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662" r:id="rId5"/>
  </p:sldMasterIdLst>
  <p:notesMasterIdLst>
    <p:notesMasterId r:id="rId36"/>
  </p:notesMasterIdLst>
  <p:handoutMasterIdLst>
    <p:handoutMasterId r:id="rId37"/>
  </p:handoutMasterIdLst>
  <p:sldIdLst>
    <p:sldId id="1805" r:id="rId6"/>
    <p:sldId id="3519" r:id="rId7"/>
    <p:sldId id="3521" r:id="rId8"/>
    <p:sldId id="3500" r:id="rId9"/>
    <p:sldId id="3502" r:id="rId10"/>
    <p:sldId id="3501" r:id="rId11"/>
    <p:sldId id="3504" r:id="rId12"/>
    <p:sldId id="3526" r:id="rId13"/>
    <p:sldId id="3505" r:id="rId14"/>
    <p:sldId id="3503" r:id="rId15"/>
    <p:sldId id="3508" r:id="rId16"/>
    <p:sldId id="3509" r:id="rId17"/>
    <p:sldId id="3507" r:id="rId18"/>
    <p:sldId id="3517" r:id="rId19"/>
    <p:sldId id="3518" r:id="rId20"/>
    <p:sldId id="1849" r:id="rId21"/>
    <p:sldId id="3524" r:id="rId22"/>
    <p:sldId id="2867" r:id="rId23"/>
    <p:sldId id="2512" r:id="rId24"/>
    <p:sldId id="3147" r:id="rId25"/>
    <p:sldId id="3463" r:id="rId26"/>
    <p:sldId id="2869" r:id="rId27"/>
    <p:sldId id="2571" r:id="rId28"/>
    <p:sldId id="3269" r:id="rId29"/>
    <p:sldId id="3412" r:id="rId30"/>
    <p:sldId id="3413" r:id="rId31"/>
    <p:sldId id="3527" r:id="rId32"/>
    <p:sldId id="1532" r:id="rId33"/>
    <p:sldId id="258" r:id="rId34"/>
    <p:sldId id="259" r:id="rId35"/>
  </p:sldIdLst>
  <p:sldSz cx="12192000" cy="6858000"/>
  <p:notesSz cx="6881813" cy="92964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portunity &amp; Responsibility" id="{A073DAE3-B461-442F-A3D3-6642BD875E45}">
          <p14:sldIdLst>
            <p14:sldId id="1805"/>
          </p14:sldIdLst>
        </p14:section>
        <p14:section name="Intro" id="{0F3F3AFD-0E33-4CDD-8749-2113878576D4}">
          <p14:sldIdLst>
            <p14:sldId id="3519"/>
            <p14:sldId id="3521"/>
            <p14:sldId id="3500"/>
            <p14:sldId id="3502"/>
            <p14:sldId id="3501"/>
            <p14:sldId id="3504"/>
            <p14:sldId id="3526"/>
            <p14:sldId id="3505"/>
            <p14:sldId id="3503"/>
            <p14:sldId id="3508"/>
            <p14:sldId id="3509"/>
            <p14:sldId id="3507"/>
            <p14:sldId id="3517"/>
            <p14:sldId id="3518"/>
          </p14:sldIdLst>
        </p14:section>
        <p14:section name="STANZA 1: Ubiquitous computing" id="{09684DF3-51B1-4FBE-90E9-93C7BDB82F20}">
          <p14:sldIdLst>
            <p14:sldId id="1849"/>
            <p14:sldId id="3524"/>
            <p14:sldId id="2867"/>
            <p14:sldId id="2512"/>
            <p14:sldId id="3147"/>
            <p14:sldId id="3463"/>
          </p14:sldIdLst>
        </p14:section>
        <p14:section name="STANZA 2: Responsible AI" id="{C82845B9-2A08-4706-801B-4EA980AEE07B}">
          <p14:sldIdLst>
            <p14:sldId id="2869"/>
            <p14:sldId id="2571"/>
            <p14:sldId id="3269"/>
          </p14:sldIdLst>
        </p14:section>
        <p14:section name="STANZA 3: People-centered experiences" id="{B5E4BDE4-572A-4503-A56E-903A24E2E00E}">
          <p14:sldIdLst>
            <p14:sldId id="3412"/>
            <p14:sldId id="3413"/>
            <p14:sldId id="3527"/>
          </p14:sldIdLst>
        </p14:section>
        <p14:section name="Close" id="{F48FD8D9-1BAF-4D3B-B388-3C87CF683E7A}">
          <p14:sldIdLst>
            <p14:sldId id="1532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3" userDrawn="1">
          <p15:clr>
            <a:srgbClr val="A4A3A4"/>
          </p15:clr>
        </p15:guide>
        <p15:guide id="2" pos="219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作者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0C0C0"/>
    <a:srgbClr val="0042A4"/>
    <a:srgbClr val="06327A"/>
    <a:srgbClr val="FDFDFD"/>
    <a:srgbClr val="187DD0"/>
    <a:srgbClr val="0078D4"/>
    <a:srgbClr val="161312"/>
    <a:srgbClr val="09337B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73" autoAdjust="0"/>
    <p:restoredTop sz="82105" autoAdjust="0"/>
  </p:normalViewPr>
  <p:slideViewPr>
    <p:cSldViewPr snapToGrid="0">
      <p:cViewPr varScale="1">
        <p:scale>
          <a:sx n="86" d="100"/>
          <a:sy n="86" d="100"/>
        </p:scale>
        <p:origin x="570" y="8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53"/>
        <p:guide pos="219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866"/>
            <a:ext cx="3015626" cy="468726"/>
          </a:xfrm>
          <a:prstGeom prst="rect">
            <a:avLst/>
          </a:prstGeom>
        </p:spPr>
        <p:txBody>
          <a:bodyPr vert="horz" lIns="93333" tIns="46666" rIns="93333" bIns="46666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41901" y="0"/>
            <a:ext cx="3015626" cy="468726"/>
          </a:xfrm>
          <a:prstGeom prst="rect">
            <a:avLst/>
          </a:prstGeom>
        </p:spPr>
        <p:txBody>
          <a:bodyPr vert="horz" lIns="93333" tIns="46666" rIns="93333" bIns="46666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12/6/2018 2:23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1" y="8904168"/>
            <a:ext cx="5880471" cy="340815"/>
          </a:xfrm>
          <a:prstGeom prst="rect">
            <a:avLst/>
          </a:prstGeom>
        </p:spPr>
        <p:txBody>
          <a:bodyPr vert="horz" lIns="93333" tIns="46666" rIns="93333" bIns="46666" rtlCol="0" anchor="b"/>
          <a:lstStyle>
            <a:lvl1pPr algn="l">
              <a:defRPr sz="1200"/>
            </a:lvl1pPr>
          </a:lstStyle>
          <a:p>
            <a:pPr marL="406711" defTabSz="933021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68872" y="8904168"/>
            <a:ext cx="1088654" cy="468726"/>
          </a:xfrm>
          <a:prstGeom prst="rect">
            <a:avLst/>
          </a:prstGeom>
        </p:spPr>
        <p:txBody>
          <a:bodyPr vert="horz" lIns="93333" tIns="46666" rIns="93333" bIns="46666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5626" cy="468726"/>
          </a:xfrm>
          <a:prstGeom prst="rect">
            <a:avLst/>
          </a:prstGeom>
        </p:spPr>
        <p:txBody>
          <a:bodyPr vert="horz" lIns="93333" tIns="46666" rIns="93333" bIns="46666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556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33" tIns="46666" rIns="93333" bIns="46666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1" y="8905795"/>
            <a:ext cx="6008055" cy="364938"/>
          </a:xfrm>
          <a:prstGeom prst="rect">
            <a:avLst/>
          </a:prstGeom>
        </p:spPr>
        <p:txBody>
          <a:bodyPr vert="horz" lIns="93333" tIns="46666" rIns="93333" bIns="46666" rtlCol="0" anchor="b"/>
          <a:lstStyle>
            <a:lvl1pPr marL="583330" indent="0" algn="l">
              <a:defRPr sz="1200"/>
            </a:lvl1pPr>
          </a:lstStyle>
          <a:p>
            <a:pPr defTabSz="933021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41901" y="0"/>
            <a:ext cx="3015626" cy="468726"/>
          </a:xfrm>
          <a:prstGeom prst="rect">
            <a:avLst/>
          </a:prstGeom>
        </p:spPr>
        <p:txBody>
          <a:bodyPr vert="horz" lIns="93333" tIns="46666" rIns="93333" bIns="46666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12/6/2018 2:22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95915" y="4452899"/>
            <a:ext cx="5567309" cy="4218534"/>
          </a:xfrm>
          <a:prstGeom prst="rect">
            <a:avLst/>
          </a:prstGeom>
        </p:spPr>
        <p:txBody>
          <a:bodyPr vert="horz" lIns="93333" tIns="46666" rIns="93333" bIns="4666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96456" y="8904168"/>
            <a:ext cx="961070" cy="468726"/>
          </a:xfrm>
          <a:prstGeom prst="rect">
            <a:avLst/>
          </a:prstGeom>
        </p:spPr>
        <p:txBody>
          <a:bodyPr vert="horz" lIns="93333" tIns="46666" rIns="93333" bIns="46666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3021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12/6/2018 2:22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20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3021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36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3294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3284" eaLnBrk="0" hangingPunct="0">
              <a:defRPr/>
            </a:pPr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3294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</a:rPr>
              <a:pPr defTabSz="933294">
                <a:defRPr/>
              </a:pPr>
              <a:t>12/6/2018 2:23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329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3294">
                <a:defRPr/>
              </a:pPr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3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3294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3021" eaLnBrk="0" hangingPunct="0">
              <a:defRPr/>
            </a:pPr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3294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</a:rPr>
              <a:pPr defTabSz="933294">
                <a:defRPr/>
              </a:pPr>
              <a:t>12/6/2018 2:23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329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3294">
                <a:defRPr/>
              </a:pPr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55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3021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17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703263"/>
            <a:ext cx="6248400" cy="3514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15626" cy="468726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12/6/2018 2:23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33021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3021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2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27054">
              <a:defRPr/>
            </a:pPr>
            <a:r>
              <a:rPr lang="en-US" sz="1700" kern="0" dirty="0">
                <a:solidFill>
                  <a:sysClr val="windowText" lastClr="000000"/>
                </a:solidFill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4358" eaLnBrk="0" hangingPunct="0">
              <a:defRPr/>
            </a:pPr>
            <a:r>
              <a:rPr lang="en-US" sz="400" kern="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27054">
              <a:defRPr/>
            </a:pPr>
            <a:fld id="{38EEC551-8CDA-4EB6-89BB-2A86C9F091C8}" type="datetime8">
              <a:rPr lang="en-US" sz="1700" kern="0">
                <a:solidFill>
                  <a:sysClr val="windowText" lastClr="000000"/>
                </a:solidFill>
              </a:rPr>
              <a:pPr defTabSz="927054">
                <a:defRPr/>
              </a:pPr>
              <a:t>12/6/2018 2:23 PM</a:t>
            </a:fld>
            <a:endParaRPr lang="en-US" sz="17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27054">
              <a:defRPr/>
            </a:pPr>
            <a:fld id="{B4008EB6-D09E-4580-8CD6-DDB14511944F}" type="slidenum">
              <a:rPr lang="en-US" sz="1700" kern="0">
                <a:solidFill>
                  <a:sysClr val="windowText" lastClr="000000"/>
                </a:solidFill>
              </a:rPr>
              <a:pPr defTabSz="927054">
                <a:defRPr/>
              </a:pPr>
              <a:t>16</a:t>
            </a:fld>
            <a:endParaRPr lang="en-US" sz="17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06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32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3330" marR="0" lvl="0" indent="0" algn="l" defTabSz="94328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32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12/6/2018 2:23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32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2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830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3284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8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3284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2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3284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4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685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3284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3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DC17604E-0812-494C-800B-2D1D263547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EDB88-49E5-4CE8-B7AF-79AF69CC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7442" b="7525"/>
          <a:stretch/>
        </p:blipFill>
        <p:spPr bwMode="invGray">
          <a:xfrm>
            <a:off x="6956648" y="1117600"/>
            <a:ext cx="5235352" cy="574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C3CA66-1DE4-46E5-9248-0B45DC3227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1" y="2578100"/>
            <a:ext cx="4500548" cy="1240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806E8-8894-42C1-B125-F4349510316E}"/>
              </a:ext>
            </a:extLst>
          </p:cNvPr>
          <p:cNvSpPr txBox="1"/>
          <p:nvPr userDrawn="1"/>
        </p:nvSpPr>
        <p:spPr>
          <a:xfrm>
            <a:off x="586581" y="4218495"/>
            <a:ext cx="157575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18, 2018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AB58E-7749-42AB-BD2B-44FB940A0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442" b="7525"/>
          <a:stretch/>
        </p:blipFill>
        <p:spPr bwMode="invGray">
          <a:xfrm>
            <a:off x="6956648" y="1117600"/>
            <a:ext cx="5235352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F2A36-C3F2-40CD-AFA8-158C640FAC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442" b="7525"/>
          <a:stretch/>
        </p:blipFill>
        <p:spPr bwMode="invGray">
          <a:xfrm>
            <a:off x="6956648" y="1117600"/>
            <a:ext cx="5235352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3EE10E-9C9E-4C8B-BA96-E2F3F9587B84}"/>
              </a:ext>
            </a:extLst>
          </p:cNvPr>
          <p:cNvSpPr txBox="1"/>
          <p:nvPr userDrawn="1"/>
        </p:nvSpPr>
        <p:spPr>
          <a:xfrm>
            <a:off x="586581" y="4219064"/>
            <a:ext cx="15740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91371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18, 2018</a:t>
            </a:r>
          </a:p>
          <a:p>
            <a:pPr algn="l"/>
            <a:r>
              <a:rPr lang="en-US" sz="2000" dirty="0">
                <a:gradFill>
                  <a:gsLst>
                    <a:gs pos="91371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9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B1532C61-EC86-487D-86B3-08B2900D3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10" t="3201" r="32211" b="3800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E9A0E3-41CC-4180-B944-D214B383AF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669270"/>
            <a:ext cx="4169664" cy="11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83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1233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3251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19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0808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96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9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6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5E4AD3-44AE-487F-A312-C3057D9CE07F}"/>
              </a:ext>
            </a:extLst>
          </p:cNvPr>
          <p:cNvSpPr/>
          <p:nvPr userDrawn="1"/>
        </p:nvSpPr>
        <p:spPr bwMode="auto">
          <a:xfrm>
            <a:off x="13129288" y="4126542"/>
            <a:ext cx="229374" cy="874464"/>
          </a:xfrm>
          <a:prstGeom prst="rect">
            <a:avLst/>
          </a:prstGeom>
          <a:solidFill>
            <a:srgbClr val="0042A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6F34CC-70DA-45D6-8A0B-399B658C8B41}"/>
              </a:ext>
            </a:extLst>
          </p:cNvPr>
          <p:cNvSpPr/>
          <p:nvPr userDrawn="1"/>
        </p:nvSpPr>
        <p:spPr bwMode="auto">
          <a:xfrm>
            <a:off x="13129288" y="3197918"/>
            <a:ext cx="229374" cy="874464"/>
          </a:xfrm>
          <a:prstGeom prst="rect">
            <a:avLst/>
          </a:prstGeom>
          <a:solidFill>
            <a:srgbClr val="00307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585" r:id="rId21"/>
    <p:sldLayoutId id="2147484299" r:id="rId22"/>
    <p:sldLayoutId id="2147484263" r:id="rId23"/>
    <p:sldLayoutId id="2147484655" r:id="rId24"/>
    <p:sldLayoutId id="2147484661" r:id="rId25"/>
    <p:sldLayoutId id="2147484658" r:id="rId26"/>
    <p:sldLayoutId id="2147484656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67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3" r:id="rId1"/>
    <p:sldLayoutId id="2147484664" r:id="rId2"/>
    <p:sldLayoutId id="2147484665" r:id="rId3"/>
    <p:sldLayoutId id="2147484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jpg"/><Relationship Id="rId5" Type="http://schemas.openxmlformats.org/officeDocument/2006/relationships/image" Target="../media/image41.jpeg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9.png"/><Relationship Id="rId18" Type="http://schemas.microsoft.com/office/2017/06/relationships/model3d" Target="../media/model3d1.glb"/><Relationship Id="rId3" Type="http://schemas.openxmlformats.org/officeDocument/2006/relationships/image" Target="../media/image44.png"/><Relationship Id="rId21" Type="http://schemas.openxmlformats.org/officeDocument/2006/relationships/image" Target="../media/image5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43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jp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41.jpeg"/><Relationship Id="rId10" Type="http://schemas.openxmlformats.org/officeDocument/2006/relationships/image" Target="../media/image49.png"/><Relationship Id="rId19" Type="http://schemas.openxmlformats.org/officeDocument/2006/relationships/hyperlink" Target="https://www.remix3d.com/details/G009SXRS2SJR" TargetMode="External"/><Relationship Id="rId4" Type="http://schemas.microsoft.com/office/2007/relationships/hdphoto" Target="../media/hdphoto3.wdp"/><Relationship Id="rId9" Type="http://schemas.openxmlformats.org/officeDocument/2006/relationships/image" Target="../media/image48.png"/><Relationship Id="rId1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0.jp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37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C4B9BAE3-4306-4A9B-8114-B248AD25F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72EAC-BB7D-4665-BA4F-AB4D1CE36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sp>
        <p:nvSpPr>
          <p:cNvPr id="631" name="Oval 630">
            <a:extLst>
              <a:ext uri="{FF2B5EF4-FFF2-40B4-BE49-F238E27FC236}">
                <a16:creationId xmlns:a16="http://schemas.microsoft.com/office/drawing/2014/main" id="{31D7E021-3BCE-4E3D-A4F5-1C3F87CE6814}"/>
              </a:ext>
            </a:extLst>
          </p:cNvPr>
          <p:cNvSpPr/>
          <p:nvPr/>
        </p:nvSpPr>
        <p:spPr bwMode="auto">
          <a:xfrm>
            <a:off x="4038600" y="1371600"/>
            <a:ext cx="4114800" cy="411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A34E2-8B52-45A2-9DD4-F452EBADC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760" y="1508760"/>
            <a:ext cx="3840480" cy="38404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488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A4CD6830-8C7C-45FD-80CF-C3A18363B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065FC-CECA-4E08-B3E7-2D930707D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sp>
        <p:nvSpPr>
          <p:cNvPr id="631" name="Oval 630">
            <a:extLst>
              <a:ext uri="{FF2B5EF4-FFF2-40B4-BE49-F238E27FC236}">
                <a16:creationId xmlns:a16="http://schemas.microsoft.com/office/drawing/2014/main" id="{31D7E021-3BCE-4E3D-A4F5-1C3F87CE6814}"/>
              </a:ext>
            </a:extLst>
          </p:cNvPr>
          <p:cNvSpPr/>
          <p:nvPr/>
        </p:nvSpPr>
        <p:spPr bwMode="auto">
          <a:xfrm>
            <a:off x="4038600" y="1371600"/>
            <a:ext cx="4114800" cy="411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0C1DF-15C4-4C22-8B65-2556EC60E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760" y="1508760"/>
            <a:ext cx="3840480" cy="38404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958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CD884CEE-DA7B-43C0-9343-BF6F2223B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CC52A9-767F-4138-ADC4-5BCD1AEB4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sp>
        <p:nvSpPr>
          <p:cNvPr id="211" name="Oval 210">
            <a:extLst>
              <a:ext uri="{FF2B5EF4-FFF2-40B4-BE49-F238E27FC236}">
                <a16:creationId xmlns:a16="http://schemas.microsoft.com/office/drawing/2014/main" id="{98CA56B0-11AC-4371-83CF-DA0E6C3AC2B6}"/>
              </a:ext>
            </a:extLst>
          </p:cNvPr>
          <p:cNvSpPr/>
          <p:nvPr/>
        </p:nvSpPr>
        <p:spPr bwMode="auto">
          <a:xfrm>
            <a:off x="4038600" y="1371600"/>
            <a:ext cx="4114800" cy="411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E4EAA-02AA-4860-B7AC-5DBDBC42FF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89" b="12889"/>
          <a:stretch/>
        </p:blipFill>
        <p:spPr>
          <a:xfrm>
            <a:off x="4175760" y="1508760"/>
            <a:ext cx="3840480" cy="38404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73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E52A1C2D-F08C-4831-8747-11B807A45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29ACA-50A5-4058-83BB-C7A8654A9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sp>
        <p:nvSpPr>
          <p:cNvPr id="631" name="Oval 630">
            <a:extLst>
              <a:ext uri="{FF2B5EF4-FFF2-40B4-BE49-F238E27FC236}">
                <a16:creationId xmlns:a16="http://schemas.microsoft.com/office/drawing/2014/main" id="{31D7E021-3BCE-4E3D-A4F5-1C3F87CE6814}"/>
              </a:ext>
            </a:extLst>
          </p:cNvPr>
          <p:cNvSpPr/>
          <p:nvPr/>
        </p:nvSpPr>
        <p:spPr bwMode="auto">
          <a:xfrm>
            <a:off x="4038600" y="1371600"/>
            <a:ext cx="4114800" cy="411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CC9DC-F632-4C4B-9BD5-B3133A874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862" y="1511862"/>
            <a:ext cx="3834276" cy="38342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07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56CB190B-4955-4768-BB5C-1324BDAAD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02E65AD1-A19B-45D5-B53D-97D120A26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grpSp>
        <p:nvGrpSpPr>
          <p:cNvPr id="629" name="/  Behind Globe">
            <a:extLst>
              <a:ext uri="{FF2B5EF4-FFF2-40B4-BE49-F238E27FC236}">
                <a16:creationId xmlns:a16="http://schemas.microsoft.com/office/drawing/2014/main" id="{136D7C0A-E99B-4A56-BF5F-BE91F280D487}"/>
              </a:ext>
            </a:extLst>
          </p:cNvPr>
          <p:cNvGrpSpPr/>
          <p:nvPr/>
        </p:nvGrpSpPr>
        <p:grpSpPr>
          <a:xfrm>
            <a:off x="3648075" y="860426"/>
            <a:ext cx="5257802" cy="5422900"/>
            <a:chOff x="3648075" y="860426"/>
            <a:chExt cx="5257802" cy="5422900"/>
          </a:xfrm>
        </p:grpSpPr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3E2985E4-5CAB-4FC2-9A73-EC10C380D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2313" y="1036638"/>
              <a:ext cx="39687" cy="169862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E6C0F877-F13F-45C6-B9BE-130316759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651" y="1581150"/>
              <a:ext cx="203199" cy="9207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2C38D241-0BF9-421F-A621-225D9AB01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30639" y="1824038"/>
              <a:ext cx="26986" cy="106362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2E1A4BEA-F8E8-430C-A230-A9BF0CA11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8075" y="4854575"/>
              <a:ext cx="161925" cy="12382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A47C7D91-C34F-436F-B09A-7E6FFA2D968F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5111750"/>
              <a:ext cx="15875" cy="12382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>
              <a:extLst>
                <a:ext uri="{FF2B5EF4-FFF2-40B4-BE49-F238E27FC236}">
                  <a16:creationId xmlns:a16="http://schemas.microsoft.com/office/drawing/2014/main" id="{29F6D895-0E18-4F48-98CA-2FE44BA72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0575" y="5861050"/>
              <a:ext cx="330200" cy="53976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90DD2597-940B-4BD3-9DB5-1454E2BF64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5546725"/>
              <a:ext cx="174626" cy="38417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E9A205F0-C8D6-4D0B-9CE8-9F2CB5C093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0150" y="6118225"/>
              <a:ext cx="260351" cy="165101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899D740D-0739-4194-91F3-FD3F86939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0975" y="5953125"/>
              <a:ext cx="523875" cy="311150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BC5CAF65-26EB-4A4E-A8AD-CEAFE48C4C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4425" y="5756275"/>
              <a:ext cx="193676" cy="6667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56DF3B12-F61C-449A-BDDD-7788DF7E0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6452" y="4711700"/>
              <a:ext cx="41273" cy="298452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DF03626F-020A-4844-828B-5D8F784130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2450" y="5010152"/>
              <a:ext cx="260352" cy="123823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6548809D-D877-431A-9CDE-7B770DEEC1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4425" y="3851277"/>
              <a:ext cx="171452" cy="69848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639B7438-595C-49C5-B8C8-548257918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8550" y="2651127"/>
              <a:ext cx="85727" cy="222248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EDD1C06-66F7-446C-964A-679D8B7C9B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0" y="2555875"/>
              <a:ext cx="177800" cy="9207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>
              <a:extLst>
                <a:ext uri="{FF2B5EF4-FFF2-40B4-BE49-F238E27FC236}">
                  <a16:creationId xmlns:a16="http://schemas.microsoft.com/office/drawing/2014/main" id="{F6329D70-738C-4FE6-96BE-58F3F0CE0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6900" y="1562100"/>
              <a:ext cx="25400" cy="209550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8DD3C8E3-DA57-4C27-A900-3CAB1A34FC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6225" y="1431925"/>
              <a:ext cx="327025" cy="117476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732EA9E6-9900-40F3-B76E-0FB00ED8C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0425" y="860426"/>
              <a:ext cx="19050" cy="114299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Large dots">
            <a:extLst>
              <a:ext uri="{FF2B5EF4-FFF2-40B4-BE49-F238E27FC236}">
                <a16:creationId xmlns:a16="http://schemas.microsoft.com/office/drawing/2014/main" id="{2A60ED11-02FE-4106-BB56-0AE7292D8BB5}"/>
              </a:ext>
            </a:extLst>
          </p:cNvPr>
          <p:cNvGrpSpPr/>
          <p:nvPr/>
        </p:nvGrpSpPr>
        <p:grpSpPr>
          <a:xfrm>
            <a:off x="3405558" y="880036"/>
            <a:ext cx="5294612" cy="5235014"/>
            <a:chOff x="3405558" y="880036"/>
            <a:chExt cx="5294612" cy="52350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3AD99F-ECCD-44D6-9B44-351398147880}"/>
                </a:ext>
              </a:extLst>
            </p:cNvPr>
            <p:cNvSpPr/>
            <p:nvPr/>
          </p:nvSpPr>
          <p:spPr bwMode="auto">
            <a:xfrm>
              <a:off x="5453765" y="3109912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4E5BBA-D1F6-4AAE-9147-55C6F475DD7F}"/>
                </a:ext>
              </a:extLst>
            </p:cNvPr>
            <p:cNvSpPr/>
            <p:nvPr/>
          </p:nvSpPr>
          <p:spPr bwMode="auto">
            <a:xfrm>
              <a:off x="4432208" y="2314574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1DF0CE-9100-46EB-AC26-BDA93E4A7100}"/>
                </a:ext>
              </a:extLst>
            </p:cNvPr>
            <p:cNvSpPr/>
            <p:nvPr/>
          </p:nvSpPr>
          <p:spPr bwMode="auto">
            <a:xfrm>
              <a:off x="3405558" y="3187498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D4992-4134-47BB-BD6C-7795DA2F71C6}"/>
                </a:ext>
              </a:extLst>
            </p:cNvPr>
            <p:cNvSpPr/>
            <p:nvPr/>
          </p:nvSpPr>
          <p:spPr bwMode="auto">
            <a:xfrm>
              <a:off x="4343771" y="3854248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9CB9FE5-0932-4761-A555-5E3D13D18F14}"/>
                </a:ext>
              </a:extLst>
            </p:cNvPr>
            <p:cNvSpPr/>
            <p:nvPr/>
          </p:nvSpPr>
          <p:spPr bwMode="auto">
            <a:xfrm>
              <a:off x="5315321" y="429478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95BF5D-F5D2-40FA-8535-CD5D557F45C0}"/>
                </a:ext>
              </a:extLst>
            </p:cNvPr>
            <p:cNvSpPr/>
            <p:nvPr/>
          </p:nvSpPr>
          <p:spPr bwMode="auto">
            <a:xfrm>
              <a:off x="6398790" y="414238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C9BA9EE-25E1-4AB2-ADA2-D6DFC08AC2F4}"/>
                </a:ext>
              </a:extLst>
            </p:cNvPr>
            <p:cNvSpPr/>
            <p:nvPr/>
          </p:nvSpPr>
          <p:spPr bwMode="auto">
            <a:xfrm>
              <a:off x="7906121" y="3844723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B6BD0E-F895-4A15-929D-355B98238F87}"/>
                </a:ext>
              </a:extLst>
            </p:cNvPr>
            <p:cNvSpPr/>
            <p:nvPr/>
          </p:nvSpPr>
          <p:spPr bwMode="auto">
            <a:xfrm>
              <a:off x="6803602" y="2600292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B20002F-9D0E-4880-8073-EC07F12DB0E6}"/>
                </a:ext>
              </a:extLst>
            </p:cNvPr>
            <p:cNvSpPr/>
            <p:nvPr/>
          </p:nvSpPr>
          <p:spPr bwMode="auto">
            <a:xfrm>
              <a:off x="8632070" y="3442291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754176-CFEF-4D3C-9878-1E091395ADE8}"/>
                </a:ext>
              </a:extLst>
            </p:cNvPr>
            <p:cNvSpPr/>
            <p:nvPr/>
          </p:nvSpPr>
          <p:spPr bwMode="auto">
            <a:xfrm>
              <a:off x="8634158" y="414238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9F0F40-1FC7-4761-8C7F-6A9229FEE1C9}"/>
                </a:ext>
              </a:extLst>
            </p:cNvPr>
            <p:cNvSpPr/>
            <p:nvPr/>
          </p:nvSpPr>
          <p:spPr bwMode="auto">
            <a:xfrm>
              <a:off x="8172196" y="4587674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1CF03-F690-4AE5-A489-B4109B3BDBA6}"/>
                </a:ext>
              </a:extLst>
            </p:cNvPr>
            <p:cNvSpPr/>
            <p:nvPr/>
          </p:nvSpPr>
          <p:spPr bwMode="auto">
            <a:xfrm>
              <a:off x="7181596" y="4952005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EB05BA-72D3-4FB9-8C0D-C869F5FA6D52}"/>
                </a:ext>
              </a:extLst>
            </p:cNvPr>
            <p:cNvSpPr/>
            <p:nvPr/>
          </p:nvSpPr>
          <p:spPr bwMode="auto">
            <a:xfrm>
              <a:off x="7619746" y="5663999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DD502E2-1F6A-486E-88D5-F6D1983FBD97}"/>
                </a:ext>
              </a:extLst>
            </p:cNvPr>
            <p:cNvSpPr/>
            <p:nvPr/>
          </p:nvSpPr>
          <p:spPr bwMode="auto">
            <a:xfrm>
              <a:off x="6314821" y="585688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B05119-BC19-4A77-B961-5E7167C57D1F}"/>
                </a:ext>
              </a:extLst>
            </p:cNvPr>
            <p:cNvSpPr/>
            <p:nvPr/>
          </p:nvSpPr>
          <p:spPr bwMode="auto">
            <a:xfrm>
              <a:off x="6112038" y="5135361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987BEBA-AF55-4714-909F-41E00FFF801F}"/>
                </a:ext>
              </a:extLst>
            </p:cNvPr>
            <p:cNvSpPr/>
            <p:nvPr/>
          </p:nvSpPr>
          <p:spPr bwMode="auto">
            <a:xfrm>
              <a:off x="5249309" y="5096266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0A08B70-8796-411B-A7A0-79EEE9E26BBC}"/>
                </a:ext>
              </a:extLst>
            </p:cNvPr>
            <p:cNvSpPr/>
            <p:nvPr/>
          </p:nvSpPr>
          <p:spPr bwMode="auto">
            <a:xfrm>
              <a:off x="4498220" y="4867666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C01786-6751-46A5-9F2B-6412D3910B9B}"/>
                </a:ext>
              </a:extLst>
            </p:cNvPr>
            <p:cNvSpPr/>
            <p:nvPr/>
          </p:nvSpPr>
          <p:spPr bwMode="auto">
            <a:xfrm>
              <a:off x="3810039" y="4403322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0130EC-87E6-42AE-AC1F-91C4C90604AB}"/>
                </a:ext>
              </a:extLst>
            </p:cNvPr>
            <p:cNvSpPr/>
            <p:nvPr/>
          </p:nvSpPr>
          <p:spPr bwMode="auto">
            <a:xfrm>
              <a:off x="4465214" y="5439693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A663304-ED38-444B-8DE4-D7D7A9CE0132}"/>
                </a:ext>
              </a:extLst>
            </p:cNvPr>
            <p:cNvSpPr/>
            <p:nvPr/>
          </p:nvSpPr>
          <p:spPr bwMode="auto">
            <a:xfrm>
              <a:off x="5411273" y="6049038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25D1EDC-3795-4163-A4D1-23A1FA4EA674}"/>
                </a:ext>
              </a:extLst>
            </p:cNvPr>
            <p:cNvSpPr/>
            <p:nvPr/>
          </p:nvSpPr>
          <p:spPr bwMode="auto">
            <a:xfrm>
              <a:off x="8134427" y="2266284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87F5A2-86CE-4635-8DBD-2852D6BA5DE9}"/>
                </a:ext>
              </a:extLst>
            </p:cNvPr>
            <p:cNvSpPr/>
            <p:nvPr/>
          </p:nvSpPr>
          <p:spPr bwMode="auto">
            <a:xfrm>
              <a:off x="7770096" y="145904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4027E1-D7B3-47FE-8206-B3B7315EB405}"/>
                </a:ext>
              </a:extLst>
            </p:cNvPr>
            <p:cNvSpPr/>
            <p:nvPr/>
          </p:nvSpPr>
          <p:spPr bwMode="auto">
            <a:xfrm>
              <a:off x="6869614" y="1467567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C4B5132-F670-4237-B6C9-B12A9F04258E}"/>
                </a:ext>
              </a:extLst>
            </p:cNvPr>
            <p:cNvSpPr/>
            <p:nvPr/>
          </p:nvSpPr>
          <p:spPr bwMode="auto">
            <a:xfrm>
              <a:off x="5731377" y="1874934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742849F-47E8-4EA6-B8E0-D835914ED78C}"/>
                </a:ext>
              </a:extLst>
            </p:cNvPr>
            <p:cNvSpPr/>
            <p:nvPr/>
          </p:nvSpPr>
          <p:spPr bwMode="auto">
            <a:xfrm>
              <a:off x="5979027" y="1124841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BF4921E-E92C-419A-AD72-87421D02B6C4}"/>
                </a:ext>
              </a:extLst>
            </p:cNvPr>
            <p:cNvSpPr/>
            <p:nvPr/>
          </p:nvSpPr>
          <p:spPr bwMode="auto">
            <a:xfrm>
              <a:off x="6897234" y="880036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7567E4-3C65-4070-BF8B-4CA2EA6DD8CF}"/>
                </a:ext>
              </a:extLst>
            </p:cNvPr>
            <p:cNvSpPr/>
            <p:nvPr/>
          </p:nvSpPr>
          <p:spPr bwMode="auto">
            <a:xfrm>
              <a:off x="4939846" y="1149677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38EDF4B-09C7-4C52-8E0F-CD6E4D6446D2}"/>
                </a:ext>
              </a:extLst>
            </p:cNvPr>
            <p:cNvSpPr/>
            <p:nvPr/>
          </p:nvSpPr>
          <p:spPr bwMode="auto">
            <a:xfrm>
              <a:off x="3794173" y="1775945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10BD42B-4C47-41A5-A9C3-9FD6ED1051A5}"/>
                </a:ext>
              </a:extLst>
            </p:cNvPr>
            <p:cNvSpPr/>
            <p:nvPr/>
          </p:nvSpPr>
          <p:spPr bwMode="auto">
            <a:xfrm>
              <a:off x="8546715" y="230743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4" name="Small dots">
            <a:extLst>
              <a:ext uri="{FF2B5EF4-FFF2-40B4-BE49-F238E27FC236}">
                <a16:creationId xmlns:a16="http://schemas.microsoft.com/office/drawing/2014/main" id="{A9053931-52B4-4801-9278-65CD1D97092A}"/>
              </a:ext>
            </a:extLst>
          </p:cNvPr>
          <p:cNvGrpSpPr/>
          <p:nvPr/>
        </p:nvGrpSpPr>
        <p:grpSpPr>
          <a:xfrm>
            <a:off x="3330622" y="676585"/>
            <a:ext cx="5597627" cy="5615117"/>
            <a:chOff x="3330622" y="676585"/>
            <a:chExt cx="5597627" cy="5615117"/>
          </a:xfrm>
          <a:solidFill>
            <a:schemeClr val="accent1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9DE62FB-2AF0-49AE-9769-7C7D518D412B}"/>
                </a:ext>
              </a:extLst>
            </p:cNvPr>
            <p:cNvSpPr/>
            <p:nvPr/>
          </p:nvSpPr>
          <p:spPr bwMode="auto">
            <a:xfrm>
              <a:off x="8403799" y="4981924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45507C-E82F-4524-9D68-F3B439D0C6C2}"/>
                </a:ext>
              </a:extLst>
            </p:cNvPr>
            <p:cNvSpPr/>
            <p:nvPr/>
          </p:nvSpPr>
          <p:spPr bwMode="auto">
            <a:xfrm>
              <a:off x="7629892" y="5801014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C186499-E722-46A4-8D41-FF403AAD0F13}"/>
                </a:ext>
              </a:extLst>
            </p:cNvPr>
            <p:cNvSpPr/>
            <p:nvPr/>
          </p:nvSpPr>
          <p:spPr bwMode="auto">
            <a:xfrm>
              <a:off x="8672255" y="4387462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0523FC-C419-4B6D-BE40-72925882CB99}"/>
                </a:ext>
              </a:extLst>
            </p:cNvPr>
            <p:cNvSpPr/>
            <p:nvPr/>
          </p:nvSpPr>
          <p:spPr bwMode="auto">
            <a:xfrm>
              <a:off x="8882529" y="3831388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DE86191-A5F2-4BC5-A116-156CB603C671}"/>
                </a:ext>
              </a:extLst>
            </p:cNvPr>
            <p:cNvSpPr/>
            <p:nvPr/>
          </p:nvSpPr>
          <p:spPr bwMode="auto">
            <a:xfrm>
              <a:off x="8768168" y="3485443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B777F8-CBB1-4A13-A045-3CFED3622E5A}"/>
                </a:ext>
              </a:extLst>
            </p:cNvPr>
            <p:cNvSpPr/>
            <p:nvPr/>
          </p:nvSpPr>
          <p:spPr bwMode="auto">
            <a:xfrm>
              <a:off x="8777254" y="3224869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FBBAFBC-B0E1-41B1-ABD0-E088F0774F56}"/>
                </a:ext>
              </a:extLst>
            </p:cNvPr>
            <p:cNvSpPr/>
            <p:nvPr/>
          </p:nvSpPr>
          <p:spPr bwMode="auto">
            <a:xfrm>
              <a:off x="8790663" y="2624725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7BC5591-4B66-4FE4-8EAD-D46ED2A09D3F}"/>
                </a:ext>
              </a:extLst>
            </p:cNvPr>
            <p:cNvSpPr/>
            <p:nvPr/>
          </p:nvSpPr>
          <p:spPr bwMode="auto">
            <a:xfrm>
              <a:off x="8217729" y="1534200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53067EF-62E3-4EAB-B86C-BAD16178D2F7}"/>
                </a:ext>
              </a:extLst>
            </p:cNvPr>
            <p:cNvSpPr/>
            <p:nvPr/>
          </p:nvSpPr>
          <p:spPr bwMode="auto">
            <a:xfrm>
              <a:off x="7193206" y="828655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BE21047-095B-4E7C-8640-9D1F432149FF}"/>
                </a:ext>
              </a:extLst>
            </p:cNvPr>
            <p:cNvSpPr/>
            <p:nvPr/>
          </p:nvSpPr>
          <p:spPr bwMode="auto">
            <a:xfrm>
              <a:off x="6155190" y="676585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A4230F3-7A35-4459-BB4B-96EBDA42063A}"/>
                </a:ext>
              </a:extLst>
            </p:cNvPr>
            <p:cNvSpPr/>
            <p:nvPr/>
          </p:nvSpPr>
          <p:spPr bwMode="auto">
            <a:xfrm>
              <a:off x="5496917" y="687849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FC34D-A6C7-4B36-A5D4-5E989DAA8F94}"/>
                </a:ext>
              </a:extLst>
            </p:cNvPr>
            <p:cNvSpPr/>
            <p:nvPr/>
          </p:nvSpPr>
          <p:spPr bwMode="auto">
            <a:xfrm>
              <a:off x="5435707" y="764360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E2FE95C-C80A-436C-B141-CD2FBD08EDB5}"/>
                </a:ext>
              </a:extLst>
            </p:cNvPr>
            <p:cNvSpPr/>
            <p:nvPr/>
          </p:nvSpPr>
          <p:spPr bwMode="auto">
            <a:xfrm>
              <a:off x="4508366" y="1015168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B9BC4C1-DAE8-4816-9606-C131888D33B5}"/>
                </a:ext>
              </a:extLst>
            </p:cNvPr>
            <p:cNvSpPr/>
            <p:nvPr/>
          </p:nvSpPr>
          <p:spPr bwMode="auto">
            <a:xfrm>
              <a:off x="3917816" y="1650962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420EC4F-1470-4182-BBB1-CCE79C31F550}"/>
                </a:ext>
              </a:extLst>
            </p:cNvPr>
            <p:cNvSpPr/>
            <p:nvPr/>
          </p:nvSpPr>
          <p:spPr bwMode="auto">
            <a:xfrm>
              <a:off x="3382698" y="2727772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FA5CBA1-25E7-4FCB-A97F-46C0A91FA3C1}"/>
                </a:ext>
              </a:extLst>
            </p:cNvPr>
            <p:cNvSpPr/>
            <p:nvPr/>
          </p:nvSpPr>
          <p:spPr bwMode="auto">
            <a:xfrm>
              <a:off x="3520811" y="2468215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F23B384-5CB1-4720-B2FB-FBC6CBD78009}"/>
                </a:ext>
              </a:extLst>
            </p:cNvPr>
            <p:cNvSpPr/>
            <p:nvPr/>
          </p:nvSpPr>
          <p:spPr bwMode="auto">
            <a:xfrm>
              <a:off x="3354084" y="3020600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3A2941D-7E9B-407F-A7E9-E4B013744AB4}"/>
                </a:ext>
              </a:extLst>
            </p:cNvPr>
            <p:cNvSpPr/>
            <p:nvPr/>
          </p:nvSpPr>
          <p:spPr bwMode="auto">
            <a:xfrm>
              <a:off x="3330622" y="3373134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C53EB71-74D8-4AF5-8674-A06FEC8DB7E7}"/>
                </a:ext>
              </a:extLst>
            </p:cNvPr>
            <p:cNvSpPr/>
            <p:nvPr/>
          </p:nvSpPr>
          <p:spPr bwMode="auto">
            <a:xfrm>
              <a:off x="3349692" y="3864394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6E52C98-7428-49B0-BF44-5607D81BC51C}"/>
                </a:ext>
              </a:extLst>
            </p:cNvPr>
            <p:cNvSpPr/>
            <p:nvPr/>
          </p:nvSpPr>
          <p:spPr bwMode="auto">
            <a:xfrm>
              <a:off x="3625917" y="4956061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A5A587E-6271-4D79-9F71-BD9D79936C46}"/>
                </a:ext>
              </a:extLst>
            </p:cNvPr>
            <p:cNvSpPr/>
            <p:nvPr/>
          </p:nvSpPr>
          <p:spPr bwMode="auto">
            <a:xfrm>
              <a:off x="3989292" y="5211519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8F347EF-8545-441D-867B-76B49418F4D4}"/>
                </a:ext>
              </a:extLst>
            </p:cNvPr>
            <p:cNvSpPr/>
            <p:nvPr/>
          </p:nvSpPr>
          <p:spPr bwMode="auto">
            <a:xfrm>
              <a:off x="4574378" y="5900032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C5F37B8-AA2E-45B4-A0D8-0020634F9AA6}"/>
                </a:ext>
              </a:extLst>
            </p:cNvPr>
            <p:cNvSpPr/>
            <p:nvPr/>
          </p:nvSpPr>
          <p:spPr bwMode="auto">
            <a:xfrm>
              <a:off x="6512715" y="6245982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6" name="/">
            <a:extLst>
              <a:ext uri="{FF2B5EF4-FFF2-40B4-BE49-F238E27FC236}">
                <a16:creationId xmlns:a16="http://schemas.microsoft.com/office/drawing/2014/main" id="{5AE4070F-CDA4-41B8-9BA1-427058EEF20E}"/>
              </a:ext>
            </a:extLst>
          </p:cNvPr>
          <p:cNvGrpSpPr/>
          <p:nvPr/>
        </p:nvGrpSpPr>
        <p:grpSpPr>
          <a:xfrm>
            <a:off x="3346450" y="695325"/>
            <a:ext cx="5561807" cy="5575301"/>
            <a:chOff x="3346450" y="695325"/>
            <a:chExt cx="5561807" cy="557530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3BAE764-6CB3-4EB5-BC31-C66D10AEA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0875" y="1184275"/>
              <a:ext cx="508000" cy="11588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A2CC1B0-8883-4F8C-9132-D2B365248458}"/>
                </a:ext>
              </a:extLst>
            </p:cNvPr>
            <p:cNvCxnSpPr>
              <a:cxnSpLocks/>
            </p:cNvCxnSpPr>
            <p:nvPr/>
          </p:nvCxnSpPr>
          <p:spPr>
            <a:xfrm>
              <a:off x="4975225" y="1181100"/>
              <a:ext cx="781050" cy="7270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7237036-5937-4FBC-A7DD-8A0E0CF023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050" y="1908175"/>
              <a:ext cx="1298575" cy="4381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AC56266-F361-496F-BFC0-81B83A4319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5875" y="1803400"/>
              <a:ext cx="638175" cy="5461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B0C1AAF-D890-4029-8A8E-B9BE4CD4D4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9525" y="1181100"/>
              <a:ext cx="1158875" cy="6254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76D9A28-D671-4487-BC7F-DA01E604EA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2050" y="1155700"/>
              <a:ext cx="1038225" cy="2857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E497A0-C6C1-44B0-85CB-BB442DB6B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450" y="1155700"/>
              <a:ext cx="250825" cy="7524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473888-DCC8-4DCD-A731-7510BD98DC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13450" y="1155700"/>
              <a:ext cx="889000" cy="3429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5770E15-44AD-43D4-8A9C-F5704150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6625" y="914400"/>
              <a:ext cx="914401" cy="2349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2C59DF6-EB95-4930-B1C2-6C74EB960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0275" y="698500"/>
              <a:ext cx="168275" cy="4603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FE37587-1022-4230-A80F-4A010B9F4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1725" y="695326"/>
              <a:ext cx="746125" cy="21907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5E69596-9D43-422D-B652-F9CEAD5EE9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4650" y="698500"/>
              <a:ext cx="723900" cy="920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AC775C4-C0D5-4FB2-83B1-69605A735B6A}"/>
                </a:ext>
              </a:extLst>
            </p:cNvPr>
            <p:cNvCxnSpPr>
              <a:cxnSpLocks/>
            </p:cNvCxnSpPr>
            <p:nvPr/>
          </p:nvCxnSpPr>
          <p:spPr>
            <a:xfrm>
              <a:off x="5454650" y="790575"/>
              <a:ext cx="565150" cy="3746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B75B2B2-5238-4F6D-8AA5-6D2286D07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2050" y="787400"/>
              <a:ext cx="488950" cy="4000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C7FBA62-D6E0-40D9-8DB8-9B76F16159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0725" y="1038225"/>
              <a:ext cx="444501" cy="1397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414FB29-916E-4069-A68F-F3535B6F2B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0175" y="1038226"/>
              <a:ext cx="590550" cy="63499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A6E3F27-9EBA-4BE2-92E4-23EE4D1C4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5875" y="1673225"/>
              <a:ext cx="111125" cy="1397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2064319-5F15-4F6C-BCD5-DE6DA8B60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300" y="1812926"/>
              <a:ext cx="282575" cy="67309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C5B4E35-B8AE-4BC6-AB83-D226983C9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8525" y="2346325"/>
              <a:ext cx="1025525" cy="8731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B877AD1-B9AE-4BE9-B5AC-718B1F456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0425" y="2489200"/>
              <a:ext cx="149226" cy="2667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817EA02-95ED-4C58-AAA2-86E0D224E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0425" y="1809750"/>
              <a:ext cx="425450" cy="9461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649EC2E-FDE4-4493-A20B-B78256C0BC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7225" y="2343150"/>
              <a:ext cx="1019175" cy="8001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4CC8D78-9B60-401B-9B0B-F451A52C0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1501" y="2347913"/>
              <a:ext cx="80962" cy="15335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11F2126-0396-4CB4-B27A-19DF26510D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3763" y="3214688"/>
              <a:ext cx="947737" cy="6762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7CE2F52-58F8-4454-924A-167478E35CAD}"/>
                </a:ext>
              </a:extLst>
            </p:cNvPr>
            <p:cNvCxnSpPr>
              <a:cxnSpLocks/>
            </p:cNvCxnSpPr>
            <p:nvPr/>
          </p:nvCxnSpPr>
          <p:spPr>
            <a:xfrm>
              <a:off x="5762625" y="1919288"/>
              <a:ext cx="1076325" cy="709612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AFC94E0-696B-403F-8D81-87D23E0B0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2625" y="1500188"/>
              <a:ext cx="1138238" cy="407987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80D1F4B-C97A-48A7-BAAD-6A2CD64536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519" y="785813"/>
              <a:ext cx="928687" cy="25003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DEB6162-44EE-4423-B591-1A8B8053D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519" y="711994"/>
              <a:ext cx="990600" cy="32623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517AD88-66CC-4D85-8593-9C6516EFA5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7825" y="711995"/>
              <a:ext cx="64294" cy="73818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01A9898-A62F-474B-A159-5793B20FA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9738" y="697706"/>
              <a:ext cx="657226" cy="11907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12C90B0-DDBE-4F2C-A7C5-583B75531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3244" y="914401"/>
              <a:ext cx="26194" cy="585787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A4EA8D8-D71D-40D3-BEF1-4214C43E23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7056" y="850106"/>
              <a:ext cx="290514" cy="61913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745D3A2-9D01-412D-BE73-B8892F0BC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9344" y="695325"/>
              <a:ext cx="1038226" cy="1524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C44EC09-706E-4B34-8C1D-AE5A83BB6F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7569" y="850106"/>
              <a:ext cx="588169" cy="640557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8042C6C-857F-4598-86AA-7DEFE28AFC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438" y="912019"/>
              <a:ext cx="876300" cy="57864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507062-97C8-48E9-BE94-4E61E1A732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3244" y="1490663"/>
              <a:ext cx="902494" cy="95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CD0D446-A051-4124-9752-823BCE207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6775" y="850900"/>
              <a:ext cx="1022351" cy="70485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C87814D-162E-462A-B784-E242BF3AF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0975" y="1492250"/>
              <a:ext cx="450852" cy="698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EC4EC37-25C6-46E3-BA62-87CD3D1C9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9125" y="1552575"/>
              <a:ext cx="336552" cy="7842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BF66F83-1FB6-4822-8020-61A8A960D3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4151" y="1495425"/>
              <a:ext cx="774699" cy="8382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3F61871-3C60-46C7-A8B7-28D95B6B4A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62925" y="2301875"/>
              <a:ext cx="431802" cy="476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3AE9E28-9DBA-41ED-B367-750B172E4C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801" y="1498600"/>
              <a:ext cx="371474" cy="8032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12EC6E5-AE94-4EF3-A672-9F54D5CE1A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9751" y="1504950"/>
              <a:ext cx="1276349" cy="8001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3ACF112-18CC-4DC2-83F4-9FE04D65E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8950" y="1501775"/>
              <a:ext cx="60325" cy="11366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B14767E-B14B-434E-935E-3E7653E30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426" y="2298700"/>
              <a:ext cx="1343024" cy="3333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7B91C95-DD03-4744-8D51-7BA0F220F8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575" y="2635250"/>
              <a:ext cx="1355727" cy="5111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E6D4E14-AC21-41B1-A522-ECAD910C7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576" y="1908175"/>
              <a:ext cx="273049" cy="12287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BEE38BB-1B68-4423-BD9D-A85806963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613" y="2752725"/>
              <a:ext cx="28575" cy="28813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43DF0AF9-B724-473D-957E-55FFC169E8A9}"/>
                </a:ext>
              </a:extLst>
            </p:cNvPr>
            <p:cNvCxnSpPr>
              <a:cxnSpLocks/>
            </p:cNvCxnSpPr>
            <p:nvPr/>
          </p:nvCxnSpPr>
          <p:spPr>
            <a:xfrm>
              <a:off x="3376613" y="3040857"/>
              <a:ext cx="57150" cy="18335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13DA59E-EDB2-4316-A237-7597AD7C9E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9950" y="2750344"/>
              <a:ext cx="28575" cy="47148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C21107A-E3B5-4E35-8159-E1E7CB88A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0125" y="2346325"/>
              <a:ext cx="927100" cy="1428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4684AC1-DB8A-430C-BA98-5F5CAB951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1975" y="3143251"/>
              <a:ext cx="1117601" cy="74612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5B07E3C-C14E-4F36-9C33-AA0B72C29C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1750" y="3883026"/>
              <a:ext cx="539752" cy="54609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7268B4B0-E436-4BAA-94F8-224B30870E9F}"/>
                </a:ext>
              </a:extLst>
            </p:cNvPr>
            <p:cNvCxnSpPr>
              <a:cxnSpLocks/>
            </p:cNvCxnSpPr>
            <p:nvPr/>
          </p:nvCxnSpPr>
          <p:spPr>
            <a:xfrm>
              <a:off x="3375025" y="3889375"/>
              <a:ext cx="466725" cy="5524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F37D5A2-DB3B-41A5-A822-BD2B7F9B62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5026" y="3886200"/>
              <a:ext cx="1000124" cy="63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6FCD02A-0FE4-47F1-B237-5A1EF4037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5025" y="3219450"/>
              <a:ext cx="69851" cy="6667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B93164F-1141-47F8-8186-821118C52CB0}"/>
                </a:ext>
              </a:extLst>
            </p:cNvPr>
            <p:cNvCxnSpPr>
              <a:cxnSpLocks/>
            </p:cNvCxnSpPr>
            <p:nvPr/>
          </p:nvCxnSpPr>
          <p:spPr>
            <a:xfrm>
              <a:off x="3355975" y="3390900"/>
              <a:ext cx="9526" cy="4953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7573440-00D0-4846-AD89-11F1123CF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975" y="3041651"/>
              <a:ext cx="22226" cy="35877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F09D481-B1A0-4388-9217-A6CC53ED2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6450" y="3216276"/>
              <a:ext cx="104777" cy="18414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29177957-7D55-483F-BD69-2DBA952E34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1251" y="4441825"/>
              <a:ext cx="190499" cy="5334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90137272-F956-48EC-AA3E-CC849CE084DF}"/>
                </a:ext>
              </a:extLst>
            </p:cNvPr>
            <p:cNvCxnSpPr>
              <a:cxnSpLocks/>
            </p:cNvCxnSpPr>
            <p:nvPr/>
          </p:nvCxnSpPr>
          <p:spPr>
            <a:xfrm>
              <a:off x="3368675" y="3879850"/>
              <a:ext cx="282576" cy="10985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6A34A76-8991-4B34-B989-825C498CE2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1250" y="4902201"/>
              <a:ext cx="879477" cy="7619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DE6152E-681E-42BD-A22E-15E6920518D1}"/>
                </a:ext>
              </a:extLst>
            </p:cNvPr>
            <p:cNvCxnSpPr>
              <a:cxnSpLocks/>
            </p:cNvCxnSpPr>
            <p:nvPr/>
          </p:nvCxnSpPr>
          <p:spPr>
            <a:xfrm>
              <a:off x="4378325" y="3889375"/>
              <a:ext cx="155575" cy="10160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B92A943-A06A-428C-A721-3126EA4EAE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32226" y="4445000"/>
              <a:ext cx="698499" cy="4540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C53A542-BD99-45CC-9A7F-32FB85DAFC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7076" y="4321175"/>
              <a:ext cx="809624" cy="5778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8A3759E4-4BB1-4394-B8A5-C386A9342F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5151" y="3886200"/>
              <a:ext cx="977899" cy="4445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0772A465-DF7A-408F-BB95-D7C01E843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6700" y="3143250"/>
              <a:ext cx="146051" cy="11874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EADD367-0817-4A08-A2A2-523AA49DA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9875" y="4171951"/>
              <a:ext cx="1076325" cy="15557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CE36D67-8A22-472B-8EA5-ADD78F01CE2B}"/>
                </a:ext>
              </a:extLst>
            </p:cNvPr>
            <p:cNvCxnSpPr>
              <a:cxnSpLocks/>
            </p:cNvCxnSpPr>
            <p:nvPr/>
          </p:nvCxnSpPr>
          <p:spPr>
            <a:xfrm>
              <a:off x="5489576" y="3146425"/>
              <a:ext cx="939799" cy="10287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B5BBE02E-3792-48FF-90B6-4B8743F0B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6200" y="3876675"/>
              <a:ext cx="1514476" cy="3048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EE72EAD-B2EB-4AB5-8B09-B19FEA9CE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6201" y="2628900"/>
              <a:ext cx="409574" cy="15430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1FF0C5B-577D-4331-84E3-EEF4C37EA4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5776" y="2638425"/>
              <a:ext cx="1108074" cy="12446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94736DDC-7577-4754-A57F-2A668A910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800" y="4175125"/>
              <a:ext cx="285750" cy="9906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72C89C03-4A81-4450-A62A-0CCF22F78C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9875" y="4330700"/>
              <a:ext cx="793751" cy="83820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58E51D-0C6B-4092-ACF8-31CE6F015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3201" y="4330700"/>
              <a:ext cx="66674" cy="8001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77BC44B-5BCF-41DB-8A14-9F660BEDA2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0025" y="5133975"/>
              <a:ext cx="866775" cy="317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F9E50AE8-0CA8-4715-A46C-CD37BC568F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7550" y="4905375"/>
              <a:ext cx="762000" cy="22542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8F241AA-97B4-4780-8456-F06C42F081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5801" y="4895850"/>
              <a:ext cx="34924" cy="5778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2AEFEE00-99F9-4432-812F-E8E5A6A49F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3200" y="5232400"/>
              <a:ext cx="488950" cy="2317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ADA497B-8F75-4BD3-9F87-D1B4DAE6F5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8075" y="4987925"/>
              <a:ext cx="365126" cy="24765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08244F7-0086-4489-8EF0-B02E7427F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3201" y="4895850"/>
              <a:ext cx="520699" cy="3397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D25AD6C-63F8-49FE-A5B7-1025F7B21747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5467350"/>
              <a:ext cx="101601" cy="4572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B72633A-91D1-4FE4-A961-CDF9D6348D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0025" y="5235575"/>
              <a:ext cx="587377" cy="68262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DE708B6A-0BD3-405C-BA6C-747A7AE85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8182" y="5126831"/>
              <a:ext cx="785812" cy="34051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D9F961A4-3754-4BD4-B2EB-CD6484BDB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9895" y="5134769"/>
              <a:ext cx="163643" cy="94694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122B0512-8F74-4BD6-A2C8-BBEE883562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95814" y="5922169"/>
              <a:ext cx="847724" cy="15954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3D26F4-3749-47FE-A108-8CF02909FDE8}"/>
                </a:ext>
              </a:extLst>
            </p:cNvPr>
            <p:cNvCxnSpPr>
              <a:cxnSpLocks/>
            </p:cNvCxnSpPr>
            <p:nvPr/>
          </p:nvCxnSpPr>
          <p:spPr>
            <a:xfrm>
              <a:off x="4505325" y="5469731"/>
              <a:ext cx="933450" cy="60721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16232DED-894B-4594-B5AF-7140C7089B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3625" y="5162550"/>
              <a:ext cx="202406" cy="7239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0EA34DC-41C8-4589-A9B8-86254E508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1156" y="5888831"/>
              <a:ext cx="916782" cy="195263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A41AF0A1-FB21-463A-A64A-3D20BD16AC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0025" y="5127625"/>
              <a:ext cx="1070770" cy="76596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0844B849-6E8C-4F53-885D-85DDB588C8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801" y="4984750"/>
              <a:ext cx="1073149" cy="17780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83BC950-F558-49FD-9D6A-FB5EA4210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43650" y="5889625"/>
              <a:ext cx="196851" cy="38100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22D30D25-972A-458A-8A2D-87386E86EC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8300" y="6076950"/>
              <a:ext cx="1079501" cy="1873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EC500E26-1A9E-43C4-94DF-5ADBBA25E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7326" y="5819775"/>
              <a:ext cx="1117599" cy="4476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C5464897-093B-4C81-8C7C-44DF61356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2701" y="5695950"/>
              <a:ext cx="1295399" cy="1968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98D3408E-3D3A-4257-9F1E-2075C80E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45400" y="5692775"/>
              <a:ext cx="6351" cy="12700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DFC84B4C-A751-4614-9C80-E74C83EBD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0001" y="5819775"/>
              <a:ext cx="1304924" cy="730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235EED9-8BA3-4454-9EA4-7ACE099543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1751" y="5003800"/>
              <a:ext cx="774699" cy="8159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3F7C8F8F-6BC4-4BDD-A5E6-21E8C645C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4925" y="5006975"/>
              <a:ext cx="777876" cy="6889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04A8A977-0376-40F9-84AC-5E050271F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9950" y="4987925"/>
              <a:ext cx="434975" cy="7143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7BAF6D7-5E40-49F2-9823-3C61427AB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5875" y="4984750"/>
              <a:ext cx="860425" cy="8953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73F9DE4B-6BC6-4D17-BC14-715062676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29476" y="4987925"/>
              <a:ext cx="1196974" cy="158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FA8B0B51-EFBB-4A42-9599-AF4547C72644}"/>
                </a:ext>
              </a:extLst>
            </p:cNvPr>
            <p:cNvCxnSpPr>
              <a:cxnSpLocks/>
            </p:cNvCxnSpPr>
            <p:nvPr/>
          </p:nvCxnSpPr>
          <p:spPr>
            <a:xfrm>
              <a:off x="6429375" y="4175125"/>
              <a:ext cx="790575" cy="8096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4A8B385-9320-41DF-8FB9-6A1C5E735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5188" y="4619625"/>
              <a:ext cx="997743" cy="3619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C61E1A4-93A1-415A-8BC7-5B667E65BC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41470" y="3871913"/>
              <a:ext cx="264318" cy="750093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2C798000-E9F4-40BC-B490-4370600DF5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5788" y="4624388"/>
              <a:ext cx="216693" cy="378618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36A8B5BD-0762-458C-BD3B-3DEC763FD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625" y="4412456"/>
              <a:ext cx="264320" cy="592932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EB7455-797E-482F-93E1-59D4AD1C3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169" y="4410075"/>
              <a:ext cx="495300" cy="21193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8BD2207-24C5-4BF0-91F8-B776B92DB3E9}"/>
                </a:ext>
              </a:extLst>
            </p:cNvPr>
            <p:cNvCxnSpPr>
              <a:cxnSpLocks/>
            </p:cNvCxnSpPr>
            <p:nvPr/>
          </p:nvCxnSpPr>
          <p:spPr>
            <a:xfrm>
              <a:off x="8667751" y="4174331"/>
              <a:ext cx="28574" cy="233363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E03C9EF8-B1DD-4206-A7FE-DB72BCABFD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39088" y="3874294"/>
              <a:ext cx="723900" cy="30718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FC7E015-41CA-4B80-ABE1-9AF8C8203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5789" y="4174331"/>
              <a:ext cx="454817" cy="4476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E3A2F707-8694-443E-803A-CF23A051F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7751" y="3855244"/>
              <a:ext cx="233362" cy="31194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4F2B5DF2-994C-4669-A1ED-48439DE254F8}"/>
                </a:ext>
              </a:extLst>
            </p:cNvPr>
            <p:cNvCxnSpPr>
              <a:cxnSpLocks/>
            </p:cNvCxnSpPr>
            <p:nvPr/>
          </p:nvCxnSpPr>
          <p:spPr>
            <a:xfrm>
              <a:off x="8789194" y="3512344"/>
              <a:ext cx="116681" cy="34528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593ED427-4FF6-4854-888F-B12DEB4156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2989" y="3471864"/>
              <a:ext cx="128586" cy="3333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E44EEF7-FCD6-4B1C-97CE-2871CF02C6FC}"/>
                </a:ext>
              </a:extLst>
            </p:cNvPr>
            <p:cNvCxnSpPr>
              <a:cxnSpLocks/>
            </p:cNvCxnSpPr>
            <p:nvPr/>
          </p:nvCxnSpPr>
          <p:spPr>
            <a:xfrm>
              <a:off x="8665369" y="3469481"/>
              <a:ext cx="240506" cy="383382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65D53F3B-1877-404F-9DEB-3530E553D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7750" y="3476625"/>
              <a:ext cx="1" cy="700088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B0B87017-FD5F-403D-9E16-F58A852201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9088" y="3474243"/>
              <a:ext cx="726281" cy="40719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7BDF73E4-4EA9-4F35-9AAD-47BBC142E6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944" y="3852863"/>
              <a:ext cx="214313" cy="5619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B81F21FC-59BB-40C2-8BCB-4552A5B78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3956" y="3249938"/>
              <a:ext cx="4947" cy="26240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E4862304-9D79-401E-B376-8DD66C19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0606" y="3243263"/>
              <a:ext cx="138113" cy="235743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42CCF7D4-BF5F-40F0-BAEE-1E9E36E5B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6338" y="2645569"/>
              <a:ext cx="19050" cy="604837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95514A66-A9B3-470C-9EC6-92946C090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9088" y="2300288"/>
              <a:ext cx="230982" cy="157400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8E3B27CA-8C9E-48E9-A7A7-CF969585AE1F}"/>
                </a:ext>
              </a:extLst>
            </p:cNvPr>
            <p:cNvCxnSpPr>
              <a:cxnSpLocks/>
            </p:cNvCxnSpPr>
            <p:nvPr/>
          </p:nvCxnSpPr>
          <p:spPr>
            <a:xfrm>
              <a:off x="8165306" y="2295525"/>
              <a:ext cx="497682" cy="1176338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2349E761-AECC-4BA0-8E9B-6E9CCFB31995}"/>
                </a:ext>
              </a:extLst>
            </p:cNvPr>
            <p:cNvCxnSpPr>
              <a:cxnSpLocks/>
            </p:cNvCxnSpPr>
            <p:nvPr/>
          </p:nvCxnSpPr>
          <p:spPr>
            <a:xfrm>
              <a:off x="8582025" y="2338388"/>
              <a:ext cx="88107" cy="113585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6CB697EC-8930-433E-B129-2B89F1BAD3C6}"/>
                </a:ext>
              </a:extLst>
            </p:cNvPr>
            <p:cNvCxnSpPr>
              <a:cxnSpLocks/>
            </p:cNvCxnSpPr>
            <p:nvPr/>
          </p:nvCxnSpPr>
          <p:spPr>
            <a:xfrm>
              <a:off x="8582025" y="2333625"/>
              <a:ext cx="228601" cy="31432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A608665B-2862-4B6A-B141-560C1D1E0639}"/>
                </a:ext>
              </a:extLst>
            </p:cNvPr>
            <p:cNvCxnSpPr>
              <a:cxnSpLocks/>
            </p:cNvCxnSpPr>
            <p:nvPr/>
          </p:nvCxnSpPr>
          <p:spPr>
            <a:xfrm>
              <a:off x="8582025" y="2340769"/>
              <a:ext cx="216694" cy="900112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Opportunity">
            <a:extLst>
              <a:ext uri="{FF2B5EF4-FFF2-40B4-BE49-F238E27FC236}">
                <a16:creationId xmlns:a16="http://schemas.microsoft.com/office/drawing/2014/main" id="{3F3B4DE3-5791-4C4E-89EF-33B6E08DE9FF}"/>
              </a:ext>
            </a:extLst>
          </p:cNvPr>
          <p:cNvSpPr/>
          <p:nvPr/>
        </p:nvSpPr>
        <p:spPr bwMode="auto">
          <a:xfrm>
            <a:off x="3586873" y="2853646"/>
            <a:ext cx="4581526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87938" algn="l"/>
              </a:tabLst>
              <a:defRPr/>
            </a:pPr>
            <a:r>
              <a:rPr kumimoji="0" lang="en-US" sz="36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 Semibold"/>
                <a:ea typeface="+mn-ea"/>
                <a:cs typeface="Segoe UI" pitchFamily="34" charset="0"/>
              </a:rPr>
              <a:t>Opportunity</a:t>
            </a:r>
          </a:p>
        </p:txBody>
      </p:sp>
      <p:sp>
        <p:nvSpPr>
          <p:cNvPr id="208" name="&amp;">
            <a:extLst>
              <a:ext uri="{FF2B5EF4-FFF2-40B4-BE49-F238E27FC236}">
                <a16:creationId xmlns:a16="http://schemas.microsoft.com/office/drawing/2014/main" id="{AD1B6164-DABB-474E-B6BD-10FD5569A910}"/>
              </a:ext>
            </a:extLst>
          </p:cNvPr>
          <p:cNvSpPr/>
          <p:nvPr/>
        </p:nvSpPr>
        <p:spPr bwMode="auto">
          <a:xfrm>
            <a:off x="7079524" y="2853709"/>
            <a:ext cx="713348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87938" algn="l"/>
              </a:tabLst>
              <a:defRPr/>
            </a:pPr>
            <a:r>
              <a:rPr kumimoji="0" lang="en-US" sz="36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 Semibold"/>
                <a:ea typeface="+mn-ea"/>
                <a:cs typeface="Segoe UI" pitchFamily="34" charset="0"/>
              </a:rPr>
              <a:t>&amp;</a:t>
            </a:r>
          </a:p>
        </p:txBody>
      </p:sp>
      <p:sp>
        <p:nvSpPr>
          <p:cNvPr id="504" name="Responsibility">
            <a:extLst>
              <a:ext uri="{FF2B5EF4-FFF2-40B4-BE49-F238E27FC236}">
                <a16:creationId xmlns:a16="http://schemas.microsoft.com/office/drawing/2014/main" id="{4D4C4B42-F501-431A-AB60-C40E5FE91EDC}"/>
              </a:ext>
            </a:extLst>
          </p:cNvPr>
          <p:cNvSpPr/>
          <p:nvPr/>
        </p:nvSpPr>
        <p:spPr bwMode="auto">
          <a:xfrm>
            <a:off x="4329268" y="3400493"/>
            <a:ext cx="3545490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87938" algn="l"/>
              </a:tabLst>
              <a:defRPr/>
            </a:pPr>
            <a:r>
              <a:rPr kumimoji="0" lang="en-US" sz="36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 Semibold"/>
                <a:ea typeface="+mn-ea"/>
                <a:cs typeface="Segoe UI" pitchFamily="34" charset="0"/>
              </a:rPr>
              <a:t>Responsibility</a:t>
            </a:r>
          </a:p>
        </p:txBody>
      </p:sp>
    </p:spTree>
    <p:extLst>
      <p:ext uri="{BB962C8B-B14F-4D97-AF65-F5344CB8AC3E}">
        <p14:creationId xmlns:p14="http://schemas.microsoft.com/office/powerpoint/2010/main" val="286749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tars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5A2E1688-14F2-4C9C-8686-E51A7DA07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t="1875" r="4546" b="175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29" name="/  Behind Globe">
            <a:extLst>
              <a:ext uri="{FF2B5EF4-FFF2-40B4-BE49-F238E27FC236}">
                <a16:creationId xmlns:a16="http://schemas.microsoft.com/office/drawing/2014/main" id="{136D7C0A-E99B-4A56-BF5F-BE91F280D487}"/>
              </a:ext>
            </a:extLst>
          </p:cNvPr>
          <p:cNvGrpSpPr/>
          <p:nvPr/>
        </p:nvGrpSpPr>
        <p:grpSpPr>
          <a:xfrm>
            <a:off x="1695450" y="860426"/>
            <a:ext cx="5257802" cy="5422900"/>
            <a:chOff x="3648075" y="860426"/>
            <a:chExt cx="5257802" cy="5422900"/>
          </a:xfrm>
        </p:grpSpPr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3E2985E4-5CAB-4FC2-9A73-EC10C380D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2313" y="1036638"/>
              <a:ext cx="39687" cy="169862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E6C0F877-F13F-45C6-B9BE-130316759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651" y="1581150"/>
              <a:ext cx="203199" cy="9207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2C38D241-0BF9-421F-A621-225D9AB01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30639" y="1824038"/>
              <a:ext cx="26986" cy="106362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2E1A4BEA-F8E8-430C-A230-A9BF0CA11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8075" y="4854575"/>
              <a:ext cx="161925" cy="12382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A47C7D91-C34F-436F-B09A-7E6FFA2D968F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5111750"/>
              <a:ext cx="15875" cy="12382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>
              <a:extLst>
                <a:ext uri="{FF2B5EF4-FFF2-40B4-BE49-F238E27FC236}">
                  <a16:creationId xmlns:a16="http://schemas.microsoft.com/office/drawing/2014/main" id="{29F6D895-0E18-4F48-98CA-2FE44BA72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0575" y="5861050"/>
              <a:ext cx="330200" cy="53976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90DD2597-940B-4BD3-9DB5-1454E2BF64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5546725"/>
              <a:ext cx="174626" cy="38417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E9A205F0-C8D6-4D0B-9CE8-9F2CB5C093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0150" y="6118225"/>
              <a:ext cx="260351" cy="165101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899D740D-0739-4194-91F3-FD3F86939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0975" y="5953125"/>
              <a:ext cx="523875" cy="311150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BC5CAF65-26EB-4A4E-A8AD-CEAFE48C4C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4425" y="5756275"/>
              <a:ext cx="193676" cy="6667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56DF3B12-F61C-449A-BDDD-7788DF7E0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6452" y="4711700"/>
              <a:ext cx="41273" cy="298452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DF03626F-020A-4844-828B-5D8F784130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2450" y="5010152"/>
              <a:ext cx="260352" cy="123823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6548809D-D877-431A-9CDE-7B770DEEC1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4425" y="3851277"/>
              <a:ext cx="171452" cy="69848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639B7438-595C-49C5-B8C8-548257918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8550" y="2651127"/>
              <a:ext cx="85727" cy="222248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EDD1C06-66F7-446C-964A-679D8B7C9B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0" y="2555875"/>
              <a:ext cx="177800" cy="92075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>
              <a:extLst>
                <a:ext uri="{FF2B5EF4-FFF2-40B4-BE49-F238E27FC236}">
                  <a16:creationId xmlns:a16="http://schemas.microsoft.com/office/drawing/2014/main" id="{F6329D70-738C-4FE6-96BE-58F3F0CE0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6900" y="1562100"/>
              <a:ext cx="25400" cy="209550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8DD3C8E3-DA57-4C27-A900-3CAB1A34FC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6225" y="1431925"/>
              <a:ext cx="327025" cy="117476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732EA9E6-9900-40F3-B76E-0FB00ED8C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0425" y="860426"/>
              <a:ext cx="19050" cy="114299"/>
            </a:xfrm>
            <a:prstGeom prst="line">
              <a:avLst/>
            </a:prstGeom>
            <a:ln w="9525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Globe">
            <a:extLst>
              <a:ext uri="{FF2B5EF4-FFF2-40B4-BE49-F238E27FC236}">
                <a16:creationId xmlns:a16="http://schemas.microsoft.com/office/drawing/2014/main" id="{B4699629-E674-478A-B73A-9F68C526B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799" y="742950"/>
            <a:ext cx="5381626" cy="5381626"/>
          </a:xfrm>
          <a:prstGeom prst="rect">
            <a:avLst/>
          </a:prstGeom>
        </p:spPr>
      </p:pic>
      <p:grpSp>
        <p:nvGrpSpPr>
          <p:cNvPr id="132" name="Large dots">
            <a:extLst>
              <a:ext uri="{FF2B5EF4-FFF2-40B4-BE49-F238E27FC236}">
                <a16:creationId xmlns:a16="http://schemas.microsoft.com/office/drawing/2014/main" id="{2A60ED11-02FE-4106-BB56-0AE7292D8BB5}"/>
              </a:ext>
            </a:extLst>
          </p:cNvPr>
          <p:cNvGrpSpPr/>
          <p:nvPr/>
        </p:nvGrpSpPr>
        <p:grpSpPr>
          <a:xfrm>
            <a:off x="1452933" y="880036"/>
            <a:ext cx="5294612" cy="5235014"/>
            <a:chOff x="3405558" y="880036"/>
            <a:chExt cx="5294612" cy="523501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3AD99F-ECCD-44D6-9B44-351398147880}"/>
                </a:ext>
              </a:extLst>
            </p:cNvPr>
            <p:cNvSpPr/>
            <p:nvPr/>
          </p:nvSpPr>
          <p:spPr bwMode="auto">
            <a:xfrm>
              <a:off x="5453765" y="3109912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4E5BBA-D1F6-4AAE-9147-55C6F475DD7F}"/>
                </a:ext>
              </a:extLst>
            </p:cNvPr>
            <p:cNvSpPr/>
            <p:nvPr/>
          </p:nvSpPr>
          <p:spPr bwMode="auto">
            <a:xfrm>
              <a:off x="4432208" y="2314574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1DF0CE-9100-46EB-AC26-BDA93E4A7100}"/>
                </a:ext>
              </a:extLst>
            </p:cNvPr>
            <p:cNvSpPr/>
            <p:nvPr/>
          </p:nvSpPr>
          <p:spPr bwMode="auto">
            <a:xfrm>
              <a:off x="3405558" y="3187498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8D4992-4134-47BB-BD6C-7795DA2F71C6}"/>
                </a:ext>
              </a:extLst>
            </p:cNvPr>
            <p:cNvSpPr/>
            <p:nvPr/>
          </p:nvSpPr>
          <p:spPr bwMode="auto">
            <a:xfrm>
              <a:off x="4343771" y="3854248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9CB9FE5-0932-4761-A555-5E3D13D18F14}"/>
                </a:ext>
              </a:extLst>
            </p:cNvPr>
            <p:cNvSpPr/>
            <p:nvPr/>
          </p:nvSpPr>
          <p:spPr bwMode="auto">
            <a:xfrm>
              <a:off x="5315321" y="429478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95BF5D-F5D2-40FA-8535-CD5D557F45C0}"/>
                </a:ext>
              </a:extLst>
            </p:cNvPr>
            <p:cNvSpPr/>
            <p:nvPr/>
          </p:nvSpPr>
          <p:spPr bwMode="auto">
            <a:xfrm>
              <a:off x="6398790" y="414238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C9BA9EE-25E1-4AB2-ADA2-D6DFC08AC2F4}"/>
                </a:ext>
              </a:extLst>
            </p:cNvPr>
            <p:cNvSpPr/>
            <p:nvPr/>
          </p:nvSpPr>
          <p:spPr bwMode="auto">
            <a:xfrm>
              <a:off x="7906121" y="3844723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B6BD0E-F895-4A15-929D-355B98238F87}"/>
                </a:ext>
              </a:extLst>
            </p:cNvPr>
            <p:cNvSpPr/>
            <p:nvPr/>
          </p:nvSpPr>
          <p:spPr bwMode="auto">
            <a:xfrm>
              <a:off x="6803602" y="2600292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B20002F-9D0E-4880-8073-EC07F12DB0E6}"/>
                </a:ext>
              </a:extLst>
            </p:cNvPr>
            <p:cNvSpPr/>
            <p:nvPr/>
          </p:nvSpPr>
          <p:spPr bwMode="auto">
            <a:xfrm>
              <a:off x="8632070" y="3442291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754176-CFEF-4D3C-9878-1E091395ADE8}"/>
                </a:ext>
              </a:extLst>
            </p:cNvPr>
            <p:cNvSpPr/>
            <p:nvPr/>
          </p:nvSpPr>
          <p:spPr bwMode="auto">
            <a:xfrm>
              <a:off x="8634158" y="414238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9F0F40-1FC7-4761-8C7F-6A9229FEE1C9}"/>
                </a:ext>
              </a:extLst>
            </p:cNvPr>
            <p:cNvSpPr/>
            <p:nvPr/>
          </p:nvSpPr>
          <p:spPr bwMode="auto">
            <a:xfrm>
              <a:off x="8172196" y="4587674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1CF03-F690-4AE5-A489-B4109B3BDBA6}"/>
                </a:ext>
              </a:extLst>
            </p:cNvPr>
            <p:cNvSpPr/>
            <p:nvPr/>
          </p:nvSpPr>
          <p:spPr bwMode="auto">
            <a:xfrm>
              <a:off x="7181596" y="4952005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EB05BA-72D3-4FB9-8C0D-C869F5FA6D52}"/>
                </a:ext>
              </a:extLst>
            </p:cNvPr>
            <p:cNvSpPr/>
            <p:nvPr/>
          </p:nvSpPr>
          <p:spPr bwMode="auto">
            <a:xfrm>
              <a:off x="7619746" y="5663999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DD502E2-1F6A-486E-88D5-F6D1983FBD97}"/>
                </a:ext>
              </a:extLst>
            </p:cNvPr>
            <p:cNvSpPr/>
            <p:nvPr/>
          </p:nvSpPr>
          <p:spPr bwMode="auto">
            <a:xfrm>
              <a:off x="6314821" y="585688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B05119-BC19-4A77-B961-5E7167C57D1F}"/>
                </a:ext>
              </a:extLst>
            </p:cNvPr>
            <p:cNvSpPr/>
            <p:nvPr/>
          </p:nvSpPr>
          <p:spPr bwMode="auto">
            <a:xfrm>
              <a:off x="6112038" y="5135361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987BEBA-AF55-4714-909F-41E00FFF801F}"/>
                </a:ext>
              </a:extLst>
            </p:cNvPr>
            <p:cNvSpPr/>
            <p:nvPr/>
          </p:nvSpPr>
          <p:spPr bwMode="auto">
            <a:xfrm>
              <a:off x="5249309" y="5096266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0A08B70-8796-411B-A7A0-79EEE9E26BBC}"/>
                </a:ext>
              </a:extLst>
            </p:cNvPr>
            <p:cNvSpPr/>
            <p:nvPr/>
          </p:nvSpPr>
          <p:spPr bwMode="auto">
            <a:xfrm>
              <a:off x="4498220" y="4867666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C01786-6751-46A5-9F2B-6412D3910B9B}"/>
                </a:ext>
              </a:extLst>
            </p:cNvPr>
            <p:cNvSpPr/>
            <p:nvPr/>
          </p:nvSpPr>
          <p:spPr bwMode="auto">
            <a:xfrm>
              <a:off x="3810039" y="4403322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0130EC-87E6-42AE-AC1F-91C4C90604AB}"/>
                </a:ext>
              </a:extLst>
            </p:cNvPr>
            <p:cNvSpPr/>
            <p:nvPr/>
          </p:nvSpPr>
          <p:spPr bwMode="auto">
            <a:xfrm>
              <a:off x="4465214" y="5439693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A663304-ED38-444B-8DE4-D7D7A9CE0132}"/>
                </a:ext>
              </a:extLst>
            </p:cNvPr>
            <p:cNvSpPr/>
            <p:nvPr/>
          </p:nvSpPr>
          <p:spPr bwMode="auto">
            <a:xfrm>
              <a:off x="5411273" y="6049038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25D1EDC-3795-4163-A4D1-23A1FA4EA674}"/>
                </a:ext>
              </a:extLst>
            </p:cNvPr>
            <p:cNvSpPr/>
            <p:nvPr/>
          </p:nvSpPr>
          <p:spPr bwMode="auto">
            <a:xfrm>
              <a:off x="8134427" y="2266284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87F5A2-86CE-4635-8DBD-2852D6BA5DE9}"/>
                </a:ext>
              </a:extLst>
            </p:cNvPr>
            <p:cNvSpPr/>
            <p:nvPr/>
          </p:nvSpPr>
          <p:spPr bwMode="auto">
            <a:xfrm>
              <a:off x="7770096" y="145904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4027E1-D7B3-47FE-8206-B3B7315EB405}"/>
                </a:ext>
              </a:extLst>
            </p:cNvPr>
            <p:cNvSpPr/>
            <p:nvPr/>
          </p:nvSpPr>
          <p:spPr bwMode="auto">
            <a:xfrm>
              <a:off x="6869614" y="1467567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C4B5132-F670-4237-B6C9-B12A9F04258E}"/>
                </a:ext>
              </a:extLst>
            </p:cNvPr>
            <p:cNvSpPr/>
            <p:nvPr/>
          </p:nvSpPr>
          <p:spPr bwMode="auto">
            <a:xfrm>
              <a:off x="5731377" y="1874934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742849F-47E8-4EA6-B8E0-D835914ED78C}"/>
                </a:ext>
              </a:extLst>
            </p:cNvPr>
            <p:cNvSpPr/>
            <p:nvPr/>
          </p:nvSpPr>
          <p:spPr bwMode="auto">
            <a:xfrm>
              <a:off x="5979027" y="1124841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BF4921E-E92C-419A-AD72-87421D02B6C4}"/>
                </a:ext>
              </a:extLst>
            </p:cNvPr>
            <p:cNvSpPr/>
            <p:nvPr/>
          </p:nvSpPr>
          <p:spPr bwMode="auto">
            <a:xfrm>
              <a:off x="6897234" y="880036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7567E4-3C65-4070-BF8B-4CA2EA6DD8CF}"/>
                </a:ext>
              </a:extLst>
            </p:cNvPr>
            <p:cNvSpPr/>
            <p:nvPr/>
          </p:nvSpPr>
          <p:spPr bwMode="auto">
            <a:xfrm>
              <a:off x="4939846" y="1149677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38EDF4B-09C7-4C52-8E0F-CD6E4D6446D2}"/>
                </a:ext>
              </a:extLst>
            </p:cNvPr>
            <p:cNvSpPr/>
            <p:nvPr/>
          </p:nvSpPr>
          <p:spPr bwMode="auto">
            <a:xfrm>
              <a:off x="3794173" y="1775945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10BD42B-4C47-41A5-A9C3-9FD6ED1051A5}"/>
                </a:ext>
              </a:extLst>
            </p:cNvPr>
            <p:cNvSpPr/>
            <p:nvPr/>
          </p:nvSpPr>
          <p:spPr bwMode="auto">
            <a:xfrm>
              <a:off x="8546715" y="2307430"/>
              <a:ext cx="66012" cy="6601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4" name="Small dots">
            <a:extLst>
              <a:ext uri="{FF2B5EF4-FFF2-40B4-BE49-F238E27FC236}">
                <a16:creationId xmlns:a16="http://schemas.microsoft.com/office/drawing/2014/main" id="{A9053931-52B4-4801-9278-65CD1D97092A}"/>
              </a:ext>
            </a:extLst>
          </p:cNvPr>
          <p:cNvGrpSpPr/>
          <p:nvPr/>
        </p:nvGrpSpPr>
        <p:grpSpPr>
          <a:xfrm>
            <a:off x="1377997" y="676585"/>
            <a:ext cx="5597627" cy="5615117"/>
            <a:chOff x="3330622" y="676585"/>
            <a:chExt cx="5597627" cy="5615117"/>
          </a:xfrm>
          <a:solidFill>
            <a:schemeClr val="accent1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9DE62FB-2AF0-49AE-9769-7C7D518D412B}"/>
                </a:ext>
              </a:extLst>
            </p:cNvPr>
            <p:cNvSpPr/>
            <p:nvPr/>
          </p:nvSpPr>
          <p:spPr bwMode="auto">
            <a:xfrm>
              <a:off x="8403799" y="4981924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45507C-E82F-4524-9D68-F3B439D0C6C2}"/>
                </a:ext>
              </a:extLst>
            </p:cNvPr>
            <p:cNvSpPr/>
            <p:nvPr/>
          </p:nvSpPr>
          <p:spPr bwMode="auto">
            <a:xfrm>
              <a:off x="7629892" y="5801014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C186499-E722-46A4-8D41-FF403AAD0F13}"/>
                </a:ext>
              </a:extLst>
            </p:cNvPr>
            <p:cNvSpPr/>
            <p:nvPr/>
          </p:nvSpPr>
          <p:spPr bwMode="auto">
            <a:xfrm>
              <a:off x="8672255" y="4387462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0523FC-C419-4B6D-BE40-72925882CB99}"/>
                </a:ext>
              </a:extLst>
            </p:cNvPr>
            <p:cNvSpPr/>
            <p:nvPr/>
          </p:nvSpPr>
          <p:spPr bwMode="auto">
            <a:xfrm>
              <a:off x="8882529" y="3831388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DE86191-A5F2-4BC5-A116-156CB603C671}"/>
                </a:ext>
              </a:extLst>
            </p:cNvPr>
            <p:cNvSpPr/>
            <p:nvPr/>
          </p:nvSpPr>
          <p:spPr bwMode="auto">
            <a:xfrm>
              <a:off x="8768168" y="3485443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B777F8-CBB1-4A13-A045-3CFED3622E5A}"/>
                </a:ext>
              </a:extLst>
            </p:cNvPr>
            <p:cNvSpPr/>
            <p:nvPr/>
          </p:nvSpPr>
          <p:spPr bwMode="auto">
            <a:xfrm>
              <a:off x="8777254" y="3224869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FBBAFBC-B0E1-41B1-ABD0-E088F0774F56}"/>
                </a:ext>
              </a:extLst>
            </p:cNvPr>
            <p:cNvSpPr/>
            <p:nvPr/>
          </p:nvSpPr>
          <p:spPr bwMode="auto">
            <a:xfrm>
              <a:off x="8790663" y="2624725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7BC5591-4B66-4FE4-8EAD-D46ED2A09D3F}"/>
                </a:ext>
              </a:extLst>
            </p:cNvPr>
            <p:cNvSpPr/>
            <p:nvPr/>
          </p:nvSpPr>
          <p:spPr bwMode="auto">
            <a:xfrm>
              <a:off x="8217729" y="1534200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53067EF-62E3-4EAB-B86C-BAD16178D2F7}"/>
                </a:ext>
              </a:extLst>
            </p:cNvPr>
            <p:cNvSpPr/>
            <p:nvPr/>
          </p:nvSpPr>
          <p:spPr bwMode="auto">
            <a:xfrm>
              <a:off x="7193206" y="828655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BE21047-095B-4E7C-8640-9D1F432149FF}"/>
                </a:ext>
              </a:extLst>
            </p:cNvPr>
            <p:cNvSpPr/>
            <p:nvPr/>
          </p:nvSpPr>
          <p:spPr bwMode="auto">
            <a:xfrm>
              <a:off x="6155190" y="676585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A4230F3-7A35-4459-BB4B-96EBDA42063A}"/>
                </a:ext>
              </a:extLst>
            </p:cNvPr>
            <p:cNvSpPr/>
            <p:nvPr/>
          </p:nvSpPr>
          <p:spPr bwMode="auto">
            <a:xfrm>
              <a:off x="5496917" y="687849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FC34D-A6C7-4B36-A5D4-5E989DAA8F94}"/>
                </a:ext>
              </a:extLst>
            </p:cNvPr>
            <p:cNvSpPr/>
            <p:nvPr/>
          </p:nvSpPr>
          <p:spPr bwMode="auto">
            <a:xfrm>
              <a:off x="5435707" y="764360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E2FE95C-C80A-436C-B141-CD2FBD08EDB5}"/>
                </a:ext>
              </a:extLst>
            </p:cNvPr>
            <p:cNvSpPr/>
            <p:nvPr/>
          </p:nvSpPr>
          <p:spPr bwMode="auto">
            <a:xfrm>
              <a:off x="4508366" y="1015168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B9BC4C1-DAE8-4816-9606-C131888D33B5}"/>
                </a:ext>
              </a:extLst>
            </p:cNvPr>
            <p:cNvSpPr/>
            <p:nvPr/>
          </p:nvSpPr>
          <p:spPr bwMode="auto">
            <a:xfrm>
              <a:off x="3917816" y="1650962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420EC4F-1470-4182-BBB1-CCE79C31F550}"/>
                </a:ext>
              </a:extLst>
            </p:cNvPr>
            <p:cNvSpPr/>
            <p:nvPr/>
          </p:nvSpPr>
          <p:spPr bwMode="auto">
            <a:xfrm>
              <a:off x="3382698" y="2727772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FA5CBA1-25E7-4FCB-A97F-46C0A91FA3C1}"/>
                </a:ext>
              </a:extLst>
            </p:cNvPr>
            <p:cNvSpPr/>
            <p:nvPr/>
          </p:nvSpPr>
          <p:spPr bwMode="auto">
            <a:xfrm>
              <a:off x="3520811" y="2468215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F23B384-5CB1-4720-B2FB-FBC6CBD78009}"/>
                </a:ext>
              </a:extLst>
            </p:cNvPr>
            <p:cNvSpPr/>
            <p:nvPr/>
          </p:nvSpPr>
          <p:spPr bwMode="auto">
            <a:xfrm>
              <a:off x="3354084" y="3020600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3A2941D-7E9B-407F-A7E9-E4B013744AB4}"/>
                </a:ext>
              </a:extLst>
            </p:cNvPr>
            <p:cNvSpPr/>
            <p:nvPr/>
          </p:nvSpPr>
          <p:spPr bwMode="auto">
            <a:xfrm>
              <a:off x="3330622" y="3373134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C53EB71-74D8-4AF5-8674-A06FEC8DB7E7}"/>
                </a:ext>
              </a:extLst>
            </p:cNvPr>
            <p:cNvSpPr/>
            <p:nvPr/>
          </p:nvSpPr>
          <p:spPr bwMode="auto">
            <a:xfrm>
              <a:off x="3349692" y="3864394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6E52C98-7428-49B0-BF44-5607D81BC51C}"/>
                </a:ext>
              </a:extLst>
            </p:cNvPr>
            <p:cNvSpPr/>
            <p:nvPr/>
          </p:nvSpPr>
          <p:spPr bwMode="auto">
            <a:xfrm>
              <a:off x="3625917" y="4956061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A5A587E-6271-4D79-9F71-BD9D79936C46}"/>
                </a:ext>
              </a:extLst>
            </p:cNvPr>
            <p:cNvSpPr/>
            <p:nvPr/>
          </p:nvSpPr>
          <p:spPr bwMode="auto">
            <a:xfrm>
              <a:off x="3989292" y="5211519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8F347EF-8545-441D-867B-76B49418F4D4}"/>
                </a:ext>
              </a:extLst>
            </p:cNvPr>
            <p:cNvSpPr/>
            <p:nvPr/>
          </p:nvSpPr>
          <p:spPr bwMode="auto">
            <a:xfrm>
              <a:off x="4574378" y="5900032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C5F37B8-AA2E-45B4-A0D8-0020634F9AA6}"/>
                </a:ext>
              </a:extLst>
            </p:cNvPr>
            <p:cNvSpPr/>
            <p:nvPr/>
          </p:nvSpPr>
          <p:spPr bwMode="auto">
            <a:xfrm>
              <a:off x="6512715" y="6245982"/>
              <a:ext cx="45720" cy="4572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6" name="/">
            <a:extLst>
              <a:ext uri="{FF2B5EF4-FFF2-40B4-BE49-F238E27FC236}">
                <a16:creationId xmlns:a16="http://schemas.microsoft.com/office/drawing/2014/main" id="{5AE4070F-CDA4-41B8-9BA1-427058EEF20E}"/>
              </a:ext>
            </a:extLst>
          </p:cNvPr>
          <p:cNvGrpSpPr/>
          <p:nvPr/>
        </p:nvGrpSpPr>
        <p:grpSpPr>
          <a:xfrm>
            <a:off x="1393825" y="695325"/>
            <a:ext cx="5561807" cy="5575301"/>
            <a:chOff x="3346450" y="695325"/>
            <a:chExt cx="5561807" cy="557530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3BAE764-6CB3-4EB5-BC31-C66D10AEA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0875" y="1184275"/>
              <a:ext cx="508000" cy="11588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A2CC1B0-8883-4F8C-9132-D2B365248458}"/>
                </a:ext>
              </a:extLst>
            </p:cNvPr>
            <p:cNvCxnSpPr>
              <a:cxnSpLocks/>
            </p:cNvCxnSpPr>
            <p:nvPr/>
          </p:nvCxnSpPr>
          <p:spPr>
            <a:xfrm>
              <a:off x="4975225" y="1181100"/>
              <a:ext cx="781050" cy="7270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7237036-5937-4FBC-A7DD-8A0E0CF023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050" y="1908175"/>
              <a:ext cx="1298575" cy="4381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AC56266-F361-496F-BFC0-81B83A4319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5875" y="1803400"/>
              <a:ext cx="638175" cy="5461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B0C1AAF-D890-4029-8A8E-B9BE4CD4D4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9525" y="1181100"/>
              <a:ext cx="1158875" cy="6254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76D9A28-D671-4487-BC7F-DA01E604EA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2050" y="1155700"/>
              <a:ext cx="1038225" cy="2857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E497A0-C6C1-44B0-85CB-BB442DB6B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450" y="1155700"/>
              <a:ext cx="250825" cy="7524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473888-DCC8-4DCD-A731-7510BD98DC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13450" y="1155700"/>
              <a:ext cx="889000" cy="3429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5770E15-44AD-43D4-8A9C-F5704150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6625" y="914400"/>
              <a:ext cx="914401" cy="2349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2C59DF6-EB95-4930-B1C2-6C74EB960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0275" y="698500"/>
              <a:ext cx="168275" cy="4603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FE37587-1022-4230-A80F-4A010B9F4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1725" y="695326"/>
              <a:ext cx="746125" cy="21907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5E69596-9D43-422D-B652-F9CEAD5EE9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4650" y="698500"/>
              <a:ext cx="723900" cy="920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AC775C4-C0D5-4FB2-83B1-69605A735B6A}"/>
                </a:ext>
              </a:extLst>
            </p:cNvPr>
            <p:cNvCxnSpPr>
              <a:cxnSpLocks/>
            </p:cNvCxnSpPr>
            <p:nvPr/>
          </p:nvCxnSpPr>
          <p:spPr>
            <a:xfrm>
              <a:off x="5454650" y="790575"/>
              <a:ext cx="565150" cy="3746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B75B2B2-5238-4F6D-8AA5-6D2286D07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2050" y="787400"/>
              <a:ext cx="488950" cy="4000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C7FBA62-D6E0-40D9-8DB8-9B76F16159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0725" y="1038225"/>
              <a:ext cx="444501" cy="1397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414FB29-916E-4069-A68F-F3535B6F2B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0175" y="1038226"/>
              <a:ext cx="590550" cy="63499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A6E3F27-9EBA-4BE2-92E4-23EE4D1C4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5875" y="1673225"/>
              <a:ext cx="111125" cy="1397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2064319-5F15-4F6C-BCD5-DE6DA8B60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300" y="1812926"/>
              <a:ext cx="282575" cy="67309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C5B4E35-B8AE-4BC6-AB83-D226983C9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8525" y="2346325"/>
              <a:ext cx="1025525" cy="8731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B877AD1-B9AE-4BE9-B5AC-718B1F456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0425" y="2489200"/>
              <a:ext cx="149226" cy="2667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817EA02-95ED-4C58-AAA2-86E0D224E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0425" y="1809750"/>
              <a:ext cx="425450" cy="9461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649EC2E-FDE4-4493-A20B-B78256C0BC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7225" y="2343150"/>
              <a:ext cx="1019175" cy="8001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4CC8D78-9B60-401B-9B0B-F451A52C0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1501" y="2347913"/>
              <a:ext cx="80962" cy="15335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11F2126-0396-4CB4-B27A-19DF26510D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3763" y="3214688"/>
              <a:ext cx="947737" cy="6762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7CE2F52-58F8-4454-924A-167478E35CAD}"/>
                </a:ext>
              </a:extLst>
            </p:cNvPr>
            <p:cNvCxnSpPr>
              <a:cxnSpLocks/>
            </p:cNvCxnSpPr>
            <p:nvPr/>
          </p:nvCxnSpPr>
          <p:spPr>
            <a:xfrm>
              <a:off x="5762625" y="1919288"/>
              <a:ext cx="1076325" cy="709612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AFC94E0-696B-403F-8D81-87D23E0B0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2625" y="1500188"/>
              <a:ext cx="1138238" cy="407987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80D1F4B-C97A-48A7-BAAD-6A2CD64536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519" y="785813"/>
              <a:ext cx="928687" cy="25003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DEB6162-44EE-4423-B591-1A8B8053D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519" y="711994"/>
              <a:ext cx="990600" cy="32623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517AD88-66CC-4D85-8593-9C6516EFA5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7825" y="711995"/>
              <a:ext cx="64294" cy="73818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01A9898-A62F-474B-A159-5793B20FA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9738" y="697706"/>
              <a:ext cx="657226" cy="11907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12C90B0-DDBE-4F2C-A7C5-583B75531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3244" y="914401"/>
              <a:ext cx="26194" cy="585787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A4EA8D8-D71D-40D3-BEF1-4214C43E23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7056" y="850106"/>
              <a:ext cx="290514" cy="61913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745D3A2-9D01-412D-BE73-B8892F0BC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9344" y="695325"/>
              <a:ext cx="1038226" cy="1524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C44EC09-706E-4B34-8C1D-AE5A83BB6F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7569" y="850106"/>
              <a:ext cx="588169" cy="640557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8042C6C-857F-4598-86AA-7DEFE28AFC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438" y="912019"/>
              <a:ext cx="876300" cy="57864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E507062-97C8-48E9-BE94-4E61E1A732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3244" y="1490663"/>
              <a:ext cx="902494" cy="95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CD0D446-A051-4124-9752-823BCE207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6775" y="850900"/>
              <a:ext cx="1022351" cy="70485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C87814D-162E-462A-B784-E242BF3AF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0975" y="1492250"/>
              <a:ext cx="450852" cy="698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EC4EC37-25C6-46E3-BA62-87CD3D1C9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9125" y="1552575"/>
              <a:ext cx="336552" cy="7842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BF66F83-1FB6-4822-8020-61A8A960D3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4151" y="1495425"/>
              <a:ext cx="774699" cy="8382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3F61871-3C60-46C7-A8B7-28D95B6B4A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62925" y="2301875"/>
              <a:ext cx="431802" cy="476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3AE9E28-9DBA-41ED-B367-750B172E4C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801" y="1498600"/>
              <a:ext cx="371474" cy="8032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12EC6E5-AE94-4EF3-A672-9F54D5CE1A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9751" y="1504950"/>
              <a:ext cx="1276349" cy="8001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3ACF112-18CC-4DC2-83F4-9FE04D65E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8950" y="1501775"/>
              <a:ext cx="60325" cy="11366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B14767E-B14B-434E-935E-3E7653E30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426" y="2298700"/>
              <a:ext cx="1343024" cy="3333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7B91C95-DD03-4744-8D51-7BA0F220F8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575" y="2635250"/>
              <a:ext cx="1355727" cy="5111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E6D4E14-AC21-41B1-A522-ECAD910C7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576" y="1908175"/>
              <a:ext cx="273049" cy="12287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BEE38BB-1B68-4423-BD9D-A85806963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613" y="2752725"/>
              <a:ext cx="28575" cy="28813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43DF0AF9-B724-473D-957E-55FFC169E8A9}"/>
                </a:ext>
              </a:extLst>
            </p:cNvPr>
            <p:cNvCxnSpPr>
              <a:cxnSpLocks/>
            </p:cNvCxnSpPr>
            <p:nvPr/>
          </p:nvCxnSpPr>
          <p:spPr>
            <a:xfrm>
              <a:off x="3376613" y="3040857"/>
              <a:ext cx="57150" cy="18335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13DA59E-EDB2-4316-A237-7597AD7C9E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9950" y="2750344"/>
              <a:ext cx="28575" cy="47148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C21107A-E3B5-4E35-8159-E1E7CB88A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0125" y="2346325"/>
              <a:ext cx="927100" cy="1428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4684AC1-DB8A-430C-BA98-5F5CAB951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1975" y="3143251"/>
              <a:ext cx="1117601" cy="74612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5B07E3C-C14E-4F36-9C33-AA0B72C29C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1750" y="3883026"/>
              <a:ext cx="539752" cy="54609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7268B4B0-E436-4BAA-94F8-224B30870E9F}"/>
                </a:ext>
              </a:extLst>
            </p:cNvPr>
            <p:cNvCxnSpPr>
              <a:cxnSpLocks/>
            </p:cNvCxnSpPr>
            <p:nvPr/>
          </p:nvCxnSpPr>
          <p:spPr>
            <a:xfrm>
              <a:off x="3375025" y="3889375"/>
              <a:ext cx="466725" cy="5524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F37D5A2-DB3B-41A5-A822-BD2B7F9B62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5026" y="3886200"/>
              <a:ext cx="1000124" cy="63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6FCD02A-0FE4-47F1-B237-5A1EF4037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5025" y="3219450"/>
              <a:ext cx="69851" cy="6667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B93164F-1141-47F8-8186-821118C52CB0}"/>
                </a:ext>
              </a:extLst>
            </p:cNvPr>
            <p:cNvCxnSpPr>
              <a:cxnSpLocks/>
            </p:cNvCxnSpPr>
            <p:nvPr/>
          </p:nvCxnSpPr>
          <p:spPr>
            <a:xfrm>
              <a:off x="3355975" y="3390900"/>
              <a:ext cx="9526" cy="4953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7573440-00D0-4846-AD89-11F1123CF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975" y="3041651"/>
              <a:ext cx="22226" cy="35877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F09D481-B1A0-4388-9217-A6CC53ED2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6450" y="3216276"/>
              <a:ext cx="104777" cy="18414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29177957-7D55-483F-BD69-2DBA952E34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1251" y="4441825"/>
              <a:ext cx="190499" cy="5334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90137272-F956-48EC-AA3E-CC849CE084DF}"/>
                </a:ext>
              </a:extLst>
            </p:cNvPr>
            <p:cNvCxnSpPr>
              <a:cxnSpLocks/>
            </p:cNvCxnSpPr>
            <p:nvPr/>
          </p:nvCxnSpPr>
          <p:spPr>
            <a:xfrm>
              <a:off x="3368675" y="3879850"/>
              <a:ext cx="282576" cy="10985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6A34A76-8991-4B34-B989-825C498CE2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1250" y="4902201"/>
              <a:ext cx="879477" cy="7619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DE6152E-681E-42BD-A22E-15E6920518D1}"/>
                </a:ext>
              </a:extLst>
            </p:cNvPr>
            <p:cNvCxnSpPr>
              <a:cxnSpLocks/>
            </p:cNvCxnSpPr>
            <p:nvPr/>
          </p:nvCxnSpPr>
          <p:spPr>
            <a:xfrm>
              <a:off x="4378325" y="3889375"/>
              <a:ext cx="155575" cy="10160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B92A943-A06A-428C-A721-3126EA4EAE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32226" y="4445000"/>
              <a:ext cx="698499" cy="4540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C53A542-BD99-45CC-9A7F-32FB85DAFC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7076" y="4321175"/>
              <a:ext cx="809624" cy="5778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8A3759E4-4BB1-4394-B8A5-C386A9342F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5151" y="3886200"/>
              <a:ext cx="977899" cy="4445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0772A465-DF7A-408F-BB95-D7C01E843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6700" y="3143250"/>
              <a:ext cx="146051" cy="11874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EADD367-0817-4A08-A2A2-523AA49DA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9875" y="4171951"/>
              <a:ext cx="1076325" cy="15557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CE36D67-8A22-472B-8EA5-ADD78F01CE2B}"/>
                </a:ext>
              </a:extLst>
            </p:cNvPr>
            <p:cNvCxnSpPr>
              <a:cxnSpLocks/>
            </p:cNvCxnSpPr>
            <p:nvPr/>
          </p:nvCxnSpPr>
          <p:spPr>
            <a:xfrm>
              <a:off x="5489576" y="3146425"/>
              <a:ext cx="939799" cy="10287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B5BBE02E-3792-48FF-90B6-4B8743F0B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6200" y="3876675"/>
              <a:ext cx="1514476" cy="3048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EE72EAD-B2EB-4AB5-8B09-B19FEA9CE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6201" y="2628900"/>
              <a:ext cx="409574" cy="15430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1FF0C5B-577D-4331-84E3-EEF4C37EA4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5776" y="2638425"/>
              <a:ext cx="1108074" cy="12446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94736DDC-7577-4754-A57F-2A668A910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800" y="4175125"/>
              <a:ext cx="285750" cy="9906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72C89C03-4A81-4450-A62A-0CCF22F78C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9875" y="4330700"/>
              <a:ext cx="793751" cy="83820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58E51D-0C6B-4092-ACF8-31CE6F015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3201" y="4330700"/>
              <a:ext cx="66674" cy="8001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77BC44B-5BCF-41DB-8A14-9F660BEDA2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0025" y="5133975"/>
              <a:ext cx="866775" cy="317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F9E50AE8-0CA8-4715-A46C-CD37BC568F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7550" y="4905375"/>
              <a:ext cx="762000" cy="22542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8F241AA-97B4-4780-8456-F06C42F081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5801" y="4895850"/>
              <a:ext cx="34924" cy="5778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2AEFEE00-99F9-4432-812F-E8E5A6A49F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3200" y="5232400"/>
              <a:ext cx="488950" cy="2317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ADA497B-8F75-4BD3-9F87-D1B4DAE6F5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8075" y="4987925"/>
              <a:ext cx="365126" cy="24765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08244F7-0086-4489-8EF0-B02E7427F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3201" y="4895850"/>
              <a:ext cx="520699" cy="3397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D25AD6C-63F8-49FE-A5B7-1025F7B21747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5467350"/>
              <a:ext cx="101601" cy="4572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B72633A-91D1-4FE4-A961-CDF9D6348D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0025" y="5235575"/>
              <a:ext cx="587377" cy="68262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DE708B6A-0BD3-405C-BA6C-747A7AE85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8182" y="5126831"/>
              <a:ext cx="785812" cy="34051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D9F961A4-3754-4BD4-B2EB-CD6484BDB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9895" y="5134769"/>
              <a:ext cx="163643" cy="94694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122B0512-8F74-4BD6-A2C8-BBEE883562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95814" y="5922169"/>
              <a:ext cx="847724" cy="15954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3D26F4-3749-47FE-A108-8CF02909FDE8}"/>
                </a:ext>
              </a:extLst>
            </p:cNvPr>
            <p:cNvCxnSpPr>
              <a:cxnSpLocks/>
            </p:cNvCxnSpPr>
            <p:nvPr/>
          </p:nvCxnSpPr>
          <p:spPr>
            <a:xfrm>
              <a:off x="4505325" y="5469731"/>
              <a:ext cx="933450" cy="60721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16232DED-894B-4594-B5AF-7140C7089B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3625" y="5162550"/>
              <a:ext cx="202406" cy="7239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0EA34DC-41C8-4589-A9B8-86254E508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1156" y="5888831"/>
              <a:ext cx="916782" cy="195263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A41AF0A1-FB21-463A-A64A-3D20BD16AC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0025" y="5127625"/>
              <a:ext cx="1070770" cy="76596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0844B849-6E8C-4F53-885D-85DDB588C8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801" y="4984750"/>
              <a:ext cx="1073149" cy="17780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83BC950-F558-49FD-9D6A-FB5EA4210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43650" y="5889625"/>
              <a:ext cx="196851" cy="38100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22D30D25-972A-458A-8A2D-87386E86EC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8300" y="6076950"/>
              <a:ext cx="1079501" cy="1873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EC500E26-1A9E-43C4-94DF-5ADBBA25E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7326" y="5819775"/>
              <a:ext cx="1117599" cy="4476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C5464897-093B-4C81-8C7C-44DF61356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2701" y="5695950"/>
              <a:ext cx="1295399" cy="1968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98D3408E-3D3A-4257-9F1E-2075C80E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45400" y="5692775"/>
              <a:ext cx="6351" cy="12700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DFC84B4C-A751-4614-9C80-E74C83EBD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0001" y="5819775"/>
              <a:ext cx="1304924" cy="730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235EED9-8BA3-4454-9EA4-7ACE099543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1751" y="5003800"/>
              <a:ext cx="774699" cy="8159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3F7C8F8F-6BC4-4BDD-A5E6-21E8C645C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4925" y="5006975"/>
              <a:ext cx="777876" cy="6889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04A8A977-0376-40F9-84AC-5E050271F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9950" y="4987925"/>
              <a:ext cx="434975" cy="7143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7BAF6D7-5E40-49F2-9823-3C61427AB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5875" y="4984750"/>
              <a:ext cx="860425" cy="8953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73F9DE4B-6BC6-4D17-BC14-715062676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29476" y="4987925"/>
              <a:ext cx="1196974" cy="158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FA8B0B51-EFBB-4A42-9599-AF4547C72644}"/>
                </a:ext>
              </a:extLst>
            </p:cNvPr>
            <p:cNvCxnSpPr>
              <a:cxnSpLocks/>
            </p:cNvCxnSpPr>
            <p:nvPr/>
          </p:nvCxnSpPr>
          <p:spPr>
            <a:xfrm>
              <a:off x="6429375" y="4175125"/>
              <a:ext cx="790575" cy="80962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4A8B385-9320-41DF-8FB9-6A1C5E735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5188" y="4619625"/>
              <a:ext cx="997743" cy="36195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C61E1A4-93A1-415A-8BC7-5B667E65BC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41470" y="3871913"/>
              <a:ext cx="264318" cy="750093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2C798000-E9F4-40BC-B490-4370600DF5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5788" y="4624388"/>
              <a:ext cx="216693" cy="378618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36A8B5BD-0762-458C-BD3B-3DEC763FD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625" y="4412456"/>
              <a:ext cx="264320" cy="592932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FEB7455-797E-482F-93E1-59D4AD1C3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8169" y="4410075"/>
              <a:ext cx="495300" cy="21193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8BD2207-24C5-4BF0-91F8-B776B92DB3E9}"/>
                </a:ext>
              </a:extLst>
            </p:cNvPr>
            <p:cNvCxnSpPr>
              <a:cxnSpLocks/>
            </p:cNvCxnSpPr>
            <p:nvPr/>
          </p:nvCxnSpPr>
          <p:spPr>
            <a:xfrm>
              <a:off x="8667751" y="4174331"/>
              <a:ext cx="28574" cy="233363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E03C9EF8-B1DD-4206-A7FE-DB72BCABFD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39088" y="3874294"/>
              <a:ext cx="723900" cy="30718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FC7E015-41CA-4B80-ABE1-9AF8C8203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5789" y="4174331"/>
              <a:ext cx="454817" cy="4476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E3A2F707-8694-443E-803A-CF23A051F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7751" y="3855244"/>
              <a:ext cx="233362" cy="31194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4F2B5DF2-994C-4669-A1ED-48439DE254F8}"/>
                </a:ext>
              </a:extLst>
            </p:cNvPr>
            <p:cNvCxnSpPr>
              <a:cxnSpLocks/>
            </p:cNvCxnSpPr>
            <p:nvPr/>
          </p:nvCxnSpPr>
          <p:spPr>
            <a:xfrm>
              <a:off x="8789194" y="3512344"/>
              <a:ext cx="116681" cy="345281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593ED427-4FF6-4854-888F-B12DEB4156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2989" y="3471864"/>
              <a:ext cx="128586" cy="3333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E44EEF7-FCD6-4B1C-97CE-2871CF02C6FC}"/>
                </a:ext>
              </a:extLst>
            </p:cNvPr>
            <p:cNvCxnSpPr>
              <a:cxnSpLocks/>
            </p:cNvCxnSpPr>
            <p:nvPr/>
          </p:nvCxnSpPr>
          <p:spPr>
            <a:xfrm>
              <a:off x="8665369" y="3469481"/>
              <a:ext cx="240506" cy="383382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65D53F3B-1877-404F-9DEB-3530E553D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7750" y="3476625"/>
              <a:ext cx="1" cy="700088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B0B87017-FD5F-403D-9E16-F58A852201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9088" y="3474243"/>
              <a:ext cx="726281" cy="40719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7BDF73E4-4EA9-4F35-9AAD-47BBC142E6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944" y="3852863"/>
              <a:ext cx="214313" cy="56197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B81F21FC-59BB-40C2-8BCB-4552A5B78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3956" y="3249938"/>
              <a:ext cx="4947" cy="26240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E4862304-9D79-401E-B376-8DD66C19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0606" y="3243263"/>
              <a:ext cx="138113" cy="235743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42CCF7D4-BF5F-40F0-BAEE-1E9E36E5B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6338" y="2645569"/>
              <a:ext cx="19050" cy="604837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95514A66-A9B3-470C-9EC6-92946C090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9088" y="2300288"/>
              <a:ext cx="230982" cy="1574006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8E3B27CA-8C9E-48E9-A7A7-CF969585AE1F}"/>
                </a:ext>
              </a:extLst>
            </p:cNvPr>
            <p:cNvCxnSpPr>
              <a:cxnSpLocks/>
            </p:cNvCxnSpPr>
            <p:nvPr/>
          </p:nvCxnSpPr>
          <p:spPr>
            <a:xfrm>
              <a:off x="8165306" y="2295525"/>
              <a:ext cx="497682" cy="1176338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2349E761-AECC-4BA0-8E9B-6E9CCFB31995}"/>
                </a:ext>
              </a:extLst>
            </p:cNvPr>
            <p:cNvCxnSpPr>
              <a:cxnSpLocks/>
            </p:cNvCxnSpPr>
            <p:nvPr/>
          </p:nvCxnSpPr>
          <p:spPr>
            <a:xfrm>
              <a:off x="8582025" y="2338388"/>
              <a:ext cx="88107" cy="1135855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6CB697EC-8930-433E-B129-2B89F1BAD3C6}"/>
                </a:ext>
              </a:extLst>
            </p:cNvPr>
            <p:cNvCxnSpPr>
              <a:cxnSpLocks/>
            </p:cNvCxnSpPr>
            <p:nvPr/>
          </p:nvCxnSpPr>
          <p:spPr>
            <a:xfrm>
              <a:off x="8582025" y="2333625"/>
              <a:ext cx="228601" cy="314324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A608665B-2862-4B6A-B141-560C1D1E0639}"/>
                </a:ext>
              </a:extLst>
            </p:cNvPr>
            <p:cNvCxnSpPr>
              <a:cxnSpLocks/>
            </p:cNvCxnSpPr>
            <p:nvPr/>
          </p:nvCxnSpPr>
          <p:spPr>
            <a:xfrm>
              <a:off x="8582025" y="2340769"/>
              <a:ext cx="216694" cy="900112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  <a:headEnd type="none" w="lg" len="med"/>
              <a:tailEnd type="none" w="lg" len="med"/>
            </a:ln>
            <a:effectLst>
              <a:glow rad="254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6" name="Opportunity">
            <a:extLst>
              <a:ext uri="{FF2B5EF4-FFF2-40B4-BE49-F238E27FC236}">
                <a16:creationId xmlns:a16="http://schemas.microsoft.com/office/drawing/2014/main" id="{74A77A4C-FD97-4DE5-8CC2-CAE94A46392F}"/>
              </a:ext>
            </a:extLst>
          </p:cNvPr>
          <p:cNvSpPr/>
          <p:nvPr/>
        </p:nvSpPr>
        <p:spPr bwMode="auto">
          <a:xfrm>
            <a:off x="1630254" y="2853646"/>
            <a:ext cx="4581526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87938" algn="l"/>
              </a:tabLst>
              <a:defRPr/>
            </a:pPr>
            <a:r>
              <a:rPr kumimoji="0" lang="en-US" sz="36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 Semibold"/>
                <a:ea typeface="+mn-ea"/>
                <a:cs typeface="Segoe UI" pitchFamily="34" charset="0"/>
              </a:rPr>
              <a:t>Opportunity</a:t>
            </a:r>
          </a:p>
        </p:txBody>
      </p:sp>
      <p:sp>
        <p:nvSpPr>
          <p:cNvPr id="267" name="&amp;">
            <a:extLst>
              <a:ext uri="{FF2B5EF4-FFF2-40B4-BE49-F238E27FC236}">
                <a16:creationId xmlns:a16="http://schemas.microsoft.com/office/drawing/2014/main" id="{8CF2CE56-C051-4B2F-A2FE-1BC5E0A4ACD7}"/>
              </a:ext>
            </a:extLst>
          </p:cNvPr>
          <p:cNvSpPr/>
          <p:nvPr/>
        </p:nvSpPr>
        <p:spPr bwMode="auto">
          <a:xfrm>
            <a:off x="5122905" y="2853709"/>
            <a:ext cx="713348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87938" algn="l"/>
              </a:tabLst>
              <a:defRPr/>
            </a:pPr>
            <a:r>
              <a:rPr kumimoji="0" lang="en-US" sz="36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 Semibold"/>
                <a:ea typeface="+mn-ea"/>
                <a:cs typeface="Segoe UI" pitchFamily="34" charset="0"/>
              </a:rPr>
              <a:t>&amp;</a:t>
            </a:r>
          </a:p>
        </p:txBody>
      </p:sp>
      <p:sp>
        <p:nvSpPr>
          <p:cNvPr id="269" name="Responsibility">
            <a:extLst>
              <a:ext uri="{FF2B5EF4-FFF2-40B4-BE49-F238E27FC236}">
                <a16:creationId xmlns:a16="http://schemas.microsoft.com/office/drawing/2014/main" id="{22C52F9A-ED72-4C39-BBBF-4698679EB124}"/>
              </a:ext>
            </a:extLst>
          </p:cNvPr>
          <p:cNvSpPr/>
          <p:nvPr/>
        </p:nvSpPr>
        <p:spPr bwMode="auto">
          <a:xfrm>
            <a:off x="2372649" y="3400493"/>
            <a:ext cx="3545490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87938" algn="l"/>
              </a:tabLst>
              <a:defRPr/>
            </a:pPr>
            <a:r>
              <a:rPr kumimoji="0" lang="en-US" sz="36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 Semibold"/>
                <a:ea typeface="+mn-ea"/>
                <a:cs typeface="Segoe UI" pitchFamily="34" charset="0"/>
              </a:rPr>
              <a:t>Responsibility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E61BD0B-3805-4EA4-993A-7B41BC606821}"/>
              </a:ext>
            </a:extLst>
          </p:cNvPr>
          <p:cNvSpPr/>
          <p:nvPr/>
        </p:nvSpPr>
        <p:spPr bwMode="auto">
          <a:xfrm>
            <a:off x="8762993" y="1630779"/>
            <a:ext cx="2590800" cy="332399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7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6109">
                      <a:srgbClr val="FFFFFF"/>
                    </a:gs>
                    <a:gs pos="56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Privacy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5BDC52F-6532-4C01-80CA-9BB55AF065CD}"/>
              </a:ext>
            </a:extLst>
          </p:cNvPr>
          <p:cNvSpPr/>
          <p:nvPr/>
        </p:nvSpPr>
        <p:spPr bwMode="auto">
          <a:xfrm>
            <a:off x="9337675" y="3281850"/>
            <a:ext cx="2590800" cy="332399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7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6109">
                      <a:srgbClr val="FFFFFF"/>
                    </a:gs>
                    <a:gs pos="56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Cybersecurity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DCD0B1B-FBEC-434B-864E-469A847D2889}"/>
              </a:ext>
            </a:extLst>
          </p:cNvPr>
          <p:cNvSpPr/>
          <p:nvPr/>
        </p:nvSpPr>
        <p:spPr bwMode="auto">
          <a:xfrm>
            <a:off x="8762993" y="4894750"/>
            <a:ext cx="2590800" cy="332399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7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6109">
                      <a:srgbClr val="FFFFFF"/>
                    </a:gs>
                    <a:gs pos="56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Ethical AI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B0B7BDC-2982-4E96-9828-FC2779034AC9}"/>
              </a:ext>
            </a:extLst>
          </p:cNvPr>
          <p:cNvGrpSpPr/>
          <p:nvPr/>
        </p:nvGrpSpPr>
        <p:grpSpPr>
          <a:xfrm>
            <a:off x="7384415" y="1264848"/>
            <a:ext cx="1064260" cy="1064260"/>
            <a:chOff x="3158490" y="2922193"/>
            <a:chExt cx="1097280" cy="1097280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8E6D4E7-B549-4818-AF49-7DEF393655FB}"/>
                </a:ext>
              </a:extLst>
            </p:cNvPr>
            <p:cNvSpPr/>
            <p:nvPr/>
          </p:nvSpPr>
          <p:spPr bwMode="auto">
            <a:xfrm>
              <a:off x="3158490" y="2922193"/>
              <a:ext cx="1097280" cy="10972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Oval 9">
              <a:extLst>
                <a:ext uri="{FF2B5EF4-FFF2-40B4-BE49-F238E27FC236}">
                  <a16:creationId xmlns:a16="http://schemas.microsoft.com/office/drawing/2014/main" id="{BC514B82-57AE-4329-B52C-C7CFD5A45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744" y="3315468"/>
              <a:ext cx="502772" cy="315960"/>
            </a:xfrm>
            <a:custGeom>
              <a:avLst/>
              <a:gdLst>
                <a:gd name="connsiteX0" fmla="*/ 0 w 692150"/>
                <a:gd name="connsiteY0" fmla="*/ 217488 h 434975"/>
                <a:gd name="connsiteX1" fmla="*/ 346075 w 692150"/>
                <a:gd name="connsiteY1" fmla="*/ 0 h 434975"/>
                <a:gd name="connsiteX2" fmla="*/ 692150 w 692150"/>
                <a:gd name="connsiteY2" fmla="*/ 217488 h 434975"/>
                <a:gd name="connsiteX3" fmla="*/ 346075 w 692150"/>
                <a:gd name="connsiteY3" fmla="*/ 434976 h 434975"/>
                <a:gd name="connsiteX4" fmla="*/ 0 w 692150"/>
                <a:gd name="connsiteY4" fmla="*/ 217488 h 434975"/>
                <a:gd name="connsiteX0" fmla="*/ 0 w 692150"/>
                <a:gd name="connsiteY0" fmla="*/ 217488 h 434976"/>
                <a:gd name="connsiteX1" fmla="*/ 346075 w 692150"/>
                <a:gd name="connsiteY1" fmla="*/ 0 h 434976"/>
                <a:gd name="connsiteX2" fmla="*/ 692150 w 692150"/>
                <a:gd name="connsiteY2" fmla="*/ 217488 h 434976"/>
                <a:gd name="connsiteX3" fmla="*/ 346075 w 692150"/>
                <a:gd name="connsiteY3" fmla="*/ 434976 h 434976"/>
                <a:gd name="connsiteX4" fmla="*/ 0 w 692150"/>
                <a:gd name="connsiteY4" fmla="*/ 217488 h 434976"/>
                <a:gd name="connsiteX0" fmla="*/ 0 w 692150"/>
                <a:gd name="connsiteY0" fmla="*/ 217488 h 434976"/>
                <a:gd name="connsiteX1" fmla="*/ 346075 w 692150"/>
                <a:gd name="connsiteY1" fmla="*/ 0 h 434976"/>
                <a:gd name="connsiteX2" fmla="*/ 692150 w 692150"/>
                <a:gd name="connsiteY2" fmla="*/ 217488 h 434976"/>
                <a:gd name="connsiteX3" fmla="*/ 346075 w 692150"/>
                <a:gd name="connsiteY3" fmla="*/ 434976 h 434976"/>
                <a:gd name="connsiteX4" fmla="*/ 0 w 692150"/>
                <a:gd name="connsiteY4" fmla="*/ 217488 h 434976"/>
                <a:gd name="connsiteX0" fmla="*/ 0 w 692150"/>
                <a:gd name="connsiteY0" fmla="*/ 217488 h 434976"/>
                <a:gd name="connsiteX1" fmla="*/ 346075 w 692150"/>
                <a:gd name="connsiteY1" fmla="*/ 0 h 434976"/>
                <a:gd name="connsiteX2" fmla="*/ 692150 w 692150"/>
                <a:gd name="connsiteY2" fmla="*/ 217488 h 434976"/>
                <a:gd name="connsiteX3" fmla="*/ 346075 w 692150"/>
                <a:gd name="connsiteY3" fmla="*/ 434976 h 434976"/>
                <a:gd name="connsiteX4" fmla="*/ 0 w 692150"/>
                <a:gd name="connsiteY4" fmla="*/ 217488 h 43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150" h="434976">
                  <a:moveTo>
                    <a:pt x="0" y="217488"/>
                  </a:moveTo>
                  <a:cubicBezTo>
                    <a:pt x="0" y="208498"/>
                    <a:pt x="154943" y="0"/>
                    <a:pt x="346075" y="0"/>
                  </a:cubicBezTo>
                  <a:cubicBezTo>
                    <a:pt x="537207" y="0"/>
                    <a:pt x="688975" y="198973"/>
                    <a:pt x="692150" y="217488"/>
                  </a:cubicBezTo>
                  <a:cubicBezTo>
                    <a:pt x="688975" y="216953"/>
                    <a:pt x="537207" y="434976"/>
                    <a:pt x="346075" y="434976"/>
                  </a:cubicBezTo>
                  <a:cubicBezTo>
                    <a:pt x="154943" y="434976"/>
                    <a:pt x="0" y="226478"/>
                    <a:pt x="0" y="217488"/>
                  </a:cubicBezTo>
                  <a:close/>
                </a:path>
              </a:pathLst>
            </a:custGeom>
            <a:noFill/>
            <a:ln w="15875">
              <a:solidFill>
                <a:srgbClr val="002050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19050">
                  <a:solidFill>
                    <a:srgbClr val="00B294"/>
                  </a:solidFill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BDCB713-92B3-4BB7-B57B-7C42B9ADC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7116" y="3295430"/>
              <a:ext cx="378296" cy="350806"/>
            </a:xfrm>
            <a:prstGeom prst="line">
              <a:avLst/>
            </a:prstGeom>
            <a:noFill/>
            <a:ln w="19050" cap="flat" cmpd="sng" algn="ctr">
              <a:solidFill>
                <a:srgbClr val="002050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874C4A7-88DD-484B-BD8C-5FEFAC1F872B}"/>
                </a:ext>
              </a:extLst>
            </p:cNvPr>
            <p:cNvSpPr/>
            <p:nvPr/>
          </p:nvSpPr>
          <p:spPr bwMode="auto">
            <a:xfrm rot="19022518">
              <a:off x="3557156" y="3376878"/>
              <a:ext cx="221891" cy="107497"/>
            </a:xfrm>
            <a:custGeom>
              <a:avLst/>
              <a:gdLst>
                <a:gd name="connsiteX0" fmla="*/ 186435 w 221891"/>
                <a:gd name="connsiteY0" fmla="*/ 29949 h 107497"/>
                <a:gd name="connsiteX1" fmla="*/ 212270 w 221891"/>
                <a:gd name="connsiteY1" fmla="*/ 65998 h 107497"/>
                <a:gd name="connsiteX2" fmla="*/ 221891 w 221891"/>
                <a:gd name="connsiteY2" fmla="*/ 107497 h 107497"/>
                <a:gd name="connsiteX3" fmla="*/ 0 w 221891"/>
                <a:gd name="connsiteY3" fmla="*/ 107497 h 107497"/>
                <a:gd name="connsiteX4" fmla="*/ 5386 w 221891"/>
                <a:gd name="connsiteY4" fmla="*/ 73373 h 107497"/>
                <a:gd name="connsiteX5" fmla="*/ 28588 w 221891"/>
                <a:gd name="connsiteY5" fmla="*/ 35576 h 107497"/>
                <a:gd name="connsiteX6" fmla="*/ 186435 w 221891"/>
                <a:gd name="connsiteY6" fmla="*/ 29949 h 10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891" h="107497">
                  <a:moveTo>
                    <a:pt x="186435" y="29949"/>
                  </a:moveTo>
                  <a:cubicBezTo>
                    <a:pt x="197720" y="40458"/>
                    <a:pt x="206342" y="52756"/>
                    <a:pt x="212270" y="65998"/>
                  </a:cubicBezTo>
                  <a:lnTo>
                    <a:pt x="221891" y="107497"/>
                  </a:lnTo>
                  <a:lnTo>
                    <a:pt x="0" y="107497"/>
                  </a:lnTo>
                  <a:lnTo>
                    <a:pt x="5386" y="73373"/>
                  </a:lnTo>
                  <a:cubicBezTo>
                    <a:pt x="10356" y="59743"/>
                    <a:pt x="18079" y="46862"/>
                    <a:pt x="28588" y="35576"/>
                  </a:cubicBezTo>
                  <a:cubicBezTo>
                    <a:pt x="70622" y="-9566"/>
                    <a:pt x="141293" y="-12085"/>
                    <a:pt x="186435" y="29949"/>
                  </a:cubicBezTo>
                  <a:close/>
                </a:path>
              </a:pathLst>
            </a:custGeom>
            <a:noFill/>
            <a:ln w="15875">
              <a:solidFill>
                <a:srgbClr val="002050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19050">
                  <a:solidFill>
                    <a:srgbClr val="00B294"/>
                  </a:solidFill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5340543-D399-493D-B72C-65AAD0214E25}"/>
                </a:ext>
              </a:extLst>
            </p:cNvPr>
            <p:cNvSpPr>
              <a:spLocks noChangeAspect="1"/>
            </p:cNvSpPr>
            <p:nvPr/>
          </p:nvSpPr>
          <p:spPr bwMode="auto">
            <a:xfrm rot="19022518">
              <a:off x="3665523" y="3435607"/>
              <a:ext cx="56624" cy="27432"/>
            </a:xfrm>
            <a:custGeom>
              <a:avLst/>
              <a:gdLst>
                <a:gd name="connsiteX0" fmla="*/ 186435 w 221891"/>
                <a:gd name="connsiteY0" fmla="*/ 29949 h 107497"/>
                <a:gd name="connsiteX1" fmla="*/ 212270 w 221891"/>
                <a:gd name="connsiteY1" fmla="*/ 65998 h 107497"/>
                <a:gd name="connsiteX2" fmla="*/ 221891 w 221891"/>
                <a:gd name="connsiteY2" fmla="*/ 107497 h 107497"/>
                <a:gd name="connsiteX3" fmla="*/ 0 w 221891"/>
                <a:gd name="connsiteY3" fmla="*/ 107497 h 107497"/>
                <a:gd name="connsiteX4" fmla="*/ 5386 w 221891"/>
                <a:gd name="connsiteY4" fmla="*/ 73373 h 107497"/>
                <a:gd name="connsiteX5" fmla="*/ 28588 w 221891"/>
                <a:gd name="connsiteY5" fmla="*/ 35576 h 107497"/>
                <a:gd name="connsiteX6" fmla="*/ 186435 w 221891"/>
                <a:gd name="connsiteY6" fmla="*/ 29949 h 10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891" h="107497">
                  <a:moveTo>
                    <a:pt x="186435" y="29949"/>
                  </a:moveTo>
                  <a:cubicBezTo>
                    <a:pt x="197720" y="40458"/>
                    <a:pt x="206342" y="52756"/>
                    <a:pt x="212270" y="65998"/>
                  </a:cubicBezTo>
                  <a:lnTo>
                    <a:pt x="221891" y="107497"/>
                  </a:lnTo>
                  <a:lnTo>
                    <a:pt x="0" y="107497"/>
                  </a:lnTo>
                  <a:lnTo>
                    <a:pt x="5386" y="73373"/>
                  </a:lnTo>
                  <a:cubicBezTo>
                    <a:pt x="10356" y="59743"/>
                    <a:pt x="18079" y="46862"/>
                    <a:pt x="28588" y="35576"/>
                  </a:cubicBezTo>
                  <a:cubicBezTo>
                    <a:pt x="70622" y="-9566"/>
                    <a:pt x="141293" y="-12085"/>
                    <a:pt x="186435" y="29949"/>
                  </a:cubicBezTo>
                  <a:close/>
                </a:path>
              </a:pathLst>
            </a:custGeom>
            <a:solidFill>
              <a:srgbClr val="002050"/>
            </a:solidFill>
            <a:ln w="15875">
              <a:solidFill>
                <a:srgbClr val="002050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 w="19050">
                  <a:solidFill>
                    <a:srgbClr val="00B294"/>
                  </a:solidFill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966E277-10AD-46EF-887B-EAB70D57A248}"/>
              </a:ext>
            </a:extLst>
          </p:cNvPr>
          <p:cNvGrpSpPr/>
          <p:nvPr/>
        </p:nvGrpSpPr>
        <p:grpSpPr>
          <a:xfrm>
            <a:off x="7929245" y="2915919"/>
            <a:ext cx="1064260" cy="1064260"/>
            <a:chOff x="5547360" y="2922193"/>
            <a:chExt cx="1097280" cy="1097280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F354871-C663-4F3C-AF37-2F47A5C04155}"/>
                </a:ext>
              </a:extLst>
            </p:cNvPr>
            <p:cNvSpPr/>
            <p:nvPr/>
          </p:nvSpPr>
          <p:spPr bwMode="auto">
            <a:xfrm>
              <a:off x="5547360" y="2922193"/>
              <a:ext cx="1097280" cy="10972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913A068-CFCD-48DC-A831-179C151DF789}"/>
                </a:ext>
              </a:extLst>
            </p:cNvPr>
            <p:cNvGrpSpPr/>
            <p:nvPr/>
          </p:nvGrpSpPr>
          <p:grpSpPr>
            <a:xfrm>
              <a:off x="5908166" y="3187966"/>
              <a:ext cx="375962" cy="523873"/>
              <a:chOff x="5908166" y="3187966"/>
              <a:chExt cx="375962" cy="523873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3644AEEB-F040-4BAD-85DB-070A98720BDD}"/>
                  </a:ext>
                </a:extLst>
              </p:cNvPr>
              <p:cNvGrpSpPr/>
              <p:nvPr/>
            </p:nvGrpSpPr>
            <p:grpSpPr>
              <a:xfrm>
                <a:off x="5908166" y="3337947"/>
                <a:ext cx="375962" cy="373892"/>
                <a:chOff x="6007834" y="8212592"/>
                <a:chExt cx="407063" cy="404823"/>
              </a:xfrm>
            </p:grpSpPr>
            <p:sp>
              <p:nvSpPr>
                <p:cNvPr id="241" name="Rectangle 492">
                  <a:extLst>
                    <a:ext uri="{FF2B5EF4-FFF2-40B4-BE49-F238E27FC236}">
                      <a16:creationId xmlns:a16="http://schemas.microsoft.com/office/drawing/2014/main" id="{546C9551-9B2E-449D-ABCC-3F137B3BF9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28469" y="8212592"/>
                  <a:ext cx="365794" cy="239400"/>
                </a:xfrm>
                <a:prstGeom prst="rect">
                  <a:avLst/>
                </a:prstGeom>
                <a:noFill/>
                <a:ln w="15875">
                  <a:solidFill>
                    <a:srgbClr val="002050"/>
                  </a:solidFill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48E726CE-F4BE-4D8E-B875-B41EC70C4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9653" y="8285944"/>
                  <a:ext cx="63424" cy="104078"/>
                </a:xfrm>
                <a:custGeom>
                  <a:avLst/>
                  <a:gdLst>
                    <a:gd name="connsiteX0" fmla="*/ 31712 w 63424"/>
                    <a:gd name="connsiteY0" fmla="*/ 0 h 104078"/>
                    <a:gd name="connsiteX1" fmla="*/ 63424 w 63424"/>
                    <a:gd name="connsiteY1" fmla="*/ 29272 h 104078"/>
                    <a:gd name="connsiteX2" fmla="*/ 54136 w 63424"/>
                    <a:gd name="connsiteY2" fmla="*/ 49971 h 104078"/>
                    <a:gd name="connsiteX3" fmla="*/ 48318 w 63424"/>
                    <a:gd name="connsiteY3" fmla="*/ 52195 h 104078"/>
                    <a:gd name="connsiteX4" fmla="*/ 56100 w 63424"/>
                    <a:gd name="connsiteY4" fmla="*/ 104078 h 104078"/>
                    <a:gd name="connsiteX5" fmla="*/ 7313 w 63424"/>
                    <a:gd name="connsiteY5" fmla="*/ 104078 h 104078"/>
                    <a:gd name="connsiteX6" fmla="*/ 15096 w 63424"/>
                    <a:gd name="connsiteY6" fmla="*/ 52191 h 104078"/>
                    <a:gd name="connsiteX7" fmla="*/ 9289 w 63424"/>
                    <a:gd name="connsiteY7" fmla="*/ 49971 h 104078"/>
                    <a:gd name="connsiteX8" fmla="*/ 0 w 63424"/>
                    <a:gd name="connsiteY8" fmla="*/ 29272 h 104078"/>
                    <a:gd name="connsiteX9" fmla="*/ 31712 w 63424"/>
                    <a:gd name="connsiteY9" fmla="*/ 0 h 10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424" h="104078">
                      <a:moveTo>
                        <a:pt x="31712" y="0"/>
                      </a:moveTo>
                      <a:cubicBezTo>
                        <a:pt x="49226" y="0"/>
                        <a:pt x="63424" y="13106"/>
                        <a:pt x="63424" y="29272"/>
                      </a:cubicBezTo>
                      <a:cubicBezTo>
                        <a:pt x="63424" y="37355"/>
                        <a:pt x="59875" y="44673"/>
                        <a:pt x="54136" y="49971"/>
                      </a:cubicBezTo>
                      <a:lnTo>
                        <a:pt x="48318" y="52195"/>
                      </a:lnTo>
                      <a:lnTo>
                        <a:pt x="56100" y="104078"/>
                      </a:lnTo>
                      <a:lnTo>
                        <a:pt x="7313" y="104078"/>
                      </a:lnTo>
                      <a:lnTo>
                        <a:pt x="15096" y="52191"/>
                      </a:lnTo>
                      <a:lnTo>
                        <a:pt x="9289" y="49971"/>
                      </a:lnTo>
                      <a:cubicBezTo>
                        <a:pt x="3550" y="44673"/>
                        <a:pt x="0" y="37355"/>
                        <a:pt x="0" y="29272"/>
                      </a:cubicBezTo>
                      <a:cubicBezTo>
                        <a:pt x="0" y="13106"/>
                        <a:pt x="14198" y="0"/>
                        <a:pt x="31712" y="0"/>
                      </a:cubicBezTo>
                      <a:close/>
                    </a:path>
                  </a:pathLst>
                </a:custGeom>
                <a:solidFill>
                  <a:srgbClr val="002050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489">
                  <a:extLst>
                    <a:ext uri="{FF2B5EF4-FFF2-40B4-BE49-F238E27FC236}">
                      <a16:creationId xmlns:a16="http://schemas.microsoft.com/office/drawing/2014/main" id="{B0779E52-379B-4383-957F-2C5C0E387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7834" y="8567913"/>
                  <a:ext cx="407063" cy="49502"/>
                </a:xfrm>
                <a:custGeom>
                  <a:avLst/>
                  <a:gdLst>
                    <a:gd name="T0" fmla="*/ 328 w 328"/>
                    <a:gd name="T1" fmla="*/ 51 h 51"/>
                    <a:gd name="T2" fmla="*/ 0 w 328"/>
                    <a:gd name="T3" fmla="*/ 51 h 51"/>
                    <a:gd name="T4" fmla="*/ 41 w 328"/>
                    <a:gd name="T5" fmla="*/ 0 h 51"/>
                    <a:gd name="T6" fmla="*/ 287 w 328"/>
                    <a:gd name="T7" fmla="*/ 0 h 51"/>
                    <a:gd name="T8" fmla="*/ 328 w 328"/>
                    <a:gd name="T9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8" h="51">
                      <a:moveTo>
                        <a:pt x="328" y="51"/>
                      </a:moveTo>
                      <a:lnTo>
                        <a:pt x="0" y="51"/>
                      </a:lnTo>
                      <a:lnTo>
                        <a:pt x="41" y="0"/>
                      </a:lnTo>
                      <a:lnTo>
                        <a:pt x="287" y="0"/>
                      </a:lnTo>
                      <a:lnTo>
                        <a:pt x="328" y="51"/>
                      </a:lnTo>
                      <a:close/>
                    </a:path>
                  </a:pathLst>
                </a:custGeom>
                <a:noFill/>
                <a:ln w="15875">
                  <a:solidFill>
                    <a:srgbClr val="002050"/>
                  </a:solidFill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1632D6EA-D693-4D51-B7FD-0A0C00AB7DE5}"/>
                  </a:ext>
                </a:extLst>
              </p:cNvPr>
              <p:cNvGrpSpPr/>
              <p:nvPr/>
            </p:nvGrpSpPr>
            <p:grpSpPr>
              <a:xfrm>
                <a:off x="6000750" y="3552826"/>
                <a:ext cx="190500" cy="69532"/>
                <a:chOff x="6343650" y="3452813"/>
                <a:chExt cx="190500" cy="64293"/>
              </a:xfrm>
            </p:grpSpPr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8320B14E-27FF-4F5E-9B42-0A444B866B6C}"/>
                    </a:ext>
                  </a:extLst>
                </p:cNvPr>
                <p:cNvCxnSpPr/>
                <p:nvPr/>
              </p:nvCxnSpPr>
              <p:spPr>
                <a:xfrm>
                  <a:off x="6438900" y="3452813"/>
                  <a:ext cx="0" cy="64293"/>
                </a:xfrm>
                <a:prstGeom prst="line">
                  <a:avLst/>
                </a:prstGeom>
                <a:noFill/>
                <a:ln w="15875" cap="flat" cmpd="sng" algn="ctr">
                  <a:solidFill>
                    <a:srgbClr val="002050"/>
                  </a:solidFill>
                  <a:prstDash val="solid"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0735D961-4B96-405C-BDC5-D680D442AEA6}"/>
                    </a:ext>
                  </a:extLst>
                </p:cNvPr>
                <p:cNvCxnSpPr/>
                <p:nvPr/>
              </p:nvCxnSpPr>
              <p:spPr>
                <a:xfrm>
                  <a:off x="6343650" y="3517106"/>
                  <a:ext cx="190500" cy="0"/>
                </a:xfrm>
                <a:prstGeom prst="line">
                  <a:avLst/>
                </a:prstGeom>
                <a:noFill/>
                <a:ln w="15875" cap="flat" cmpd="sng" algn="ctr">
                  <a:solidFill>
                    <a:srgbClr val="002050"/>
                  </a:solidFill>
                  <a:prstDash val="solid"/>
                  <a:headEnd type="none" w="lg" len="med"/>
                  <a:tailEnd type="none" w="lg" len="med"/>
                </a:ln>
                <a:effectLst/>
              </p:spPr>
            </p:cxn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59B502B-A125-48FD-BA69-31496E87C56B}"/>
                  </a:ext>
                </a:extLst>
              </p:cNvPr>
              <p:cNvGrpSpPr/>
              <p:nvPr/>
            </p:nvGrpSpPr>
            <p:grpSpPr>
              <a:xfrm>
                <a:off x="6041244" y="3187966"/>
                <a:ext cx="133350" cy="155301"/>
                <a:chOff x="6057900" y="3101031"/>
                <a:chExt cx="152797" cy="177950"/>
              </a:xfrm>
            </p:grpSpPr>
            <p:sp>
              <p:nvSpPr>
                <p:cNvPr id="235" name="Oval 22">
                  <a:extLst>
                    <a:ext uri="{FF2B5EF4-FFF2-40B4-BE49-F238E27FC236}">
                      <a16:creationId xmlns:a16="http://schemas.microsoft.com/office/drawing/2014/main" id="{5AB712B7-9500-4CC6-A052-B63FC4D97B06}"/>
                    </a:ext>
                  </a:extLst>
                </p:cNvPr>
                <p:cNvSpPr/>
                <p:nvPr/>
              </p:nvSpPr>
              <p:spPr bwMode="auto">
                <a:xfrm>
                  <a:off x="6057900" y="3101031"/>
                  <a:ext cx="152797" cy="76400"/>
                </a:xfrm>
                <a:custGeom>
                  <a:avLst/>
                  <a:gdLst>
                    <a:gd name="connsiteX0" fmla="*/ 0 w 130968"/>
                    <a:gd name="connsiteY0" fmla="*/ 65484 h 130968"/>
                    <a:gd name="connsiteX1" fmla="*/ 65484 w 130968"/>
                    <a:gd name="connsiteY1" fmla="*/ 0 h 130968"/>
                    <a:gd name="connsiteX2" fmla="*/ 130968 w 130968"/>
                    <a:gd name="connsiteY2" fmla="*/ 65484 h 130968"/>
                    <a:gd name="connsiteX3" fmla="*/ 65484 w 130968"/>
                    <a:gd name="connsiteY3" fmla="*/ 130968 h 130968"/>
                    <a:gd name="connsiteX4" fmla="*/ 0 w 130968"/>
                    <a:gd name="connsiteY4" fmla="*/ 65484 h 130968"/>
                    <a:gd name="connsiteX0" fmla="*/ 65484 w 156924"/>
                    <a:gd name="connsiteY0" fmla="*/ 130968 h 222408"/>
                    <a:gd name="connsiteX1" fmla="*/ 0 w 156924"/>
                    <a:gd name="connsiteY1" fmla="*/ 65484 h 222408"/>
                    <a:gd name="connsiteX2" fmla="*/ 65484 w 156924"/>
                    <a:gd name="connsiteY2" fmla="*/ 0 h 222408"/>
                    <a:gd name="connsiteX3" fmla="*/ 130968 w 156924"/>
                    <a:gd name="connsiteY3" fmla="*/ 65484 h 222408"/>
                    <a:gd name="connsiteX4" fmla="*/ 156924 w 156924"/>
                    <a:gd name="connsiteY4" fmla="*/ 222408 h 222408"/>
                    <a:gd name="connsiteX0" fmla="*/ 65484 w 130968"/>
                    <a:gd name="connsiteY0" fmla="*/ 130968 h 130968"/>
                    <a:gd name="connsiteX1" fmla="*/ 0 w 130968"/>
                    <a:gd name="connsiteY1" fmla="*/ 65484 h 130968"/>
                    <a:gd name="connsiteX2" fmla="*/ 65484 w 130968"/>
                    <a:gd name="connsiteY2" fmla="*/ 0 h 130968"/>
                    <a:gd name="connsiteX3" fmla="*/ 130968 w 130968"/>
                    <a:gd name="connsiteY3" fmla="*/ 65484 h 130968"/>
                    <a:gd name="connsiteX0" fmla="*/ 0 w 130968"/>
                    <a:gd name="connsiteY0" fmla="*/ 65484 h 65484"/>
                    <a:gd name="connsiteX1" fmla="*/ 65484 w 130968"/>
                    <a:gd name="connsiteY1" fmla="*/ 0 h 65484"/>
                    <a:gd name="connsiteX2" fmla="*/ 130968 w 130968"/>
                    <a:gd name="connsiteY2" fmla="*/ 65484 h 6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968" h="65484">
                      <a:moveTo>
                        <a:pt x="0" y="65484"/>
                      </a:moveTo>
                      <a:cubicBezTo>
                        <a:pt x="0" y="29318"/>
                        <a:pt x="29318" y="0"/>
                        <a:pt x="65484" y="0"/>
                      </a:cubicBezTo>
                      <a:cubicBezTo>
                        <a:pt x="101650" y="0"/>
                        <a:pt x="130968" y="29318"/>
                        <a:pt x="130968" y="65484"/>
                      </a:cubicBezTo>
                    </a:path>
                  </a:pathLst>
                </a:custGeom>
                <a:noFill/>
                <a:ln w="15875" cap="flat" cmpd="sng" algn="ctr">
                  <a:solidFill>
                    <a:srgbClr val="00205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BC8F877F-B322-417F-987D-E0DFFF0389B0}"/>
                    </a:ext>
                  </a:extLst>
                </p:cNvPr>
                <p:cNvCxnSpPr/>
                <p:nvPr/>
              </p:nvCxnSpPr>
              <p:spPr>
                <a:xfrm>
                  <a:off x="6057900" y="3171825"/>
                  <a:ext cx="0" cy="107156"/>
                </a:xfrm>
                <a:prstGeom prst="line">
                  <a:avLst/>
                </a:prstGeom>
                <a:noFill/>
                <a:ln w="15875" cap="flat" cmpd="sng" algn="ctr">
                  <a:solidFill>
                    <a:srgbClr val="002050"/>
                  </a:solidFill>
                  <a:prstDash val="solid"/>
                  <a:headEnd type="none" w="lg" len="med"/>
                  <a:tailEnd type="none" w="lg" len="med"/>
                </a:ln>
                <a:effectLst/>
              </p:spPr>
            </p:cxnSp>
          </p:grpSp>
        </p:grp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D4A36E5-F5C8-459D-8C41-3917C1546BA1}"/>
              </a:ext>
            </a:extLst>
          </p:cNvPr>
          <p:cNvGrpSpPr/>
          <p:nvPr/>
        </p:nvGrpSpPr>
        <p:grpSpPr>
          <a:xfrm>
            <a:off x="7384415" y="4528819"/>
            <a:ext cx="1064260" cy="1064260"/>
            <a:chOff x="7936230" y="2922193"/>
            <a:chExt cx="1097280" cy="1097280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B90D35B-7625-472D-A68B-7437E900CC7A}"/>
                </a:ext>
              </a:extLst>
            </p:cNvPr>
            <p:cNvSpPr/>
            <p:nvPr/>
          </p:nvSpPr>
          <p:spPr bwMode="auto">
            <a:xfrm>
              <a:off x="7936230" y="2922193"/>
              <a:ext cx="1097280" cy="10972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9" name="Freeform 5">
              <a:extLst>
                <a:ext uri="{FF2B5EF4-FFF2-40B4-BE49-F238E27FC236}">
                  <a16:creationId xmlns:a16="http://schemas.microsoft.com/office/drawing/2014/main" id="{52FD739B-8CFE-4C08-A34C-24347CB6B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699" y="3285273"/>
              <a:ext cx="522342" cy="370381"/>
            </a:xfrm>
            <a:custGeom>
              <a:avLst/>
              <a:gdLst>
                <a:gd name="T0" fmla="*/ 2281 w 2352"/>
                <a:gd name="T1" fmla="*/ 1667 h 1667"/>
                <a:gd name="T2" fmla="*/ 2352 w 2352"/>
                <a:gd name="T3" fmla="*/ 1595 h 1667"/>
                <a:gd name="T4" fmla="*/ 2352 w 2352"/>
                <a:gd name="T5" fmla="*/ 72 h 1667"/>
                <a:gd name="T6" fmla="*/ 2281 w 2352"/>
                <a:gd name="T7" fmla="*/ 0 h 1667"/>
                <a:gd name="T8" fmla="*/ 72 w 2352"/>
                <a:gd name="T9" fmla="*/ 0 h 1667"/>
                <a:gd name="T10" fmla="*/ 0 w 2352"/>
                <a:gd name="T11" fmla="*/ 72 h 1667"/>
                <a:gd name="T12" fmla="*/ 0 w 2352"/>
                <a:gd name="T13" fmla="*/ 1595 h 1667"/>
                <a:gd name="T14" fmla="*/ 72 w 2352"/>
                <a:gd name="T15" fmla="*/ 1667 h 1667"/>
                <a:gd name="T16" fmla="*/ 2281 w 2352"/>
                <a:gd name="T17" fmla="*/ 1667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2" h="1667">
                  <a:moveTo>
                    <a:pt x="2281" y="1667"/>
                  </a:moveTo>
                  <a:cubicBezTo>
                    <a:pt x="2320" y="1667"/>
                    <a:pt x="2352" y="1635"/>
                    <a:pt x="2352" y="1595"/>
                  </a:cubicBezTo>
                  <a:cubicBezTo>
                    <a:pt x="2352" y="72"/>
                    <a:pt x="2352" y="72"/>
                    <a:pt x="2352" y="72"/>
                  </a:cubicBezTo>
                  <a:cubicBezTo>
                    <a:pt x="2352" y="32"/>
                    <a:pt x="2320" y="0"/>
                    <a:pt x="228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0" y="1635"/>
                    <a:pt x="32" y="1667"/>
                    <a:pt x="72" y="1667"/>
                  </a:cubicBezTo>
                  <a:lnTo>
                    <a:pt x="2281" y="1667"/>
                  </a:lnTo>
                  <a:close/>
                </a:path>
              </a:pathLst>
            </a:custGeom>
            <a:noFill/>
            <a:ln w="15875" cap="flat">
              <a:solidFill>
                <a:srgbClr val="002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10">
              <a:extLst>
                <a:ext uri="{FF2B5EF4-FFF2-40B4-BE49-F238E27FC236}">
                  <a16:creationId xmlns:a16="http://schemas.microsoft.com/office/drawing/2014/main" id="{6D99C8F1-07AB-4839-BCEE-D649A8311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2159" y="3405449"/>
              <a:ext cx="69755" cy="118273"/>
            </a:xfrm>
            <a:custGeom>
              <a:avLst/>
              <a:gdLst>
                <a:gd name="T0" fmla="*/ 0 w 120"/>
                <a:gd name="T1" fmla="*/ 223 h 223"/>
                <a:gd name="T2" fmla="*/ 60 w 120"/>
                <a:gd name="T3" fmla="*/ 0 h 223"/>
                <a:gd name="T4" fmla="*/ 120 w 120"/>
                <a:gd name="T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" h="223">
                  <a:moveTo>
                    <a:pt x="0" y="223"/>
                  </a:moveTo>
                  <a:lnTo>
                    <a:pt x="60" y="0"/>
                  </a:lnTo>
                  <a:lnTo>
                    <a:pt x="120" y="223"/>
                  </a:lnTo>
                </a:path>
              </a:pathLst>
            </a:custGeom>
            <a:noFill/>
            <a:ln w="15875" cap="flat" cmpd="sng" algn="ctr">
              <a:solidFill>
                <a:srgbClr val="002050"/>
              </a:solidFill>
              <a:prstDash val="solid"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9896510C-8663-4084-A224-90FEBB965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0788" y="3405449"/>
              <a:ext cx="69173" cy="118273"/>
            </a:xfrm>
            <a:custGeom>
              <a:avLst/>
              <a:gdLst>
                <a:gd name="T0" fmla="*/ 0 w 119"/>
                <a:gd name="T1" fmla="*/ 223 h 223"/>
                <a:gd name="T2" fmla="*/ 59 w 119"/>
                <a:gd name="T3" fmla="*/ 0 h 223"/>
                <a:gd name="T4" fmla="*/ 119 w 119"/>
                <a:gd name="T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223">
                  <a:moveTo>
                    <a:pt x="0" y="223"/>
                  </a:moveTo>
                  <a:lnTo>
                    <a:pt x="59" y="0"/>
                  </a:lnTo>
                  <a:lnTo>
                    <a:pt x="119" y="223"/>
                  </a:lnTo>
                </a:path>
              </a:pathLst>
            </a:custGeom>
            <a:noFill/>
            <a:ln w="15875" cap="flat" cmpd="sng" algn="ctr">
              <a:solidFill>
                <a:srgbClr val="002050"/>
              </a:solidFill>
              <a:prstDash val="solid"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10921FE1-C03C-462C-9FB7-28DCBF4E8F8C}"/>
                </a:ext>
              </a:extLst>
            </p:cNvPr>
            <p:cNvGrpSpPr/>
            <p:nvPr/>
          </p:nvGrpSpPr>
          <p:grpSpPr>
            <a:xfrm>
              <a:off x="8384380" y="3521077"/>
              <a:ext cx="213332" cy="37126"/>
              <a:chOff x="9036573" y="3525838"/>
              <a:chExt cx="582613" cy="111125"/>
            </a:xfrm>
            <a:solidFill>
              <a:srgbClr val="FFFFFF"/>
            </a:solidFill>
          </p:grpSpPr>
          <p:sp>
            <p:nvSpPr>
              <p:cNvPr id="262" name="Freeform 9">
                <a:extLst>
                  <a:ext uri="{FF2B5EF4-FFF2-40B4-BE49-F238E27FC236}">
                    <a16:creationId xmlns:a16="http://schemas.microsoft.com/office/drawing/2014/main" id="{F3C970EA-8D6B-4161-85FA-8D08931C8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6936" y="3525838"/>
                <a:ext cx="222250" cy="111125"/>
              </a:xfrm>
              <a:custGeom>
                <a:avLst/>
                <a:gdLst>
                  <a:gd name="T0" fmla="*/ 189 w 189"/>
                  <a:gd name="T1" fmla="*/ 0 h 95"/>
                  <a:gd name="T2" fmla="*/ 94 w 189"/>
                  <a:gd name="T3" fmla="*/ 95 h 95"/>
                  <a:gd name="T4" fmla="*/ 0 w 189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95">
                    <a:moveTo>
                      <a:pt x="189" y="0"/>
                    </a:moveTo>
                    <a:cubicBezTo>
                      <a:pt x="189" y="53"/>
                      <a:pt x="147" y="95"/>
                      <a:pt x="94" y="95"/>
                    </a:cubicBezTo>
                    <a:cubicBezTo>
                      <a:pt x="42" y="95"/>
                      <a:pt x="0" y="53"/>
                      <a:pt x="0" y="0"/>
                    </a:cubicBezTo>
                  </a:path>
                </a:pathLst>
              </a:custGeom>
              <a:grpFill/>
              <a:ln w="15875">
                <a:solidFill>
                  <a:srgbClr val="00205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Freeform 11">
                <a:extLst>
                  <a:ext uri="{FF2B5EF4-FFF2-40B4-BE49-F238E27FC236}">
                    <a16:creationId xmlns:a16="http://schemas.microsoft.com/office/drawing/2014/main" id="{E8FF89C5-B71D-470A-8BF1-93E9FB576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6573" y="3525838"/>
                <a:ext cx="223837" cy="111125"/>
              </a:xfrm>
              <a:custGeom>
                <a:avLst/>
                <a:gdLst>
                  <a:gd name="T0" fmla="*/ 189 w 189"/>
                  <a:gd name="T1" fmla="*/ 0 h 95"/>
                  <a:gd name="T2" fmla="*/ 94 w 189"/>
                  <a:gd name="T3" fmla="*/ 95 h 95"/>
                  <a:gd name="T4" fmla="*/ 0 w 189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95">
                    <a:moveTo>
                      <a:pt x="189" y="0"/>
                    </a:moveTo>
                    <a:cubicBezTo>
                      <a:pt x="189" y="53"/>
                      <a:pt x="147" y="95"/>
                      <a:pt x="94" y="95"/>
                    </a:cubicBezTo>
                    <a:cubicBezTo>
                      <a:pt x="42" y="95"/>
                      <a:pt x="0" y="53"/>
                      <a:pt x="0" y="0"/>
                    </a:cubicBezTo>
                  </a:path>
                </a:pathLst>
              </a:custGeom>
              <a:grpFill/>
              <a:ln w="15875">
                <a:solidFill>
                  <a:srgbClr val="00205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2DE9CDF0-D680-480A-A15A-57C6106F4C7F}"/>
                </a:ext>
              </a:extLst>
            </p:cNvPr>
            <p:cNvCxnSpPr>
              <a:cxnSpLocks/>
            </p:cNvCxnSpPr>
            <p:nvPr/>
          </p:nvCxnSpPr>
          <p:spPr>
            <a:xfrm>
              <a:off x="8227220" y="3605212"/>
              <a:ext cx="514349" cy="0"/>
            </a:xfrm>
            <a:prstGeom prst="line">
              <a:avLst/>
            </a:prstGeom>
            <a:noFill/>
            <a:ln w="15875" cap="flat" cmpd="sng" algn="ctr">
              <a:solidFill>
                <a:srgbClr val="002050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5B62BDD-0578-469D-934D-E17FD9D9B84C}"/>
                </a:ext>
              </a:extLst>
            </p:cNvPr>
            <p:cNvCxnSpPr/>
            <p:nvPr/>
          </p:nvCxnSpPr>
          <p:spPr>
            <a:xfrm>
              <a:off x="8516332" y="3524255"/>
              <a:ext cx="82296" cy="0"/>
            </a:xfrm>
            <a:prstGeom prst="line">
              <a:avLst/>
            </a:prstGeom>
            <a:noFill/>
            <a:ln w="15875" cap="flat" cmpd="sng" algn="ctr">
              <a:solidFill>
                <a:srgbClr val="002050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AE074FF1-B31E-48E1-ABDF-DC49E534960F}"/>
                </a:ext>
              </a:extLst>
            </p:cNvPr>
            <p:cNvCxnSpPr/>
            <p:nvPr/>
          </p:nvCxnSpPr>
          <p:spPr>
            <a:xfrm>
              <a:off x="8387745" y="3524255"/>
              <a:ext cx="82296" cy="0"/>
            </a:xfrm>
            <a:prstGeom prst="line">
              <a:avLst/>
            </a:prstGeom>
            <a:noFill/>
            <a:ln w="15875" cap="flat" cmpd="sng" algn="ctr">
              <a:solidFill>
                <a:srgbClr val="002050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6DA7C3E-1B95-49B7-B0DB-B5848E339FBC}"/>
                </a:ext>
              </a:extLst>
            </p:cNvPr>
            <p:cNvCxnSpPr/>
            <p:nvPr/>
          </p:nvCxnSpPr>
          <p:spPr>
            <a:xfrm>
              <a:off x="8384479" y="3399234"/>
              <a:ext cx="198834" cy="0"/>
            </a:xfrm>
            <a:prstGeom prst="line">
              <a:avLst/>
            </a:prstGeom>
            <a:noFill/>
            <a:ln w="15875" cap="flat" cmpd="sng" algn="ctr">
              <a:solidFill>
                <a:srgbClr val="002050"/>
              </a:solidFill>
              <a:prstDash val="solid"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854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022E-16 2.96296E-6 L 1.11022E-16 0.2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2.22222E-6 L 4.58333E-6 0.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022E-16 -2.96296E-6 L 1.11022E-16 0.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2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07" grpId="1"/>
      <p:bldP spid="208" grpId="0"/>
      <p:bldP spid="208" grpId="1"/>
      <p:bldP spid="210" grpId="0"/>
      <p:bldP spid="2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6000" y="291512"/>
            <a:ext cx="2994059" cy="2994059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916" y="3572428"/>
            <a:ext cx="2994059" cy="2994059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6001" y="3572428"/>
            <a:ext cx="2994059" cy="2994059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916" y="291513"/>
            <a:ext cx="2994059" cy="29940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26000" y="291512"/>
            <a:ext cx="2994059" cy="2994059"/>
          </a:xfrm>
          <a:prstGeom prst="rect">
            <a:avLst/>
          </a:prstGeom>
          <a:solidFill>
            <a:srgbClr val="F25022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906916" y="291513"/>
            <a:ext cx="2994059" cy="2994059"/>
          </a:xfrm>
          <a:prstGeom prst="rect">
            <a:avLst/>
          </a:prstGeom>
          <a:solidFill>
            <a:srgbClr val="7FBA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626001" y="3572428"/>
            <a:ext cx="2994059" cy="2994059"/>
          </a:xfrm>
          <a:prstGeom prst="rect">
            <a:avLst/>
          </a:prstGeom>
          <a:solidFill>
            <a:srgbClr val="00A4EF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906916" y="3572428"/>
            <a:ext cx="2994059" cy="2994059"/>
          </a:xfrm>
          <a:prstGeom prst="rect">
            <a:avLst/>
          </a:prstGeom>
          <a:solidFill>
            <a:srgbClr val="FFB9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microsoft"/>
          <p:cNvSpPr/>
          <p:nvPr/>
        </p:nvSpPr>
        <p:spPr>
          <a:xfrm>
            <a:off x="456156" y="2358999"/>
            <a:ext cx="6992439" cy="6186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mission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0873" y="3256835"/>
            <a:ext cx="6720778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12" marR="0" lvl="0" indent="0" algn="l" defTabSz="914102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Empower every person and</a:t>
            </a:r>
            <a:b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every organization on the</a:t>
            </a:r>
            <a:b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planet to achieve more</a:t>
            </a:r>
          </a:p>
        </p:txBody>
      </p:sp>
    </p:spTree>
    <p:extLst>
      <p:ext uri="{BB962C8B-B14F-4D97-AF65-F5344CB8AC3E}">
        <p14:creationId xmlns:p14="http://schemas.microsoft.com/office/powerpoint/2010/main" val="402404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-0.29909 -3.33333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1.45833E-6 0.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2" grpId="0" animBg="1"/>
      <p:bldP spid="12" grpId="1" animBg="1"/>
      <p:bldP spid="20" grpId="0" animBg="1"/>
      <p:bldP spid="20" grpId="1" animBg="1"/>
      <p:bldP spid="21" grpId="0" animBg="1"/>
      <p:bldP spid="21" grpId="1" animBg="1"/>
      <p:bldP spid="23" grpId="0"/>
      <p:bldP spid="23" grpId="1"/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51130B8D-C524-4ACC-B213-4C443DE401F2}"/>
              </a:ext>
            </a:extLst>
          </p:cNvPr>
          <p:cNvSpPr txBox="1"/>
          <p:nvPr/>
        </p:nvSpPr>
        <p:spPr>
          <a:xfrm>
            <a:off x="9538828" y="2419392"/>
            <a:ext cx="210312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7314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3387">
                      <a:srgbClr val="1A1A1A"/>
                    </a:gs>
                    <a:gs pos="64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Empowered experiences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E0D8FAFA-74E9-4DEC-BED5-54C66C3BFAF1}"/>
              </a:ext>
            </a:extLst>
          </p:cNvPr>
          <p:cNvSpPr txBox="1"/>
          <p:nvPr/>
        </p:nvSpPr>
        <p:spPr>
          <a:xfrm>
            <a:off x="9468933" y="3699945"/>
            <a:ext cx="224291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7314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3387">
                      <a:srgbClr val="1A1A1A"/>
                    </a:gs>
                    <a:gs pos="64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Digital transformation</a:t>
            </a:r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7A77CBB2-7BD4-499B-AEC9-4694EFDE2DB1}"/>
              </a:ext>
            </a:extLst>
          </p:cNvPr>
          <p:cNvGrpSpPr>
            <a:grpSpLocks noChangeAspect="1"/>
          </p:cNvGrpSpPr>
          <p:nvPr/>
        </p:nvGrpSpPr>
        <p:grpSpPr>
          <a:xfrm>
            <a:off x="588151" y="741694"/>
            <a:ext cx="640080" cy="640080"/>
            <a:chOff x="9779577" y="2457368"/>
            <a:chExt cx="1100518" cy="1100516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5B9B5344-0806-432D-BCBA-3A9AE73216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79577" y="2457368"/>
              <a:ext cx="1100518" cy="1100516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10" name="Group 23">
              <a:extLst>
                <a:ext uri="{FF2B5EF4-FFF2-40B4-BE49-F238E27FC236}">
                  <a16:creationId xmlns:a16="http://schemas.microsoft.com/office/drawing/2014/main" id="{D45DF0DD-1F44-40BE-8549-ACDF53A7A90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66347" y="2820987"/>
              <a:ext cx="525463" cy="369888"/>
              <a:chOff x="6341" y="1777"/>
              <a:chExt cx="331" cy="233"/>
            </a:xfrm>
          </p:grpSpPr>
          <p:sp>
            <p:nvSpPr>
              <p:cNvPr id="411" name="Freeform 24">
                <a:extLst>
                  <a:ext uri="{FF2B5EF4-FFF2-40B4-BE49-F238E27FC236}">
                    <a16:creationId xmlns:a16="http://schemas.microsoft.com/office/drawing/2014/main" id="{748285FA-E15F-4873-AB50-975C59ABB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1" y="1777"/>
                <a:ext cx="331" cy="233"/>
              </a:xfrm>
              <a:custGeom>
                <a:avLst/>
                <a:gdLst>
                  <a:gd name="T0" fmla="*/ 194 w 388"/>
                  <a:gd name="T1" fmla="*/ 185 h 273"/>
                  <a:gd name="T2" fmla="*/ 245 w 388"/>
                  <a:gd name="T3" fmla="*/ 185 h 273"/>
                  <a:gd name="T4" fmla="*/ 290 w 388"/>
                  <a:gd name="T5" fmla="*/ 207 h 273"/>
                  <a:gd name="T6" fmla="*/ 340 w 388"/>
                  <a:gd name="T7" fmla="*/ 269 h 273"/>
                  <a:gd name="T8" fmla="*/ 342 w 388"/>
                  <a:gd name="T9" fmla="*/ 271 h 273"/>
                  <a:gd name="T10" fmla="*/ 342 w 388"/>
                  <a:gd name="T11" fmla="*/ 271 h 273"/>
                  <a:gd name="T12" fmla="*/ 345 w 388"/>
                  <a:gd name="T13" fmla="*/ 272 h 273"/>
                  <a:gd name="T14" fmla="*/ 345 w 388"/>
                  <a:gd name="T15" fmla="*/ 273 h 273"/>
                  <a:gd name="T16" fmla="*/ 348 w 388"/>
                  <a:gd name="T17" fmla="*/ 273 h 273"/>
                  <a:gd name="T18" fmla="*/ 349 w 388"/>
                  <a:gd name="T19" fmla="*/ 273 h 273"/>
                  <a:gd name="T20" fmla="*/ 354 w 388"/>
                  <a:gd name="T21" fmla="*/ 272 h 273"/>
                  <a:gd name="T22" fmla="*/ 388 w 388"/>
                  <a:gd name="T23" fmla="*/ 212 h 273"/>
                  <a:gd name="T24" fmla="*/ 314 w 388"/>
                  <a:gd name="T25" fmla="*/ 15 h 273"/>
                  <a:gd name="T26" fmla="*/ 277 w 388"/>
                  <a:gd name="T27" fmla="*/ 2 h 273"/>
                  <a:gd name="T28" fmla="*/ 253 w 388"/>
                  <a:gd name="T29" fmla="*/ 5 h 273"/>
                  <a:gd name="T30" fmla="*/ 244 w 388"/>
                  <a:gd name="T31" fmla="*/ 10 h 273"/>
                  <a:gd name="T32" fmla="*/ 194 w 388"/>
                  <a:gd name="T33" fmla="*/ 10 h 273"/>
                  <a:gd name="T34" fmla="*/ 144 w 388"/>
                  <a:gd name="T35" fmla="*/ 10 h 273"/>
                  <a:gd name="T36" fmla="*/ 135 w 388"/>
                  <a:gd name="T37" fmla="*/ 5 h 273"/>
                  <a:gd name="T38" fmla="*/ 111 w 388"/>
                  <a:gd name="T39" fmla="*/ 2 h 273"/>
                  <a:gd name="T40" fmla="*/ 74 w 388"/>
                  <a:gd name="T41" fmla="*/ 15 h 273"/>
                  <a:gd name="T42" fmla="*/ 0 w 388"/>
                  <a:gd name="T43" fmla="*/ 212 h 273"/>
                  <a:gd name="T44" fmla="*/ 34 w 388"/>
                  <a:gd name="T45" fmla="*/ 272 h 273"/>
                  <a:gd name="T46" fmla="*/ 39 w 388"/>
                  <a:gd name="T47" fmla="*/ 273 h 273"/>
                  <a:gd name="T48" fmla="*/ 40 w 388"/>
                  <a:gd name="T49" fmla="*/ 273 h 273"/>
                  <a:gd name="T50" fmla="*/ 43 w 388"/>
                  <a:gd name="T51" fmla="*/ 273 h 273"/>
                  <a:gd name="T52" fmla="*/ 43 w 388"/>
                  <a:gd name="T53" fmla="*/ 272 h 273"/>
                  <a:gd name="T54" fmla="*/ 46 w 388"/>
                  <a:gd name="T55" fmla="*/ 271 h 273"/>
                  <a:gd name="T56" fmla="*/ 46 w 388"/>
                  <a:gd name="T57" fmla="*/ 271 h 273"/>
                  <a:gd name="T58" fmla="*/ 48 w 388"/>
                  <a:gd name="T59" fmla="*/ 269 h 273"/>
                  <a:gd name="T60" fmla="*/ 98 w 388"/>
                  <a:gd name="T61" fmla="*/ 207 h 273"/>
                  <a:gd name="T62" fmla="*/ 143 w 388"/>
                  <a:gd name="T63" fmla="*/ 185 h 273"/>
                  <a:gd name="T64" fmla="*/ 194 w 388"/>
                  <a:gd name="T65" fmla="*/ 18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88" h="273">
                    <a:moveTo>
                      <a:pt x="194" y="185"/>
                    </a:moveTo>
                    <a:cubicBezTo>
                      <a:pt x="245" y="185"/>
                      <a:pt x="245" y="185"/>
                      <a:pt x="245" y="185"/>
                    </a:cubicBezTo>
                    <a:cubicBezTo>
                      <a:pt x="262" y="185"/>
                      <a:pt x="279" y="193"/>
                      <a:pt x="290" y="207"/>
                    </a:cubicBezTo>
                    <a:cubicBezTo>
                      <a:pt x="340" y="269"/>
                      <a:pt x="340" y="269"/>
                      <a:pt x="340" y="269"/>
                    </a:cubicBezTo>
                    <a:cubicBezTo>
                      <a:pt x="340" y="269"/>
                      <a:pt x="341" y="270"/>
                      <a:pt x="342" y="271"/>
                    </a:cubicBezTo>
                    <a:cubicBezTo>
                      <a:pt x="342" y="271"/>
                      <a:pt x="342" y="271"/>
                      <a:pt x="342" y="271"/>
                    </a:cubicBezTo>
                    <a:cubicBezTo>
                      <a:pt x="343" y="272"/>
                      <a:pt x="344" y="272"/>
                      <a:pt x="345" y="272"/>
                    </a:cubicBezTo>
                    <a:cubicBezTo>
                      <a:pt x="345" y="272"/>
                      <a:pt x="345" y="273"/>
                      <a:pt x="345" y="273"/>
                    </a:cubicBezTo>
                    <a:cubicBezTo>
                      <a:pt x="346" y="273"/>
                      <a:pt x="347" y="273"/>
                      <a:pt x="348" y="273"/>
                    </a:cubicBezTo>
                    <a:cubicBezTo>
                      <a:pt x="349" y="273"/>
                      <a:pt x="349" y="273"/>
                      <a:pt x="349" y="273"/>
                    </a:cubicBezTo>
                    <a:cubicBezTo>
                      <a:pt x="350" y="273"/>
                      <a:pt x="352" y="273"/>
                      <a:pt x="354" y="272"/>
                    </a:cubicBezTo>
                    <a:cubicBezTo>
                      <a:pt x="367" y="267"/>
                      <a:pt x="388" y="253"/>
                      <a:pt x="388" y="212"/>
                    </a:cubicBezTo>
                    <a:cubicBezTo>
                      <a:pt x="388" y="130"/>
                      <a:pt x="324" y="19"/>
                      <a:pt x="314" y="15"/>
                    </a:cubicBezTo>
                    <a:cubicBezTo>
                      <a:pt x="277" y="2"/>
                      <a:pt x="277" y="2"/>
                      <a:pt x="277" y="2"/>
                    </a:cubicBezTo>
                    <a:cubicBezTo>
                      <a:pt x="269" y="0"/>
                      <a:pt x="260" y="1"/>
                      <a:pt x="253" y="5"/>
                    </a:cubicBezTo>
                    <a:cubicBezTo>
                      <a:pt x="244" y="10"/>
                      <a:pt x="244" y="10"/>
                      <a:pt x="244" y="10"/>
                    </a:cubicBezTo>
                    <a:cubicBezTo>
                      <a:pt x="194" y="10"/>
                      <a:pt x="194" y="10"/>
                      <a:pt x="194" y="10"/>
                    </a:cubicBezTo>
                    <a:cubicBezTo>
                      <a:pt x="144" y="10"/>
                      <a:pt x="144" y="10"/>
                      <a:pt x="144" y="10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28" y="1"/>
                      <a:pt x="119" y="0"/>
                      <a:pt x="111" y="2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64" y="19"/>
                      <a:pt x="0" y="130"/>
                      <a:pt x="0" y="212"/>
                    </a:cubicBezTo>
                    <a:cubicBezTo>
                      <a:pt x="0" y="253"/>
                      <a:pt x="21" y="267"/>
                      <a:pt x="34" y="272"/>
                    </a:cubicBezTo>
                    <a:cubicBezTo>
                      <a:pt x="36" y="273"/>
                      <a:pt x="38" y="273"/>
                      <a:pt x="39" y="273"/>
                    </a:cubicBezTo>
                    <a:cubicBezTo>
                      <a:pt x="39" y="273"/>
                      <a:pt x="39" y="273"/>
                      <a:pt x="40" y="273"/>
                    </a:cubicBezTo>
                    <a:cubicBezTo>
                      <a:pt x="41" y="273"/>
                      <a:pt x="42" y="273"/>
                      <a:pt x="43" y="273"/>
                    </a:cubicBezTo>
                    <a:cubicBezTo>
                      <a:pt x="43" y="273"/>
                      <a:pt x="43" y="272"/>
                      <a:pt x="43" y="272"/>
                    </a:cubicBezTo>
                    <a:cubicBezTo>
                      <a:pt x="44" y="272"/>
                      <a:pt x="45" y="272"/>
                      <a:pt x="46" y="271"/>
                    </a:cubicBezTo>
                    <a:cubicBezTo>
                      <a:pt x="46" y="271"/>
                      <a:pt x="46" y="271"/>
                      <a:pt x="46" y="271"/>
                    </a:cubicBezTo>
                    <a:cubicBezTo>
                      <a:pt x="47" y="270"/>
                      <a:pt x="48" y="269"/>
                      <a:pt x="48" y="269"/>
                    </a:cubicBezTo>
                    <a:cubicBezTo>
                      <a:pt x="98" y="207"/>
                      <a:pt x="98" y="207"/>
                      <a:pt x="98" y="207"/>
                    </a:cubicBezTo>
                    <a:cubicBezTo>
                      <a:pt x="109" y="193"/>
                      <a:pt x="126" y="185"/>
                      <a:pt x="143" y="185"/>
                    </a:cubicBezTo>
                    <a:lnTo>
                      <a:pt x="194" y="1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8" name="Oval 25">
                <a:extLst>
                  <a:ext uri="{FF2B5EF4-FFF2-40B4-BE49-F238E27FC236}">
                    <a16:creationId xmlns:a16="http://schemas.microsoft.com/office/drawing/2014/main" id="{89712C46-B564-4A8C-8C56-AD5967BE3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0" y="1812"/>
                <a:ext cx="34" cy="34"/>
              </a:xfrm>
              <a:prstGeom prst="ellipse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3" name="Rectangle 482">
            <a:extLst>
              <a:ext uri="{FF2B5EF4-FFF2-40B4-BE49-F238E27FC236}">
                <a16:creationId xmlns:a16="http://schemas.microsoft.com/office/drawing/2014/main" id="{0930D1E8-B509-4E23-8731-6BC42E7F9900}"/>
              </a:ext>
            </a:extLst>
          </p:cNvPr>
          <p:cNvSpPr/>
          <p:nvPr/>
        </p:nvSpPr>
        <p:spPr bwMode="auto">
          <a:xfrm>
            <a:off x="1435081" y="938624"/>
            <a:ext cx="727763" cy="2462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Gaming</a:t>
            </a:r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CBF6FD3E-0187-4FE6-B6D4-CFBD8009E0E3}"/>
              </a:ext>
            </a:extLst>
          </p:cNvPr>
          <p:cNvGrpSpPr>
            <a:grpSpLocks noChangeAspect="1"/>
          </p:cNvGrpSpPr>
          <p:nvPr/>
        </p:nvGrpSpPr>
        <p:grpSpPr>
          <a:xfrm>
            <a:off x="588152" y="5476226"/>
            <a:ext cx="640080" cy="640080"/>
            <a:chOff x="6412490" y="2627283"/>
            <a:chExt cx="1097280" cy="1097280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94B4A1EB-037F-4837-A549-D8B73B116008}"/>
                </a:ext>
              </a:extLst>
            </p:cNvPr>
            <p:cNvSpPr/>
            <p:nvPr/>
          </p:nvSpPr>
          <p:spPr bwMode="auto">
            <a:xfrm>
              <a:off x="6412490" y="2627283"/>
              <a:ext cx="1097280" cy="1097280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73" name="Group 30">
              <a:extLst>
                <a:ext uri="{FF2B5EF4-FFF2-40B4-BE49-F238E27FC236}">
                  <a16:creationId xmlns:a16="http://schemas.microsoft.com/office/drawing/2014/main" id="{43712D09-0619-4014-AED4-5E306001C7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690207" y="2956848"/>
              <a:ext cx="541846" cy="438150"/>
              <a:chOff x="3469" y="1860"/>
              <a:chExt cx="742" cy="600"/>
            </a:xfrm>
            <a:solidFill>
              <a:schemeClr val="bg1"/>
            </a:solidFill>
          </p:grpSpPr>
          <p:sp>
            <p:nvSpPr>
              <p:cNvPr id="474" name="Freeform 31">
                <a:extLst>
                  <a:ext uri="{FF2B5EF4-FFF2-40B4-BE49-F238E27FC236}">
                    <a16:creationId xmlns:a16="http://schemas.microsoft.com/office/drawing/2014/main" id="{7DEE95F0-38B2-4EC5-A0B5-5993E567C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906"/>
                <a:ext cx="375" cy="508"/>
              </a:xfrm>
              <a:custGeom>
                <a:avLst/>
                <a:gdLst>
                  <a:gd name="T0" fmla="*/ 186 w 375"/>
                  <a:gd name="T1" fmla="*/ 508 h 508"/>
                  <a:gd name="T2" fmla="*/ 0 w 375"/>
                  <a:gd name="T3" fmla="*/ 204 h 508"/>
                  <a:gd name="T4" fmla="*/ 16 w 375"/>
                  <a:gd name="T5" fmla="*/ 195 h 508"/>
                  <a:gd name="T6" fmla="*/ 168 w 375"/>
                  <a:gd name="T7" fmla="*/ 444 h 508"/>
                  <a:gd name="T8" fmla="*/ 168 w 375"/>
                  <a:gd name="T9" fmla="*/ 0 h 508"/>
                  <a:gd name="T10" fmla="*/ 375 w 375"/>
                  <a:gd name="T11" fmla="*/ 192 h 508"/>
                  <a:gd name="T12" fmla="*/ 365 w 375"/>
                  <a:gd name="T13" fmla="*/ 206 h 508"/>
                  <a:gd name="T14" fmla="*/ 186 w 375"/>
                  <a:gd name="T15" fmla="*/ 41 h 508"/>
                  <a:gd name="T16" fmla="*/ 186 w 375"/>
                  <a:gd name="T17" fmla="*/ 508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5" h="508">
                    <a:moveTo>
                      <a:pt x="186" y="508"/>
                    </a:moveTo>
                    <a:lnTo>
                      <a:pt x="0" y="204"/>
                    </a:lnTo>
                    <a:lnTo>
                      <a:pt x="16" y="195"/>
                    </a:lnTo>
                    <a:lnTo>
                      <a:pt x="168" y="444"/>
                    </a:lnTo>
                    <a:lnTo>
                      <a:pt x="168" y="0"/>
                    </a:lnTo>
                    <a:lnTo>
                      <a:pt x="375" y="192"/>
                    </a:lnTo>
                    <a:lnTo>
                      <a:pt x="365" y="206"/>
                    </a:lnTo>
                    <a:lnTo>
                      <a:pt x="186" y="41"/>
                    </a:lnTo>
                    <a:lnTo>
                      <a:pt x="186" y="5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5" name="Freeform 32">
                <a:extLst>
                  <a:ext uri="{FF2B5EF4-FFF2-40B4-BE49-F238E27FC236}">
                    <a16:creationId xmlns:a16="http://schemas.microsoft.com/office/drawing/2014/main" id="{45AAEB50-C247-4424-ABAF-749BC067B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" y="2098"/>
                <a:ext cx="501" cy="298"/>
              </a:xfrm>
              <a:custGeom>
                <a:avLst/>
                <a:gdLst>
                  <a:gd name="T0" fmla="*/ 9 w 501"/>
                  <a:gd name="T1" fmla="*/ 298 h 298"/>
                  <a:gd name="T2" fmla="*/ 0 w 501"/>
                  <a:gd name="T3" fmla="*/ 282 h 298"/>
                  <a:gd name="T4" fmla="*/ 493 w 501"/>
                  <a:gd name="T5" fmla="*/ 0 h 298"/>
                  <a:gd name="T6" fmla="*/ 501 w 501"/>
                  <a:gd name="T7" fmla="*/ 14 h 298"/>
                  <a:gd name="T8" fmla="*/ 9 w 501"/>
                  <a:gd name="T9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1" h="298">
                    <a:moveTo>
                      <a:pt x="9" y="298"/>
                    </a:moveTo>
                    <a:lnTo>
                      <a:pt x="0" y="282"/>
                    </a:lnTo>
                    <a:lnTo>
                      <a:pt x="493" y="0"/>
                    </a:lnTo>
                    <a:lnTo>
                      <a:pt x="501" y="14"/>
                    </a:lnTo>
                    <a:lnTo>
                      <a:pt x="9" y="2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6" name="Freeform 33">
                <a:extLst>
                  <a:ext uri="{FF2B5EF4-FFF2-40B4-BE49-F238E27FC236}">
                    <a16:creationId xmlns:a16="http://schemas.microsoft.com/office/drawing/2014/main" id="{C45E8FFC-7B68-49F6-9125-05A5F4A6C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" y="2096"/>
                <a:ext cx="614" cy="295"/>
              </a:xfrm>
              <a:custGeom>
                <a:avLst/>
                <a:gdLst>
                  <a:gd name="T0" fmla="*/ 16 w 614"/>
                  <a:gd name="T1" fmla="*/ 295 h 295"/>
                  <a:gd name="T2" fmla="*/ 0 w 614"/>
                  <a:gd name="T3" fmla="*/ 287 h 295"/>
                  <a:gd name="T4" fmla="*/ 131 w 614"/>
                  <a:gd name="T5" fmla="*/ 0 h 295"/>
                  <a:gd name="T6" fmla="*/ 506 w 614"/>
                  <a:gd name="T7" fmla="*/ 0 h 295"/>
                  <a:gd name="T8" fmla="*/ 614 w 614"/>
                  <a:gd name="T9" fmla="*/ 287 h 295"/>
                  <a:gd name="T10" fmla="*/ 596 w 614"/>
                  <a:gd name="T11" fmla="*/ 295 h 295"/>
                  <a:gd name="T12" fmla="*/ 494 w 614"/>
                  <a:gd name="T13" fmla="*/ 18 h 295"/>
                  <a:gd name="T14" fmla="*/ 143 w 614"/>
                  <a:gd name="T15" fmla="*/ 18 h 295"/>
                  <a:gd name="T16" fmla="*/ 16 w 614"/>
                  <a:gd name="T17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4" h="295">
                    <a:moveTo>
                      <a:pt x="16" y="295"/>
                    </a:moveTo>
                    <a:lnTo>
                      <a:pt x="0" y="287"/>
                    </a:lnTo>
                    <a:lnTo>
                      <a:pt x="131" y="0"/>
                    </a:lnTo>
                    <a:lnTo>
                      <a:pt x="506" y="0"/>
                    </a:lnTo>
                    <a:lnTo>
                      <a:pt x="614" y="287"/>
                    </a:lnTo>
                    <a:lnTo>
                      <a:pt x="596" y="295"/>
                    </a:lnTo>
                    <a:lnTo>
                      <a:pt x="494" y="18"/>
                    </a:lnTo>
                    <a:lnTo>
                      <a:pt x="143" y="18"/>
                    </a:lnTo>
                    <a:lnTo>
                      <a:pt x="16" y="2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7" name="Oval 34">
                <a:extLst>
                  <a:ext uri="{FF2B5EF4-FFF2-40B4-BE49-F238E27FC236}">
                    <a16:creationId xmlns:a16="http://schemas.microsoft.com/office/drawing/2014/main" id="{6AAA16FD-815A-4919-B4A2-2A5F1D28A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60"/>
                <a:ext cx="144" cy="14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8" name="Oval 35">
                <a:extLst>
                  <a:ext uri="{FF2B5EF4-FFF2-40B4-BE49-F238E27FC236}">
                    <a16:creationId xmlns:a16="http://schemas.microsoft.com/office/drawing/2014/main" id="{AED340A6-2F83-4A65-A5A5-14CF84D46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2039"/>
                <a:ext cx="145" cy="146"/>
              </a:xfrm>
              <a:prstGeom prst="ellipse">
                <a:avLst/>
              </a:prstGeom>
              <a:solidFill>
                <a:srgbClr val="008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9" name="Oval 36">
                <a:extLst>
                  <a:ext uri="{FF2B5EF4-FFF2-40B4-BE49-F238E27FC236}">
                    <a16:creationId xmlns:a16="http://schemas.microsoft.com/office/drawing/2014/main" id="{B73042AE-BC3F-43C9-BAFF-0E5D82F3A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9" y="2032"/>
                <a:ext cx="146" cy="1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0" name="Oval 37">
                <a:extLst>
                  <a:ext uri="{FF2B5EF4-FFF2-40B4-BE49-F238E27FC236}">
                    <a16:creationId xmlns:a16="http://schemas.microsoft.com/office/drawing/2014/main" id="{8B32FFCF-CD1B-4D5D-A573-016ED0C06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314"/>
                <a:ext cx="144" cy="1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1" name="Oval 38">
                <a:extLst>
                  <a:ext uri="{FF2B5EF4-FFF2-40B4-BE49-F238E27FC236}">
                    <a16:creationId xmlns:a16="http://schemas.microsoft.com/office/drawing/2014/main" id="{849926CA-C86F-4EAB-A0BC-6F5D4DBB6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2314"/>
                <a:ext cx="145" cy="1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2" name="Oval 39">
                <a:extLst>
                  <a:ext uri="{FF2B5EF4-FFF2-40B4-BE49-F238E27FC236}">
                    <a16:creationId xmlns:a16="http://schemas.microsoft.com/office/drawing/2014/main" id="{2D20493C-1F5F-4FF8-93FF-AB72AB117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2314"/>
                <a:ext cx="145" cy="146"/>
              </a:xfrm>
              <a:prstGeom prst="ellipse">
                <a:avLst/>
              </a:prstGeom>
              <a:solidFill>
                <a:srgbClr val="008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4" name="Rectangle 483">
            <a:extLst>
              <a:ext uri="{FF2B5EF4-FFF2-40B4-BE49-F238E27FC236}">
                <a16:creationId xmlns:a16="http://schemas.microsoft.com/office/drawing/2014/main" id="{9E77A6ED-1B43-4F85-9988-E10E077F1953}"/>
              </a:ext>
            </a:extLst>
          </p:cNvPr>
          <p:cNvSpPr/>
          <p:nvPr/>
        </p:nvSpPr>
        <p:spPr bwMode="auto">
          <a:xfrm>
            <a:off x="1435081" y="5673156"/>
            <a:ext cx="892873" cy="2462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Data &amp; AI</a:t>
            </a:r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FBBD32CC-8550-4663-857D-A5D890614044}"/>
              </a:ext>
            </a:extLst>
          </p:cNvPr>
          <p:cNvGrpSpPr>
            <a:grpSpLocks noChangeAspect="1"/>
          </p:cNvGrpSpPr>
          <p:nvPr/>
        </p:nvGrpSpPr>
        <p:grpSpPr>
          <a:xfrm>
            <a:off x="588151" y="1688600"/>
            <a:ext cx="640080" cy="640080"/>
            <a:chOff x="9863290" y="2880360"/>
            <a:chExt cx="1100518" cy="1100516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7979526A-6E04-4487-B289-F1965E1BDB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63290" y="2880360"/>
              <a:ext cx="1100518" cy="1100516"/>
            </a:xfrm>
            <a:prstGeom prst="ellipse">
              <a:avLst/>
            </a:prstGeom>
            <a:solidFill>
              <a:srgbClr val="009EE5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6F4B78A8-8FFA-4235-BF30-84CD3F7BF1AC}"/>
                </a:ext>
              </a:extLst>
            </p:cNvPr>
            <p:cNvGrpSpPr/>
            <p:nvPr/>
          </p:nvGrpSpPr>
          <p:grpSpPr>
            <a:xfrm>
              <a:off x="10095954" y="3130583"/>
              <a:ext cx="695187" cy="502440"/>
              <a:chOff x="10095954" y="3130583"/>
              <a:chExt cx="695187" cy="502440"/>
            </a:xfrm>
          </p:grpSpPr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FE760C48-7B1C-4DA1-BC51-AEAE8A3AC5D6}"/>
                  </a:ext>
                </a:extLst>
              </p:cNvPr>
              <p:cNvGrpSpPr/>
              <p:nvPr/>
            </p:nvGrpSpPr>
            <p:grpSpPr>
              <a:xfrm>
                <a:off x="10607167" y="3375619"/>
                <a:ext cx="183974" cy="94784"/>
                <a:chOff x="10596957" y="3173263"/>
                <a:chExt cx="360908" cy="185941"/>
              </a:xfrm>
            </p:grpSpPr>
            <p:sp>
              <p:nvSpPr>
                <p:cNvPr id="442" name="Freeform 13">
                  <a:extLst>
                    <a:ext uri="{FF2B5EF4-FFF2-40B4-BE49-F238E27FC236}">
                      <a16:creationId xmlns:a16="http://schemas.microsoft.com/office/drawing/2014/main" id="{037799CD-812D-4332-BD48-69743965A7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9632" y="3173263"/>
                  <a:ext cx="274339" cy="177406"/>
                </a:xfrm>
                <a:custGeom>
                  <a:avLst/>
                  <a:gdLst>
                    <a:gd name="T0" fmla="*/ 240 w 255"/>
                    <a:gd name="T1" fmla="*/ 0 h 165"/>
                    <a:gd name="T2" fmla="*/ 16 w 255"/>
                    <a:gd name="T3" fmla="*/ 0 h 165"/>
                    <a:gd name="T4" fmla="*/ 0 w 255"/>
                    <a:gd name="T5" fmla="*/ 15 h 165"/>
                    <a:gd name="T6" fmla="*/ 0 w 255"/>
                    <a:gd name="T7" fmla="*/ 165 h 165"/>
                    <a:gd name="T8" fmla="*/ 255 w 255"/>
                    <a:gd name="T9" fmla="*/ 165 h 165"/>
                    <a:gd name="T10" fmla="*/ 255 w 255"/>
                    <a:gd name="T11" fmla="*/ 15 h 165"/>
                    <a:gd name="T12" fmla="*/ 240 w 255"/>
                    <a:gd name="T13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5" h="165">
                      <a:moveTo>
                        <a:pt x="24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255" y="165"/>
                        <a:pt x="255" y="165"/>
                        <a:pt x="255" y="165"/>
                      </a:cubicBezTo>
                      <a:cubicBezTo>
                        <a:pt x="255" y="15"/>
                        <a:pt x="255" y="15"/>
                        <a:pt x="255" y="15"/>
                      </a:cubicBezTo>
                      <a:cubicBezTo>
                        <a:pt x="255" y="7"/>
                        <a:pt x="248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Freeform 14">
                  <a:extLst>
                    <a:ext uri="{FF2B5EF4-FFF2-40B4-BE49-F238E27FC236}">
                      <a16:creationId xmlns:a16="http://schemas.microsoft.com/office/drawing/2014/main" id="{177728EE-1AD3-466F-91DF-4F158B777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96957" y="3338476"/>
                  <a:ext cx="360908" cy="20728"/>
                </a:xfrm>
                <a:custGeom>
                  <a:avLst/>
                  <a:gdLst>
                    <a:gd name="T0" fmla="*/ 317 w 336"/>
                    <a:gd name="T1" fmla="*/ 19 h 19"/>
                    <a:gd name="T2" fmla="*/ 18 w 336"/>
                    <a:gd name="T3" fmla="*/ 19 h 19"/>
                    <a:gd name="T4" fmla="*/ 0 w 336"/>
                    <a:gd name="T5" fmla="*/ 0 h 19"/>
                    <a:gd name="T6" fmla="*/ 336 w 336"/>
                    <a:gd name="T7" fmla="*/ 0 h 19"/>
                    <a:gd name="T8" fmla="*/ 317 w 33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6" h="19">
                      <a:moveTo>
                        <a:pt x="317" y="19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8" y="19"/>
                        <a:pt x="0" y="11"/>
                        <a:pt x="0" y="0"/>
                      </a:cubicBezTo>
                      <a:cubicBezTo>
                        <a:pt x="336" y="0"/>
                        <a:pt x="336" y="0"/>
                        <a:pt x="336" y="0"/>
                      </a:cubicBezTo>
                      <a:cubicBezTo>
                        <a:pt x="336" y="11"/>
                        <a:pt x="327" y="19"/>
                        <a:pt x="3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353D7A40-FC73-4E05-AA24-D9DE5CC47E6B}"/>
                  </a:ext>
                </a:extLst>
              </p:cNvPr>
              <p:cNvGrpSpPr/>
              <p:nvPr/>
            </p:nvGrpSpPr>
            <p:grpSpPr>
              <a:xfrm>
                <a:off x="10095954" y="3377260"/>
                <a:ext cx="69602" cy="114178"/>
                <a:chOff x="10474419" y="3115347"/>
                <a:chExt cx="108516" cy="178016"/>
              </a:xfrm>
            </p:grpSpPr>
            <p:sp>
              <p:nvSpPr>
                <p:cNvPr id="440" name="Freeform 15">
                  <a:extLst>
                    <a:ext uri="{FF2B5EF4-FFF2-40B4-BE49-F238E27FC236}">
                      <a16:creationId xmlns:a16="http://schemas.microsoft.com/office/drawing/2014/main" id="{5F27BC4F-44F7-4EC0-9752-6C51134B0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74419" y="3239714"/>
                  <a:ext cx="108516" cy="53649"/>
                </a:xfrm>
                <a:custGeom>
                  <a:avLst/>
                  <a:gdLst>
                    <a:gd name="T0" fmla="*/ 87 w 101"/>
                    <a:gd name="T1" fmla="*/ 50 h 50"/>
                    <a:gd name="T2" fmla="*/ 14 w 101"/>
                    <a:gd name="T3" fmla="*/ 50 h 50"/>
                    <a:gd name="T4" fmla="*/ 0 w 101"/>
                    <a:gd name="T5" fmla="*/ 36 h 50"/>
                    <a:gd name="T6" fmla="*/ 0 w 101"/>
                    <a:gd name="T7" fmla="*/ 15 h 50"/>
                    <a:gd name="T8" fmla="*/ 51 w 101"/>
                    <a:gd name="T9" fmla="*/ 0 h 50"/>
                    <a:gd name="T10" fmla="*/ 101 w 101"/>
                    <a:gd name="T11" fmla="*/ 15 h 50"/>
                    <a:gd name="T12" fmla="*/ 101 w 101"/>
                    <a:gd name="T13" fmla="*/ 36 h 50"/>
                    <a:gd name="T14" fmla="*/ 87 w 101"/>
                    <a:gd name="T15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50">
                      <a:moveTo>
                        <a:pt x="87" y="50"/>
                      </a:move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7" y="50"/>
                        <a:pt x="0" y="44"/>
                        <a:pt x="0" y="36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51" y="0"/>
                        <a:pt x="51" y="0"/>
                      </a:cubicBezTo>
                      <a:cubicBezTo>
                        <a:pt x="51" y="0"/>
                        <a:pt x="101" y="7"/>
                        <a:pt x="101" y="15"/>
                      </a:cubicBezTo>
                      <a:cubicBezTo>
                        <a:pt x="101" y="36"/>
                        <a:pt x="101" y="36"/>
                        <a:pt x="101" y="36"/>
                      </a:cubicBezTo>
                      <a:cubicBezTo>
                        <a:pt x="101" y="44"/>
                        <a:pt x="95" y="50"/>
                        <a:pt x="87" y="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Freeform 16">
                  <a:extLst>
                    <a:ext uri="{FF2B5EF4-FFF2-40B4-BE49-F238E27FC236}">
                      <a16:creationId xmlns:a16="http://schemas.microsoft.com/office/drawing/2014/main" id="{6868D517-1851-46D8-995C-2611BDDB9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74419" y="3115347"/>
                  <a:ext cx="108516" cy="140828"/>
                </a:xfrm>
                <a:custGeom>
                  <a:avLst/>
                  <a:gdLst>
                    <a:gd name="T0" fmla="*/ 87 w 101"/>
                    <a:gd name="T1" fmla="*/ 0 h 131"/>
                    <a:gd name="T2" fmla="*/ 14 w 101"/>
                    <a:gd name="T3" fmla="*/ 0 h 131"/>
                    <a:gd name="T4" fmla="*/ 0 w 101"/>
                    <a:gd name="T5" fmla="*/ 14 h 131"/>
                    <a:gd name="T6" fmla="*/ 0 w 101"/>
                    <a:gd name="T7" fmla="*/ 131 h 131"/>
                    <a:gd name="T8" fmla="*/ 101 w 101"/>
                    <a:gd name="T9" fmla="*/ 131 h 131"/>
                    <a:gd name="T10" fmla="*/ 101 w 101"/>
                    <a:gd name="T11" fmla="*/ 14 h 131"/>
                    <a:gd name="T12" fmla="*/ 87 w 101"/>
                    <a:gd name="T13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31">
                      <a:moveTo>
                        <a:pt x="87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101" y="131"/>
                        <a:pt x="101" y="131"/>
                        <a:pt x="101" y="131"/>
                      </a:cubicBezTo>
                      <a:cubicBezTo>
                        <a:pt x="101" y="14"/>
                        <a:pt x="101" y="14"/>
                        <a:pt x="101" y="14"/>
                      </a:cubicBezTo>
                      <a:cubicBezTo>
                        <a:pt x="101" y="6"/>
                        <a:pt x="95" y="0"/>
                        <a:pt x="87" y="0"/>
                      </a:cubicBezTo>
                      <a:close/>
                    </a:path>
                  </a:pathLst>
                </a:cu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5" name="Freeform 18">
                <a:extLst>
                  <a:ext uri="{FF2B5EF4-FFF2-40B4-BE49-F238E27FC236}">
                    <a16:creationId xmlns:a16="http://schemas.microsoft.com/office/drawing/2014/main" id="{6DD80B88-4AF6-4858-AC67-F69FD0B26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8135" y="3130583"/>
                <a:ext cx="200352" cy="104945"/>
              </a:xfrm>
              <a:custGeom>
                <a:avLst/>
                <a:gdLst>
                  <a:gd name="T0" fmla="*/ 165 w 203"/>
                  <a:gd name="T1" fmla="*/ 30 h 106"/>
                  <a:gd name="T2" fmla="*/ 136 w 203"/>
                  <a:gd name="T3" fmla="*/ 43 h 106"/>
                  <a:gd name="T4" fmla="*/ 86 w 203"/>
                  <a:gd name="T5" fmla="*/ 0 h 106"/>
                  <a:gd name="T6" fmla="*/ 35 w 203"/>
                  <a:gd name="T7" fmla="*/ 51 h 106"/>
                  <a:gd name="T8" fmla="*/ 35 w 203"/>
                  <a:gd name="T9" fmla="*/ 52 h 106"/>
                  <a:gd name="T10" fmla="*/ 27 w 203"/>
                  <a:gd name="T11" fmla="*/ 50 h 106"/>
                  <a:gd name="T12" fmla="*/ 0 w 203"/>
                  <a:gd name="T13" fmla="*/ 78 h 106"/>
                  <a:gd name="T14" fmla="*/ 27 w 203"/>
                  <a:gd name="T15" fmla="*/ 106 h 106"/>
                  <a:gd name="T16" fmla="*/ 165 w 203"/>
                  <a:gd name="T17" fmla="*/ 106 h 106"/>
                  <a:gd name="T18" fmla="*/ 203 w 203"/>
                  <a:gd name="T19" fmla="*/ 68 h 106"/>
                  <a:gd name="T20" fmla="*/ 165 w 203"/>
                  <a:gd name="T21" fmla="*/ 3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06">
                    <a:moveTo>
                      <a:pt x="165" y="30"/>
                    </a:moveTo>
                    <a:cubicBezTo>
                      <a:pt x="153" y="30"/>
                      <a:pt x="143" y="35"/>
                      <a:pt x="136" y="43"/>
                    </a:cubicBezTo>
                    <a:cubicBezTo>
                      <a:pt x="132" y="19"/>
                      <a:pt x="111" y="0"/>
                      <a:pt x="86" y="0"/>
                    </a:cubicBezTo>
                    <a:cubicBezTo>
                      <a:pt x="57" y="0"/>
                      <a:pt x="35" y="23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2" y="51"/>
                      <a:pt x="30" y="50"/>
                      <a:pt x="27" y="50"/>
                    </a:cubicBezTo>
                    <a:cubicBezTo>
                      <a:pt x="12" y="50"/>
                      <a:pt x="0" y="63"/>
                      <a:pt x="0" y="78"/>
                    </a:cubicBezTo>
                    <a:cubicBezTo>
                      <a:pt x="0" y="93"/>
                      <a:pt x="12" y="106"/>
                      <a:pt x="27" y="106"/>
                    </a:cubicBezTo>
                    <a:cubicBezTo>
                      <a:pt x="30" y="106"/>
                      <a:pt x="160" y="106"/>
                      <a:pt x="165" y="106"/>
                    </a:cubicBezTo>
                    <a:cubicBezTo>
                      <a:pt x="186" y="106"/>
                      <a:pt x="203" y="89"/>
                      <a:pt x="203" y="68"/>
                    </a:cubicBezTo>
                    <a:cubicBezTo>
                      <a:pt x="203" y="47"/>
                      <a:pt x="186" y="30"/>
                      <a:pt x="165" y="3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C1A70FAE-F32E-4A02-99EA-F26E40AE1E27}"/>
                  </a:ext>
                </a:extLst>
              </p:cNvPr>
              <p:cNvGrpSpPr/>
              <p:nvPr/>
            </p:nvGrpSpPr>
            <p:grpSpPr>
              <a:xfrm>
                <a:off x="10167909" y="3225726"/>
                <a:ext cx="491281" cy="135292"/>
                <a:chOff x="1683087" y="2959790"/>
                <a:chExt cx="491281" cy="135292"/>
              </a:xfrm>
            </p:grpSpPr>
            <p:sp>
              <p:nvSpPr>
                <p:cNvPr id="438" name="Freeform 11">
                  <a:extLst>
                    <a:ext uri="{FF2B5EF4-FFF2-40B4-BE49-F238E27FC236}">
                      <a16:creationId xmlns:a16="http://schemas.microsoft.com/office/drawing/2014/main" id="{C366B325-8A6C-45E1-9F99-A3F3929740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44123" y="2959790"/>
                  <a:ext cx="130245" cy="127216"/>
                </a:xfrm>
                <a:custGeom>
                  <a:avLst/>
                  <a:gdLst>
                    <a:gd name="T0" fmla="*/ 94 w 105"/>
                    <a:gd name="T1" fmla="*/ 102 h 102"/>
                    <a:gd name="T2" fmla="*/ 85 w 105"/>
                    <a:gd name="T3" fmla="*/ 85 h 102"/>
                    <a:gd name="T4" fmla="*/ 95 w 105"/>
                    <a:gd name="T5" fmla="*/ 79 h 102"/>
                    <a:gd name="T6" fmla="*/ 105 w 105"/>
                    <a:gd name="T7" fmla="*/ 96 h 102"/>
                    <a:gd name="T8" fmla="*/ 94 w 105"/>
                    <a:gd name="T9" fmla="*/ 102 h 102"/>
                    <a:gd name="T10" fmla="*/ 74 w 105"/>
                    <a:gd name="T11" fmla="*/ 69 h 102"/>
                    <a:gd name="T12" fmla="*/ 62 w 105"/>
                    <a:gd name="T13" fmla="*/ 55 h 102"/>
                    <a:gd name="T14" fmla="*/ 71 w 105"/>
                    <a:gd name="T15" fmla="*/ 47 h 102"/>
                    <a:gd name="T16" fmla="*/ 84 w 105"/>
                    <a:gd name="T17" fmla="*/ 62 h 102"/>
                    <a:gd name="T18" fmla="*/ 74 w 105"/>
                    <a:gd name="T19" fmla="*/ 69 h 102"/>
                    <a:gd name="T20" fmla="*/ 48 w 105"/>
                    <a:gd name="T21" fmla="*/ 42 h 102"/>
                    <a:gd name="T22" fmla="*/ 33 w 105"/>
                    <a:gd name="T23" fmla="*/ 30 h 102"/>
                    <a:gd name="T24" fmla="*/ 40 w 105"/>
                    <a:gd name="T25" fmla="*/ 20 h 102"/>
                    <a:gd name="T26" fmla="*/ 56 w 105"/>
                    <a:gd name="T27" fmla="*/ 33 h 102"/>
                    <a:gd name="T28" fmla="*/ 48 w 105"/>
                    <a:gd name="T29" fmla="*/ 42 h 102"/>
                    <a:gd name="T30" fmla="*/ 17 w 105"/>
                    <a:gd name="T31" fmla="*/ 19 h 102"/>
                    <a:gd name="T32" fmla="*/ 0 w 105"/>
                    <a:gd name="T33" fmla="*/ 11 h 102"/>
                    <a:gd name="T34" fmla="*/ 5 w 105"/>
                    <a:gd name="T35" fmla="*/ 0 h 102"/>
                    <a:gd name="T36" fmla="*/ 23 w 105"/>
                    <a:gd name="T37" fmla="*/ 9 h 102"/>
                    <a:gd name="T38" fmla="*/ 17 w 105"/>
                    <a:gd name="T39" fmla="*/ 1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5" h="102">
                      <a:moveTo>
                        <a:pt x="94" y="102"/>
                      </a:moveTo>
                      <a:cubicBezTo>
                        <a:pt x="92" y="96"/>
                        <a:pt x="88" y="90"/>
                        <a:pt x="85" y="85"/>
                      </a:cubicBezTo>
                      <a:cubicBezTo>
                        <a:pt x="95" y="79"/>
                        <a:pt x="95" y="79"/>
                        <a:pt x="95" y="79"/>
                      </a:cubicBezTo>
                      <a:cubicBezTo>
                        <a:pt x="99" y="84"/>
                        <a:pt x="102" y="90"/>
                        <a:pt x="105" y="96"/>
                      </a:cubicBezTo>
                      <a:lnTo>
                        <a:pt x="94" y="102"/>
                      </a:lnTo>
                      <a:close/>
                      <a:moveTo>
                        <a:pt x="74" y="69"/>
                      </a:moveTo>
                      <a:cubicBezTo>
                        <a:pt x="70" y="64"/>
                        <a:pt x="66" y="59"/>
                        <a:pt x="62" y="55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5" y="52"/>
                        <a:pt x="80" y="57"/>
                        <a:pt x="84" y="62"/>
                      </a:cubicBezTo>
                      <a:lnTo>
                        <a:pt x="74" y="69"/>
                      </a:lnTo>
                      <a:close/>
                      <a:moveTo>
                        <a:pt x="48" y="42"/>
                      </a:moveTo>
                      <a:cubicBezTo>
                        <a:pt x="43" y="37"/>
                        <a:pt x="38" y="33"/>
                        <a:pt x="33" y="30"/>
                      </a:cubicBezTo>
                      <a:cubicBezTo>
                        <a:pt x="40" y="20"/>
                        <a:pt x="40" y="20"/>
                        <a:pt x="40" y="20"/>
                      </a:cubicBezTo>
                      <a:cubicBezTo>
                        <a:pt x="46" y="24"/>
                        <a:pt x="51" y="28"/>
                        <a:pt x="56" y="33"/>
                      </a:cubicBezTo>
                      <a:lnTo>
                        <a:pt x="48" y="42"/>
                      </a:lnTo>
                      <a:close/>
                      <a:moveTo>
                        <a:pt x="17" y="19"/>
                      </a:moveTo>
                      <a:cubicBezTo>
                        <a:pt x="12" y="16"/>
                        <a:pt x="6" y="13"/>
                        <a:pt x="0" y="1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1" y="3"/>
                        <a:pt x="17" y="6"/>
                        <a:pt x="23" y="9"/>
                      </a:cubicBezTo>
                      <a:lnTo>
                        <a:pt x="17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Freeform 13">
                  <a:extLst>
                    <a:ext uri="{FF2B5EF4-FFF2-40B4-BE49-F238E27FC236}">
                      <a16:creationId xmlns:a16="http://schemas.microsoft.com/office/drawing/2014/main" id="{756309B5-4DBA-462E-9B23-20914C38C2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83087" y="2959790"/>
                  <a:ext cx="134283" cy="135292"/>
                </a:xfrm>
                <a:custGeom>
                  <a:avLst/>
                  <a:gdLst>
                    <a:gd name="T0" fmla="*/ 11 w 108"/>
                    <a:gd name="T1" fmla="*/ 108 h 108"/>
                    <a:gd name="T2" fmla="*/ 0 w 108"/>
                    <a:gd name="T3" fmla="*/ 103 h 108"/>
                    <a:gd name="T4" fmla="*/ 10 w 108"/>
                    <a:gd name="T5" fmla="*/ 84 h 108"/>
                    <a:gd name="T6" fmla="*/ 21 w 108"/>
                    <a:gd name="T7" fmla="*/ 90 h 108"/>
                    <a:gd name="T8" fmla="*/ 11 w 108"/>
                    <a:gd name="T9" fmla="*/ 108 h 108"/>
                    <a:gd name="T10" fmla="*/ 32 w 108"/>
                    <a:gd name="T11" fmla="*/ 74 h 108"/>
                    <a:gd name="T12" fmla="*/ 22 w 108"/>
                    <a:gd name="T13" fmla="*/ 67 h 108"/>
                    <a:gd name="T14" fmla="*/ 35 w 108"/>
                    <a:gd name="T15" fmla="*/ 50 h 108"/>
                    <a:gd name="T16" fmla="*/ 44 w 108"/>
                    <a:gd name="T17" fmla="*/ 58 h 108"/>
                    <a:gd name="T18" fmla="*/ 32 w 108"/>
                    <a:gd name="T19" fmla="*/ 74 h 108"/>
                    <a:gd name="T20" fmla="*/ 58 w 108"/>
                    <a:gd name="T21" fmla="*/ 44 h 108"/>
                    <a:gd name="T22" fmla="*/ 50 w 108"/>
                    <a:gd name="T23" fmla="*/ 35 h 108"/>
                    <a:gd name="T24" fmla="*/ 66 w 108"/>
                    <a:gd name="T25" fmla="*/ 22 h 108"/>
                    <a:gd name="T26" fmla="*/ 74 w 108"/>
                    <a:gd name="T27" fmla="*/ 31 h 108"/>
                    <a:gd name="T28" fmla="*/ 58 w 108"/>
                    <a:gd name="T29" fmla="*/ 44 h 108"/>
                    <a:gd name="T30" fmla="*/ 90 w 108"/>
                    <a:gd name="T31" fmla="*/ 20 h 108"/>
                    <a:gd name="T32" fmla="*/ 84 w 108"/>
                    <a:gd name="T33" fmla="*/ 10 h 108"/>
                    <a:gd name="T34" fmla="*/ 103 w 108"/>
                    <a:gd name="T35" fmla="*/ 0 h 108"/>
                    <a:gd name="T36" fmla="*/ 108 w 108"/>
                    <a:gd name="T37" fmla="*/ 11 h 108"/>
                    <a:gd name="T38" fmla="*/ 90 w 108"/>
                    <a:gd name="T39" fmla="*/ 2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8" h="108">
                      <a:moveTo>
                        <a:pt x="11" y="108"/>
                      </a:move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" y="97"/>
                        <a:pt x="7" y="90"/>
                        <a:pt x="10" y="84"/>
                      </a:cubicBezTo>
                      <a:cubicBezTo>
                        <a:pt x="21" y="90"/>
                        <a:pt x="21" y="90"/>
                        <a:pt x="21" y="90"/>
                      </a:cubicBezTo>
                      <a:cubicBezTo>
                        <a:pt x="17" y="96"/>
                        <a:pt x="14" y="102"/>
                        <a:pt x="11" y="108"/>
                      </a:cubicBezTo>
                      <a:close/>
                      <a:moveTo>
                        <a:pt x="32" y="74"/>
                      </a:moveTo>
                      <a:cubicBezTo>
                        <a:pt x="22" y="67"/>
                        <a:pt x="22" y="67"/>
                        <a:pt x="22" y="67"/>
                      </a:cubicBezTo>
                      <a:cubicBezTo>
                        <a:pt x="26" y="61"/>
                        <a:pt x="30" y="55"/>
                        <a:pt x="35" y="50"/>
                      </a:cubicBezTo>
                      <a:cubicBezTo>
                        <a:pt x="44" y="58"/>
                        <a:pt x="44" y="58"/>
                        <a:pt x="44" y="58"/>
                      </a:cubicBezTo>
                      <a:cubicBezTo>
                        <a:pt x="40" y="63"/>
                        <a:pt x="35" y="68"/>
                        <a:pt x="32" y="74"/>
                      </a:cubicBezTo>
                      <a:close/>
                      <a:moveTo>
                        <a:pt x="58" y="44"/>
                      </a:move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5" y="30"/>
                        <a:pt x="61" y="26"/>
                        <a:pt x="66" y="22"/>
                      </a:cubicBezTo>
                      <a:cubicBezTo>
                        <a:pt x="74" y="31"/>
                        <a:pt x="74" y="31"/>
                        <a:pt x="74" y="31"/>
                      </a:cubicBezTo>
                      <a:cubicBezTo>
                        <a:pt x="68" y="35"/>
                        <a:pt x="63" y="40"/>
                        <a:pt x="58" y="44"/>
                      </a:cubicBezTo>
                      <a:close/>
                      <a:moveTo>
                        <a:pt x="90" y="20"/>
                      </a:moveTo>
                      <a:cubicBezTo>
                        <a:pt x="84" y="10"/>
                        <a:pt x="84" y="10"/>
                        <a:pt x="84" y="10"/>
                      </a:cubicBezTo>
                      <a:cubicBezTo>
                        <a:pt x="90" y="6"/>
                        <a:pt x="96" y="3"/>
                        <a:pt x="103" y="0"/>
                      </a:cubicBezTo>
                      <a:cubicBezTo>
                        <a:pt x="108" y="11"/>
                        <a:pt x="108" y="11"/>
                        <a:pt x="108" y="11"/>
                      </a:cubicBezTo>
                      <a:cubicBezTo>
                        <a:pt x="102" y="14"/>
                        <a:pt x="96" y="17"/>
                        <a:pt x="90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3A77E406-CEE9-421C-8DEB-31334F4CBEB4}"/>
                  </a:ext>
                </a:extLst>
              </p:cNvPr>
              <p:cNvGrpSpPr/>
              <p:nvPr/>
            </p:nvGrpSpPr>
            <p:grpSpPr>
              <a:xfrm>
                <a:off x="10223646" y="3437115"/>
                <a:ext cx="379807" cy="195908"/>
                <a:chOff x="10223646" y="3437115"/>
                <a:chExt cx="379807" cy="195908"/>
              </a:xfrm>
            </p:grpSpPr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742ED1EE-CE5D-4B0E-BE82-395ACBEC5E24}"/>
                    </a:ext>
                  </a:extLst>
                </p:cNvPr>
                <p:cNvGrpSpPr/>
                <p:nvPr/>
              </p:nvGrpSpPr>
              <p:grpSpPr>
                <a:xfrm>
                  <a:off x="10223646" y="3494452"/>
                  <a:ext cx="124513" cy="138571"/>
                  <a:chOff x="10178349" y="3340612"/>
                  <a:chExt cx="262747" cy="292411"/>
                </a:xfrm>
              </p:grpSpPr>
              <p:sp>
                <p:nvSpPr>
                  <p:cNvPr id="435" name="Freeform 7">
                    <a:extLst>
                      <a:ext uri="{FF2B5EF4-FFF2-40B4-BE49-F238E27FC236}">
                        <a16:creationId xmlns:a16="http://schemas.microsoft.com/office/drawing/2014/main" id="{D9D086E9-057E-4ACB-A476-03A5F2FB04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78349" y="3500237"/>
                    <a:ext cx="262747" cy="132786"/>
                  </a:xfrm>
                  <a:custGeom>
                    <a:avLst/>
                    <a:gdLst>
                      <a:gd name="T0" fmla="*/ 117 w 151"/>
                      <a:gd name="T1" fmla="*/ 0 h 76"/>
                      <a:gd name="T2" fmla="*/ 35 w 151"/>
                      <a:gd name="T3" fmla="*/ 0 h 76"/>
                      <a:gd name="T4" fmla="*/ 0 w 151"/>
                      <a:gd name="T5" fmla="*/ 34 h 76"/>
                      <a:gd name="T6" fmla="*/ 0 w 151"/>
                      <a:gd name="T7" fmla="*/ 76 h 76"/>
                      <a:gd name="T8" fmla="*/ 151 w 151"/>
                      <a:gd name="T9" fmla="*/ 76 h 76"/>
                      <a:gd name="T10" fmla="*/ 151 w 151"/>
                      <a:gd name="T11" fmla="*/ 34 h 76"/>
                      <a:gd name="T12" fmla="*/ 117 w 151"/>
                      <a:gd name="T13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6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5"/>
                          <a:pt x="0" y="34"/>
                        </a:cubicBezTo>
                        <a:cubicBezTo>
                          <a:pt x="0" y="76"/>
                          <a:pt x="0" y="76"/>
                          <a:pt x="0" y="76"/>
                        </a:cubicBezTo>
                        <a:cubicBezTo>
                          <a:pt x="151" y="76"/>
                          <a:pt x="151" y="76"/>
                          <a:pt x="151" y="76"/>
                        </a:cubicBezTo>
                        <a:cubicBezTo>
                          <a:pt x="151" y="34"/>
                          <a:pt x="151" y="34"/>
                          <a:pt x="151" y="34"/>
                        </a:cubicBezTo>
                        <a:cubicBezTo>
                          <a:pt x="151" y="15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Oval 8">
                    <a:extLst>
                      <a:ext uri="{FF2B5EF4-FFF2-40B4-BE49-F238E27FC236}">
                        <a16:creationId xmlns:a16="http://schemas.microsoft.com/office/drawing/2014/main" id="{84651156-787E-482D-B690-1CBE862CE1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246154" y="3340612"/>
                    <a:ext cx="128549" cy="129960"/>
                  </a:xfrm>
                  <a:prstGeom prst="ellipse">
                    <a:avLst/>
                  </a:pr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0173D4C5-A57B-4DF9-AA9D-6D9F47420667}"/>
                    </a:ext>
                  </a:extLst>
                </p:cNvPr>
                <p:cNvGrpSpPr/>
                <p:nvPr/>
              </p:nvGrpSpPr>
              <p:grpSpPr>
                <a:xfrm>
                  <a:off x="10478940" y="3494452"/>
                  <a:ext cx="124513" cy="138571"/>
                  <a:chOff x="10163271" y="3340612"/>
                  <a:chExt cx="262747" cy="292411"/>
                </a:xfrm>
              </p:grpSpPr>
              <p:sp>
                <p:nvSpPr>
                  <p:cNvPr id="433" name="Freeform 7">
                    <a:extLst>
                      <a:ext uri="{FF2B5EF4-FFF2-40B4-BE49-F238E27FC236}">
                        <a16:creationId xmlns:a16="http://schemas.microsoft.com/office/drawing/2014/main" id="{92DCF52E-AD27-449A-850B-DCF1A9E280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63271" y="3500237"/>
                    <a:ext cx="262747" cy="132786"/>
                  </a:xfrm>
                  <a:custGeom>
                    <a:avLst/>
                    <a:gdLst>
                      <a:gd name="T0" fmla="*/ 117 w 151"/>
                      <a:gd name="T1" fmla="*/ 0 h 76"/>
                      <a:gd name="T2" fmla="*/ 35 w 151"/>
                      <a:gd name="T3" fmla="*/ 0 h 76"/>
                      <a:gd name="T4" fmla="*/ 0 w 151"/>
                      <a:gd name="T5" fmla="*/ 34 h 76"/>
                      <a:gd name="T6" fmla="*/ 0 w 151"/>
                      <a:gd name="T7" fmla="*/ 76 h 76"/>
                      <a:gd name="T8" fmla="*/ 151 w 151"/>
                      <a:gd name="T9" fmla="*/ 76 h 76"/>
                      <a:gd name="T10" fmla="*/ 151 w 151"/>
                      <a:gd name="T11" fmla="*/ 34 h 76"/>
                      <a:gd name="T12" fmla="*/ 117 w 151"/>
                      <a:gd name="T13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6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5"/>
                          <a:pt x="0" y="34"/>
                        </a:cubicBezTo>
                        <a:cubicBezTo>
                          <a:pt x="0" y="76"/>
                          <a:pt x="0" y="76"/>
                          <a:pt x="0" y="76"/>
                        </a:cubicBezTo>
                        <a:cubicBezTo>
                          <a:pt x="151" y="76"/>
                          <a:pt x="151" y="76"/>
                          <a:pt x="151" y="76"/>
                        </a:cubicBezTo>
                        <a:cubicBezTo>
                          <a:pt x="151" y="34"/>
                          <a:pt x="151" y="34"/>
                          <a:pt x="151" y="34"/>
                        </a:cubicBezTo>
                        <a:cubicBezTo>
                          <a:pt x="151" y="15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8">
                    <a:extLst>
                      <a:ext uri="{FF2B5EF4-FFF2-40B4-BE49-F238E27FC236}">
                        <a16:creationId xmlns:a16="http://schemas.microsoft.com/office/drawing/2014/main" id="{95C65889-BECA-4BC9-B506-293F8BA2E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231076" y="3340612"/>
                    <a:ext cx="128549" cy="129960"/>
                  </a:xfrm>
                  <a:prstGeom prst="ellipse">
                    <a:avLst/>
                  </a:pr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5A07F2BB-9770-4D95-ADE0-2A9A07383818}"/>
                    </a:ext>
                  </a:extLst>
                </p:cNvPr>
                <p:cNvGrpSpPr/>
                <p:nvPr/>
              </p:nvGrpSpPr>
              <p:grpSpPr>
                <a:xfrm>
                  <a:off x="10325532" y="3437115"/>
                  <a:ext cx="176034" cy="195908"/>
                  <a:chOff x="10282168" y="3340612"/>
                  <a:chExt cx="262747" cy="292411"/>
                </a:xfrm>
              </p:grpSpPr>
              <p:sp>
                <p:nvSpPr>
                  <p:cNvPr id="431" name="Freeform 7">
                    <a:extLst>
                      <a:ext uri="{FF2B5EF4-FFF2-40B4-BE49-F238E27FC236}">
                        <a16:creationId xmlns:a16="http://schemas.microsoft.com/office/drawing/2014/main" id="{C6963503-4062-46EC-B6FA-8C5B5FA7C1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82168" y="3500238"/>
                    <a:ext cx="262747" cy="132785"/>
                  </a:xfrm>
                  <a:custGeom>
                    <a:avLst/>
                    <a:gdLst>
                      <a:gd name="T0" fmla="*/ 117 w 151"/>
                      <a:gd name="T1" fmla="*/ 0 h 76"/>
                      <a:gd name="T2" fmla="*/ 35 w 151"/>
                      <a:gd name="T3" fmla="*/ 0 h 76"/>
                      <a:gd name="T4" fmla="*/ 0 w 151"/>
                      <a:gd name="T5" fmla="*/ 34 h 76"/>
                      <a:gd name="T6" fmla="*/ 0 w 151"/>
                      <a:gd name="T7" fmla="*/ 76 h 76"/>
                      <a:gd name="T8" fmla="*/ 151 w 151"/>
                      <a:gd name="T9" fmla="*/ 76 h 76"/>
                      <a:gd name="T10" fmla="*/ 151 w 151"/>
                      <a:gd name="T11" fmla="*/ 34 h 76"/>
                      <a:gd name="T12" fmla="*/ 117 w 151"/>
                      <a:gd name="T13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6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5"/>
                          <a:pt x="0" y="34"/>
                        </a:cubicBezTo>
                        <a:cubicBezTo>
                          <a:pt x="0" y="76"/>
                          <a:pt x="0" y="76"/>
                          <a:pt x="0" y="76"/>
                        </a:cubicBezTo>
                        <a:cubicBezTo>
                          <a:pt x="151" y="76"/>
                          <a:pt x="151" y="76"/>
                          <a:pt x="151" y="76"/>
                        </a:cubicBezTo>
                        <a:cubicBezTo>
                          <a:pt x="151" y="34"/>
                          <a:pt x="151" y="34"/>
                          <a:pt x="151" y="34"/>
                        </a:cubicBezTo>
                        <a:cubicBezTo>
                          <a:pt x="151" y="15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Oval 8">
                    <a:extLst>
                      <a:ext uri="{FF2B5EF4-FFF2-40B4-BE49-F238E27FC236}">
                        <a16:creationId xmlns:a16="http://schemas.microsoft.com/office/drawing/2014/main" id="{7D8C1804-AC71-4313-AC48-C27635422A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349973" y="3340612"/>
                    <a:ext cx="128550" cy="1299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485" name="Rectangle 484">
            <a:extLst>
              <a:ext uri="{FF2B5EF4-FFF2-40B4-BE49-F238E27FC236}">
                <a16:creationId xmlns:a16="http://schemas.microsoft.com/office/drawing/2014/main" id="{2A3A0E25-EC9E-493C-825C-B9691BB5684D}"/>
              </a:ext>
            </a:extLst>
          </p:cNvPr>
          <p:cNvSpPr/>
          <p:nvPr/>
        </p:nvSpPr>
        <p:spPr bwMode="auto">
          <a:xfrm>
            <a:off x="1435081" y="1885530"/>
            <a:ext cx="1080424" cy="2462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Modern life</a:t>
            </a:r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B612C800-C642-4EE0-9DF9-39BB779C3286}"/>
              </a:ext>
            </a:extLst>
          </p:cNvPr>
          <p:cNvGrpSpPr>
            <a:grpSpLocks noChangeAspect="1"/>
          </p:cNvGrpSpPr>
          <p:nvPr/>
        </p:nvGrpSpPr>
        <p:grpSpPr>
          <a:xfrm>
            <a:off x="588152" y="2635506"/>
            <a:ext cx="640080" cy="640080"/>
            <a:chOff x="5614789" y="841389"/>
            <a:chExt cx="962424" cy="962424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0CB24222-2AFE-4160-A63B-9F3F83338E2A}"/>
                </a:ext>
              </a:extLst>
            </p:cNvPr>
            <p:cNvSpPr/>
            <p:nvPr/>
          </p:nvSpPr>
          <p:spPr bwMode="auto">
            <a:xfrm>
              <a:off x="5614789" y="841389"/>
              <a:ext cx="962424" cy="962424"/>
            </a:xfrm>
            <a:prstGeom prst="ellipse">
              <a:avLst/>
            </a:prstGeom>
            <a:solidFill>
              <a:srgbClr val="0084D9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5FF4A9AF-39D7-45C5-A8D5-E48EDAE12CB5}"/>
                </a:ext>
              </a:extLst>
            </p:cNvPr>
            <p:cNvGrpSpPr/>
            <p:nvPr/>
          </p:nvGrpSpPr>
          <p:grpSpPr>
            <a:xfrm>
              <a:off x="5817048" y="1035050"/>
              <a:ext cx="557906" cy="513627"/>
              <a:chOff x="5817048" y="1035050"/>
              <a:chExt cx="557906" cy="513627"/>
            </a:xfrm>
          </p:grpSpPr>
          <p:sp>
            <p:nvSpPr>
              <p:cNvPr id="447" name="Freeform 5">
                <a:extLst>
                  <a:ext uri="{FF2B5EF4-FFF2-40B4-BE49-F238E27FC236}">
                    <a16:creationId xmlns:a16="http://schemas.microsoft.com/office/drawing/2014/main" id="{947122B0-3EE1-4924-B644-3ECF3392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643" y="1135119"/>
                <a:ext cx="164715" cy="84129"/>
              </a:xfrm>
              <a:custGeom>
                <a:avLst/>
                <a:gdLst>
                  <a:gd name="T0" fmla="*/ 117 w 151"/>
                  <a:gd name="T1" fmla="*/ 0 h 77"/>
                  <a:gd name="T2" fmla="*/ 35 w 151"/>
                  <a:gd name="T3" fmla="*/ 0 h 77"/>
                  <a:gd name="T4" fmla="*/ 0 w 151"/>
                  <a:gd name="T5" fmla="*/ 35 h 77"/>
                  <a:gd name="T6" fmla="*/ 0 w 151"/>
                  <a:gd name="T7" fmla="*/ 77 h 77"/>
                  <a:gd name="T8" fmla="*/ 151 w 151"/>
                  <a:gd name="T9" fmla="*/ 77 h 77"/>
                  <a:gd name="T10" fmla="*/ 151 w 151"/>
                  <a:gd name="T11" fmla="*/ 35 h 77"/>
                  <a:gd name="T12" fmla="*/ 117 w 151"/>
                  <a:gd name="T1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77">
                    <a:moveTo>
                      <a:pt x="11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1" y="35"/>
                      <a:pt x="151" y="35"/>
                      <a:pt x="151" y="35"/>
                    </a:cubicBezTo>
                    <a:cubicBezTo>
                      <a:pt x="151" y="16"/>
                      <a:pt x="136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8" name="Oval 6">
                <a:extLst>
                  <a:ext uri="{FF2B5EF4-FFF2-40B4-BE49-F238E27FC236}">
                    <a16:creationId xmlns:a16="http://schemas.microsoft.com/office/drawing/2014/main" id="{78820B95-B99E-416B-B27A-B5E5B00D4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5265" y="1035050"/>
                <a:ext cx="81472" cy="805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9" name="Freeform 7">
                <a:extLst>
                  <a:ext uri="{FF2B5EF4-FFF2-40B4-BE49-F238E27FC236}">
                    <a16:creationId xmlns:a16="http://schemas.microsoft.com/office/drawing/2014/main" id="{307B3EE0-FDE6-492D-AB96-D3CED27EC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7048" y="1369793"/>
                <a:ext cx="164715" cy="83243"/>
              </a:xfrm>
              <a:custGeom>
                <a:avLst/>
                <a:gdLst>
                  <a:gd name="T0" fmla="*/ 117 w 151"/>
                  <a:gd name="T1" fmla="*/ 0 h 76"/>
                  <a:gd name="T2" fmla="*/ 35 w 151"/>
                  <a:gd name="T3" fmla="*/ 0 h 76"/>
                  <a:gd name="T4" fmla="*/ 0 w 151"/>
                  <a:gd name="T5" fmla="*/ 34 h 76"/>
                  <a:gd name="T6" fmla="*/ 0 w 151"/>
                  <a:gd name="T7" fmla="*/ 76 h 76"/>
                  <a:gd name="T8" fmla="*/ 151 w 151"/>
                  <a:gd name="T9" fmla="*/ 76 h 76"/>
                  <a:gd name="T10" fmla="*/ 151 w 151"/>
                  <a:gd name="T11" fmla="*/ 34 h 76"/>
                  <a:gd name="T12" fmla="*/ 117 w 151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76">
                    <a:moveTo>
                      <a:pt x="11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51" y="76"/>
                      <a:pt x="151" y="76"/>
                      <a:pt x="151" y="76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15"/>
                      <a:pt x="136" y="0"/>
                      <a:pt x="117" y="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0" name="Oval 8">
                <a:extLst>
                  <a:ext uri="{FF2B5EF4-FFF2-40B4-BE49-F238E27FC236}">
                    <a16:creationId xmlns:a16="http://schemas.microsoft.com/office/drawing/2014/main" id="{93E5147A-1F03-437C-A88B-910A6F51A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9555" y="1269724"/>
                <a:ext cx="80587" cy="81472"/>
              </a:xfrm>
              <a:prstGeom prst="ellipse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1" name="Freeform 9">
                <a:extLst>
                  <a:ext uri="{FF2B5EF4-FFF2-40B4-BE49-F238E27FC236}">
                    <a16:creationId xmlns:a16="http://schemas.microsoft.com/office/drawing/2014/main" id="{AF68081D-A3C8-48AC-9426-8F19F678A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239" y="1369793"/>
                <a:ext cx="164715" cy="83243"/>
              </a:xfrm>
              <a:custGeom>
                <a:avLst/>
                <a:gdLst>
                  <a:gd name="T0" fmla="*/ 116 w 151"/>
                  <a:gd name="T1" fmla="*/ 0 h 76"/>
                  <a:gd name="T2" fmla="*/ 34 w 151"/>
                  <a:gd name="T3" fmla="*/ 0 h 76"/>
                  <a:gd name="T4" fmla="*/ 0 w 151"/>
                  <a:gd name="T5" fmla="*/ 34 h 76"/>
                  <a:gd name="T6" fmla="*/ 0 w 151"/>
                  <a:gd name="T7" fmla="*/ 76 h 76"/>
                  <a:gd name="T8" fmla="*/ 151 w 151"/>
                  <a:gd name="T9" fmla="*/ 76 h 76"/>
                  <a:gd name="T10" fmla="*/ 151 w 151"/>
                  <a:gd name="T11" fmla="*/ 34 h 76"/>
                  <a:gd name="T12" fmla="*/ 116 w 151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76">
                    <a:moveTo>
                      <a:pt x="116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51" y="76"/>
                      <a:pt x="151" y="76"/>
                      <a:pt x="151" y="76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15"/>
                      <a:pt x="135" y="0"/>
                      <a:pt x="116" y="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2" name="Oval 10">
                <a:extLst>
                  <a:ext uri="{FF2B5EF4-FFF2-40B4-BE49-F238E27FC236}">
                    <a16:creationId xmlns:a16="http://schemas.microsoft.com/office/drawing/2014/main" id="{0D6620B8-3D15-42B0-AC50-192BE128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861" y="1269724"/>
                <a:ext cx="81472" cy="81472"/>
              </a:xfrm>
              <a:prstGeom prst="ellipse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3" name="Freeform 11">
                <a:extLst>
                  <a:ext uri="{FF2B5EF4-FFF2-40B4-BE49-F238E27FC236}">
                    <a16:creationId xmlns:a16="http://schemas.microsoft.com/office/drawing/2014/main" id="{4346BF72-4305-4CF9-9A5D-ED014D28F4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6329" y="1112980"/>
                <a:ext cx="114238" cy="111581"/>
              </a:xfrm>
              <a:custGeom>
                <a:avLst/>
                <a:gdLst>
                  <a:gd name="T0" fmla="*/ 94 w 105"/>
                  <a:gd name="T1" fmla="*/ 102 h 102"/>
                  <a:gd name="T2" fmla="*/ 85 w 105"/>
                  <a:gd name="T3" fmla="*/ 85 h 102"/>
                  <a:gd name="T4" fmla="*/ 95 w 105"/>
                  <a:gd name="T5" fmla="*/ 79 h 102"/>
                  <a:gd name="T6" fmla="*/ 105 w 105"/>
                  <a:gd name="T7" fmla="*/ 96 h 102"/>
                  <a:gd name="T8" fmla="*/ 94 w 105"/>
                  <a:gd name="T9" fmla="*/ 102 h 102"/>
                  <a:gd name="T10" fmla="*/ 74 w 105"/>
                  <a:gd name="T11" fmla="*/ 69 h 102"/>
                  <a:gd name="T12" fmla="*/ 62 w 105"/>
                  <a:gd name="T13" fmla="*/ 55 h 102"/>
                  <a:gd name="T14" fmla="*/ 71 w 105"/>
                  <a:gd name="T15" fmla="*/ 47 h 102"/>
                  <a:gd name="T16" fmla="*/ 84 w 105"/>
                  <a:gd name="T17" fmla="*/ 62 h 102"/>
                  <a:gd name="T18" fmla="*/ 74 w 105"/>
                  <a:gd name="T19" fmla="*/ 69 h 102"/>
                  <a:gd name="T20" fmla="*/ 48 w 105"/>
                  <a:gd name="T21" fmla="*/ 42 h 102"/>
                  <a:gd name="T22" fmla="*/ 33 w 105"/>
                  <a:gd name="T23" fmla="*/ 30 h 102"/>
                  <a:gd name="T24" fmla="*/ 40 w 105"/>
                  <a:gd name="T25" fmla="*/ 20 h 102"/>
                  <a:gd name="T26" fmla="*/ 56 w 105"/>
                  <a:gd name="T27" fmla="*/ 33 h 102"/>
                  <a:gd name="T28" fmla="*/ 48 w 105"/>
                  <a:gd name="T29" fmla="*/ 42 h 102"/>
                  <a:gd name="T30" fmla="*/ 17 w 105"/>
                  <a:gd name="T31" fmla="*/ 19 h 102"/>
                  <a:gd name="T32" fmla="*/ 0 w 105"/>
                  <a:gd name="T33" fmla="*/ 11 h 102"/>
                  <a:gd name="T34" fmla="*/ 5 w 105"/>
                  <a:gd name="T35" fmla="*/ 0 h 102"/>
                  <a:gd name="T36" fmla="*/ 23 w 105"/>
                  <a:gd name="T37" fmla="*/ 9 h 102"/>
                  <a:gd name="T38" fmla="*/ 17 w 105"/>
                  <a:gd name="T39" fmla="*/ 1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5" h="102">
                    <a:moveTo>
                      <a:pt x="94" y="102"/>
                    </a:moveTo>
                    <a:cubicBezTo>
                      <a:pt x="92" y="96"/>
                      <a:pt x="88" y="90"/>
                      <a:pt x="85" y="85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9" y="84"/>
                      <a:pt x="102" y="90"/>
                      <a:pt x="105" y="96"/>
                    </a:cubicBezTo>
                    <a:lnTo>
                      <a:pt x="94" y="102"/>
                    </a:lnTo>
                    <a:close/>
                    <a:moveTo>
                      <a:pt x="74" y="69"/>
                    </a:moveTo>
                    <a:cubicBezTo>
                      <a:pt x="70" y="64"/>
                      <a:pt x="66" y="59"/>
                      <a:pt x="62" y="55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5" y="52"/>
                      <a:pt x="80" y="57"/>
                      <a:pt x="84" y="62"/>
                    </a:cubicBezTo>
                    <a:lnTo>
                      <a:pt x="74" y="69"/>
                    </a:lnTo>
                    <a:close/>
                    <a:moveTo>
                      <a:pt x="48" y="42"/>
                    </a:moveTo>
                    <a:cubicBezTo>
                      <a:pt x="43" y="37"/>
                      <a:pt x="38" y="33"/>
                      <a:pt x="33" y="3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6" y="24"/>
                      <a:pt x="51" y="28"/>
                      <a:pt x="56" y="33"/>
                    </a:cubicBezTo>
                    <a:lnTo>
                      <a:pt x="48" y="42"/>
                    </a:lnTo>
                    <a:close/>
                    <a:moveTo>
                      <a:pt x="17" y="19"/>
                    </a:moveTo>
                    <a:cubicBezTo>
                      <a:pt x="12" y="16"/>
                      <a:pt x="6" y="13"/>
                      <a:pt x="0" y="1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1" y="3"/>
                      <a:pt x="17" y="6"/>
                      <a:pt x="23" y="9"/>
                    </a:cubicBezTo>
                    <a:lnTo>
                      <a:pt x="17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4" name="Freeform 12">
                <a:extLst>
                  <a:ext uri="{FF2B5EF4-FFF2-40B4-BE49-F238E27FC236}">
                    <a16:creationId xmlns:a16="http://schemas.microsoft.com/office/drawing/2014/main" id="{8126933C-7D11-494E-8216-49C59DC0A2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84420" y="1503513"/>
                <a:ext cx="232904" cy="45164"/>
              </a:xfrm>
              <a:custGeom>
                <a:avLst/>
                <a:gdLst>
                  <a:gd name="T0" fmla="*/ 97 w 214"/>
                  <a:gd name="T1" fmla="*/ 41 h 41"/>
                  <a:gd name="T2" fmla="*/ 77 w 214"/>
                  <a:gd name="T3" fmla="*/ 39 h 41"/>
                  <a:gd name="T4" fmla="*/ 78 w 214"/>
                  <a:gd name="T5" fmla="*/ 27 h 41"/>
                  <a:gd name="T6" fmla="*/ 98 w 214"/>
                  <a:gd name="T7" fmla="*/ 29 h 41"/>
                  <a:gd name="T8" fmla="*/ 97 w 214"/>
                  <a:gd name="T9" fmla="*/ 41 h 41"/>
                  <a:gd name="T10" fmla="*/ 118 w 214"/>
                  <a:gd name="T11" fmla="*/ 41 h 41"/>
                  <a:gd name="T12" fmla="*/ 117 w 214"/>
                  <a:gd name="T13" fmla="*/ 29 h 41"/>
                  <a:gd name="T14" fmla="*/ 136 w 214"/>
                  <a:gd name="T15" fmla="*/ 26 h 41"/>
                  <a:gd name="T16" fmla="*/ 138 w 214"/>
                  <a:gd name="T17" fmla="*/ 38 h 41"/>
                  <a:gd name="T18" fmla="*/ 118 w 214"/>
                  <a:gd name="T19" fmla="*/ 41 h 41"/>
                  <a:gd name="T20" fmla="*/ 57 w 214"/>
                  <a:gd name="T21" fmla="*/ 36 h 41"/>
                  <a:gd name="T22" fmla="*/ 37 w 214"/>
                  <a:gd name="T23" fmla="*/ 30 h 41"/>
                  <a:gd name="T24" fmla="*/ 41 w 214"/>
                  <a:gd name="T25" fmla="*/ 19 h 41"/>
                  <a:gd name="T26" fmla="*/ 60 w 214"/>
                  <a:gd name="T27" fmla="*/ 24 h 41"/>
                  <a:gd name="T28" fmla="*/ 57 w 214"/>
                  <a:gd name="T29" fmla="*/ 36 h 41"/>
                  <a:gd name="T30" fmla="*/ 158 w 214"/>
                  <a:gd name="T31" fmla="*/ 34 h 41"/>
                  <a:gd name="T32" fmla="*/ 155 w 214"/>
                  <a:gd name="T33" fmla="*/ 22 h 41"/>
                  <a:gd name="T34" fmla="*/ 173 w 214"/>
                  <a:gd name="T35" fmla="*/ 17 h 41"/>
                  <a:gd name="T36" fmla="*/ 177 w 214"/>
                  <a:gd name="T37" fmla="*/ 28 h 41"/>
                  <a:gd name="T38" fmla="*/ 158 w 214"/>
                  <a:gd name="T39" fmla="*/ 34 h 41"/>
                  <a:gd name="T40" fmla="*/ 18 w 214"/>
                  <a:gd name="T41" fmla="*/ 23 h 41"/>
                  <a:gd name="T42" fmla="*/ 0 w 214"/>
                  <a:gd name="T43" fmla="*/ 13 h 41"/>
                  <a:gd name="T44" fmla="*/ 6 w 214"/>
                  <a:gd name="T45" fmla="*/ 3 h 41"/>
                  <a:gd name="T46" fmla="*/ 23 w 214"/>
                  <a:gd name="T47" fmla="*/ 12 h 41"/>
                  <a:gd name="T48" fmla="*/ 18 w 214"/>
                  <a:gd name="T49" fmla="*/ 23 h 41"/>
                  <a:gd name="T50" fmla="*/ 196 w 214"/>
                  <a:gd name="T51" fmla="*/ 20 h 41"/>
                  <a:gd name="T52" fmla="*/ 190 w 214"/>
                  <a:gd name="T53" fmla="*/ 9 h 41"/>
                  <a:gd name="T54" fmla="*/ 207 w 214"/>
                  <a:gd name="T55" fmla="*/ 0 h 41"/>
                  <a:gd name="T56" fmla="*/ 214 w 214"/>
                  <a:gd name="T57" fmla="*/ 10 h 41"/>
                  <a:gd name="T58" fmla="*/ 196 w 214"/>
                  <a:gd name="T59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4" h="41">
                    <a:moveTo>
                      <a:pt x="97" y="41"/>
                    </a:moveTo>
                    <a:cubicBezTo>
                      <a:pt x="90" y="41"/>
                      <a:pt x="84" y="40"/>
                      <a:pt x="77" y="3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85" y="28"/>
                      <a:pt x="91" y="29"/>
                      <a:pt x="98" y="29"/>
                    </a:cubicBezTo>
                    <a:lnTo>
                      <a:pt x="97" y="41"/>
                    </a:lnTo>
                    <a:close/>
                    <a:moveTo>
                      <a:pt x="118" y="41"/>
                    </a:moveTo>
                    <a:cubicBezTo>
                      <a:pt x="117" y="29"/>
                      <a:pt x="117" y="29"/>
                      <a:pt x="117" y="29"/>
                    </a:cubicBezTo>
                    <a:cubicBezTo>
                      <a:pt x="123" y="28"/>
                      <a:pt x="130" y="27"/>
                      <a:pt x="136" y="26"/>
                    </a:cubicBezTo>
                    <a:cubicBezTo>
                      <a:pt x="138" y="38"/>
                      <a:pt x="138" y="38"/>
                      <a:pt x="138" y="38"/>
                    </a:cubicBezTo>
                    <a:cubicBezTo>
                      <a:pt x="131" y="39"/>
                      <a:pt x="124" y="40"/>
                      <a:pt x="118" y="41"/>
                    </a:cubicBezTo>
                    <a:close/>
                    <a:moveTo>
                      <a:pt x="57" y="36"/>
                    </a:moveTo>
                    <a:cubicBezTo>
                      <a:pt x="50" y="34"/>
                      <a:pt x="44" y="32"/>
                      <a:pt x="37" y="30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7" y="21"/>
                      <a:pt x="53" y="23"/>
                      <a:pt x="60" y="24"/>
                    </a:cubicBezTo>
                    <a:lnTo>
                      <a:pt x="57" y="36"/>
                    </a:lnTo>
                    <a:close/>
                    <a:moveTo>
                      <a:pt x="158" y="34"/>
                    </a:moveTo>
                    <a:cubicBezTo>
                      <a:pt x="155" y="22"/>
                      <a:pt x="155" y="22"/>
                      <a:pt x="155" y="22"/>
                    </a:cubicBezTo>
                    <a:cubicBezTo>
                      <a:pt x="161" y="21"/>
                      <a:pt x="167" y="19"/>
                      <a:pt x="173" y="17"/>
                    </a:cubicBezTo>
                    <a:cubicBezTo>
                      <a:pt x="177" y="28"/>
                      <a:pt x="177" y="28"/>
                      <a:pt x="177" y="28"/>
                    </a:cubicBezTo>
                    <a:cubicBezTo>
                      <a:pt x="171" y="30"/>
                      <a:pt x="164" y="32"/>
                      <a:pt x="158" y="34"/>
                    </a:cubicBezTo>
                    <a:close/>
                    <a:moveTo>
                      <a:pt x="18" y="23"/>
                    </a:moveTo>
                    <a:cubicBezTo>
                      <a:pt x="12" y="20"/>
                      <a:pt x="6" y="17"/>
                      <a:pt x="0" y="1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12" y="6"/>
                      <a:pt x="17" y="9"/>
                      <a:pt x="23" y="12"/>
                    </a:cubicBezTo>
                    <a:lnTo>
                      <a:pt x="18" y="23"/>
                    </a:lnTo>
                    <a:close/>
                    <a:moveTo>
                      <a:pt x="196" y="20"/>
                    </a:moveTo>
                    <a:cubicBezTo>
                      <a:pt x="190" y="9"/>
                      <a:pt x="190" y="9"/>
                      <a:pt x="190" y="9"/>
                    </a:cubicBezTo>
                    <a:cubicBezTo>
                      <a:pt x="196" y="6"/>
                      <a:pt x="202" y="3"/>
                      <a:pt x="207" y="0"/>
                    </a:cubicBezTo>
                    <a:cubicBezTo>
                      <a:pt x="214" y="10"/>
                      <a:pt x="214" y="10"/>
                      <a:pt x="214" y="10"/>
                    </a:cubicBezTo>
                    <a:cubicBezTo>
                      <a:pt x="208" y="13"/>
                      <a:pt x="202" y="17"/>
                      <a:pt x="196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5" name="Freeform 13">
                <a:extLst>
                  <a:ext uri="{FF2B5EF4-FFF2-40B4-BE49-F238E27FC236}">
                    <a16:creationId xmlns:a16="http://schemas.microsoft.com/office/drawing/2014/main" id="{E83005A1-FE39-43F3-A03A-9484F6A85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0550" y="1112980"/>
                <a:ext cx="117780" cy="118665"/>
              </a:xfrm>
              <a:custGeom>
                <a:avLst/>
                <a:gdLst>
                  <a:gd name="T0" fmla="*/ 11 w 108"/>
                  <a:gd name="T1" fmla="*/ 108 h 108"/>
                  <a:gd name="T2" fmla="*/ 0 w 108"/>
                  <a:gd name="T3" fmla="*/ 103 h 108"/>
                  <a:gd name="T4" fmla="*/ 10 w 108"/>
                  <a:gd name="T5" fmla="*/ 84 h 108"/>
                  <a:gd name="T6" fmla="*/ 21 w 108"/>
                  <a:gd name="T7" fmla="*/ 90 h 108"/>
                  <a:gd name="T8" fmla="*/ 11 w 108"/>
                  <a:gd name="T9" fmla="*/ 108 h 108"/>
                  <a:gd name="T10" fmla="*/ 32 w 108"/>
                  <a:gd name="T11" fmla="*/ 74 h 108"/>
                  <a:gd name="T12" fmla="*/ 22 w 108"/>
                  <a:gd name="T13" fmla="*/ 67 h 108"/>
                  <a:gd name="T14" fmla="*/ 35 w 108"/>
                  <a:gd name="T15" fmla="*/ 50 h 108"/>
                  <a:gd name="T16" fmla="*/ 44 w 108"/>
                  <a:gd name="T17" fmla="*/ 58 h 108"/>
                  <a:gd name="T18" fmla="*/ 32 w 108"/>
                  <a:gd name="T19" fmla="*/ 74 h 108"/>
                  <a:gd name="T20" fmla="*/ 58 w 108"/>
                  <a:gd name="T21" fmla="*/ 44 h 108"/>
                  <a:gd name="T22" fmla="*/ 50 w 108"/>
                  <a:gd name="T23" fmla="*/ 35 h 108"/>
                  <a:gd name="T24" fmla="*/ 66 w 108"/>
                  <a:gd name="T25" fmla="*/ 22 h 108"/>
                  <a:gd name="T26" fmla="*/ 74 w 108"/>
                  <a:gd name="T27" fmla="*/ 31 h 108"/>
                  <a:gd name="T28" fmla="*/ 58 w 108"/>
                  <a:gd name="T29" fmla="*/ 44 h 108"/>
                  <a:gd name="T30" fmla="*/ 90 w 108"/>
                  <a:gd name="T31" fmla="*/ 20 h 108"/>
                  <a:gd name="T32" fmla="*/ 84 w 108"/>
                  <a:gd name="T33" fmla="*/ 10 h 108"/>
                  <a:gd name="T34" fmla="*/ 103 w 108"/>
                  <a:gd name="T35" fmla="*/ 0 h 108"/>
                  <a:gd name="T36" fmla="*/ 108 w 108"/>
                  <a:gd name="T37" fmla="*/ 11 h 108"/>
                  <a:gd name="T38" fmla="*/ 90 w 108"/>
                  <a:gd name="T39" fmla="*/ 2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08">
                    <a:moveTo>
                      <a:pt x="11" y="108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3" y="97"/>
                      <a:pt x="7" y="90"/>
                      <a:pt x="10" y="84"/>
                    </a:cubicBezTo>
                    <a:cubicBezTo>
                      <a:pt x="21" y="90"/>
                      <a:pt x="21" y="90"/>
                      <a:pt x="21" y="90"/>
                    </a:cubicBezTo>
                    <a:cubicBezTo>
                      <a:pt x="17" y="96"/>
                      <a:pt x="14" y="102"/>
                      <a:pt x="11" y="108"/>
                    </a:cubicBezTo>
                    <a:close/>
                    <a:moveTo>
                      <a:pt x="32" y="74"/>
                    </a:moveTo>
                    <a:cubicBezTo>
                      <a:pt x="22" y="67"/>
                      <a:pt x="22" y="67"/>
                      <a:pt x="22" y="67"/>
                    </a:cubicBezTo>
                    <a:cubicBezTo>
                      <a:pt x="26" y="61"/>
                      <a:pt x="30" y="55"/>
                      <a:pt x="35" y="5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0" y="63"/>
                      <a:pt x="35" y="68"/>
                      <a:pt x="32" y="74"/>
                    </a:cubicBezTo>
                    <a:close/>
                    <a:moveTo>
                      <a:pt x="58" y="44"/>
                    </a:moveTo>
                    <a:cubicBezTo>
                      <a:pt x="50" y="35"/>
                      <a:pt x="50" y="35"/>
                      <a:pt x="50" y="35"/>
                    </a:cubicBezTo>
                    <a:cubicBezTo>
                      <a:pt x="55" y="30"/>
                      <a:pt x="61" y="26"/>
                      <a:pt x="66" y="22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68" y="35"/>
                      <a:pt x="63" y="40"/>
                      <a:pt x="58" y="44"/>
                    </a:cubicBezTo>
                    <a:close/>
                    <a:moveTo>
                      <a:pt x="90" y="20"/>
                    </a:moveTo>
                    <a:cubicBezTo>
                      <a:pt x="84" y="10"/>
                      <a:pt x="84" y="10"/>
                      <a:pt x="84" y="10"/>
                    </a:cubicBezTo>
                    <a:cubicBezTo>
                      <a:pt x="90" y="6"/>
                      <a:pt x="96" y="3"/>
                      <a:pt x="103" y="0"/>
                    </a:cubicBezTo>
                    <a:cubicBezTo>
                      <a:pt x="108" y="11"/>
                      <a:pt x="108" y="11"/>
                      <a:pt x="108" y="11"/>
                    </a:cubicBezTo>
                    <a:cubicBezTo>
                      <a:pt x="102" y="14"/>
                      <a:pt x="96" y="17"/>
                      <a:pt x="9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6" name="Rectangle 485">
            <a:extLst>
              <a:ext uri="{FF2B5EF4-FFF2-40B4-BE49-F238E27FC236}">
                <a16:creationId xmlns:a16="http://schemas.microsoft.com/office/drawing/2014/main" id="{B0CBD047-2B1E-4AF8-A33D-0774CD31BB45}"/>
              </a:ext>
            </a:extLst>
          </p:cNvPr>
          <p:cNvSpPr/>
          <p:nvPr/>
        </p:nvSpPr>
        <p:spPr bwMode="auto">
          <a:xfrm>
            <a:off x="1435081" y="2709325"/>
            <a:ext cx="948978" cy="4924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Modern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workplace</a:t>
            </a: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9AE5EBAC-1AEC-4BB0-8152-EDB2C36DA6E7}"/>
              </a:ext>
            </a:extLst>
          </p:cNvPr>
          <p:cNvGrpSpPr>
            <a:grpSpLocks noChangeAspect="1"/>
          </p:cNvGrpSpPr>
          <p:nvPr/>
        </p:nvGrpSpPr>
        <p:grpSpPr>
          <a:xfrm>
            <a:off x="588152" y="3582412"/>
            <a:ext cx="640080" cy="640080"/>
            <a:chOff x="7400526" y="3931365"/>
            <a:chExt cx="962424" cy="962424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1A69FE7-9701-46E6-A03A-33FD17F80A05}"/>
                </a:ext>
              </a:extLst>
            </p:cNvPr>
            <p:cNvSpPr/>
            <p:nvPr/>
          </p:nvSpPr>
          <p:spPr bwMode="auto">
            <a:xfrm>
              <a:off x="7400526" y="3931365"/>
              <a:ext cx="962424" cy="962424"/>
            </a:xfrm>
            <a:prstGeom prst="ellipse">
              <a:avLst/>
            </a:prstGeom>
            <a:solidFill>
              <a:srgbClr val="0067BA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991A05DA-CAE0-4745-9A89-8BDF55AB3B28}"/>
                </a:ext>
              </a:extLst>
            </p:cNvPr>
            <p:cNvGrpSpPr/>
            <p:nvPr/>
          </p:nvGrpSpPr>
          <p:grpSpPr>
            <a:xfrm>
              <a:off x="7629127" y="4280870"/>
              <a:ext cx="505224" cy="263414"/>
              <a:chOff x="7969160" y="1817855"/>
              <a:chExt cx="965201" cy="503238"/>
            </a:xfrm>
          </p:grpSpPr>
          <p:sp>
            <p:nvSpPr>
              <p:cNvPr id="459" name="Freeform 17">
                <a:extLst>
                  <a:ext uri="{FF2B5EF4-FFF2-40B4-BE49-F238E27FC236}">
                    <a16:creationId xmlns:a16="http://schemas.microsoft.com/office/drawing/2014/main" id="{4C306386-9349-4279-B827-5ABBBDFF3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0523" y="1868655"/>
                <a:ext cx="223838" cy="452438"/>
              </a:xfrm>
              <a:custGeom>
                <a:avLst/>
                <a:gdLst>
                  <a:gd name="T0" fmla="*/ 0 w 141"/>
                  <a:gd name="T1" fmla="*/ 143 h 285"/>
                  <a:gd name="T2" fmla="*/ 141 w 141"/>
                  <a:gd name="T3" fmla="*/ 285 h 285"/>
                  <a:gd name="T4" fmla="*/ 141 w 141"/>
                  <a:gd name="T5" fmla="*/ 0 h 285"/>
                  <a:gd name="T6" fmla="*/ 0 w 141"/>
                  <a:gd name="T7" fmla="*/ 14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" h="285">
                    <a:moveTo>
                      <a:pt x="0" y="143"/>
                    </a:moveTo>
                    <a:lnTo>
                      <a:pt x="141" y="285"/>
                    </a:lnTo>
                    <a:lnTo>
                      <a:pt x="141" y="0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0" name="Freeform 18">
                <a:extLst>
                  <a:ext uri="{FF2B5EF4-FFF2-40B4-BE49-F238E27FC236}">
                    <a16:creationId xmlns:a16="http://schemas.microsoft.com/office/drawing/2014/main" id="{CEC7D74D-BA69-4888-84CD-D57EBD109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4585" y="1949617"/>
                <a:ext cx="515938" cy="371475"/>
              </a:xfrm>
              <a:custGeom>
                <a:avLst/>
                <a:gdLst>
                  <a:gd name="T0" fmla="*/ 233 w 325"/>
                  <a:gd name="T1" fmla="*/ 0 h 234"/>
                  <a:gd name="T2" fmla="*/ 0 w 325"/>
                  <a:gd name="T3" fmla="*/ 234 h 234"/>
                  <a:gd name="T4" fmla="*/ 182 w 325"/>
                  <a:gd name="T5" fmla="*/ 234 h 234"/>
                  <a:gd name="T6" fmla="*/ 325 w 325"/>
                  <a:gd name="T7" fmla="*/ 92 h 234"/>
                  <a:gd name="T8" fmla="*/ 233 w 325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5" h="234">
                    <a:moveTo>
                      <a:pt x="233" y="0"/>
                    </a:moveTo>
                    <a:lnTo>
                      <a:pt x="0" y="234"/>
                    </a:lnTo>
                    <a:lnTo>
                      <a:pt x="182" y="234"/>
                    </a:lnTo>
                    <a:lnTo>
                      <a:pt x="325" y="92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1" name="Freeform 19">
                <a:extLst>
                  <a:ext uri="{FF2B5EF4-FFF2-40B4-BE49-F238E27FC236}">
                    <a16:creationId xmlns:a16="http://schemas.microsoft.com/office/drawing/2014/main" id="{04437965-9391-4C71-871C-A5AC1E0C4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3510" y="2095667"/>
                <a:ext cx="450850" cy="225425"/>
              </a:xfrm>
              <a:custGeom>
                <a:avLst/>
                <a:gdLst>
                  <a:gd name="T0" fmla="*/ 0 w 284"/>
                  <a:gd name="T1" fmla="*/ 142 h 142"/>
                  <a:gd name="T2" fmla="*/ 284 w 284"/>
                  <a:gd name="T3" fmla="*/ 142 h 142"/>
                  <a:gd name="T4" fmla="*/ 143 w 284"/>
                  <a:gd name="T5" fmla="*/ 0 h 142"/>
                  <a:gd name="T6" fmla="*/ 0 w 284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4" h="142">
                    <a:moveTo>
                      <a:pt x="0" y="142"/>
                    </a:moveTo>
                    <a:lnTo>
                      <a:pt x="284" y="142"/>
                    </a:lnTo>
                    <a:lnTo>
                      <a:pt x="143" y="0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2" name="Freeform 20">
                <a:extLst>
                  <a:ext uri="{FF2B5EF4-FFF2-40B4-BE49-F238E27FC236}">
                    <a16:creationId xmlns:a16="http://schemas.microsoft.com/office/drawing/2014/main" id="{71E3E098-0F6D-4ACF-9D4D-C60E5712A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160" y="2063917"/>
                <a:ext cx="514350" cy="257175"/>
              </a:xfrm>
              <a:custGeom>
                <a:avLst/>
                <a:gdLst>
                  <a:gd name="T0" fmla="*/ 324 w 324"/>
                  <a:gd name="T1" fmla="*/ 162 h 162"/>
                  <a:gd name="T2" fmla="*/ 162 w 324"/>
                  <a:gd name="T3" fmla="*/ 0 h 162"/>
                  <a:gd name="T4" fmla="*/ 0 w 324"/>
                  <a:gd name="T5" fmla="*/ 162 h 162"/>
                  <a:gd name="T6" fmla="*/ 324 w 324"/>
                  <a:gd name="T7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162">
                    <a:moveTo>
                      <a:pt x="324" y="162"/>
                    </a:moveTo>
                    <a:lnTo>
                      <a:pt x="162" y="0"/>
                    </a:lnTo>
                    <a:lnTo>
                      <a:pt x="0" y="162"/>
                    </a:lnTo>
                    <a:lnTo>
                      <a:pt x="324" y="16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3" name="Freeform 21">
                <a:extLst>
                  <a:ext uri="{FF2B5EF4-FFF2-40B4-BE49-F238E27FC236}">
                    <a16:creationId xmlns:a16="http://schemas.microsoft.com/office/drawing/2014/main" id="{9F616D98-9BEF-4E1C-B6F0-429242323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7123" y="1825792"/>
                <a:ext cx="509588" cy="495300"/>
              </a:xfrm>
              <a:custGeom>
                <a:avLst/>
                <a:gdLst>
                  <a:gd name="T0" fmla="*/ 30 w 321"/>
                  <a:gd name="T1" fmla="*/ 312 h 312"/>
                  <a:gd name="T2" fmla="*/ 321 w 321"/>
                  <a:gd name="T3" fmla="*/ 16 h 312"/>
                  <a:gd name="T4" fmla="*/ 306 w 321"/>
                  <a:gd name="T5" fmla="*/ 0 h 312"/>
                  <a:gd name="T6" fmla="*/ 0 w 321"/>
                  <a:gd name="T7" fmla="*/ 312 h 312"/>
                  <a:gd name="T8" fmla="*/ 30 w 321"/>
                  <a:gd name="T9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312">
                    <a:moveTo>
                      <a:pt x="30" y="312"/>
                    </a:moveTo>
                    <a:lnTo>
                      <a:pt x="321" y="16"/>
                    </a:lnTo>
                    <a:lnTo>
                      <a:pt x="306" y="0"/>
                    </a:lnTo>
                    <a:lnTo>
                      <a:pt x="0" y="312"/>
                    </a:lnTo>
                    <a:lnTo>
                      <a:pt x="30" y="3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4" name="Freeform 22">
                <a:extLst>
                  <a:ext uri="{FF2B5EF4-FFF2-40B4-BE49-F238E27FC236}">
                    <a16:creationId xmlns:a16="http://schemas.microsoft.com/office/drawing/2014/main" id="{6B2C9E67-FD58-451A-9098-9E335925E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373" y="1817855"/>
                <a:ext cx="169863" cy="171450"/>
              </a:xfrm>
              <a:custGeom>
                <a:avLst/>
                <a:gdLst>
                  <a:gd name="T0" fmla="*/ 0 w 107"/>
                  <a:gd name="T1" fmla="*/ 0 h 108"/>
                  <a:gd name="T2" fmla="*/ 0 w 107"/>
                  <a:gd name="T3" fmla="*/ 19 h 108"/>
                  <a:gd name="T4" fmla="*/ 89 w 107"/>
                  <a:gd name="T5" fmla="*/ 19 h 108"/>
                  <a:gd name="T6" fmla="*/ 89 w 107"/>
                  <a:gd name="T7" fmla="*/ 108 h 108"/>
                  <a:gd name="T8" fmla="*/ 107 w 107"/>
                  <a:gd name="T9" fmla="*/ 108 h 108"/>
                  <a:gd name="T10" fmla="*/ 107 w 107"/>
                  <a:gd name="T11" fmla="*/ 0 h 108"/>
                  <a:gd name="T12" fmla="*/ 0 w 107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08">
                    <a:moveTo>
                      <a:pt x="0" y="0"/>
                    </a:moveTo>
                    <a:lnTo>
                      <a:pt x="0" y="19"/>
                    </a:lnTo>
                    <a:lnTo>
                      <a:pt x="89" y="19"/>
                    </a:lnTo>
                    <a:lnTo>
                      <a:pt x="89" y="108"/>
                    </a:lnTo>
                    <a:lnTo>
                      <a:pt x="107" y="108"/>
                    </a:lnTo>
                    <a:lnTo>
                      <a:pt x="10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BB730998-4614-4F4D-9362-A26FF9289830}"/>
              </a:ext>
            </a:extLst>
          </p:cNvPr>
          <p:cNvSpPr/>
          <p:nvPr/>
        </p:nvSpPr>
        <p:spPr bwMode="auto">
          <a:xfrm>
            <a:off x="1435081" y="3656231"/>
            <a:ext cx="1120500" cy="4924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Business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applications</a:t>
            </a:r>
          </a:p>
        </p:txBody>
      </p: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DDEA1D1-4099-457B-ADB8-6E067E44E84B}"/>
              </a:ext>
            </a:extLst>
          </p:cNvPr>
          <p:cNvGrpSpPr>
            <a:grpSpLocks noChangeAspect="1"/>
          </p:cNvGrpSpPr>
          <p:nvPr/>
        </p:nvGrpSpPr>
        <p:grpSpPr>
          <a:xfrm>
            <a:off x="588152" y="4529318"/>
            <a:ext cx="640080" cy="640080"/>
            <a:chOff x="5614788" y="4965373"/>
            <a:chExt cx="962424" cy="962424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4EA9051-DFD4-413B-BA6F-7B10180368DC}"/>
                </a:ext>
              </a:extLst>
            </p:cNvPr>
            <p:cNvSpPr/>
            <p:nvPr/>
          </p:nvSpPr>
          <p:spPr bwMode="auto">
            <a:xfrm>
              <a:off x="5614788" y="4965373"/>
              <a:ext cx="962424" cy="962424"/>
            </a:xfrm>
            <a:prstGeom prst="ellipse">
              <a:avLst/>
            </a:prstGeom>
            <a:solidFill>
              <a:srgbClr val="00488D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6E784E9A-24DB-4F7F-80DB-D76FE06CD6D9}"/>
                </a:ext>
              </a:extLst>
            </p:cNvPr>
            <p:cNvGrpSpPr/>
            <p:nvPr/>
          </p:nvGrpSpPr>
          <p:grpSpPr>
            <a:xfrm>
              <a:off x="5850213" y="5248757"/>
              <a:ext cx="491574" cy="395657"/>
              <a:chOff x="803643" y="4543794"/>
              <a:chExt cx="846138" cy="681038"/>
            </a:xfrm>
          </p:grpSpPr>
          <p:sp>
            <p:nvSpPr>
              <p:cNvPr id="468" name="Freeform 14">
                <a:extLst>
                  <a:ext uri="{FF2B5EF4-FFF2-40B4-BE49-F238E27FC236}">
                    <a16:creationId xmlns:a16="http://schemas.microsoft.com/office/drawing/2014/main" id="{FC7414BA-6A07-4A6D-B2EE-777D39944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643" y="4543794"/>
                <a:ext cx="846138" cy="442913"/>
              </a:xfrm>
              <a:custGeom>
                <a:avLst/>
                <a:gdLst>
                  <a:gd name="T0" fmla="*/ 352 w 432"/>
                  <a:gd name="T1" fmla="*/ 64 h 225"/>
                  <a:gd name="T2" fmla="*/ 290 w 432"/>
                  <a:gd name="T3" fmla="*/ 93 h 225"/>
                  <a:gd name="T4" fmla="*/ 183 w 432"/>
                  <a:gd name="T5" fmla="*/ 0 h 225"/>
                  <a:gd name="T6" fmla="*/ 75 w 432"/>
                  <a:gd name="T7" fmla="*/ 108 h 225"/>
                  <a:gd name="T8" fmla="*/ 75 w 432"/>
                  <a:gd name="T9" fmla="*/ 110 h 225"/>
                  <a:gd name="T10" fmla="*/ 59 w 432"/>
                  <a:gd name="T11" fmla="*/ 108 h 225"/>
                  <a:gd name="T12" fmla="*/ 0 w 432"/>
                  <a:gd name="T13" fmla="*/ 166 h 225"/>
                  <a:gd name="T14" fmla="*/ 59 w 432"/>
                  <a:gd name="T15" fmla="*/ 225 h 225"/>
                  <a:gd name="T16" fmla="*/ 352 w 432"/>
                  <a:gd name="T17" fmla="*/ 225 h 225"/>
                  <a:gd name="T18" fmla="*/ 432 w 432"/>
                  <a:gd name="T19" fmla="*/ 144 h 225"/>
                  <a:gd name="T20" fmla="*/ 352 w 432"/>
                  <a:gd name="T21" fmla="*/ 6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225">
                    <a:moveTo>
                      <a:pt x="352" y="64"/>
                    </a:moveTo>
                    <a:cubicBezTo>
                      <a:pt x="327" y="64"/>
                      <a:pt x="305" y="75"/>
                      <a:pt x="290" y="93"/>
                    </a:cubicBezTo>
                    <a:cubicBezTo>
                      <a:pt x="282" y="40"/>
                      <a:pt x="237" y="0"/>
                      <a:pt x="183" y="0"/>
                    </a:cubicBezTo>
                    <a:cubicBezTo>
                      <a:pt x="123" y="0"/>
                      <a:pt x="75" y="49"/>
                      <a:pt x="75" y="108"/>
                    </a:cubicBezTo>
                    <a:cubicBezTo>
                      <a:pt x="75" y="110"/>
                      <a:pt x="75" y="110"/>
                      <a:pt x="75" y="110"/>
                    </a:cubicBezTo>
                    <a:cubicBezTo>
                      <a:pt x="70" y="108"/>
                      <a:pt x="64" y="108"/>
                      <a:pt x="59" y="108"/>
                    </a:cubicBezTo>
                    <a:cubicBezTo>
                      <a:pt x="26" y="108"/>
                      <a:pt x="0" y="134"/>
                      <a:pt x="0" y="166"/>
                    </a:cubicBezTo>
                    <a:cubicBezTo>
                      <a:pt x="0" y="199"/>
                      <a:pt x="26" y="225"/>
                      <a:pt x="59" y="225"/>
                    </a:cubicBezTo>
                    <a:cubicBezTo>
                      <a:pt x="64" y="225"/>
                      <a:pt x="341" y="225"/>
                      <a:pt x="352" y="225"/>
                    </a:cubicBezTo>
                    <a:cubicBezTo>
                      <a:pt x="396" y="225"/>
                      <a:pt x="432" y="189"/>
                      <a:pt x="432" y="144"/>
                    </a:cubicBezTo>
                    <a:cubicBezTo>
                      <a:pt x="432" y="100"/>
                      <a:pt x="396" y="64"/>
                      <a:pt x="352" y="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9" name="Rectangle 15">
                <a:extLst>
                  <a:ext uri="{FF2B5EF4-FFF2-40B4-BE49-F238E27FC236}">
                    <a16:creationId xmlns:a16="http://schemas.microsoft.com/office/drawing/2014/main" id="{6BF149E4-578D-47BB-97CE-A623A9977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193" y="4837482"/>
                <a:ext cx="149225" cy="14922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0" name="Freeform 16">
                <a:extLst>
                  <a:ext uri="{FF2B5EF4-FFF2-40B4-BE49-F238E27FC236}">
                    <a16:creationId xmlns:a16="http://schemas.microsoft.com/office/drawing/2014/main" id="{621AF611-9519-4151-BC69-868F447C8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993" y="4986707"/>
                <a:ext cx="301625" cy="238125"/>
              </a:xfrm>
              <a:custGeom>
                <a:avLst/>
                <a:gdLst>
                  <a:gd name="T0" fmla="*/ 142 w 190"/>
                  <a:gd name="T1" fmla="*/ 38 h 150"/>
                  <a:gd name="T2" fmla="*/ 142 w 190"/>
                  <a:gd name="T3" fmla="*/ 0 h 150"/>
                  <a:gd name="T4" fmla="*/ 48 w 190"/>
                  <a:gd name="T5" fmla="*/ 0 h 150"/>
                  <a:gd name="T6" fmla="*/ 48 w 190"/>
                  <a:gd name="T7" fmla="*/ 38 h 150"/>
                  <a:gd name="T8" fmla="*/ 0 w 190"/>
                  <a:gd name="T9" fmla="*/ 38 h 150"/>
                  <a:gd name="T10" fmla="*/ 95 w 190"/>
                  <a:gd name="T11" fmla="*/ 150 h 150"/>
                  <a:gd name="T12" fmla="*/ 190 w 190"/>
                  <a:gd name="T13" fmla="*/ 38 h 150"/>
                  <a:gd name="T14" fmla="*/ 142 w 190"/>
                  <a:gd name="T15" fmla="*/ 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50">
                    <a:moveTo>
                      <a:pt x="142" y="38"/>
                    </a:moveTo>
                    <a:lnTo>
                      <a:pt x="142" y="0"/>
                    </a:lnTo>
                    <a:lnTo>
                      <a:pt x="48" y="0"/>
                    </a:lnTo>
                    <a:lnTo>
                      <a:pt x="48" y="38"/>
                    </a:lnTo>
                    <a:lnTo>
                      <a:pt x="0" y="38"/>
                    </a:lnTo>
                    <a:lnTo>
                      <a:pt x="95" y="150"/>
                    </a:lnTo>
                    <a:lnTo>
                      <a:pt x="190" y="38"/>
                    </a:lnTo>
                    <a:lnTo>
                      <a:pt x="142" y="38"/>
                    </a:lnTo>
                    <a:close/>
                  </a:path>
                </a:pathLst>
              </a:custGeom>
              <a:solidFill>
                <a:srgbClr val="008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8" name="Rectangle 487">
            <a:extLst>
              <a:ext uri="{FF2B5EF4-FFF2-40B4-BE49-F238E27FC236}">
                <a16:creationId xmlns:a16="http://schemas.microsoft.com/office/drawing/2014/main" id="{2E8CBD17-5427-4135-A35B-3C6C24D3825A}"/>
              </a:ext>
            </a:extLst>
          </p:cNvPr>
          <p:cNvSpPr/>
          <p:nvPr/>
        </p:nvSpPr>
        <p:spPr bwMode="auto">
          <a:xfrm>
            <a:off x="1435081" y="4603137"/>
            <a:ext cx="1461939" cy="4924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Applications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&amp; infrastructure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10E18DB-90E1-4AFF-8455-E3C648E01505}"/>
              </a:ext>
            </a:extLst>
          </p:cNvPr>
          <p:cNvSpPr/>
          <p:nvPr/>
        </p:nvSpPr>
        <p:spPr bwMode="auto">
          <a:xfrm rot="5400000">
            <a:off x="5363311" y="3154681"/>
            <a:ext cx="6857997" cy="548640"/>
          </a:xfrm>
          <a:prstGeom prst="triangle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95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7" name="Isosceles Triangle 346">
            <a:extLst>
              <a:ext uri="{FF2B5EF4-FFF2-40B4-BE49-F238E27FC236}">
                <a16:creationId xmlns:a16="http://schemas.microsoft.com/office/drawing/2014/main" id="{ECD12364-C922-4C41-90CE-B0857A7779F8}"/>
              </a:ext>
            </a:extLst>
          </p:cNvPr>
          <p:cNvSpPr/>
          <p:nvPr/>
        </p:nvSpPr>
        <p:spPr bwMode="auto">
          <a:xfrm rot="5400000">
            <a:off x="-25569" y="3154684"/>
            <a:ext cx="6857997" cy="548640"/>
          </a:xfrm>
          <a:prstGeom prst="triangle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95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25" name="Plus Sign 224">
            <a:extLst>
              <a:ext uri="{FF2B5EF4-FFF2-40B4-BE49-F238E27FC236}">
                <a16:creationId xmlns:a16="http://schemas.microsoft.com/office/drawing/2014/main" id="{833D9A95-C397-44BC-9876-00E8831DCC8E}"/>
              </a:ext>
            </a:extLst>
          </p:cNvPr>
          <p:cNvSpPr/>
          <p:nvPr/>
        </p:nvSpPr>
        <p:spPr bwMode="auto">
          <a:xfrm>
            <a:off x="10432984" y="3281012"/>
            <a:ext cx="295976" cy="295976"/>
          </a:xfrm>
          <a:prstGeom prst="mathPlus">
            <a:avLst>
              <a:gd name="adj1" fmla="val 14564"/>
            </a:avLst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8" name="Inner circle">
            <a:extLst>
              <a:ext uri="{FF2B5EF4-FFF2-40B4-BE49-F238E27FC236}">
                <a16:creationId xmlns:a16="http://schemas.microsoft.com/office/drawing/2014/main" id="{7F06E6BF-A63C-4187-80A2-A7B4BF004208}"/>
              </a:ext>
            </a:extLst>
          </p:cNvPr>
          <p:cNvSpPr/>
          <p:nvPr/>
        </p:nvSpPr>
        <p:spPr bwMode="auto">
          <a:xfrm>
            <a:off x="4429922" y="1748447"/>
            <a:ext cx="3350488" cy="3350488"/>
          </a:xfrm>
          <a:prstGeom prst="ellipse">
            <a:avLst/>
          </a:prstGeom>
          <a:noFill/>
          <a:ln w="19050" cap="rnd">
            <a:solidFill>
              <a:srgbClr val="0042A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38" name="Zigzag">
            <a:extLst>
              <a:ext uri="{FF2B5EF4-FFF2-40B4-BE49-F238E27FC236}">
                <a16:creationId xmlns:a16="http://schemas.microsoft.com/office/drawing/2014/main" id="{5584E899-4FB5-498C-98DD-5C7BF89B2165}"/>
              </a:ext>
            </a:extLst>
          </p:cNvPr>
          <p:cNvSpPr>
            <a:spLocks/>
          </p:cNvSpPr>
          <p:nvPr/>
        </p:nvSpPr>
        <p:spPr bwMode="auto">
          <a:xfrm>
            <a:off x="4100108" y="1410507"/>
            <a:ext cx="4008730" cy="4011154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50 w 10000"/>
              <a:gd name="connsiteY28" fmla="*/ 6667 h 10000"/>
              <a:gd name="connsiteX29" fmla="*/ 0 w 10000"/>
              <a:gd name="connsiteY29" fmla="*/ 5971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50 w 10000"/>
              <a:gd name="connsiteY28" fmla="*/ 6667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52 w 10000"/>
              <a:gd name="connsiteY9" fmla="*/ 822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52 w 10000"/>
              <a:gd name="connsiteY9" fmla="*/ 822 h 10000"/>
              <a:gd name="connsiteX10" fmla="*/ 7947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078 h 10000"/>
              <a:gd name="connsiteX11" fmla="*/ 9269 w 10000"/>
              <a:gd name="connsiteY11" fmla="*/ 2218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69 w 10000"/>
              <a:gd name="connsiteY11" fmla="*/ 2218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75 w 10000"/>
              <a:gd name="connsiteY11" fmla="*/ 2175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75 w 10000"/>
              <a:gd name="connsiteY11" fmla="*/ 2175 h 10000"/>
              <a:gd name="connsiteX12" fmla="*/ 8876 w 10000"/>
              <a:gd name="connsiteY12" fmla="*/ 3437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9976"/>
              <a:gd name="connsiteY0" fmla="*/ 3394 h 10000"/>
              <a:gd name="connsiteX1" fmla="*/ 834 w 9976"/>
              <a:gd name="connsiteY1" fmla="*/ 2078 h 10000"/>
              <a:gd name="connsiteX2" fmla="*/ 2110 w 9976"/>
              <a:gd name="connsiteY2" fmla="*/ 2068 h 10000"/>
              <a:gd name="connsiteX3" fmla="*/ 2232 w 9976"/>
              <a:gd name="connsiteY3" fmla="*/ 745 h 10000"/>
              <a:gd name="connsiteX4" fmla="*/ 3447 w 9976"/>
              <a:gd name="connsiteY4" fmla="*/ 1174 h 10000"/>
              <a:gd name="connsiteX5" fmla="*/ 4122 w 9976"/>
              <a:gd name="connsiteY5" fmla="*/ 0 h 10000"/>
              <a:gd name="connsiteX6" fmla="*/ 5004 w 9976"/>
              <a:gd name="connsiteY6" fmla="*/ 880 h 10000"/>
              <a:gd name="connsiteX7" fmla="*/ 6052 w 9976"/>
              <a:gd name="connsiteY7" fmla="*/ 16 h 10000"/>
              <a:gd name="connsiteX8" fmla="*/ 6553 w 9976"/>
              <a:gd name="connsiteY8" fmla="*/ 1182 h 10000"/>
              <a:gd name="connsiteX9" fmla="*/ 7889 w 9976"/>
              <a:gd name="connsiteY9" fmla="*/ 828 h 10000"/>
              <a:gd name="connsiteX10" fmla="*/ 7947 w 9976"/>
              <a:gd name="connsiteY10" fmla="*/ 2115 h 10000"/>
              <a:gd name="connsiteX11" fmla="*/ 9275 w 9976"/>
              <a:gd name="connsiteY11" fmla="*/ 2175 h 10000"/>
              <a:gd name="connsiteX12" fmla="*/ 8876 w 9976"/>
              <a:gd name="connsiteY12" fmla="*/ 3437 h 10000"/>
              <a:gd name="connsiteX13" fmla="*/ 9976 w 9976"/>
              <a:gd name="connsiteY13" fmla="*/ 4039 h 10000"/>
              <a:gd name="connsiteX14" fmla="*/ 9134 w 9976"/>
              <a:gd name="connsiteY14" fmla="*/ 4996 h 10000"/>
              <a:gd name="connsiteX15" fmla="*/ 9976 w 9976"/>
              <a:gd name="connsiteY15" fmla="*/ 6059 h 10000"/>
              <a:gd name="connsiteX16" fmla="*/ 8809 w 9976"/>
              <a:gd name="connsiteY16" fmla="*/ 6614 h 10000"/>
              <a:gd name="connsiteX17" fmla="*/ 9174 w 9976"/>
              <a:gd name="connsiteY17" fmla="*/ 7898 h 10000"/>
              <a:gd name="connsiteX18" fmla="*/ 7919 w 9976"/>
              <a:gd name="connsiteY18" fmla="*/ 7922 h 10000"/>
              <a:gd name="connsiteX19" fmla="*/ 7776 w 9976"/>
              <a:gd name="connsiteY19" fmla="*/ 9262 h 10000"/>
              <a:gd name="connsiteX20" fmla="*/ 6545 w 9976"/>
              <a:gd name="connsiteY20" fmla="*/ 8818 h 10000"/>
              <a:gd name="connsiteX21" fmla="*/ 5894 w 9976"/>
              <a:gd name="connsiteY21" fmla="*/ 10000 h 10000"/>
              <a:gd name="connsiteX22" fmla="*/ 4996 w 9976"/>
              <a:gd name="connsiteY22" fmla="*/ 9120 h 10000"/>
              <a:gd name="connsiteX23" fmla="*/ 3932 w 9976"/>
              <a:gd name="connsiteY23" fmla="*/ 9968 h 10000"/>
              <a:gd name="connsiteX24" fmla="*/ 3439 w 9976"/>
              <a:gd name="connsiteY24" fmla="*/ 8803 h 10000"/>
              <a:gd name="connsiteX25" fmla="*/ 2160 w 9976"/>
              <a:gd name="connsiteY25" fmla="*/ 9215 h 10000"/>
              <a:gd name="connsiteX26" fmla="*/ 2073 w 9976"/>
              <a:gd name="connsiteY26" fmla="*/ 7898 h 10000"/>
              <a:gd name="connsiteX27" fmla="*/ 731 w 9976"/>
              <a:gd name="connsiteY27" fmla="*/ 7756 h 10000"/>
              <a:gd name="connsiteX28" fmla="*/ 1174 w 9976"/>
              <a:gd name="connsiteY28" fmla="*/ 6624 h 10000"/>
              <a:gd name="connsiteX29" fmla="*/ 0 w 9976"/>
              <a:gd name="connsiteY29" fmla="*/ 6050 h 10000"/>
              <a:gd name="connsiteX30" fmla="*/ 874 w 9976"/>
              <a:gd name="connsiteY30" fmla="*/ 4988 h 10000"/>
              <a:gd name="connsiteX31" fmla="*/ 32 w 9976"/>
              <a:gd name="connsiteY31" fmla="*/ 3941 h 10000"/>
              <a:gd name="connsiteX32" fmla="*/ 1191 w 9976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10000 w 10000"/>
              <a:gd name="connsiteY15" fmla="*/ 6059 h 10000"/>
              <a:gd name="connsiteX16" fmla="*/ 8830 w 10000"/>
              <a:gd name="connsiteY16" fmla="*/ 6614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69 w 10000"/>
              <a:gd name="connsiteY15" fmla="*/ 6059 h 10000"/>
              <a:gd name="connsiteX16" fmla="*/ 8830 w 10000"/>
              <a:gd name="connsiteY16" fmla="*/ 6614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69 w 10000"/>
              <a:gd name="connsiteY15" fmla="*/ 6059 h 10000"/>
              <a:gd name="connsiteX16" fmla="*/ 8842 w 10000"/>
              <a:gd name="connsiteY16" fmla="*/ 6669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898 h 10000"/>
              <a:gd name="connsiteX18" fmla="*/ 7938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38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274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70 w 10000"/>
              <a:gd name="connsiteY12" fmla="*/ 3446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79 w 10000"/>
              <a:gd name="connsiteY11" fmla="*/ 2184 h 10000"/>
              <a:gd name="connsiteX12" fmla="*/ 8870 w 10000"/>
              <a:gd name="connsiteY12" fmla="*/ 3446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93 w 10018"/>
              <a:gd name="connsiteY14" fmla="*/ 5033 h 10000"/>
              <a:gd name="connsiteX15" fmla="*/ 9987 w 10018"/>
              <a:gd name="connsiteY15" fmla="*/ 6089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93 w 10018"/>
              <a:gd name="connsiteY14" fmla="*/ 5033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394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403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67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403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58 w 10018"/>
              <a:gd name="connsiteY30" fmla="*/ 4997 h 10000"/>
              <a:gd name="connsiteX31" fmla="*/ 50 w 10018"/>
              <a:gd name="connsiteY31" fmla="*/ 3950 h 10000"/>
              <a:gd name="connsiteX32" fmla="*/ 1194 w 10018"/>
              <a:gd name="connsiteY32" fmla="*/ 340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18" h="10000">
                <a:moveTo>
                  <a:pt x="1194" y="3403"/>
                </a:moveTo>
                <a:cubicBezTo>
                  <a:pt x="1075" y="2964"/>
                  <a:pt x="955" y="2517"/>
                  <a:pt x="836" y="2078"/>
                </a:cubicBezTo>
                <a:lnTo>
                  <a:pt x="2115" y="2068"/>
                </a:lnTo>
                <a:cubicBezTo>
                  <a:pt x="2156" y="1627"/>
                  <a:pt x="2196" y="1186"/>
                  <a:pt x="2237" y="745"/>
                </a:cubicBezTo>
                <a:lnTo>
                  <a:pt x="3455" y="1174"/>
                </a:lnTo>
                <a:lnTo>
                  <a:pt x="4132" y="0"/>
                </a:lnTo>
                <a:lnTo>
                  <a:pt x="5016" y="880"/>
                </a:lnTo>
                <a:lnTo>
                  <a:pt x="6067" y="16"/>
                </a:lnTo>
                <a:lnTo>
                  <a:pt x="6569" y="1182"/>
                </a:lnTo>
                <a:lnTo>
                  <a:pt x="7908" y="828"/>
                </a:lnTo>
                <a:cubicBezTo>
                  <a:pt x="7940" y="1259"/>
                  <a:pt x="7934" y="1684"/>
                  <a:pt x="7966" y="2115"/>
                </a:cubicBezTo>
                <a:lnTo>
                  <a:pt x="9279" y="2184"/>
                </a:lnTo>
                <a:cubicBezTo>
                  <a:pt x="9146" y="2605"/>
                  <a:pt x="9003" y="3025"/>
                  <a:pt x="8870" y="3446"/>
                </a:cubicBezTo>
                <a:lnTo>
                  <a:pt x="10018" y="4002"/>
                </a:lnTo>
                <a:lnTo>
                  <a:pt x="9175" y="5051"/>
                </a:lnTo>
                <a:lnTo>
                  <a:pt x="9987" y="6062"/>
                </a:lnTo>
                <a:lnTo>
                  <a:pt x="8842" y="6669"/>
                </a:lnTo>
                <a:cubicBezTo>
                  <a:pt x="8972" y="7079"/>
                  <a:pt x="9103" y="7512"/>
                  <a:pt x="9233" y="7922"/>
                </a:cubicBezTo>
                <a:lnTo>
                  <a:pt x="7920" y="8007"/>
                </a:lnTo>
                <a:cubicBezTo>
                  <a:pt x="7872" y="8454"/>
                  <a:pt x="7874" y="8906"/>
                  <a:pt x="7826" y="9353"/>
                </a:cubicBezTo>
                <a:lnTo>
                  <a:pt x="6555" y="8836"/>
                </a:lnTo>
                <a:lnTo>
                  <a:pt x="5908" y="10000"/>
                </a:lnTo>
                <a:lnTo>
                  <a:pt x="5008" y="9120"/>
                </a:lnTo>
                <a:lnTo>
                  <a:pt x="3941" y="9968"/>
                </a:lnTo>
                <a:lnTo>
                  <a:pt x="3447" y="8803"/>
                </a:lnTo>
                <a:lnTo>
                  <a:pt x="2153" y="9282"/>
                </a:lnTo>
                <a:cubicBezTo>
                  <a:pt x="2128" y="8821"/>
                  <a:pt x="2066" y="8371"/>
                  <a:pt x="2041" y="7910"/>
                </a:cubicBezTo>
                <a:lnTo>
                  <a:pt x="715" y="7793"/>
                </a:lnTo>
                <a:lnTo>
                  <a:pt x="1177" y="6624"/>
                </a:lnTo>
                <a:lnTo>
                  <a:pt x="0" y="6050"/>
                </a:lnTo>
                <a:lnTo>
                  <a:pt x="858" y="4997"/>
                </a:lnTo>
                <a:lnTo>
                  <a:pt x="50" y="3950"/>
                </a:lnTo>
                <a:lnTo>
                  <a:pt x="1194" y="3403"/>
                </a:lnTo>
                <a:close/>
              </a:path>
            </a:pathLst>
          </a:custGeom>
          <a:noFill/>
          <a:ln w="19050" cap="rnd">
            <a:solidFill>
              <a:srgbClr val="0042A4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41" name="Outer circle">
            <a:extLst>
              <a:ext uri="{FF2B5EF4-FFF2-40B4-BE49-F238E27FC236}">
                <a16:creationId xmlns:a16="http://schemas.microsoft.com/office/drawing/2014/main" id="{48330F34-248F-4238-AAD3-17FBC8BB10A0}"/>
              </a:ext>
            </a:extLst>
          </p:cNvPr>
          <p:cNvSpPr/>
          <p:nvPr/>
        </p:nvSpPr>
        <p:spPr bwMode="auto">
          <a:xfrm>
            <a:off x="4080547" y="1392783"/>
            <a:ext cx="4056830" cy="4056830"/>
          </a:xfrm>
          <a:prstGeom prst="ellipse">
            <a:avLst/>
          </a:prstGeom>
          <a:noFill/>
          <a:ln w="19050" cap="rnd">
            <a:solidFill>
              <a:srgbClr val="0042A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 useBgFill="1">
        <p:nvSpPr>
          <p:cNvPr id="244" name="White_mask">
            <a:extLst>
              <a:ext uri="{FF2B5EF4-FFF2-40B4-BE49-F238E27FC236}">
                <a16:creationId xmlns:a16="http://schemas.microsoft.com/office/drawing/2014/main" id="{07A1259B-3DD3-49C9-855F-4F8A56ABE46A}"/>
              </a:ext>
            </a:extLst>
          </p:cNvPr>
          <p:cNvSpPr/>
          <p:nvPr/>
        </p:nvSpPr>
        <p:spPr bwMode="auto">
          <a:xfrm>
            <a:off x="4767990" y="5105161"/>
            <a:ext cx="2674000" cy="516823"/>
          </a:xfrm>
          <a:prstGeom prst="trapezoid">
            <a:avLst>
              <a:gd name="adj" fmla="val 53856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7" name="Intelligent Cloud text">
            <a:extLst>
              <a:ext uri="{FF2B5EF4-FFF2-40B4-BE49-F238E27FC236}">
                <a16:creationId xmlns:a16="http://schemas.microsoft.com/office/drawing/2014/main" id="{85B31B38-64DF-49EB-8B00-A880DC5307BA}"/>
              </a:ext>
            </a:extLst>
          </p:cNvPr>
          <p:cNvSpPr txBox="1"/>
          <p:nvPr/>
        </p:nvSpPr>
        <p:spPr>
          <a:xfrm>
            <a:off x="5197286" y="3655960"/>
            <a:ext cx="1815414" cy="3045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49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Intelligent Cloud</a:t>
            </a:r>
          </a:p>
        </p:txBody>
      </p:sp>
      <p:sp>
        <p:nvSpPr>
          <p:cNvPr id="250" name="Intelligent Edge text">
            <a:extLst>
              <a:ext uri="{FF2B5EF4-FFF2-40B4-BE49-F238E27FC236}">
                <a16:creationId xmlns:a16="http://schemas.microsoft.com/office/drawing/2014/main" id="{B5AB28C5-E591-400B-B92D-FB3B51A36439}"/>
              </a:ext>
            </a:extLst>
          </p:cNvPr>
          <p:cNvSpPr txBox="1"/>
          <p:nvPr/>
        </p:nvSpPr>
        <p:spPr>
          <a:xfrm>
            <a:off x="5246526" y="5291156"/>
            <a:ext cx="1716931" cy="3045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49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Intelligent Edge</a:t>
            </a:r>
          </a:p>
        </p:txBody>
      </p:sp>
      <p:sp>
        <p:nvSpPr>
          <p:cNvPr id="253" name="Cloud">
            <a:extLst>
              <a:ext uri="{FF2B5EF4-FFF2-40B4-BE49-F238E27FC236}">
                <a16:creationId xmlns:a16="http://schemas.microsoft.com/office/drawing/2014/main" id="{66DBD5F0-BF2E-4301-8F1F-DE39AC2F5600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5400837" y="2726477"/>
            <a:ext cx="1408308" cy="776331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1D142905-2206-48DD-ABA1-104042B349A7}"/>
              </a:ext>
            </a:extLst>
          </p:cNvPr>
          <p:cNvGrpSpPr/>
          <p:nvPr/>
        </p:nvGrpSpPr>
        <p:grpSpPr>
          <a:xfrm>
            <a:off x="4263308" y="4402334"/>
            <a:ext cx="337407" cy="337407"/>
            <a:chOff x="5338764" y="4632623"/>
            <a:chExt cx="438150" cy="438150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D9B139C5-480F-46B6-9835-244C584DF4A0}"/>
                </a:ext>
              </a:extLst>
            </p:cNvPr>
            <p:cNvSpPr/>
            <p:nvPr/>
          </p:nvSpPr>
          <p:spPr bwMode="auto">
            <a:xfrm>
              <a:off x="5338764" y="4632623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9" name="shopping cart">
              <a:extLst>
                <a:ext uri="{FF2B5EF4-FFF2-40B4-BE49-F238E27FC236}">
                  <a16:creationId xmlns:a16="http://schemas.microsoft.com/office/drawing/2014/main" id="{60122CA3-D6CB-436F-A6A2-36DBE125158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29945" y="4731386"/>
              <a:ext cx="228600" cy="19439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BA714210-FB59-447A-87D8-1C32E3F86A7C}"/>
              </a:ext>
            </a:extLst>
          </p:cNvPr>
          <p:cNvGrpSpPr/>
          <p:nvPr/>
        </p:nvGrpSpPr>
        <p:grpSpPr>
          <a:xfrm>
            <a:off x="6311340" y="1260306"/>
            <a:ext cx="335499" cy="335499"/>
            <a:chOff x="7998296" y="552450"/>
            <a:chExt cx="435672" cy="435672"/>
          </a:xfrm>
        </p:grpSpPr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F53EC3B7-F4CA-472A-866A-78174A80F260}"/>
                </a:ext>
              </a:extLst>
            </p:cNvPr>
            <p:cNvSpPr/>
            <p:nvPr/>
          </p:nvSpPr>
          <p:spPr bwMode="auto">
            <a:xfrm>
              <a:off x="7998296" y="552450"/>
              <a:ext cx="435672" cy="43567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5" name="heart">
              <a:extLst>
                <a:ext uri="{FF2B5EF4-FFF2-40B4-BE49-F238E27FC236}">
                  <a16:creationId xmlns:a16="http://schemas.microsoft.com/office/drawing/2014/main" id="{36337244-12DC-4CC3-91B9-8FF5426568E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32789" y="699028"/>
              <a:ext cx="223379" cy="189178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6C61CFF-190A-44CD-B052-52032F2954C0}"/>
              </a:ext>
            </a:extLst>
          </p:cNvPr>
          <p:cNvGrpSpPr/>
          <p:nvPr/>
        </p:nvGrpSpPr>
        <p:grpSpPr>
          <a:xfrm>
            <a:off x="7070585" y="4948400"/>
            <a:ext cx="361416" cy="361416"/>
            <a:chOff x="8984236" y="5341734"/>
            <a:chExt cx="469327" cy="469327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B7EE015-2A20-40AC-B4E0-EB40908BC93C}"/>
                </a:ext>
              </a:extLst>
            </p:cNvPr>
            <p:cNvSpPr/>
            <p:nvPr/>
          </p:nvSpPr>
          <p:spPr bwMode="auto">
            <a:xfrm>
              <a:off x="8984236" y="5341734"/>
              <a:ext cx="469327" cy="46932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6" name="locked doc">
              <a:extLst>
                <a:ext uri="{FF2B5EF4-FFF2-40B4-BE49-F238E27FC236}">
                  <a16:creationId xmlns:a16="http://schemas.microsoft.com/office/drawing/2014/main" id="{55909B7E-8A78-4C21-B413-6D0FA2631A8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08973" y="5463959"/>
              <a:ext cx="172484" cy="215606"/>
            </a:xfrm>
            <a:custGeom>
              <a:avLst/>
              <a:gdLst>
                <a:gd name="T0" fmla="*/ 99 w 265"/>
                <a:gd name="T1" fmla="*/ 332 h 332"/>
                <a:gd name="T2" fmla="*/ 0 w 265"/>
                <a:gd name="T3" fmla="*/ 332 h 332"/>
                <a:gd name="T4" fmla="*/ 0 w 265"/>
                <a:gd name="T5" fmla="*/ 49 h 332"/>
                <a:gd name="T6" fmla="*/ 49 w 265"/>
                <a:gd name="T7" fmla="*/ 0 h 332"/>
                <a:gd name="T8" fmla="*/ 241 w 265"/>
                <a:gd name="T9" fmla="*/ 0 h 332"/>
                <a:gd name="T10" fmla="*/ 241 w 265"/>
                <a:gd name="T11" fmla="*/ 127 h 332"/>
                <a:gd name="T12" fmla="*/ 265 w 265"/>
                <a:gd name="T13" fmla="*/ 219 h 332"/>
                <a:gd name="T14" fmla="*/ 132 w 265"/>
                <a:gd name="T15" fmla="*/ 219 h 332"/>
                <a:gd name="T16" fmla="*/ 132 w 265"/>
                <a:gd name="T17" fmla="*/ 332 h 332"/>
                <a:gd name="T18" fmla="*/ 265 w 265"/>
                <a:gd name="T19" fmla="*/ 332 h 332"/>
                <a:gd name="T20" fmla="*/ 265 w 265"/>
                <a:gd name="T21" fmla="*/ 219 h 332"/>
                <a:gd name="T22" fmla="*/ 245 w 265"/>
                <a:gd name="T23" fmla="*/ 219 h 332"/>
                <a:gd name="T24" fmla="*/ 245 w 265"/>
                <a:gd name="T25" fmla="*/ 198 h 332"/>
                <a:gd name="T26" fmla="*/ 201 w 265"/>
                <a:gd name="T27" fmla="*/ 153 h 332"/>
                <a:gd name="T28" fmla="*/ 157 w 265"/>
                <a:gd name="T29" fmla="*/ 198 h 332"/>
                <a:gd name="T30" fmla="*/ 157 w 265"/>
                <a:gd name="T31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332">
                  <a:moveTo>
                    <a:pt x="99" y="332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127"/>
                    <a:pt x="241" y="127"/>
                    <a:pt x="241" y="127"/>
                  </a:cubicBezTo>
                  <a:moveTo>
                    <a:pt x="265" y="219"/>
                  </a:moveTo>
                  <a:cubicBezTo>
                    <a:pt x="132" y="219"/>
                    <a:pt x="132" y="219"/>
                    <a:pt x="132" y="219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265" y="332"/>
                    <a:pt x="265" y="332"/>
                    <a:pt x="265" y="332"/>
                  </a:cubicBezTo>
                  <a:lnTo>
                    <a:pt x="265" y="219"/>
                  </a:lnTo>
                  <a:close/>
                  <a:moveTo>
                    <a:pt x="245" y="219"/>
                  </a:moveTo>
                  <a:cubicBezTo>
                    <a:pt x="245" y="198"/>
                    <a:pt x="245" y="198"/>
                    <a:pt x="245" y="198"/>
                  </a:cubicBezTo>
                  <a:cubicBezTo>
                    <a:pt x="245" y="173"/>
                    <a:pt x="226" y="153"/>
                    <a:pt x="201" y="153"/>
                  </a:cubicBezTo>
                  <a:cubicBezTo>
                    <a:pt x="177" y="153"/>
                    <a:pt x="157" y="173"/>
                    <a:pt x="157" y="198"/>
                  </a:cubicBezTo>
                  <a:cubicBezTo>
                    <a:pt x="157" y="219"/>
                    <a:pt x="157" y="219"/>
                    <a:pt x="157" y="219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ADE0FB1-DF1D-4C45-9589-2A92CF5871CE}"/>
              </a:ext>
            </a:extLst>
          </p:cNvPr>
          <p:cNvGrpSpPr/>
          <p:nvPr/>
        </p:nvGrpSpPr>
        <p:grpSpPr>
          <a:xfrm>
            <a:off x="4399003" y="3916138"/>
            <a:ext cx="349658" cy="349658"/>
            <a:chOff x="5514975" y="4001260"/>
            <a:chExt cx="454059" cy="454059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4001029A-E33E-486B-AA50-4A1C0A0BA1A4}"/>
                </a:ext>
              </a:extLst>
            </p:cNvPr>
            <p:cNvSpPr/>
            <p:nvPr/>
          </p:nvSpPr>
          <p:spPr bwMode="auto">
            <a:xfrm>
              <a:off x="5514975" y="4001260"/>
              <a:ext cx="454059" cy="4540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5" name="factory">
              <a:extLst>
                <a:ext uri="{FF2B5EF4-FFF2-40B4-BE49-F238E27FC236}">
                  <a16:creationId xmlns:a16="http://schemas.microsoft.com/office/drawing/2014/main" id="{16DB41F2-782D-4474-895C-6D61A083A9C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06711" y="4111834"/>
              <a:ext cx="252878" cy="158048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75275A66-5397-4F2B-9E83-735F36B3F384}"/>
              </a:ext>
            </a:extLst>
          </p:cNvPr>
          <p:cNvGrpSpPr/>
          <p:nvPr/>
        </p:nvGrpSpPr>
        <p:grpSpPr>
          <a:xfrm>
            <a:off x="7606206" y="3257242"/>
            <a:ext cx="350081" cy="350081"/>
            <a:chOff x="9679782" y="3145630"/>
            <a:chExt cx="454608" cy="454608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4C96DC29-654A-4EAB-A856-5A2760372735}"/>
                </a:ext>
              </a:extLst>
            </p:cNvPr>
            <p:cNvSpPr/>
            <p:nvPr/>
          </p:nvSpPr>
          <p:spPr bwMode="auto">
            <a:xfrm>
              <a:off x="9679782" y="3145630"/>
              <a:ext cx="454608" cy="45460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3" name="airplane">
              <a:extLst>
                <a:ext uri="{FF2B5EF4-FFF2-40B4-BE49-F238E27FC236}">
                  <a16:creationId xmlns:a16="http://schemas.microsoft.com/office/drawing/2014/main" id="{821DA4FC-C69D-4BB6-940A-8EFEA886D3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85962" y="3256542"/>
              <a:ext cx="235956" cy="239076"/>
            </a:xfrm>
            <a:custGeom>
              <a:avLst/>
              <a:gdLst>
                <a:gd name="T0" fmla="*/ 1002 w 3707"/>
                <a:gd name="T1" fmla="*/ 3755 h 3755"/>
                <a:gd name="T2" fmla="*/ 1502 w 3707"/>
                <a:gd name="T3" fmla="*/ 2253 h 3755"/>
                <a:gd name="T4" fmla="*/ 751 w 3707"/>
                <a:gd name="T5" fmla="*/ 2253 h 3755"/>
                <a:gd name="T6" fmla="*/ 625 w 3707"/>
                <a:gd name="T7" fmla="*/ 2503 h 3755"/>
                <a:gd name="T8" fmla="*/ 0 w 3707"/>
                <a:gd name="T9" fmla="*/ 2503 h 3755"/>
                <a:gd name="T10" fmla="*/ 209 w 3707"/>
                <a:gd name="T11" fmla="*/ 1877 h 3755"/>
                <a:gd name="T12" fmla="*/ 0 w 3707"/>
                <a:gd name="T13" fmla="*/ 1251 h 3755"/>
                <a:gd name="T14" fmla="*/ 625 w 3707"/>
                <a:gd name="T15" fmla="*/ 1251 h 3755"/>
                <a:gd name="T16" fmla="*/ 751 w 3707"/>
                <a:gd name="T17" fmla="*/ 1502 h 3755"/>
                <a:gd name="T18" fmla="*/ 1502 w 3707"/>
                <a:gd name="T19" fmla="*/ 1502 h 3755"/>
                <a:gd name="T20" fmla="*/ 1002 w 3707"/>
                <a:gd name="T21" fmla="*/ 0 h 3755"/>
                <a:gd name="T22" fmla="*/ 1627 w 3707"/>
                <a:gd name="T23" fmla="*/ 0 h 3755"/>
                <a:gd name="T24" fmla="*/ 2378 w 3707"/>
                <a:gd name="T25" fmla="*/ 1502 h 3755"/>
                <a:gd name="T26" fmla="*/ 3331 w 3707"/>
                <a:gd name="T27" fmla="*/ 1502 h 3755"/>
                <a:gd name="T28" fmla="*/ 3707 w 3707"/>
                <a:gd name="T29" fmla="*/ 1877 h 3755"/>
                <a:gd name="T30" fmla="*/ 3331 w 3707"/>
                <a:gd name="T31" fmla="*/ 2253 h 3755"/>
                <a:gd name="T32" fmla="*/ 2378 w 3707"/>
                <a:gd name="T33" fmla="*/ 2253 h 3755"/>
                <a:gd name="T34" fmla="*/ 1627 w 3707"/>
                <a:gd name="T35" fmla="*/ 3755 h 3755"/>
                <a:gd name="T36" fmla="*/ 1002 w 3707"/>
                <a:gd name="T37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07" h="3755">
                  <a:moveTo>
                    <a:pt x="1002" y="3755"/>
                  </a:moveTo>
                  <a:cubicBezTo>
                    <a:pt x="1502" y="2253"/>
                    <a:pt x="1502" y="2253"/>
                    <a:pt x="1502" y="2253"/>
                  </a:cubicBezTo>
                  <a:cubicBezTo>
                    <a:pt x="751" y="2253"/>
                    <a:pt x="751" y="2253"/>
                    <a:pt x="751" y="2253"/>
                  </a:cubicBezTo>
                  <a:cubicBezTo>
                    <a:pt x="625" y="2503"/>
                    <a:pt x="625" y="2503"/>
                    <a:pt x="625" y="2503"/>
                  </a:cubicBezTo>
                  <a:cubicBezTo>
                    <a:pt x="0" y="2503"/>
                    <a:pt x="0" y="2503"/>
                    <a:pt x="0" y="2503"/>
                  </a:cubicBezTo>
                  <a:cubicBezTo>
                    <a:pt x="209" y="1877"/>
                    <a:pt x="209" y="1877"/>
                    <a:pt x="209" y="1877"/>
                  </a:cubicBezTo>
                  <a:cubicBezTo>
                    <a:pt x="0" y="1251"/>
                    <a:pt x="0" y="1251"/>
                    <a:pt x="0" y="1251"/>
                  </a:cubicBezTo>
                  <a:cubicBezTo>
                    <a:pt x="625" y="1251"/>
                    <a:pt x="625" y="1251"/>
                    <a:pt x="625" y="1251"/>
                  </a:cubicBezTo>
                  <a:cubicBezTo>
                    <a:pt x="751" y="1502"/>
                    <a:pt x="751" y="1502"/>
                    <a:pt x="751" y="1502"/>
                  </a:cubicBezTo>
                  <a:cubicBezTo>
                    <a:pt x="1502" y="1502"/>
                    <a:pt x="1502" y="1502"/>
                    <a:pt x="1502" y="1502"/>
                  </a:cubicBezTo>
                  <a:cubicBezTo>
                    <a:pt x="1002" y="0"/>
                    <a:pt x="1002" y="0"/>
                    <a:pt x="1002" y="0"/>
                  </a:cubicBezTo>
                  <a:cubicBezTo>
                    <a:pt x="1627" y="0"/>
                    <a:pt x="1627" y="0"/>
                    <a:pt x="1627" y="0"/>
                  </a:cubicBezTo>
                  <a:cubicBezTo>
                    <a:pt x="2378" y="1502"/>
                    <a:pt x="2378" y="1502"/>
                    <a:pt x="2378" y="1502"/>
                  </a:cubicBezTo>
                  <a:cubicBezTo>
                    <a:pt x="3331" y="1502"/>
                    <a:pt x="3331" y="1502"/>
                    <a:pt x="3331" y="1502"/>
                  </a:cubicBezTo>
                  <a:cubicBezTo>
                    <a:pt x="3538" y="1502"/>
                    <a:pt x="3707" y="1670"/>
                    <a:pt x="3707" y="1877"/>
                  </a:cubicBezTo>
                  <a:cubicBezTo>
                    <a:pt x="3707" y="2084"/>
                    <a:pt x="3538" y="2253"/>
                    <a:pt x="3331" y="2253"/>
                  </a:cubicBezTo>
                  <a:cubicBezTo>
                    <a:pt x="2378" y="2253"/>
                    <a:pt x="2378" y="2253"/>
                    <a:pt x="2378" y="2253"/>
                  </a:cubicBezTo>
                  <a:cubicBezTo>
                    <a:pt x="1627" y="3755"/>
                    <a:pt x="1627" y="3755"/>
                    <a:pt x="1627" y="3755"/>
                  </a:cubicBezTo>
                  <a:lnTo>
                    <a:pt x="1002" y="3755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E48D1EFB-F7D4-40EA-B171-D16936D50EE5}"/>
              </a:ext>
            </a:extLst>
          </p:cNvPr>
          <p:cNvGrpSpPr/>
          <p:nvPr/>
        </p:nvGrpSpPr>
        <p:grpSpPr>
          <a:xfrm>
            <a:off x="7493929" y="3873377"/>
            <a:ext cx="346576" cy="346576"/>
            <a:chOff x="9533982" y="3945731"/>
            <a:chExt cx="450057" cy="450057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03BF16A4-6D47-4C55-9F81-8FE05B7D92AD}"/>
                </a:ext>
              </a:extLst>
            </p:cNvPr>
            <p:cNvSpPr/>
            <p:nvPr/>
          </p:nvSpPr>
          <p:spPr bwMode="auto">
            <a:xfrm>
              <a:off x="9533982" y="3945731"/>
              <a:ext cx="450057" cy="45005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5" name="pen">
              <a:extLst>
                <a:ext uri="{FF2B5EF4-FFF2-40B4-BE49-F238E27FC236}">
                  <a16:creationId xmlns:a16="http://schemas.microsoft.com/office/drawing/2014/main" id="{94693646-323A-4164-AF47-E37034E7A4A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03" y="4086733"/>
              <a:ext cx="226294" cy="227301"/>
            </a:xfrm>
            <a:custGeom>
              <a:avLst/>
              <a:gdLst>
                <a:gd name="T0" fmla="*/ 222 w 326"/>
                <a:gd name="T1" fmla="*/ 329 h 329"/>
                <a:gd name="T2" fmla="*/ 211 w 326"/>
                <a:gd name="T3" fmla="*/ 308 h 329"/>
                <a:gd name="T4" fmla="*/ 187 w 326"/>
                <a:gd name="T5" fmla="*/ 128 h 329"/>
                <a:gd name="T6" fmla="*/ 149 w 326"/>
                <a:gd name="T7" fmla="*/ 49 h 329"/>
                <a:gd name="T8" fmla="*/ 144 w 326"/>
                <a:gd name="T9" fmla="*/ 44 h 329"/>
                <a:gd name="T10" fmla="*/ 138 w 326"/>
                <a:gd name="T11" fmla="*/ 45 h 329"/>
                <a:gd name="T12" fmla="*/ 114 w 326"/>
                <a:gd name="T13" fmla="*/ 57 h 329"/>
                <a:gd name="T14" fmla="*/ 87 w 326"/>
                <a:gd name="T15" fmla="*/ 26 h 329"/>
                <a:gd name="T16" fmla="*/ 78 w 326"/>
                <a:gd name="T17" fmla="*/ 7 h 329"/>
                <a:gd name="T18" fmla="*/ 64 w 326"/>
                <a:gd name="T19" fmla="*/ 3 h 329"/>
                <a:gd name="T20" fmla="*/ 50 w 326"/>
                <a:gd name="T21" fmla="*/ 10 h 329"/>
                <a:gd name="T22" fmla="*/ 44 w 326"/>
                <a:gd name="T23" fmla="*/ 24 h 329"/>
                <a:gd name="T24" fmla="*/ 53 w 326"/>
                <a:gd name="T25" fmla="*/ 42 h 329"/>
                <a:gd name="T26" fmla="*/ 215 w 326"/>
                <a:gd name="T27" fmla="*/ 265 h 329"/>
                <a:gd name="T28" fmla="*/ 212 w 326"/>
                <a:gd name="T29" fmla="*/ 256 h 329"/>
                <a:gd name="T30" fmla="*/ 100 w 326"/>
                <a:gd name="T31" fmla="*/ 28 h 329"/>
                <a:gd name="T32" fmla="*/ 90 w 326"/>
                <a:gd name="T33" fmla="*/ 24 h 329"/>
                <a:gd name="T34" fmla="*/ 52 w 326"/>
                <a:gd name="T35" fmla="*/ 43 h 329"/>
                <a:gd name="T36" fmla="*/ 49 w 326"/>
                <a:gd name="T37" fmla="*/ 53 h 329"/>
                <a:gd name="T38" fmla="*/ 163 w 326"/>
                <a:gd name="T39" fmla="*/ 285 h 329"/>
                <a:gd name="T40" fmla="*/ 167 w 326"/>
                <a:gd name="T41" fmla="*/ 290 h 329"/>
                <a:gd name="T42" fmla="*/ 171 w 326"/>
                <a:gd name="T43" fmla="*/ 293 h 329"/>
                <a:gd name="T44" fmla="*/ 210 w 326"/>
                <a:gd name="T45" fmla="*/ 308 h 329"/>
                <a:gd name="T46" fmla="*/ 212 w 326"/>
                <a:gd name="T47" fmla="*/ 308 h 329"/>
                <a:gd name="T48" fmla="*/ 216 w 326"/>
                <a:gd name="T49" fmla="*/ 273 h 329"/>
                <a:gd name="T50" fmla="*/ 215 w 326"/>
                <a:gd name="T51" fmla="*/ 265 h 329"/>
                <a:gd name="T52" fmla="*/ 215 w 326"/>
                <a:gd name="T53" fmla="*/ 265 h 329"/>
                <a:gd name="T54" fmla="*/ 39 w 326"/>
                <a:gd name="T55" fmla="*/ 133 h 329"/>
                <a:gd name="T56" fmla="*/ 32 w 326"/>
                <a:gd name="T57" fmla="*/ 133 h 329"/>
                <a:gd name="T58" fmla="*/ 0 w 326"/>
                <a:gd name="T59" fmla="*/ 166 h 329"/>
                <a:gd name="T60" fmla="*/ 0 w 326"/>
                <a:gd name="T61" fmla="*/ 166 h 329"/>
                <a:gd name="T62" fmla="*/ 33 w 326"/>
                <a:gd name="T63" fmla="*/ 197 h 329"/>
                <a:gd name="T64" fmla="*/ 74 w 326"/>
                <a:gd name="T65" fmla="*/ 196 h 329"/>
                <a:gd name="T66" fmla="*/ 253 w 326"/>
                <a:gd name="T67" fmla="*/ 327 h 329"/>
                <a:gd name="T68" fmla="*/ 261 w 326"/>
                <a:gd name="T69" fmla="*/ 327 h 329"/>
                <a:gd name="T70" fmla="*/ 325 w 326"/>
                <a:gd name="T71" fmla="*/ 261 h 329"/>
                <a:gd name="T72" fmla="*/ 325 w 326"/>
                <a:gd name="T73" fmla="*/ 261 h 329"/>
                <a:gd name="T74" fmla="*/ 259 w 326"/>
                <a:gd name="T75" fmla="*/ 198 h 329"/>
                <a:gd name="T76" fmla="*/ 227 w 326"/>
                <a:gd name="T77" fmla="*/ 19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6" h="329">
                  <a:moveTo>
                    <a:pt x="222" y="329"/>
                  </a:moveTo>
                  <a:cubicBezTo>
                    <a:pt x="211" y="308"/>
                    <a:pt x="211" y="308"/>
                    <a:pt x="211" y="308"/>
                  </a:cubicBezTo>
                  <a:moveTo>
                    <a:pt x="187" y="128"/>
                  </a:moveTo>
                  <a:cubicBezTo>
                    <a:pt x="149" y="49"/>
                    <a:pt x="149" y="49"/>
                    <a:pt x="149" y="49"/>
                  </a:cubicBezTo>
                  <a:cubicBezTo>
                    <a:pt x="149" y="49"/>
                    <a:pt x="147" y="45"/>
                    <a:pt x="144" y="44"/>
                  </a:cubicBezTo>
                  <a:cubicBezTo>
                    <a:pt x="141" y="43"/>
                    <a:pt x="138" y="45"/>
                    <a:pt x="138" y="45"/>
                  </a:cubicBezTo>
                  <a:cubicBezTo>
                    <a:pt x="114" y="57"/>
                    <a:pt x="114" y="57"/>
                    <a:pt x="114" y="57"/>
                  </a:cubicBezTo>
                  <a:moveTo>
                    <a:pt x="87" y="26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6" y="2"/>
                    <a:pt x="69" y="0"/>
                    <a:pt x="64" y="3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4" y="13"/>
                    <a:pt x="42" y="19"/>
                    <a:pt x="44" y="24"/>
                  </a:cubicBezTo>
                  <a:cubicBezTo>
                    <a:pt x="53" y="42"/>
                    <a:pt x="53" y="42"/>
                    <a:pt x="53" y="42"/>
                  </a:cubicBezTo>
                  <a:moveTo>
                    <a:pt x="215" y="265"/>
                  </a:moveTo>
                  <a:cubicBezTo>
                    <a:pt x="215" y="262"/>
                    <a:pt x="212" y="256"/>
                    <a:pt x="212" y="25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8" y="24"/>
                    <a:pt x="93" y="23"/>
                    <a:pt x="90" y="2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5"/>
                    <a:pt x="47" y="49"/>
                    <a:pt x="49" y="53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5" y="288"/>
                    <a:pt x="167" y="290"/>
                  </a:cubicBezTo>
                  <a:cubicBezTo>
                    <a:pt x="168" y="291"/>
                    <a:pt x="171" y="293"/>
                    <a:pt x="171" y="293"/>
                  </a:cubicBezTo>
                  <a:cubicBezTo>
                    <a:pt x="181" y="298"/>
                    <a:pt x="207" y="309"/>
                    <a:pt x="210" y="308"/>
                  </a:cubicBezTo>
                  <a:cubicBezTo>
                    <a:pt x="210" y="308"/>
                    <a:pt x="211" y="308"/>
                    <a:pt x="212" y="308"/>
                  </a:cubicBezTo>
                  <a:cubicBezTo>
                    <a:pt x="214" y="306"/>
                    <a:pt x="215" y="285"/>
                    <a:pt x="216" y="273"/>
                  </a:cubicBezTo>
                  <a:cubicBezTo>
                    <a:pt x="216" y="268"/>
                    <a:pt x="215" y="265"/>
                    <a:pt x="215" y="265"/>
                  </a:cubicBezTo>
                  <a:cubicBezTo>
                    <a:pt x="215" y="265"/>
                    <a:pt x="215" y="267"/>
                    <a:pt x="215" y="265"/>
                  </a:cubicBezTo>
                  <a:close/>
                  <a:moveTo>
                    <a:pt x="39" y="133"/>
                  </a:moveTo>
                  <a:cubicBezTo>
                    <a:pt x="32" y="133"/>
                    <a:pt x="32" y="133"/>
                    <a:pt x="32" y="133"/>
                  </a:cubicBezTo>
                  <a:cubicBezTo>
                    <a:pt x="14" y="134"/>
                    <a:pt x="0" y="148"/>
                    <a:pt x="0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83"/>
                    <a:pt x="15" y="197"/>
                    <a:pt x="33" y="197"/>
                  </a:cubicBezTo>
                  <a:cubicBezTo>
                    <a:pt x="74" y="196"/>
                    <a:pt x="74" y="196"/>
                    <a:pt x="74" y="196"/>
                  </a:cubicBezTo>
                  <a:moveTo>
                    <a:pt x="253" y="327"/>
                  </a:moveTo>
                  <a:cubicBezTo>
                    <a:pt x="261" y="327"/>
                    <a:pt x="261" y="327"/>
                    <a:pt x="261" y="327"/>
                  </a:cubicBezTo>
                  <a:cubicBezTo>
                    <a:pt x="297" y="327"/>
                    <a:pt x="326" y="297"/>
                    <a:pt x="325" y="261"/>
                  </a:cubicBezTo>
                  <a:cubicBezTo>
                    <a:pt x="325" y="261"/>
                    <a:pt x="325" y="261"/>
                    <a:pt x="325" y="261"/>
                  </a:cubicBezTo>
                  <a:cubicBezTo>
                    <a:pt x="324" y="226"/>
                    <a:pt x="295" y="197"/>
                    <a:pt x="259" y="198"/>
                  </a:cubicBezTo>
                  <a:cubicBezTo>
                    <a:pt x="227" y="198"/>
                    <a:pt x="227" y="198"/>
                    <a:pt x="227" y="198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A2079098-F6B6-47C6-9838-F595B327A3FB}"/>
              </a:ext>
            </a:extLst>
          </p:cNvPr>
          <p:cNvGrpSpPr/>
          <p:nvPr/>
        </p:nvGrpSpPr>
        <p:grpSpPr>
          <a:xfrm>
            <a:off x="6539378" y="1705903"/>
            <a:ext cx="370414" cy="370414"/>
            <a:chOff x="8294422" y="1131094"/>
            <a:chExt cx="481012" cy="481012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422D917D-9469-450E-AFB0-D8FF60339B35}"/>
                </a:ext>
              </a:extLst>
            </p:cNvPr>
            <p:cNvSpPr/>
            <p:nvPr/>
          </p:nvSpPr>
          <p:spPr bwMode="auto">
            <a:xfrm>
              <a:off x="8294422" y="1131094"/>
              <a:ext cx="481012" cy="4810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9" name="camera">
              <a:extLst>
                <a:ext uri="{FF2B5EF4-FFF2-40B4-BE49-F238E27FC236}">
                  <a16:creationId xmlns:a16="http://schemas.microsoft.com/office/drawing/2014/main" id="{E4310C87-F1E7-4039-A74A-49FA73201A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55080" y="1289466"/>
              <a:ext cx="216003" cy="172622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B189655B-D0E0-428B-8432-35BC6B055CCC}"/>
              </a:ext>
            </a:extLst>
          </p:cNvPr>
          <p:cNvGrpSpPr/>
          <p:nvPr/>
        </p:nvGrpSpPr>
        <p:grpSpPr>
          <a:xfrm>
            <a:off x="7094684" y="2058552"/>
            <a:ext cx="353338" cy="353338"/>
            <a:chOff x="9015531" y="1589037"/>
            <a:chExt cx="458838" cy="458838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CFD12BB8-3456-4E45-ADC1-D38B7EFEFC6F}"/>
                </a:ext>
              </a:extLst>
            </p:cNvPr>
            <p:cNvSpPr/>
            <p:nvPr/>
          </p:nvSpPr>
          <p:spPr bwMode="auto">
            <a:xfrm>
              <a:off x="9015531" y="1589037"/>
              <a:ext cx="458838" cy="45883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2" name="calendar">
              <a:extLst>
                <a:ext uri="{FF2B5EF4-FFF2-40B4-BE49-F238E27FC236}">
                  <a16:creationId xmlns:a16="http://schemas.microsoft.com/office/drawing/2014/main" id="{76364EED-C221-4A4F-B572-7209049F92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71427" y="1752923"/>
              <a:ext cx="186362" cy="178723"/>
            </a:xfrm>
            <a:custGeom>
              <a:avLst/>
              <a:gdLst>
                <a:gd name="T0" fmla="*/ 244 w 244"/>
                <a:gd name="T1" fmla="*/ 135 h 234"/>
                <a:gd name="T2" fmla="*/ 244 w 244"/>
                <a:gd name="T3" fmla="*/ 234 h 234"/>
                <a:gd name="T4" fmla="*/ 0 w 244"/>
                <a:gd name="T5" fmla="*/ 234 h 234"/>
                <a:gd name="T6" fmla="*/ 0 w 244"/>
                <a:gd name="T7" fmla="*/ 24 h 234"/>
                <a:gd name="T8" fmla="*/ 244 w 244"/>
                <a:gd name="T9" fmla="*/ 24 h 234"/>
                <a:gd name="T10" fmla="*/ 244 w 244"/>
                <a:gd name="T11" fmla="*/ 135 h 234"/>
                <a:gd name="T12" fmla="*/ 0 w 244"/>
                <a:gd name="T13" fmla="*/ 72 h 234"/>
                <a:gd name="T14" fmla="*/ 244 w 244"/>
                <a:gd name="T15" fmla="*/ 72 h 234"/>
                <a:gd name="T16" fmla="*/ 50 w 244"/>
                <a:gd name="T17" fmla="*/ 0 h 234"/>
                <a:gd name="T18" fmla="*/ 50 w 244"/>
                <a:gd name="T19" fmla="*/ 50 h 234"/>
                <a:gd name="T20" fmla="*/ 195 w 244"/>
                <a:gd name="T21" fmla="*/ 0 h 234"/>
                <a:gd name="T22" fmla="*/ 195 w 244"/>
                <a:gd name="T23" fmla="*/ 5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34">
                  <a:moveTo>
                    <a:pt x="244" y="135"/>
                  </a:moveTo>
                  <a:lnTo>
                    <a:pt x="244" y="234"/>
                  </a:lnTo>
                  <a:lnTo>
                    <a:pt x="0" y="234"/>
                  </a:lnTo>
                  <a:lnTo>
                    <a:pt x="0" y="24"/>
                  </a:lnTo>
                  <a:lnTo>
                    <a:pt x="244" y="24"/>
                  </a:lnTo>
                  <a:lnTo>
                    <a:pt x="244" y="135"/>
                  </a:lnTo>
                  <a:moveTo>
                    <a:pt x="0" y="72"/>
                  </a:moveTo>
                  <a:lnTo>
                    <a:pt x="244" y="72"/>
                  </a:lnTo>
                  <a:moveTo>
                    <a:pt x="50" y="0"/>
                  </a:moveTo>
                  <a:lnTo>
                    <a:pt x="50" y="50"/>
                  </a:lnTo>
                  <a:moveTo>
                    <a:pt x="195" y="0"/>
                  </a:moveTo>
                  <a:lnTo>
                    <a:pt x="195" y="50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174BE6C7-4C20-4BF9-BFEB-7254EE1B9A65}"/>
              </a:ext>
            </a:extLst>
          </p:cNvPr>
          <p:cNvGrpSpPr/>
          <p:nvPr/>
        </p:nvGrpSpPr>
        <p:grpSpPr>
          <a:xfrm>
            <a:off x="5532252" y="1257300"/>
            <a:ext cx="342908" cy="342908"/>
            <a:chOff x="6986588" y="548547"/>
            <a:chExt cx="445293" cy="445293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DE10A5D9-145D-49EC-89B7-5C8C82FFC49D}"/>
                </a:ext>
              </a:extLst>
            </p:cNvPr>
            <p:cNvSpPr/>
            <p:nvPr/>
          </p:nvSpPr>
          <p:spPr bwMode="auto">
            <a:xfrm>
              <a:off x="6986588" y="548547"/>
              <a:ext cx="445293" cy="44529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5" name="clipboard">
              <a:extLst>
                <a:ext uri="{FF2B5EF4-FFF2-40B4-BE49-F238E27FC236}">
                  <a16:creationId xmlns:a16="http://schemas.microsoft.com/office/drawing/2014/main" id="{16F0AFB6-B48F-4A6B-B94B-D8411FA8F1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24951" y="685745"/>
              <a:ext cx="181291" cy="207430"/>
            </a:xfrm>
            <a:custGeom>
              <a:avLst/>
              <a:gdLst>
                <a:gd name="T0" fmla="*/ 148 w 296"/>
                <a:gd name="T1" fmla="*/ 340 h 340"/>
                <a:gd name="T2" fmla="*/ 0 w 296"/>
                <a:gd name="T3" fmla="*/ 340 h 340"/>
                <a:gd name="T4" fmla="*/ 0 w 296"/>
                <a:gd name="T5" fmla="*/ 38 h 340"/>
                <a:gd name="T6" fmla="*/ 58 w 296"/>
                <a:gd name="T7" fmla="*/ 38 h 340"/>
                <a:gd name="T8" fmla="*/ 244 w 296"/>
                <a:gd name="T9" fmla="*/ 167 h 340"/>
                <a:gd name="T10" fmla="*/ 244 w 296"/>
                <a:gd name="T11" fmla="*/ 38 h 340"/>
                <a:gd name="T12" fmla="*/ 187 w 296"/>
                <a:gd name="T13" fmla="*/ 38 h 340"/>
                <a:gd name="T14" fmla="*/ 58 w 296"/>
                <a:gd name="T15" fmla="*/ 38 h 340"/>
                <a:gd name="T16" fmla="*/ 58 w 296"/>
                <a:gd name="T17" fmla="*/ 51 h 340"/>
                <a:gd name="T18" fmla="*/ 187 w 296"/>
                <a:gd name="T19" fmla="*/ 51 h 340"/>
                <a:gd name="T20" fmla="*/ 187 w 296"/>
                <a:gd name="T21" fmla="*/ 38 h 340"/>
                <a:gd name="T22" fmla="*/ 187 w 296"/>
                <a:gd name="T23" fmla="*/ 38 h 340"/>
                <a:gd name="T24" fmla="*/ 187 w 296"/>
                <a:gd name="T25" fmla="*/ 15 h 340"/>
                <a:gd name="T26" fmla="*/ 148 w 296"/>
                <a:gd name="T27" fmla="*/ 15 h 340"/>
                <a:gd name="T28" fmla="*/ 148 w 296"/>
                <a:gd name="T29" fmla="*/ 0 h 340"/>
                <a:gd name="T30" fmla="*/ 97 w 296"/>
                <a:gd name="T31" fmla="*/ 0 h 340"/>
                <a:gd name="T32" fmla="*/ 97 w 296"/>
                <a:gd name="T33" fmla="*/ 15 h 340"/>
                <a:gd name="T34" fmla="*/ 58 w 296"/>
                <a:gd name="T35" fmla="*/ 15 h 340"/>
                <a:gd name="T36" fmla="*/ 58 w 296"/>
                <a:gd name="T37" fmla="*/ 38 h 340"/>
                <a:gd name="T38" fmla="*/ 180 w 296"/>
                <a:gd name="T39" fmla="*/ 265 h 340"/>
                <a:gd name="T40" fmla="*/ 205 w 296"/>
                <a:gd name="T41" fmla="*/ 289 h 340"/>
                <a:gd name="T42" fmla="*/ 264 w 296"/>
                <a:gd name="T43" fmla="*/ 231 h 340"/>
                <a:gd name="T44" fmla="*/ 148 w 296"/>
                <a:gd name="T45" fmla="*/ 263 h 340"/>
                <a:gd name="T46" fmla="*/ 222 w 296"/>
                <a:gd name="T47" fmla="*/ 340 h 340"/>
                <a:gd name="T48" fmla="*/ 296 w 296"/>
                <a:gd name="T49" fmla="*/ 263 h 340"/>
                <a:gd name="T50" fmla="*/ 222 w 296"/>
                <a:gd name="T51" fmla="*/ 186 h 340"/>
                <a:gd name="T52" fmla="*/ 148 w 296"/>
                <a:gd name="T53" fmla="*/ 26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340">
                  <a:moveTo>
                    <a:pt x="148" y="340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244" y="167"/>
                  </a:moveTo>
                  <a:cubicBezTo>
                    <a:pt x="244" y="38"/>
                    <a:pt x="244" y="38"/>
                    <a:pt x="244" y="38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58" y="38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187" y="38"/>
                  </a:moveTo>
                  <a:cubicBezTo>
                    <a:pt x="187" y="15"/>
                    <a:pt x="187" y="15"/>
                    <a:pt x="187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180" y="265"/>
                  </a:moveTo>
                  <a:cubicBezTo>
                    <a:pt x="205" y="289"/>
                    <a:pt x="205" y="289"/>
                    <a:pt x="205" y="289"/>
                  </a:cubicBezTo>
                  <a:cubicBezTo>
                    <a:pt x="264" y="231"/>
                    <a:pt x="264" y="231"/>
                    <a:pt x="264" y="231"/>
                  </a:cubicBezTo>
                  <a:moveTo>
                    <a:pt x="148" y="263"/>
                  </a:moveTo>
                  <a:cubicBezTo>
                    <a:pt x="148" y="306"/>
                    <a:pt x="181" y="340"/>
                    <a:pt x="222" y="340"/>
                  </a:cubicBezTo>
                  <a:cubicBezTo>
                    <a:pt x="263" y="340"/>
                    <a:pt x="296" y="306"/>
                    <a:pt x="296" y="263"/>
                  </a:cubicBezTo>
                  <a:cubicBezTo>
                    <a:pt x="296" y="221"/>
                    <a:pt x="263" y="186"/>
                    <a:pt x="222" y="186"/>
                  </a:cubicBezTo>
                  <a:cubicBezTo>
                    <a:pt x="181" y="186"/>
                    <a:pt x="148" y="221"/>
                    <a:pt x="148" y="263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C3EBFE2E-AE87-4794-97C9-B0BF8C173AC3}"/>
              </a:ext>
            </a:extLst>
          </p:cNvPr>
          <p:cNvGrpSpPr/>
          <p:nvPr/>
        </p:nvGrpSpPr>
        <p:grpSpPr>
          <a:xfrm>
            <a:off x="4732743" y="2083805"/>
            <a:ext cx="359412" cy="359412"/>
            <a:chOff x="5948363" y="1621829"/>
            <a:chExt cx="466725" cy="466725"/>
          </a:xfrm>
        </p:grpSpPr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279ADCA6-BE96-483A-BC26-3665C91F4402}"/>
                </a:ext>
              </a:extLst>
            </p:cNvPr>
            <p:cNvSpPr/>
            <p:nvPr/>
          </p:nvSpPr>
          <p:spPr bwMode="auto">
            <a:xfrm>
              <a:off x="5948363" y="1621829"/>
              <a:ext cx="466725" cy="46672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8" name="car">
              <a:extLst>
                <a:ext uri="{FF2B5EF4-FFF2-40B4-BE49-F238E27FC236}">
                  <a16:creationId xmlns:a16="http://schemas.microsoft.com/office/drawing/2014/main" id="{778B3A4F-7852-4149-A3AD-F1584242FC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89638" y="1753973"/>
              <a:ext cx="224278" cy="171860"/>
            </a:xfrm>
            <a:custGeom>
              <a:avLst/>
              <a:gdLst>
                <a:gd name="T0" fmla="*/ 349 w 360"/>
                <a:gd name="T1" fmla="*/ 148 h 276"/>
                <a:gd name="T2" fmla="*/ 349 w 360"/>
                <a:gd name="T3" fmla="*/ 252 h 276"/>
                <a:gd name="T4" fmla="*/ 14 w 360"/>
                <a:gd name="T5" fmla="*/ 252 h 276"/>
                <a:gd name="T6" fmla="*/ 14 w 360"/>
                <a:gd name="T7" fmla="*/ 149 h 276"/>
                <a:gd name="T8" fmla="*/ 51 w 360"/>
                <a:gd name="T9" fmla="*/ 43 h 276"/>
                <a:gd name="T10" fmla="*/ 94 w 360"/>
                <a:gd name="T11" fmla="*/ 0 h 276"/>
                <a:gd name="T12" fmla="*/ 268 w 360"/>
                <a:gd name="T13" fmla="*/ 0 h 276"/>
                <a:gd name="T14" fmla="*/ 311 w 360"/>
                <a:gd name="T15" fmla="*/ 43 h 276"/>
                <a:gd name="T16" fmla="*/ 349 w 360"/>
                <a:gd name="T17" fmla="*/ 148 h 276"/>
                <a:gd name="T18" fmla="*/ 77 w 360"/>
                <a:gd name="T19" fmla="*/ 174 h 276"/>
                <a:gd name="T20" fmla="*/ 91 w 360"/>
                <a:gd name="T21" fmla="*/ 160 h 276"/>
                <a:gd name="T22" fmla="*/ 77 w 360"/>
                <a:gd name="T23" fmla="*/ 145 h 276"/>
                <a:gd name="T24" fmla="*/ 63 w 360"/>
                <a:gd name="T25" fmla="*/ 160 h 276"/>
                <a:gd name="T26" fmla="*/ 77 w 360"/>
                <a:gd name="T27" fmla="*/ 174 h 276"/>
                <a:gd name="T28" fmla="*/ 14 w 360"/>
                <a:gd name="T29" fmla="*/ 252 h 276"/>
                <a:gd name="T30" fmla="*/ 14 w 360"/>
                <a:gd name="T31" fmla="*/ 260 h 276"/>
                <a:gd name="T32" fmla="*/ 30 w 360"/>
                <a:gd name="T33" fmla="*/ 276 h 276"/>
                <a:gd name="T34" fmla="*/ 50 w 360"/>
                <a:gd name="T35" fmla="*/ 276 h 276"/>
                <a:gd name="T36" fmla="*/ 67 w 360"/>
                <a:gd name="T37" fmla="*/ 260 h 276"/>
                <a:gd name="T38" fmla="*/ 67 w 360"/>
                <a:gd name="T39" fmla="*/ 252 h 276"/>
                <a:gd name="T40" fmla="*/ 295 w 360"/>
                <a:gd name="T41" fmla="*/ 252 h 276"/>
                <a:gd name="T42" fmla="*/ 295 w 360"/>
                <a:gd name="T43" fmla="*/ 260 h 276"/>
                <a:gd name="T44" fmla="*/ 312 w 360"/>
                <a:gd name="T45" fmla="*/ 276 h 276"/>
                <a:gd name="T46" fmla="*/ 332 w 360"/>
                <a:gd name="T47" fmla="*/ 276 h 276"/>
                <a:gd name="T48" fmla="*/ 349 w 360"/>
                <a:gd name="T49" fmla="*/ 260 h 276"/>
                <a:gd name="T50" fmla="*/ 349 w 360"/>
                <a:gd name="T51" fmla="*/ 252 h 276"/>
                <a:gd name="T52" fmla="*/ 283 w 360"/>
                <a:gd name="T53" fmla="*/ 174 h 276"/>
                <a:gd name="T54" fmla="*/ 297 w 360"/>
                <a:gd name="T55" fmla="*/ 160 h 276"/>
                <a:gd name="T56" fmla="*/ 283 w 360"/>
                <a:gd name="T57" fmla="*/ 145 h 276"/>
                <a:gd name="T58" fmla="*/ 268 w 360"/>
                <a:gd name="T59" fmla="*/ 160 h 276"/>
                <a:gd name="T60" fmla="*/ 283 w 360"/>
                <a:gd name="T61" fmla="*/ 174 h 276"/>
                <a:gd name="T62" fmla="*/ 245 w 360"/>
                <a:gd name="T63" fmla="*/ 252 h 276"/>
                <a:gd name="T64" fmla="*/ 245 w 360"/>
                <a:gd name="T65" fmla="*/ 222 h 276"/>
                <a:gd name="T66" fmla="*/ 229 w 360"/>
                <a:gd name="T67" fmla="*/ 197 h 276"/>
                <a:gd name="T68" fmla="*/ 133 w 360"/>
                <a:gd name="T69" fmla="*/ 197 h 276"/>
                <a:gd name="T70" fmla="*/ 117 w 360"/>
                <a:gd name="T71" fmla="*/ 222 h 276"/>
                <a:gd name="T72" fmla="*/ 117 w 360"/>
                <a:gd name="T73" fmla="*/ 252 h 276"/>
                <a:gd name="T74" fmla="*/ 0 w 360"/>
                <a:gd name="T75" fmla="*/ 75 h 276"/>
                <a:gd name="T76" fmla="*/ 16 w 360"/>
                <a:gd name="T77" fmla="*/ 75 h 276"/>
                <a:gd name="T78" fmla="*/ 32 w 360"/>
                <a:gd name="T79" fmla="*/ 96 h 276"/>
                <a:gd name="T80" fmla="*/ 330 w 360"/>
                <a:gd name="T81" fmla="*/ 96 h 276"/>
                <a:gd name="T82" fmla="*/ 345 w 360"/>
                <a:gd name="T83" fmla="*/ 75 h 276"/>
                <a:gd name="T84" fmla="*/ 360 w 360"/>
                <a:gd name="T85" fmla="*/ 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0" h="276">
                  <a:moveTo>
                    <a:pt x="349" y="148"/>
                  </a:moveTo>
                  <a:cubicBezTo>
                    <a:pt x="349" y="252"/>
                    <a:pt x="349" y="252"/>
                    <a:pt x="349" y="252"/>
                  </a:cubicBezTo>
                  <a:cubicBezTo>
                    <a:pt x="14" y="252"/>
                    <a:pt x="14" y="252"/>
                    <a:pt x="14" y="2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9" y="19"/>
                    <a:pt x="70" y="0"/>
                    <a:pt x="94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2" y="0"/>
                    <a:pt x="304" y="19"/>
                    <a:pt x="311" y="43"/>
                  </a:cubicBezTo>
                  <a:lnTo>
                    <a:pt x="349" y="148"/>
                  </a:lnTo>
                  <a:close/>
                  <a:moveTo>
                    <a:pt x="77" y="174"/>
                  </a:moveTo>
                  <a:cubicBezTo>
                    <a:pt x="85" y="174"/>
                    <a:pt x="91" y="167"/>
                    <a:pt x="91" y="160"/>
                  </a:cubicBezTo>
                  <a:cubicBezTo>
                    <a:pt x="91" y="152"/>
                    <a:pt x="85" y="145"/>
                    <a:pt x="77" y="145"/>
                  </a:cubicBezTo>
                  <a:cubicBezTo>
                    <a:pt x="69" y="145"/>
                    <a:pt x="63" y="152"/>
                    <a:pt x="63" y="160"/>
                  </a:cubicBezTo>
                  <a:cubicBezTo>
                    <a:pt x="63" y="167"/>
                    <a:pt x="69" y="174"/>
                    <a:pt x="77" y="174"/>
                  </a:cubicBezTo>
                  <a:close/>
                  <a:moveTo>
                    <a:pt x="14" y="252"/>
                  </a:moveTo>
                  <a:cubicBezTo>
                    <a:pt x="14" y="260"/>
                    <a:pt x="14" y="260"/>
                    <a:pt x="14" y="260"/>
                  </a:cubicBezTo>
                  <a:cubicBezTo>
                    <a:pt x="14" y="269"/>
                    <a:pt x="21" y="276"/>
                    <a:pt x="30" y="276"/>
                  </a:cubicBezTo>
                  <a:cubicBezTo>
                    <a:pt x="50" y="276"/>
                    <a:pt x="50" y="276"/>
                    <a:pt x="50" y="276"/>
                  </a:cubicBezTo>
                  <a:cubicBezTo>
                    <a:pt x="59" y="276"/>
                    <a:pt x="67" y="269"/>
                    <a:pt x="67" y="260"/>
                  </a:cubicBezTo>
                  <a:cubicBezTo>
                    <a:pt x="67" y="252"/>
                    <a:pt x="67" y="252"/>
                    <a:pt x="67" y="252"/>
                  </a:cubicBezTo>
                  <a:moveTo>
                    <a:pt x="295" y="252"/>
                  </a:moveTo>
                  <a:cubicBezTo>
                    <a:pt x="295" y="260"/>
                    <a:pt x="295" y="260"/>
                    <a:pt x="295" y="260"/>
                  </a:cubicBezTo>
                  <a:cubicBezTo>
                    <a:pt x="295" y="269"/>
                    <a:pt x="303" y="276"/>
                    <a:pt x="312" y="276"/>
                  </a:cubicBezTo>
                  <a:cubicBezTo>
                    <a:pt x="332" y="276"/>
                    <a:pt x="332" y="276"/>
                    <a:pt x="332" y="276"/>
                  </a:cubicBezTo>
                  <a:cubicBezTo>
                    <a:pt x="341" y="276"/>
                    <a:pt x="349" y="269"/>
                    <a:pt x="349" y="260"/>
                  </a:cubicBezTo>
                  <a:cubicBezTo>
                    <a:pt x="349" y="252"/>
                    <a:pt x="349" y="252"/>
                    <a:pt x="349" y="252"/>
                  </a:cubicBezTo>
                  <a:moveTo>
                    <a:pt x="283" y="174"/>
                  </a:moveTo>
                  <a:cubicBezTo>
                    <a:pt x="290" y="174"/>
                    <a:pt x="297" y="167"/>
                    <a:pt x="297" y="160"/>
                  </a:cubicBezTo>
                  <a:cubicBezTo>
                    <a:pt x="297" y="152"/>
                    <a:pt x="290" y="145"/>
                    <a:pt x="283" y="145"/>
                  </a:cubicBezTo>
                  <a:cubicBezTo>
                    <a:pt x="275" y="145"/>
                    <a:pt x="268" y="152"/>
                    <a:pt x="268" y="160"/>
                  </a:cubicBezTo>
                  <a:cubicBezTo>
                    <a:pt x="268" y="167"/>
                    <a:pt x="275" y="174"/>
                    <a:pt x="283" y="174"/>
                  </a:cubicBezTo>
                  <a:close/>
                  <a:moveTo>
                    <a:pt x="245" y="252"/>
                  </a:moveTo>
                  <a:cubicBezTo>
                    <a:pt x="245" y="222"/>
                    <a:pt x="245" y="222"/>
                    <a:pt x="245" y="222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133" y="197"/>
                    <a:pt x="133" y="197"/>
                    <a:pt x="133" y="197"/>
                  </a:cubicBezTo>
                  <a:cubicBezTo>
                    <a:pt x="117" y="222"/>
                    <a:pt x="117" y="222"/>
                    <a:pt x="117" y="222"/>
                  </a:cubicBezTo>
                  <a:cubicBezTo>
                    <a:pt x="117" y="252"/>
                    <a:pt x="117" y="252"/>
                    <a:pt x="117" y="252"/>
                  </a:cubicBezTo>
                  <a:moveTo>
                    <a:pt x="0" y="75"/>
                  </a:moveTo>
                  <a:cubicBezTo>
                    <a:pt x="16" y="75"/>
                    <a:pt x="16" y="75"/>
                    <a:pt x="16" y="75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0" y="96"/>
                    <a:pt x="330" y="96"/>
                    <a:pt x="330" y="96"/>
                  </a:cubicBezTo>
                  <a:cubicBezTo>
                    <a:pt x="345" y="75"/>
                    <a:pt x="345" y="75"/>
                    <a:pt x="345" y="75"/>
                  </a:cubicBezTo>
                  <a:cubicBezTo>
                    <a:pt x="360" y="75"/>
                    <a:pt x="360" y="75"/>
                    <a:pt x="360" y="75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3FFD4A99-FD22-45D8-A81D-070FF60B4ADB}"/>
              </a:ext>
            </a:extLst>
          </p:cNvPr>
          <p:cNvGrpSpPr/>
          <p:nvPr/>
        </p:nvGrpSpPr>
        <p:grpSpPr>
          <a:xfrm>
            <a:off x="7052661" y="1555537"/>
            <a:ext cx="344500" cy="344500"/>
            <a:chOff x="8960960" y="935831"/>
            <a:chExt cx="447360" cy="447360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6DECE109-F5F3-43A1-8199-E5403706E382}"/>
                </a:ext>
              </a:extLst>
            </p:cNvPr>
            <p:cNvSpPr/>
            <p:nvPr/>
          </p:nvSpPr>
          <p:spPr bwMode="auto">
            <a:xfrm>
              <a:off x="8960960" y="935831"/>
              <a:ext cx="447360" cy="44736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1" name="location">
              <a:extLst>
                <a:ext uri="{FF2B5EF4-FFF2-40B4-BE49-F238E27FC236}">
                  <a16:creationId xmlns:a16="http://schemas.microsoft.com/office/drawing/2014/main" id="{88029FCE-D6D1-4A03-A5AB-A0B24D01D8F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78289" y="1083217"/>
              <a:ext cx="234079" cy="195513"/>
            </a:xfrm>
            <a:custGeom>
              <a:avLst/>
              <a:gdLst>
                <a:gd name="T0" fmla="*/ 84 w 360"/>
                <a:gd name="T1" fmla="*/ 109 h 302"/>
                <a:gd name="T2" fmla="*/ 276 w 360"/>
                <a:gd name="T3" fmla="*/ 109 h 302"/>
                <a:gd name="T4" fmla="*/ 360 w 360"/>
                <a:gd name="T5" fmla="*/ 302 h 302"/>
                <a:gd name="T6" fmla="*/ 0 w 360"/>
                <a:gd name="T7" fmla="*/ 302 h 302"/>
                <a:gd name="T8" fmla="*/ 84 w 360"/>
                <a:gd name="T9" fmla="*/ 109 h 302"/>
                <a:gd name="T10" fmla="*/ 180 w 360"/>
                <a:gd name="T11" fmla="*/ 72 h 302"/>
                <a:gd name="T12" fmla="*/ 216 w 360"/>
                <a:gd name="T13" fmla="*/ 36 h 302"/>
                <a:gd name="T14" fmla="*/ 180 w 360"/>
                <a:gd name="T15" fmla="*/ 0 h 302"/>
                <a:gd name="T16" fmla="*/ 144 w 360"/>
                <a:gd name="T17" fmla="*/ 36 h 302"/>
                <a:gd name="T18" fmla="*/ 180 w 360"/>
                <a:gd name="T19" fmla="*/ 72 h 302"/>
                <a:gd name="T20" fmla="*/ 180 w 360"/>
                <a:gd name="T21" fmla="*/ 72 h 302"/>
                <a:gd name="T22" fmla="*/ 180 w 360"/>
                <a:gd name="T23" fmla="*/ 216 h 302"/>
                <a:gd name="T24" fmla="*/ 36 w 360"/>
                <a:gd name="T25" fmla="*/ 218 h 302"/>
                <a:gd name="T26" fmla="*/ 323 w 360"/>
                <a:gd name="T27" fmla="*/ 218 h 302"/>
                <a:gd name="T28" fmla="*/ 111 w 360"/>
                <a:gd name="T29" fmla="*/ 218 h 302"/>
                <a:gd name="T30" fmla="*/ 94 w 360"/>
                <a:gd name="T31" fmla="*/ 302 h 302"/>
                <a:gd name="T32" fmla="*/ 267 w 360"/>
                <a:gd name="T33" fmla="*/ 302 h 302"/>
                <a:gd name="T34" fmla="*/ 222 w 360"/>
                <a:gd name="T35" fmla="*/ 109 h 302"/>
                <a:gd name="T36" fmla="*/ 236 w 360"/>
                <a:gd name="T37" fmla="*/ 169 h 302"/>
                <a:gd name="T38" fmla="*/ 302 w 360"/>
                <a:gd name="T39" fmla="*/ 16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302">
                  <a:moveTo>
                    <a:pt x="84" y="109"/>
                  </a:moveTo>
                  <a:cubicBezTo>
                    <a:pt x="276" y="109"/>
                    <a:pt x="276" y="109"/>
                    <a:pt x="276" y="109"/>
                  </a:cubicBezTo>
                  <a:cubicBezTo>
                    <a:pt x="360" y="302"/>
                    <a:pt x="360" y="302"/>
                    <a:pt x="360" y="302"/>
                  </a:cubicBezTo>
                  <a:cubicBezTo>
                    <a:pt x="0" y="302"/>
                    <a:pt x="0" y="302"/>
                    <a:pt x="0" y="302"/>
                  </a:cubicBezTo>
                  <a:lnTo>
                    <a:pt x="84" y="109"/>
                  </a:lnTo>
                  <a:close/>
                  <a:moveTo>
                    <a:pt x="180" y="72"/>
                  </a:moveTo>
                  <a:cubicBezTo>
                    <a:pt x="200" y="72"/>
                    <a:pt x="216" y="56"/>
                    <a:pt x="216" y="36"/>
                  </a:cubicBezTo>
                  <a:cubicBezTo>
                    <a:pt x="216" y="16"/>
                    <a:pt x="200" y="0"/>
                    <a:pt x="180" y="0"/>
                  </a:cubicBezTo>
                  <a:cubicBezTo>
                    <a:pt x="160" y="0"/>
                    <a:pt x="144" y="16"/>
                    <a:pt x="144" y="36"/>
                  </a:cubicBezTo>
                  <a:cubicBezTo>
                    <a:pt x="144" y="56"/>
                    <a:pt x="160" y="72"/>
                    <a:pt x="180" y="72"/>
                  </a:cubicBezTo>
                  <a:close/>
                  <a:moveTo>
                    <a:pt x="180" y="72"/>
                  </a:moveTo>
                  <a:cubicBezTo>
                    <a:pt x="180" y="216"/>
                    <a:pt x="180" y="216"/>
                    <a:pt x="180" y="216"/>
                  </a:cubicBezTo>
                  <a:moveTo>
                    <a:pt x="36" y="218"/>
                  </a:moveTo>
                  <a:cubicBezTo>
                    <a:pt x="323" y="218"/>
                    <a:pt x="323" y="218"/>
                    <a:pt x="323" y="218"/>
                  </a:cubicBezTo>
                  <a:moveTo>
                    <a:pt x="111" y="218"/>
                  </a:moveTo>
                  <a:cubicBezTo>
                    <a:pt x="94" y="302"/>
                    <a:pt x="94" y="302"/>
                    <a:pt x="94" y="302"/>
                  </a:cubicBezTo>
                  <a:moveTo>
                    <a:pt x="267" y="302"/>
                  </a:moveTo>
                  <a:cubicBezTo>
                    <a:pt x="222" y="109"/>
                    <a:pt x="222" y="109"/>
                    <a:pt x="222" y="109"/>
                  </a:cubicBezTo>
                  <a:moveTo>
                    <a:pt x="236" y="169"/>
                  </a:moveTo>
                  <a:cubicBezTo>
                    <a:pt x="302" y="169"/>
                    <a:pt x="302" y="169"/>
                    <a:pt x="302" y="169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2C858211-B50C-4BCE-AC8D-020E7C26961E}"/>
              </a:ext>
            </a:extLst>
          </p:cNvPr>
          <p:cNvGrpSpPr/>
          <p:nvPr/>
        </p:nvGrpSpPr>
        <p:grpSpPr>
          <a:xfrm>
            <a:off x="7622708" y="2116700"/>
            <a:ext cx="337367" cy="337367"/>
            <a:chOff x="9701212" y="1664546"/>
            <a:chExt cx="438098" cy="438098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7941E42A-3ABD-4074-B6FC-B33BDFE329D0}"/>
                </a:ext>
              </a:extLst>
            </p:cNvPr>
            <p:cNvSpPr/>
            <p:nvPr/>
          </p:nvSpPr>
          <p:spPr bwMode="auto">
            <a:xfrm>
              <a:off x="9701212" y="1664546"/>
              <a:ext cx="438098" cy="43809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4" name="people">
              <a:extLst>
                <a:ext uri="{FF2B5EF4-FFF2-40B4-BE49-F238E27FC236}">
                  <a16:creationId xmlns:a16="http://schemas.microsoft.com/office/drawing/2014/main" id="{2DB16E1B-1CBC-41DB-AE58-AEAA5DCF7A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10593" y="1813604"/>
              <a:ext cx="216084" cy="184357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2C7E4637-8424-4F0A-8993-05989C81F58B}"/>
              </a:ext>
            </a:extLst>
          </p:cNvPr>
          <p:cNvGrpSpPr/>
          <p:nvPr/>
        </p:nvGrpSpPr>
        <p:grpSpPr>
          <a:xfrm>
            <a:off x="4263306" y="3256951"/>
            <a:ext cx="342909" cy="342909"/>
            <a:chOff x="5338761" y="3145253"/>
            <a:chExt cx="445295" cy="445295"/>
          </a:xfrm>
        </p:grpSpPr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C3CAA783-767E-457F-BFF1-4B96F9949D9D}"/>
                </a:ext>
              </a:extLst>
            </p:cNvPr>
            <p:cNvSpPr/>
            <p:nvPr/>
          </p:nvSpPr>
          <p:spPr bwMode="auto">
            <a:xfrm>
              <a:off x="5338761" y="3145253"/>
              <a:ext cx="445295" cy="44529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7" name="hand">
              <a:extLst>
                <a:ext uri="{FF2B5EF4-FFF2-40B4-BE49-F238E27FC236}">
                  <a16:creationId xmlns:a16="http://schemas.microsoft.com/office/drawing/2014/main" id="{642F29BF-62D0-4F58-A256-8158949BD5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82426" y="3266852"/>
              <a:ext cx="166455" cy="219298"/>
            </a:xfrm>
            <a:custGeom>
              <a:avLst/>
              <a:gdLst>
                <a:gd name="T0" fmla="*/ 120 w 260"/>
                <a:gd name="T1" fmla="*/ 103 h 344"/>
                <a:gd name="T2" fmla="*/ 143 w 260"/>
                <a:gd name="T3" fmla="*/ 78 h 344"/>
                <a:gd name="T4" fmla="*/ 166 w 260"/>
                <a:gd name="T5" fmla="*/ 103 h 344"/>
                <a:gd name="T6" fmla="*/ 166 w 260"/>
                <a:gd name="T7" fmla="*/ 172 h 344"/>
                <a:gd name="T8" fmla="*/ 212 w 260"/>
                <a:gd name="T9" fmla="*/ 172 h 344"/>
                <a:gd name="T10" fmla="*/ 212 w 260"/>
                <a:gd name="T11" fmla="*/ 103 h 344"/>
                <a:gd name="T12" fmla="*/ 189 w 260"/>
                <a:gd name="T13" fmla="*/ 78 h 344"/>
                <a:gd name="T14" fmla="*/ 166 w 260"/>
                <a:gd name="T15" fmla="*/ 103 h 344"/>
                <a:gd name="T16" fmla="*/ 120 w 260"/>
                <a:gd name="T17" fmla="*/ 172 h 344"/>
                <a:gd name="T18" fmla="*/ 120 w 260"/>
                <a:gd name="T19" fmla="*/ 25 h 344"/>
                <a:gd name="T20" fmla="*/ 97 w 260"/>
                <a:gd name="T21" fmla="*/ 0 h 344"/>
                <a:gd name="T22" fmla="*/ 74 w 260"/>
                <a:gd name="T23" fmla="*/ 25 h 344"/>
                <a:gd name="T24" fmla="*/ 74 w 260"/>
                <a:gd name="T25" fmla="*/ 206 h 344"/>
                <a:gd name="T26" fmla="*/ 23 w 260"/>
                <a:gd name="T27" fmla="*/ 188 h 344"/>
                <a:gd name="T28" fmla="*/ 6 w 260"/>
                <a:gd name="T29" fmla="*/ 195 h 344"/>
                <a:gd name="T30" fmla="*/ 8 w 260"/>
                <a:gd name="T31" fmla="*/ 217 h 344"/>
                <a:gd name="T32" fmla="*/ 93 w 260"/>
                <a:gd name="T33" fmla="*/ 316 h 344"/>
                <a:gd name="T34" fmla="*/ 174 w 260"/>
                <a:gd name="T35" fmla="*/ 344 h 344"/>
                <a:gd name="T36" fmla="*/ 255 w 260"/>
                <a:gd name="T37" fmla="*/ 278 h 344"/>
                <a:gd name="T38" fmla="*/ 258 w 260"/>
                <a:gd name="T39" fmla="*/ 200 h 344"/>
                <a:gd name="T40" fmla="*/ 258 w 260"/>
                <a:gd name="T41" fmla="*/ 130 h 344"/>
                <a:gd name="T42" fmla="*/ 235 w 260"/>
                <a:gd name="T43" fmla="*/ 105 h 344"/>
                <a:gd name="T44" fmla="*/ 212 w 260"/>
                <a:gd name="T45" fmla="*/ 1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0" h="344">
                  <a:moveTo>
                    <a:pt x="120" y="103"/>
                  </a:moveTo>
                  <a:cubicBezTo>
                    <a:pt x="120" y="89"/>
                    <a:pt x="130" y="78"/>
                    <a:pt x="143" y="78"/>
                  </a:cubicBezTo>
                  <a:cubicBezTo>
                    <a:pt x="156" y="78"/>
                    <a:pt x="166" y="89"/>
                    <a:pt x="166" y="103"/>
                  </a:cubicBezTo>
                  <a:cubicBezTo>
                    <a:pt x="166" y="172"/>
                    <a:pt x="166" y="172"/>
                    <a:pt x="166" y="172"/>
                  </a:cubicBezTo>
                  <a:moveTo>
                    <a:pt x="212" y="172"/>
                  </a:moveTo>
                  <a:cubicBezTo>
                    <a:pt x="212" y="103"/>
                    <a:pt x="212" y="103"/>
                    <a:pt x="212" y="103"/>
                  </a:cubicBezTo>
                  <a:cubicBezTo>
                    <a:pt x="212" y="89"/>
                    <a:pt x="202" y="78"/>
                    <a:pt x="189" y="78"/>
                  </a:cubicBezTo>
                  <a:cubicBezTo>
                    <a:pt x="176" y="78"/>
                    <a:pt x="166" y="89"/>
                    <a:pt x="166" y="103"/>
                  </a:cubicBezTo>
                  <a:moveTo>
                    <a:pt x="120" y="172"/>
                  </a:moveTo>
                  <a:cubicBezTo>
                    <a:pt x="120" y="25"/>
                    <a:pt x="120" y="25"/>
                    <a:pt x="120" y="25"/>
                  </a:cubicBezTo>
                  <a:cubicBezTo>
                    <a:pt x="120" y="11"/>
                    <a:pt x="110" y="0"/>
                    <a:pt x="97" y="0"/>
                  </a:cubicBezTo>
                  <a:cubicBezTo>
                    <a:pt x="84" y="0"/>
                    <a:pt x="74" y="11"/>
                    <a:pt x="74" y="25"/>
                  </a:cubicBezTo>
                  <a:cubicBezTo>
                    <a:pt x="74" y="206"/>
                    <a:pt x="74" y="206"/>
                    <a:pt x="74" y="206"/>
                  </a:cubicBezTo>
                  <a:cubicBezTo>
                    <a:pt x="74" y="206"/>
                    <a:pt x="33" y="189"/>
                    <a:pt x="23" y="188"/>
                  </a:cubicBezTo>
                  <a:cubicBezTo>
                    <a:pt x="14" y="188"/>
                    <a:pt x="13" y="188"/>
                    <a:pt x="6" y="195"/>
                  </a:cubicBezTo>
                  <a:cubicBezTo>
                    <a:pt x="0" y="202"/>
                    <a:pt x="5" y="213"/>
                    <a:pt x="8" y="217"/>
                  </a:cubicBezTo>
                  <a:cubicBezTo>
                    <a:pt x="12" y="220"/>
                    <a:pt x="84" y="309"/>
                    <a:pt x="93" y="316"/>
                  </a:cubicBezTo>
                  <a:cubicBezTo>
                    <a:pt x="101" y="324"/>
                    <a:pt x="118" y="344"/>
                    <a:pt x="174" y="344"/>
                  </a:cubicBezTo>
                  <a:cubicBezTo>
                    <a:pt x="233" y="344"/>
                    <a:pt x="255" y="278"/>
                    <a:pt x="255" y="278"/>
                  </a:cubicBezTo>
                  <a:cubicBezTo>
                    <a:pt x="260" y="261"/>
                    <a:pt x="258" y="200"/>
                    <a:pt x="258" y="200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58" y="116"/>
                    <a:pt x="247" y="105"/>
                    <a:pt x="235" y="105"/>
                  </a:cubicBezTo>
                  <a:cubicBezTo>
                    <a:pt x="222" y="105"/>
                    <a:pt x="212" y="116"/>
                    <a:pt x="212" y="130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609C690-6799-4500-A230-1FDF3BC68BD2}"/>
              </a:ext>
            </a:extLst>
          </p:cNvPr>
          <p:cNvGrpSpPr/>
          <p:nvPr/>
        </p:nvGrpSpPr>
        <p:grpSpPr>
          <a:xfrm>
            <a:off x="4374889" y="2642942"/>
            <a:ext cx="337407" cy="337407"/>
            <a:chOff x="5483660" y="2347913"/>
            <a:chExt cx="438150" cy="438150"/>
          </a:xfrm>
        </p:grpSpPr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BD95A3BC-3F0B-4164-BF23-70858BA741FD}"/>
                </a:ext>
              </a:extLst>
            </p:cNvPr>
            <p:cNvSpPr/>
            <p:nvPr/>
          </p:nvSpPr>
          <p:spPr bwMode="auto">
            <a:xfrm>
              <a:off x="5483660" y="2347913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0" name="hololens">
              <a:extLst>
                <a:ext uri="{FF2B5EF4-FFF2-40B4-BE49-F238E27FC236}">
                  <a16:creationId xmlns:a16="http://schemas.microsoft.com/office/drawing/2014/main" id="{2F9AC745-A9F7-47DF-9E02-FD25002F72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01033" y="2476254"/>
              <a:ext cx="262402" cy="136756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AEF93230-190E-4F5F-BB36-B6925005F1C6}"/>
              </a:ext>
            </a:extLst>
          </p:cNvPr>
          <p:cNvGrpSpPr/>
          <p:nvPr/>
        </p:nvGrpSpPr>
        <p:grpSpPr>
          <a:xfrm>
            <a:off x="7461766" y="2594246"/>
            <a:ext cx="360430" cy="360430"/>
            <a:chOff x="9492216" y="2284678"/>
            <a:chExt cx="468047" cy="468047"/>
          </a:xfrm>
        </p:grpSpPr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CF4584D1-A686-4D85-8BF4-4B5BC5F345B8}"/>
                </a:ext>
              </a:extLst>
            </p:cNvPr>
            <p:cNvSpPr/>
            <p:nvPr/>
          </p:nvSpPr>
          <p:spPr bwMode="auto">
            <a:xfrm>
              <a:off x="9492216" y="2284678"/>
              <a:ext cx="468047" cy="46804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3" name="eye">
              <a:extLst>
                <a:ext uri="{FF2B5EF4-FFF2-40B4-BE49-F238E27FC236}">
                  <a16:creationId xmlns:a16="http://schemas.microsoft.com/office/drawing/2014/main" id="{F8AD80BD-C3DC-4781-B944-4B60EEF9943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04270" y="2477330"/>
              <a:ext cx="259763" cy="144129"/>
            </a:xfrm>
            <a:custGeom>
              <a:avLst/>
              <a:gdLst>
                <a:gd name="T0" fmla="*/ 5 w 346"/>
                <a:gd name="T1" fmla="*/ 103 h 191"/>
                <a:gd name="T2" fmla="*/ 0 w 346"/>
                <a:gd name="T3" fmla="*/ 96 h 191"/>
                <a:gd name="T4" fmla="*/ 3 w 346"/>
                <a:gd name="T5" fmla="*/ 92 h 191"/>
                <a:gd name="T6" fmla="*/ 5 w 346"/>
                <a:gd name="T7" fmla="*/ 103 h 191"/>
                <a:gd name="T8" fmla="*/ 173 w 346"/>
                <a:gd name="T9" fmla="*/ 191 h 191"/>
                <a:gd name="T10" fmla="*/ 346 w 346"/>
                <a:gd name="T11" fmla="*/ 96 h 191"/>
                <a:gd name="T12" fmla="*/ 173 w 346"/>
                <a:gd name="T13" fmla="*/ 0 h 191"/>
                <a:gd name="T14" fmla="*/ 3 w 346"/>
                <a:gd name="T15" fmla="*/ 92 h 191"/>
                <a:gd name="T16" fmla="*/ 175 w 346"/>
                <a:gd name="T17" fmla="*/ 14 h 191"/>
                <a:gd name="T18" fmla="*/ 89 w 346"/>
                <a:gd name="T19" fmla="*/ 96 h 191"/>
                <a:gd name="T20" fmla="*/ 175 w 346"/>
                <a:gd name="T21" fmla="*/ 178 h 191"/>
                <a:gd name="T22" fmla="*/ 261 w 346"/>
                <a:gd name="T23" fmla="*/ 96 h 191"/>
                <a:gd name="T24" fmla="*/ 175 w 346"/>
                <a:gd name="T25" fmla="*/ 14 h 191"/>
                <a:gd name="T26" fmla="*/ 175 w 346"/>
                <a:gd name="T27" fmla="*/ 78 h 191"/>
                <a:gd name="T28" fmla="*/ 156 w 346"/>
                <a:gd name="T29" fmla="*/ 96 h 191"/>
                <a:gd name="T30" fmla="*/ 175 w 346"/>
                <a:gd name="T31" fmla="*/ 114 h 191"/>
                <a:gd name="T32" fmla="*/ 194 w 346"/>
                <a:gd name="T33" fmla="*/ 96 h 191"/>
                <a:gd name="T34" fmla="*/ 175 w 346"/>
                <a:gd name="T35" fmla="*/ 7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91">
                  <a:moveTo>
                    <a:pt x="5" y="103"/>
                  </a:moveTo>
                  <a:cubicBezTo>
                    <a:pt x="2" y="98"/>
                    <a:pt x="0" y="96"/>
                    <a:pt x="0" y="96"/>
                  </a:cubicBezTo>
                  <a:cubicBezTo>
                    <a:pt x="0" y="96"/>
                    <a:pt x="1" y="94"/>
                    <a:pt x="3" y="92"/>
                  </a:cubicBezTo>
                  <a:moveTo>
                    <a:pt x="5" y="103"/>
                  </a:moveTo>
                  <a:cubicBezTo>
                    <a:pt x="23" y="125"/>
                    <a:pt x="82" y="191"/>
                    <a:pt x="173" y="191"/>
                  </a:cubicBezTo>
                  <a:cubicBezTo>
                    <a:pt x="283" y="191"/>
                    <a:pt x="346" y="96"/>
                    <a:pt x="346" y="96"/>
                  </a:cubicBezTo>
                  <a:cubicBezTo>
                    <a:pt x="346" y="96"/>
                    <a:pt x="283" y="0"/>
                    <a:pt x="173" y="0"/>
                  </a:cubicBezTo>
                  <a:cubicBezTo>
                    <a:pt x="77" y="0"/>
                    <a:pt x="17" y="73"/>
                    <a:pt x="3" y="92"/>
                  </a:cubicBezTo>
                  <a:moveTo>
                    <a:pt x="175" y="14"/>
                  </a:moveTo>
                  <a:cubicBezTo>
                    <a:pt x="128" y="14"/>
                    <a:pt x="89" y="50"/>
                    <a:pt x="89" y="96"/>
                  </a:cubicBezTo>
                  <a:cubicBezTo>
                    <a:pt x="89" y="141"/>
                    <a:pt x="128" y="178"/>
                    <a:pt x="175" y="178"/>
                  </a:cubicBezTo>
                  <a:cubicBezTo>
                    <a:pt x="222" y="178"/>
                    <a:pt x="261" y="141"/>
                    <a:pt x="261" y="96"/>
                  </a:cubicBezTo>
                  <a:cubicBezTo>
                    <a:pt x="261" y="50"/>
                    <a:pt x="222" y="14"/>
                    <a:pt x="175" y="14"/>
                  </a:cubicBezTo>
                  <a:close/>
                  <a:moveTo>
                    <a:pt x="175" y="78"/>
                  </a:moveTo>
                  <a:cubicBezTo>
                    <a:pt x="165" y="78"/>
                    <a:pt x="156" y="86"/>
                    <a:pt x="156" y="96"/>
                  </a:cubicBezTo>
                  <a:cubicBezTo>
                    <a:pt x="156" y="106"/>
                    <a:pt x="165" y="114"/>
                    <a:pt x="175" y="114"/>
                  </a:cubicBezTo>
                  <a:cubicBezTo>
                    <a:pt x="185" y="114"/>
                    <a:pt x="194" y="106"/>
                    <a:pt x="194" y="96"/>
                  </a:cubicBezTo>
                  <a:cubicBezTo>
                    <a:pt x="194" y="86"/>
                    <a:pt x="185" y="78"/>
                    <a:pt x="175" y="78"/>
                  </a:cubicBez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F31571DC-9902-48B7-AA49-374C74A46B6E}"/>
              </a:ext>
            </a:extLst>
          </p:cNvPr>
          <p:cNvGrpSpPr/>
          <p:nvPr/>
        </p:nvGrpSpPr>
        <p:grpSpPr>
          <a:xfrm>
            <a:off x="4793257" y="1573874"/>
            <a:ext cx="337407" cy="337407"/>
            <a:chOff x="6026944" y="959644"/>
            <a:chExt cx="438150" cy="438150"/>
          </a:xfrm>
        </p:grpSpPr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46BD573-A8C0-4B32-9E29-6B25352D4B60}"/>
                </a:ext>
              </a:extLst>
            </p:cNvPr>
            <p:cNvSpPr/>
            <p:nvPr/>
          </p:nvSpPr>
          <p:spPr bwMode="auto">
            <a:xfrm>
              <a:off x="6026944" y="959644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6" name="envelope">
              <a:extLst>
                <a:ext uri="{FF2B5EF4-FFF2-40B4-BE49-F238E27FC236}">
                  <a16:creationId xmlns:a16="http://schemas.microsoft.com/office/drawing/2014/main" id="{BBE5E544-92A7-4AA2-BF73-AC16EB70F8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73672" y="1127724"/>
              <a:ext cx="177122" cy="106274"/>
            </a:xfrm>
            <a:custGeom>
              <a:avLst/>
              <a:gdLst>
                <a:gd name="T0" fmla="*/ 245 w 245"/>
                <a:gd name="T1" fmla="*/ 75 h 147"/>
                <a:gd name="T2" fmla="*/ 245 w 245"/>
                <a:gd name="T3" fmla="*/ 147 h 147"/>
                <a:gd name="T4" fmla="*/ 0 w 245"/>
                <a:gd name="T5" fmla="*/ 147 h 147"/>
                <a:gd name="T6" fmla="*/ 0 w 245"/>
                <a:gd name="T7" fmla="*/ 0 h 147"/>
                <a:gd name="T8" fmla="*/ 245 w 245"/>
                <a:gd name="T9" fmla="*/ 0 h 147"/>
                <a:gd name="T10" fmla="*/ 245 w 245"/>
                <a:gd name="T11" fmla="*/ 75 h 147"/>
                <a:gd name="T12" fmla="*/ 0 w 245"/>
                <a:gd name="T13" fmla="*/ 0 h 147"/>
                <a:gd name="T14" fmla="*/ 123 w 245"/>
                <a:gd name="T15" fmla="*/ 73 h 147"/>
                <a:gd name="T16" fmla="*/ 245 w 245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47">
                  <a:moveTo>
                    <a:pt x="245" y="75"/>
                  </a:moveTo>
                  <a:lnTo>
                    <a:pt x="245" y="147"/>
                  </a:lnTo>
                  <a:lnTo>
                    <a:pt x="0" y="147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75"/>
                  </a:lnTo>
                  <a:moveTo>
                    <a:pt x="0" y="0"/>
                  </a:moveTo>
                  <a:lnTo>
                    <a:pt x="123" y="73"/>
                  </a:lnTo>
                  <a:lnTo>
                    <a:pt x="245" y="0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91CFD96-04E0-461D-B46B-CD860DFA4176}"/>
              </a:ext>
            </a:extLst>
          </p:cNvPr>
          <p:cNvGrpSpPr/>
          <p:nvPr/>
        </p:nvGrpSpPr>
        <p:grpSpPr>
          <a:xfrm>
            <a:off x="4772757" y="4458339"/>
            <a:ext cx="344742" cy="344742"/>
            <a:chOff x="6000324" y="4705350"/>
            <a:chExt cx="447675" cy="447675"/>
          </a:xfrm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43BA016-7C68-4064-8395-07E5A10D381D}"/>
                </a:ext>
              </a:extLst>
            </p:cNvPr>
            <p:cNvSpPr/>
            <p:nvPr/>
          </p:nvSpPr>
          <p:spPr bwMode="auto">
            <a:xfrm>
              <a:off x="6000324" y="4705350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directory">
              <a:extLst>
                <a:ext uri="{FF2B5EF4-FFF2-40B4-BE49-F238E27FC236}">
                  <a16:creationId xmlns:a16="http://schemas.microsoft.com/office/drawing/2014/main" id="{BF817D53-919A-483B-A586-62CE8DEC42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94178" y="4794665"/>
              <a:ext cx="215198" cy="222629"/>
            </a:xfrm>
            <a:custGeom>
              <a:avLst/>
              <a:gdLst>
                <a:gd name="T0" fmla="*/ 91 w 317"/>
                <a:gd name="T1" fmla="*/ 135 h 318"/>
                <a:gd name="T2" fmla="*/ 126 w 317"/>
                <a:gd name="T3" fmla="*/ 100 h 318"/>
                <a:gd name="T4" fmla="*/ 162 w 317"/>
                <a:gd name="T5" fmla="*/ 135 h 318"/>
                <a:gd name="T6" fmla="*/ 126 w 317"/>
                <a:gd name="T7" fmla="*/ 170 h 318"/>
                <a:gd name="T8" fmla="*/ 91 w 317"/>
                <a:gd name="T9" fmla="*/ 135 h 318"/>
                <a:gd name="T10" fmla="*/ 190 w 317"/>
                <a:gd name="T11" fmla="*/ 234 h 318"/>
                <a:gd name="T12" fmla="*/ 126 w 317"/>
                <a:gd name="T13" fmla="*/ 170 h 318"/>
                <a:gd name="T14" fmla="*/ 63 w 317"/>
                <a:gd name="T15" fmla="*/ 234 h 318"/>
                <a:gd name="T16" fmla="*/ 0 w 317"/>
                <a:gd name="T17" fmla="*/ 284 h 318"/>
                <a:gd name="T18" fmla="*/ 34 w 317"/>
                <a:gd name="T19" fmla="*/ 318 h 318"/>
                <a:gd name="T20" fmla="*/ 283 w 317"/>
                <a:gd name="T21" fmla="*/ 318 h 318"/>
                <a:gd name="T22" fmla="*/ 317 w 317"/>
                <a:gd name="T23" fmla="*/ 284 h 318"/>
                <a:gd name="T24" fmla="*/ 317 w 317"/>
                <a:gd name="T25" fmla="*/ 35 h 318"/>
                <a:gd name="T26" fmla="*/ 283 w 317"/>
                <a:gd name="T27" fmla="*/ 1 h 318"/>
                <a:gd name="T28" fmla="*/ 34 w 317"/>
                <a:gd name="T29" fmla="*/ 1 h 318"/>
                <a:gd name="T30" fmla="*/ 0 w 317"/>
                <a:gd name="T31" fmla="*/ 35 h 318"/>
                <a:gd name="T32" fmla="*/ 0 w 317"/>
                <a:gd name="T33" fmla="*/ 284 h 318"/>
                <a:gd name="T34" fmla="*/ 239 w 317"/>
                <a:gd name="T35" fmla="*/ 318 h 318"/>
                <a:gd name="T36" fmla="*/ 239 w 317"/>
                <a:gd name="T37" fmla="*/ 0 h 318"/>
                <a:gd name="T38" fmla="*/ 239 w 317"/>
                <a:gd name="T39" fmla="*/ 107 h 318"/>
                <a:gd name="T40" fmla="*/ 317 w 317"/>
                <a:gd name="T41" fmla="*/ 107 h 318"/>
                <a:gd name="T42" fmla="*/ 239 w 317"/>
                <a:gd name="T43" fmla="*/ 212 h 318"/>
                <a:gd name="T44" fmla="*/ 317 w 317"/>
                <a:gd name="T45" fmla="*/ 2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7" h="318">
                  <a:moveTo>
                    <a:pt x="91" y="135"/>
                  </a:moveTo>
                  <a:cubicBezTo>
                    <a:pt x="91" y="115"/>
                    <a:pt x="107" y="100"/>
                    <a:pt x="126" y="100"/>
                  </a:cubicBezTo>
                  <a:cubicBezTo>
                    <a:pt x="146" y="100"/>
                    <a:pt x="162" y="115"/>
                    <a:pt x="162" y="135"/>
                  </a:cubicBezTo>
                  <a:cubicBezTo>
                    <a:pt x="162" y="154"/>
                    <a:pt x="146" y="170"/>
                    <a:pt x="126" y="170"/>
                  </a:cubicBezTo>
                  <a:cubicBezTo>
                    <a:pt x="107" y="170"/>
                    <a:pt x="91" y="154"/>
                    <a:pt x="91" y="135"/>
                  </a:cubicBezTo>
                  <a:close/>
                  <a:moveTo>
                    <a:pt x="190" y="234"/>
                  </a:moveTo>
                  <a:cubicBezTo>
                    <a:pt x="190" y="198"/>
                    <a:pt x="161" y="170"/>
                    <a:pt x="126" y="170"/>
                  </a:cubicBezTo>
                  <a:cubicBezTo>
                    <a:pt x="92" y="170"/>
                    <a:pt x="63" y="198"/>
                    <a:pt x="63" y="234"/>
                  </a:cubicBezTo>
                  <a:moveTo>
                    <a:pt x="0" y="284"/>
                  </a:moveTo>
                  <a:cubicBezTo>
                    <a:pt x="0" y="303"/>
                    <a:pt x="15" y="318"/>
                    <a:pt x="34" y="318"/>
                  </a:cubicBezTo>
                  <a:cubicBezTo>
                    <a:pt x="283" y="318"/>
                    <a:pt x="283" y="318"/>
                    <a:pt x="283" y="318"/>
                  </a:cubicBezTo>
                  <a:cubicBezTo>
                    <a:pt x="301" y="318"/>
                    <a:pt x="317" y="303"/>
                    <a:pt x="317" y="284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16"/>
                    <a:pt x="301" y="1"/>
                    <a:pt x="283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15" y="1"/>
                    <a:pt x="0" y="16"/>
                    <a:pt x="0" y="35"/>
                  </a:cubicBezTo>
                  <a:lnTo>
                    <a:pt x="0" y="284"/>
                  </a:lnTo>
                  <a:close/>
                  <a:moveTo>
                    <a:pt x="239" y="318"/>
                  </a:moveTo>
                  <a:cubicBezTo>
                    <a:pt x="239" y="0"/>
                    <a:pt x="239" y="0"/>
                    <a:pt x="239" y="0"/>
                  </a:cubicBezTo>
                  <a:moveTo>
                    <a:pt x="239" y="107"/>
                  </a:moveTo>
                  <a:cubicBezTo>
                    <a:pt x="317" y="107"/>
                    <a:pt x="317" y="107"/>
                    <a:pt x="317" y="107"/>
                  </a:cubicBezTo>
                  <a:moveTo>
                    <a:pt x="239" y="212"/>
                  </a:moveTo>
                  <a:cubicBezTo>
                    <a:pt x="317" y="212"/>
                    <a:pt x="317" y="212"/>
                    <a:pt x="317" y="212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18D7A5BC-53C4-4A74-84EB-74230129F69A}"/>
              </a:ext>
            </a:extLst>
          </p:cNvPr>
          <p:cNvGrpSpPr/>
          <p:nvPr/>
        </p:nvGrpSpPr>
        <p:grpSpPr>
          <a:xfrm>
            <a:off x="5273841" y="1715218"/>
            <a:ext cx="353764" cy="353764"/>
            <a:chOff x="6651021" y="1143190"/>
            <a:chExt cx="459391" cy="459391"/>
          </a:xfrm>
        </p:grpSpPr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D1517EB-39DB-4B3A-9D6D-9635E1547736}"/>
                </a:ext>
              </a:extLst>
            </p:cNvPr>
            <p:cNvSpPr/>
            <p:nvPr/>
          </p:nvSpPr>
          <p:spPr bwMode="auto">
            <a:xfrm>
              <a:off x="6651021" y="1143190"/>
              <a:ext cx="459391" cy="45939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2" name="person_box">
              <a:extLst>
                <a:ext uri="{FF2B5EF4-FFF2-40B4-BE49-F238E27FC236}">
                  <a16:creationId xmlns:a16="http://schemas.microsoft.com/office/drawing/2014/main" id="{887A6EFC-6904-4714-BDDF-A260CC1243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96814" y="1264571"/>
              <a:ext cx="214624" cy="216341"/>
            </a:xfrm>
            <a:custGeom>
              <a:avLst/>
              <a:gdLst>
                <a:gd name="T0" fmla="*/ 346 w 346"/>
                <a:gd name="T1" fmla="*/ 265 h 348"/>
                <a:gd name="T2" fmla="*/ 346 w 346"/>
                <a:gd name="T3" fmla="*/ 348 h 348"/>
                <a:gd name="T4" fmla="*/ 263 w 346"/>
                <a:gd name="T5" fmla="*/ 348 h 348"/>
                <a:gd name="T6" fmla="*/ 346 w 346"/>
                <a:gd name="T7" fmla="*/ 83 h 348"/>
                <a:gd name="T8" fmla="*/ 346 w 346"/>
                <a:gd name="T9" fmla="*/ 0 h 348"/>
                <a:gd name="T10" fmla="*/ 263 w 346"/>
                <a:gd name="T11" fmla="*/ 0 h 348"/>
                <a:gd name="T12" fmla="*/ 83 w 346"/>
                <a:gd name="T13" fmla="*/ 0 h 348"/>
                <a:gd name="T14" fmla="*/ 0 w 346"/>
                <a:gd name="T15" fmla="*/ 0 h 348"/>
                <a:gd name="T16" fmla="*/ 0 w 346"/>
                <a:gd name="T17" fmla="*/ 83 h 348"/>
                <a:gd name="T18" fmla="*/ 0 w 346"/>
                <a:gd name="T19" fmla="*/ 265 h 348"/>
                <a:gd name="T20" fmla="*/ 0 w 346"/>
                <a:gd name="T21" fmla="*/ 348 h 348"/>
                <a:gd name="T22" fmla="*/ 83 w 346"/>
                <a:gd name="T23" fmla="*/ 348 h 348"/>
                <a:gd name="T24" fmla="*/ 173 w 346"/>
                <a:gd name="T25" fmla="*/ 184 h 348"/>
                <a:gd name="T26" fmla="*/ 229 w 346"/>
                <a:gd name="T27" fmla="*/ 129 h 348"/>
                <a:gd name="T28" fmla="*/ 173 w 346"/>
                <a:gd name="T29" fmla="*/ 73 h 348"/>
                <a:gd name="T30" fmla="*/ 117 w 346"/>
                <a:gd name="T31" fmla="*/ 129 h 348"/>
                <a:gd name="T32" fmla="*/ 173 w 346"/>
                <a:gd name="T33" fmla="*/ 184 h 348"/>
                <a:gd name="T34" fmla="*/ 262 w 346"/>
                <a:gd name="T35" fmla="*/ 275 h 348"/>
                <a:gd name="T36" fmla="*/ 172 w 346"/>
                <a:gd name="T37" fmla="*/ 184 h 348"/>
                <a:gd name="T38" fmla="*/ 82 w 346"/>
                <a:gd name="T39" fmla="*/ 27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" h="348">
                  <a:moveTo>
                    <a:pt x="346" y="265"/>
                  </a:moveTo>
                  <a:cubicBezTo>
                    <a:pt x="346" y="348"/>
                    <a:pt x="346" y="348"/>
                    <a:pt x="346" y="348"/>
                  </a:cubicBezTo>
                  <a:cubicBezTo>
                    <a:pt x="263" y="348"/>
                    <a:pt x="263" y="348"/>
                    <a:pt x="263" y="348"/>
                  </a:cubicBezTo>
                  <a:moveTo>
                    <a:pt x="346" y="83"/>
                  </a:moveTo>
                  <a:cubicBezTo>
                    <a:pt x="346" y="0"/>
                    <a:pt x="346" y="0"/>
                    <a:pt x="346" y="0"/>
                  </a:cubicBezTo>
                  <a:cubicBezTo>
                    <a:pt x="263" y="0"/>
                    <a:pt x="263" y="0"/>
                    <a:pt x="263" y="0"/>
                  </a:cubicBezTo>
                  <a:moveTo>
                    <a:pt x="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moveTo>
                    <a:pt x="0" y="265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83" y="348"/>
                    <a:pt x="83" y="348"/>
                    <a:pt x="83" y="348"/>
                  </a:cubicBezTo>
                  <a:moveTo>
                    <a:pt x="173" y="184"/>
                  </a:moveTo>
                  <a:cubicBezTo>
                    <a:pt x="204" y="184"/>
                    <a:pt x="229" y="159"/>
                    <a:pt x="229" y="129"/>
                  </a:cubicBezTo>
                  <a:cubicBezTo>
                    <a:pt x="229" y="98"/>
                    <a:pt x="204" y="73"/>
                    <a:pt x="173" y="73"/>
                  </a:cubicBezTo>
                  <a:cubicBezTo>
                    <a:pt x="142" y="73"/>
                    <a:pt x="117" y="98"/>
                    <a:pt x="117" y="129"/>
                  </a:cubicBezTo>
                  <a:cubicBezTo>
                    <a:pt x="117" y="159"/>
                    <a:pt x="142" y="184"/>
                    <a:pt x="173" y="184"/>
                  </a:cubicBezTo>
                  <a:close/>
                  <a:moveTo>
                    <a:pt x="262" y="275"/>
                  </a:moveTo>
                  <a:cubicBezTo>
                    <a:pt x="262" y="225"/>
                    <a:pt x="222" y="184"/>
                    <a:pt x="172" y="184"/>
                  </a:cubicBezTo>
                  <a:cubicBezTo>
                    <a:pt x="122" y="184"/>
                    <a:pt x="82" y="225"/>
                    <a:pt x="82" y="275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597AF8CA-50AA-48E1-BFC0-D29238EDAEEB}"/>
              </a:ext>
            </a:extLst>
          </p:cNvPr>
          <p:cNvGrpSpPr/>
          <p:nvPr/>
        </p:nvGrpSpPr>
        <p:grpSpPr>
          <a:xfrm>
            <a:off x="5318249" y="4810416"/>
            <a:ext cx="344742" cy="344742"/>
            <a:chOff x="6708689" y="5162550"/>
            <a:chExt cx="447675" cy="447675"/>
          </a:xfrm>
        </p:grpSpPr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D179B6BA-F5EF-44AE-BCA2-C269F67E57EA}"/>
                </a:ext>
              </a:extLst>
            </p:cNvPr>
            <p:cNvSpPr/>
            <p:nvPr/>
          </p:nvSpPr>
          <p:spPr bwMode="auto">
            <a:xfrm>
              <a:off x="6708689" y="5162550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5" name="graph">
              <a:extLst>
                <a:ext uri="{FF2B5EF4-FFF2-40B4-BE49-F238E27FC236}">
                  <a16:creationId xmlns:a16="http://schemas.microsoft.com/office/drawing/2014/main" id="{49DD113D-0B2E-4F89-8971-57DAD48407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09992" y="5317653"/>
              <a:ext cx="202554" cy="118766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422159A0-C587-487D-AD6D-6BC86A14A3C7}"/>
              </a:ext>
            </a:extLst>
          </p:cNvPr>
          <p:cNvGrpSpPr/>
          <p:nvPr/>
        </p:nvGrpSpPr>
        <p:grpSpPr>
          <a:xfrm>
            <a:off x="7910091" y="2860811"/>
            <a:ext cx="383595" cy="383595"/>
            <a:chOff x="10074402" y="2630834"/>
            <a:chExt cx="498128" cy="498128"/>
          </a:xfrm>
        </p:grpSpPr>
        <p:sp>
          <p:nvSpPr>
            <p:cNvPr id="387" name="personal assistant">
              <a:extLst>
                <a:ext uri="{FF2B5EF4-FFF2-40B4-BE49-F238E27FC236}">
                  <a16:creationId xmlns:a16="http://schemas.microsoft.com/office/drawing/2014/main" id="{0D9D5A1F-6BBF-4C1C-AEC4-641F9673B942}"/>
                </a:ext>
              </a:extLst>
            </p:cNvPr>
            <p:cNvSpPr/>
            <p:nvPr/>
          </p:nvSpPr>
          <p:spPr bwMode="auto">
            <a:xfrm>
              <a:off x="10074402" y="2630834"/>
              <a:ext cx="498128" cy="49812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8" name="smart speaker">
              <a:extLst>
                <a:ext uri="{FF2B5EF4-FFF2-40B4-BE49-F238E27FC236}">
                  <a16:creationId xmlns:a16="http://schemas.microsoft.com/office/drawing/2014/main" id="{9BA3CB56-A6CF-42E2-B0F3-ADCD2A957FF1}"/>
                </a:ext>
              </a:extLst>
            </p:cNvPr>
            <p:cNvSpPr/>
            <p:nvPr/>
          </p:nvSpPr>
          <p:spPr>
            <a:xfrm>
              <a:off x="10244414" y="2685993"/>
              <a:ext cx="123549" cy="346952"/>
            </a:xfrm>
            <a:custGeom>
              <a:avLst/>
              <a:gdLst>
                <a:gd name="connsiteX0" fmla="*/ 346948 w 695325"/>
                <a:gd name="connsiteY0" fmla="*/ 560892 h 1952625"/>
                <a:gd name="connsiteX1" fmla="*/ 101203 w 695325"/>
                <a:gd name="connsiteY1" fmla="*/ 648521 h 1952625"/>
                <a:gd name="connsiteX2" fmla="*/ 346948 w 695325"/>
                <a:gd name="connsiteY2" fmla="*/ 736152 h 1952625"/>
                <a:gd name="connsiteX3" fmla="*/ 592693 w 695325"/>
                <a:gd name="connsiteY3" fmla="*/ 648521 h 1952625"/>
                <a:gd name="connsiteX4" fmla="*/ 346948 w 695325"/>
                <a:gd name="connsiteY4" fmla="*/ 560892 h 1952625"/>
                <a:gd name="connsiteX5" fmla="*/ 346948 w 695325"/>
                <a:gd name="connsiteY5" fmla="*/ 560892 h 1952625"/>
                <a:gd name="connsiteX6" fmla="*/ 101203 w 695325"/>
                <a:gd name="connsiteY6" fmla="*/ 646617 h 1952625"/>
                <a:gd name="connsiteX7" fmla="*/ 101203 w 695325"/>
                <a:gd name="connsiteY7" fmla="*/ 1320034 h 1952625"/>
                <a:gd name="connsiteX8" fmla="*/ 63103 w 695325"/>
                <a:gd name="connsiteY8" fmla="*/ 1815334 h 1952625"/>
                <a:gd name="connsiteX9" fmla="*/ 351711 w 695325"/>
                <a:gd name="connsiteY9" fmla="*/ 1950589 h 1952625"/>
                <a:gd name="connsiteX10" fmla="*/ 640318 w 695325"/>
                <a:gd name="connsiteY10" fmla="*/ 1815334 h 1952625"/>
                <a:gd name="connsiteX11" fmla="*/ 602218 w 695325"/>
                <a:gd name="connsiteY11" fmla="*/ 1260027 h 1952625"/>
                <a:gd name="connsiteX12" fmla="*/ 593646 w 695325"/>
                <a:gd name="connsiteY12" fmla="*/ 646617 h 1952625"/>
                <a:gd name="connsiteX13" fmla="*/ 73581 w 695325"/>
                <a:gd name="connsiteY13" fmla="*/ 1675316 h 1952625"/>
                <a:gd name="connsiteX14" fmla="*/ 347901 w 695325"/>
                <a:gd name="connsiteY14" fmla="*/ 1808666 h 1952625"/>
                <a:gd name="connsiteX15" fmla="*/ 622221 w 695325"/>
                <a:gd name="connsiteY15" fmla="*/ 1675316 h 1952625"/>
                <a:gd name="connsiteX16" fmla="*/ 103108 w 695325"/>
                <a:gd name="connsiteY16" fmla="*/ 736152 h 1952625"/>
                <a:gd name="connsiteX17" fmla="*/ 347901 w 695325"/>
                <a:gd name="connsiteY17" fmla="*/ 828544 h 1952625"/>
                <a:gd name="connsiteX18" fmla="*/ 592693 w 695325"/>
                <a:gd name="connsiteY18" fmla="*/ 736152 h 1952625"/>
                <a:gd name="connsiteX19" fmla="*/ 115491 w 695325"/>
                <a:gd name="connsiteY19" fmla="*/ 377059 h 1952625"/>
                <a:gd name="connsiteX20" fmla="*/ 586978 w 695325"/>
                <a:gd name="connsiteY20" fmla="*/ 348484 h 1952625"/>
                <a:gd name="connsiteX21" fmla="*/ 10716 w 695325"/>
                <a:gd name="connsiteY21" fmla="*/ 246567 h 1952625"/>
                <a:gd name="connsiteX22" fmla="*/ 691753 w 695325"/>
                <a:gd name="connsiteY22" fmla="*/ 204657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5325" h="1952625">
                  <a:moveTo>
                    <a:pt x="346948" y="560892"/>
                  </a:moveTo>
                  <a:cubicBezTo>
                    <a:pt x="211693" y="560892"/>
                    <a:pt x="101203" y="600896"/>
                    <a:pt x="101203" y="648521"/>
                  </a:cubicBezTo>
                  <a:cubicBezTo>
                    <a:pt x="101203" y="697099"/>
                    <a:pt x="210741" y="736152"/>
                    <a:pt x="346948" y="736152"/>
                  </a:cubicBezTo>
                  <a:cubicBezTo>
                    <a:pt x="483156" y="736152"/>
                    <a:pt x="592693" y="696146"/>
                    <a:pt x="592693" y="648521"/>
                  </a:cubicBezTo>
                  <a:cubicBezTo>
                    <a:pt x="592693" y="599944"/>
                    <a:pt x="482203" y="560892"/>
                    <a:pt x="346948" y="560892"/>
                  </a:cubicBezTo>
                  <a:lnTo>
                    <a:pt x="346948" y="560892"/>
                  </a:lnTo>
                  <a:close/>
                  <a:moveTo>
                    <a:pt x="101203" y="646617"/>
                  </a:moveTo>
                  <a:cubicBezTo>
                    <a:pt x="101203" y="646617"/>
                    <a:pt x="105013" y="1246692"/>
                    <a:pt x="101203" y="1320034"/>
                  </a:cubicBezTo>
                  <a:cubicBezTo>
                    <a:pt x="97393" y="1393377"/>
                    <a:pt x="63103" y="1815334"/>
                    <a:pt x="63103" y="1815334"/>
                  </a:cubicBezTo>
                  <a:cubicBezTo>
                    <a:pt x="63103" y="1890582"/>
                    <a:pt x="192643" y="1950589"/>
                    <a:pt x="351711" y="1950589"/>
                  </a:cubicBezTo>
                  <a:cubicBezTo>
                    <a:pt x="510778" y="1950589"/>
                    <a:pt x="640318" y="1890582"/>
                    <a:pt x="640318" y="1815334"/>
                  </a:cubicBezTo>
                  <a:cubicBezTo>
                    <a:pt x="640318" y="1815334"/>
                    <a:pt x="602218" y="1362896"/>
                    <a:pt x="602218" y="1260027"/>
                  </a:cubicBezTo>
                  <a:cubicBezTo>
                    <a:pt x="602218" y="1157157"/>
                    <a:pt x="593646" y="646617"/>
                    <a:pt x="593646" y="646617"/>
                  </a:cubicBezTo>
                  <a:moveTo>
                    <a:pt x="73581" y="1675316"/>
                  </a:moveTo>
                  <a:cubicBezTo>
                    <a:pt x="73581" y="1748659"/>
                    <a:pt x="196453" y="1808666"/>
                    <a:pt x="347901" y="1808666"/>
                  </a:cubicBezTo>
                  <a:cubicBezTo>
                    <a:pt x="499348" y="1808666"/>
                    <a:pt x="622221" y="1748659"/>
                    <a:pt x="622221" y="1675316"/>
                  </a:cubicBezTo>
                  <a:moveTo>
                    <a:pt x="103108" y="736152"/>
                  </a:moveTo>
                  <a:cubicBezTo>
                    <a:pt x="103108" y="786634"/>
                    <a:pt x="212646" y="828544"/>
                    <a:pt x="347901" y="828544"/>
                  </a:cubicBezTo>
                  <a:cubicBezTo>
                    <a:pt x="483156" y="828544"/>
                    <a:pt x="592693" y="786634"/>
                    <a:pt x="592693" y="736152"/>
                  </a:cubicBezTo>
                  <a:moveTo>
                    <a:pt x="115491" y="377059"/>
                  </a:moveTo>
                  <a:cubicBezTo>
                    <a:pt x="213598" y="170367"/>
                    <a:pt x="466011" y="174176"/>
                    <a:pt x="586978" y="348484"/>
                  </a:cubicBezTo>
                  <a:moveTo>
                    <a:pt x="10716" y="246567"/>
                  </a:moveTo>
                  <a:cubicBezTo>
                    <a:pt x="152638" y="-62996"/>
                    <a:pt x="517446" y="-58233"/>
                    <a:pt x="691753" y="204657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9C0B9D0B-9871-4079-94EB-2181FE8CA9BB}"/>
              </a:ext>
            </a:extLst>
          </p:cNvPr>
          <p:cNvGrpSpPr/>
          <p:nvPr/>
        </p:nvGrpSpPr>
        <p:grpSpPr>
          <a:xfrm>
            <a:off x="5932662" y="1584876"/>
            <a:ext cx="344742" cy="344742"/>
            <a:chOff x="7506552" y="973931"/>
            <a:chExt cx="447675" cy="447675"/>
          </a:xfrm>
        </p:grpSpPr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40F2EFF1-DA2B-4644-A7F4-BCE6C824FFC0}"/>
                </a:ext>
              </a:extLst>
            </p:cNvPr>
            <p:cNvSpPr/>
            <p:nvPr/>
          </p:nvSpPr>
          <p:spPr bwMode="auto">
            <a:xfrm>
              <a:off x="7506552" y="973931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1" name="devices">
              <a:extLst>
                <a:ext uri="{FF2B5EF4-FFF2-40B4-BE49-F238E27FC236}">
                  <a16:creationId xmlns:a16="http://schemas.microsoft.com/office/drawing/2014/main" id="{439D4F6F-40FE-4197-82F2-5BD46705A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4919" y="1116013"/>
              <a:ext cx="294638" cy="189700"/>
            </a:xfrm>
            <a:custGeom>
              <a:avLst/>
              <a:gdLst>
                <a:gd name="connsiteX0" fmla="*/ 839391 w 2085975"/>
                <a:gd name="connsiteY0" fmla="*/ 500301 h 1343025"/>
                <a:gd name="connsiteX1" fmla="*/ 839391 w 2085975"/>
                <a:gd name="connsiteY1" fmla="*/ 10716 h 1343025"/>
                <a:gd name="connsiteX2" fmla="*/ 1826181 w 2085975"/>
                <a:gd name="connsiteY2" fmla="*/ 10716 h 1343025"/>
                <a:gd name="connsiteX3" fmla="*/ 1826181 w 2085975"/>
                <a:gd name="connsiteY3" fmla="*/ 568881 h 1343025"/>
                <a:gd name="connsiteX4" fmla="*/ 1637586 w 2085975"/>
                <a:gd name="connsiteY4" fmla="*/ 781288 h 1343025"/>
                <a:gd name="connsiteX5" fmla="*/ 1150858 w 2085975"/>
                <a:gd name="connsiteY5" fmla="*/ 781288 h 1343025"/>
                <a:gd name="connsiteX6" fmla="*/ 1311831 w 2085975"/>
                <a:gd name="connsiteY6" fmla="*/ 645081 h 1343025"/>
                <a:gd name="connsiteX7" fmla="*/ 1374696 w 2085975"/>
                <a:gd name="connsiteY7" fmla="*/ 645081 h 1343025"/>
                <a:gd name="connsiteX8" fmla="*/ 1637586 w 2085975"/>
                <a:gd name="connsiteY8" fmla="*/ 666988 h 1343025"/>
                <a:gd name="connsiteX9" fmla="*/ 2083356 w 2085975"/>
                <a:gd name="connsiteY9" fmla="*/ 666988 h 1343025"/>
                <a:gd name="connsiteX10" fmla="*/ 1637586 w 2085975"/>
                <a:gd name="connsiteY10" fmla="*/ 1131808 h 1343025"/>
                <a:gd name="connsiteX11" fmla="*/ 2083356 w 2085975"/>
                <a:gd name="connsiteY11" fmla="*/ 1131808 h 1343025"/>
                <a:gd name="connsiteX12" fmla="*/ 1831896 w 2085975"/>
                <a:gd name="connsiteY12" fmla="*/ 1240393 h 1343025"/>
                <a:gd name="connsiteX13" fmla="*/ 1889998 w 2085975"/>
                <a:gd name="connsiteY13" fmla="*/ 1240393 h 1343025"/>
                <a:gd name="connsiteX14" fmla="*/ 2084308 w 2085975"/>
                <a:gd name="connsiteY14" fmla="*/ 940356 h 1343025"/>
                <a:gd name="connsiteX15" fmla="*/ 2084308 w 2085975"/>
                <a:gd name="connsiteY15" fmla="*/ 568881 h 1343025"/>
                <a:gd name="connsiteX16" fmla="*/ 1638538 w 2085975"/>
                <a:gd name="connsiteY16" fmla="*/ 568881 h 1343025"/>
                <a:gd name="connsiteX17" fmla="*/ 1638538 w 2085975"/>
                <a:gd name="connsiteY17" fmla="*/ 1340406 h 1343025"/>
                <a:gd name="connsiteX18" fmla="*/ 2084308 w 2085975"/>
                <a:gd name="connsiteY18" fmla="*/ 1340406 h 1343025"/>
                <a:gd name="connsiteX19" fmla="*/ 2084308 w 2085975"/>
                <a:gd name="connsiteY19" fmla="*/ 940356 h 1343025"/>
                <a:gd name="connsiteX20" fmla="*/ 1150858 w 2085975"/>
                <a:gd name="connsiteY20" fmla="*/ 1062276 h 1343025"/>
                <a:gd name="connsiteX21" fmla="*/ 242173 w 2085975"/>
                <a:gd name="connsiteY21" fmla="*/ 1062276 h 1343025"/>
                <a:gd name="connsiteX22" fmla="*/ 242173 w 2085975"/>
                <a:gd name="connsiteY22" fmla="*/ 500301 h 1343025"/>
                <a:gd name="connsiteX23" fmla="*/ 1150858 w 2085975"/>
                <a:gd name="connsiteY23" fmla="*/ 500301 h 1343025"/>
                <a:gd name="connsiteX24" fmla="*/ 1150858 w 2085975"/>
                <a:gd name="connsiteY24" fmla="*/ 1062276 h 1343025"/>
                <a:gd name="connsiteX25" fmla="*/ 242173 w 2085975"/>
                <a:gd name="connsiteY25" fmla="*/ 1062276 h 1343025"/>
                <a:gd name="connsiteX26" fmla="*/ 10716 w 2085975"/>
                <a:gd name="connsiteY26" fmla="*/ 1304211 h 1343025"/>
                <a:gd name="connsiteX27" fmla="*/ 1392793 w 2085975"/>
                <a:gd name="connsiteY27" fmla="*/ 1304211 h 1343025"/>
                <a:gd name="connsiteX28" fmla="*/ 1150858 w 2085975"/>
                <a:gd name="connsiteY28" fmla="*/ 1062276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85975" h="1343025">
                  <a:moveTo>
                    <a:pt x="839391" y="500301"/>
                  </a:moveTo>
                  <a:lnTo>
                    <a:pt x="839391" y="10716"/>
                  </a:lnTo>
                  <a:lnTo>
                    <a:pt x="1826181" y="10716"/>
                  </a:lnTo>
                  <a:lnTo>
                    <a:pt x="1826181" y="568881"/>
                  </a:lnTo>
                  <a:moveTo>
                    <a:pt x="1637586" y="781288"/>
                  </a:moveTo>
                  <a:lnTo>
                    <a:pt x="1150858" y="781288"/>
                  </a:lnTo>
                  <a:moveTo>
                    <a:pt x="1311831" y="645081"/>
                  </a:moveTo>
                  <a:lnTo>
                    <a:pt x="1374696" y="645081"/>
                  </a:lnTo>
                  <a:moveTo>
                    <a:pt x="1637586" y="666988"/>
                  </a:moveTo>
                  <a:lnTo>
                    <a:pt x="2083356" y="666988"/>
                  </a:lnTo>
                  <a:moveTo>
                    <a:pt x="1637586" y="1131808"/>
                  </a:moveTo>
                  <a:lnTo>
                    <a:pt x="2083356" y="1131808"/>
                  </a:lnTo>
                  <a:moveTo>
                    <a:pt x="1831896" y="1240393"/>
                  </a:moveTo>
                  <a:lnTo>
                    <a:pt x="1889998" y="1240393"/>
                  </a:lnTo>
                  <a:moveTo>
                    <a:pt x="2084308" y="940356"/>
                  </a:moveTo>
                  <a:lnTo>
                    <a:pt x="2084308" y="568881"/>
                  </a:lnTo>
                  <a:lnTo>
                    <a:pt x="1638538" y="568881"/>
                  </a:lnTo>
                  <a:lnTo>
                    <a:pt x="1638538" y="1340406"/>
                  </a:lnTo>
                  <a:lnTo>
                    <a:pt x="2084308" y="1340406"/>
                  </a:lnTo>
                  <a:lnTo>
                    <a:pt x="2084308" y="940356"/>
                  </a:lnTo>
                  <a:moveTo>
                    <a:pt x="1150858" y="1062276"/>
                  </a:moveTo>
                  <a:lnTo>
                    <a:pt x="242173" y="1062276"/>
                  </a:lnTo>
                  <a:lnTo>
                    <a:pt x="242173" y="500301"/>
                  </a:lnTo>
                  <a:lnTo>
                    <a:pt x="1150858" y="500301"/>
                  </a:lnTo>
                  <a:lnTo>
                    <a:pt x="1150858" y="1062276"/>
                  </a:lnTo>
                  <a:moveTo>
                    <a:pt x="242173" y="1062276"/>
                  </a:moveTo>
                  <a:lnTo>
                    <a:pt x="10716" y="1304211"/>
                  </a:lnTo>
                  <a:lnTo>
                    <a:pt x="1392793" y="1304211"/>
                  </a:lnTo>
                  <a:lnTo>
                    <a:pt x="1150858" y="1062276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63F53C05-33BC-4ED1-BCD0-640F490EFC6A}"/>
              </a:ext>
            </a:extLst>
          </p:cNvPr>
          <p:cNvGrpSpPr/>
          <p:nvPr/>
        </p:nvGrpSpPr>
        <p:grpSpPr>
          <a:xfrm>
            <a:off x="4238484" y="2135847"/>
            <a:ext cx="343892" cy="343892"/>
            <a:chOff x="5306528" y="1689410"/>
            <a:chExt cx="446571" cy="446571"/>
          </a:xfrm>
        </p:grpSpPr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8A8EE5B-6D37-454D-BA62-DBD32B3A7E93}"/>
                </a:ext>
              </a:extLst>
            </p:cNvPr>
            <p:cNvSpPr/>
            <p:nvPr/>
          </p:nvSpPr>
          <p:spPr bwMode="auto">
            <a:xfrm>
              <a:off x="5306528" y="1689410"/>
              <a:ext cx="446571" cy="44657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4" name="smart thermostat">
              <a:extLst>
                <a:ext uri="{FF2B5EF4-FFF2-40B4-BE49-F238E27FC236}">
                  <a16:creationId xmlns:a16="http://schemas.microsoft.com/office/drawing/2014/main" id="{CD4BF924-C416-4341-8D91-DF694E88E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2301" y="1824702"/>
              <a:ext cx="243584" cy="162022"/>
            </a:xfrm>
            <a:custGeom>
              <a:avLst/>
              <a:gdLst>
                <a:gd name="connsiteX0" fmla="*/ 157401 w 2105025"/>
                <a:gd name="connsiteY0" fmla="*/ 10716 h 1400175"/>
                <a:gd name="connsiteX1" fmla="*/ 1955721 w 2105025"/>
                <a:gd name="connsiteY1" fmla="*/ 10716 h 1400175"/>
                <a:gd name="connsiteX2" fmla="*/ 1955721 w 2105025"/>
                <a:gd name="connsiteY2" fmla="*/ 1181338 h 1400175"/>
                <a:gd name="connsiteX3" fmla="*/ 157401 w 2105025"/>
                <a:gd name="connsiteY3" fmla="*/ 1181338 h 1400175"/>
                <a:gd name="connsiteX4" fmla="*/ 157401 w 2105025"/>
                <a:gd name="connsiteY4" fmla="*/ 10716 h 1400175"/>
                <a:gd name="connsiteX5" fmla="*/ 157401 w 2105025"/>
                <a:gd name="connsiteY5" fmla="*/ 10716 h 1400175"/>
                <a:gd name="connsiteX6" fmla="*/ 10716 w 2105025"/>
                <a:gd name="connsiteY6" fmla="*/ 1181338 h 1400175"/>
                <a:gd name="connsiteX7" fmla="*/ 10716 w 2105025"/>
                <a:gd name="connsiteY7" fmla="*/ 1181338 h 1400175"/>
                <a:gd name="connsiteX8" fmla="*/ 276463 w 2105025"/>
                <a:gd name="connsiteY8" fmla="*/ 1382316 h 1400175"/>
                <a:gd name="connsiteX9" fmla="*/ 1819513 w 2105025"/>
                <a:gd name="connsiteY9" fmla="*/ 1390888 h 1400175"/>
                <a:gd name="connsiteX10" fmla="*/ 2101453 w 2105025"/>
                <a:gd name="connsiteY10" fmla="*/ 1182291 h 1400175"/>
                <a:gd name="connsiteX11" fmla="*/ 10716 w 2105025"/>
                <a:gd name="connsiteY11" fmla="*/ 1182291 h 1400175"/>
                <a:gd name="connsiteX12" fmla="*/ 10716 w 2105025"/>
                <a:gd name="connsiteY12" fmla="*/ 1181338 h 1400175"/>
                <a:gd name="connsiteX13" fmla="*/ 1345168 w 2105025"/>
                <a:gd name="connsiteY13" fmla="*/ 437436 h 1400175"/>
                <a:gd name="connsiteX14" fmla="*/ 1408033 w 2105025"/>
                <a:gd name="connsiteY14" fmla="*/ 500301 h 1400175"/>
                <a:gd name="connsiteX15" fmla="*/ 1470898 w 2105025"/>
                <a:gd name="connsiteY15" fmla="*/ 437436 h 1400175"/>
                <a:gd name="connsiteX16" fmla="*/ 1408033 w 2105025"/>
                <a:gd name="connsiteY16" fmla="*/ 374571 h 1400175"/>
                <a:gd name="connsiteX17" fmla="*/ 1345168 w 2105025"/>
                <a:gd name="connsiteY17" fmla="*/ 437436 h 1400175"/>
                <a:gd name="connsiteX18" fmla="*/ 1345168 w 2105025"/>
                <a:gd name="connsiteY18" fmla="*/ 437436 h 1400175"/>
                <a:gd name="connsiteX19" fmla="*/ 1056561 w 2105025"/>
                <a:gd name="connsiteY19" fmla="*/ 606028 h 1400175"/>
                <a:gd name="connsiteX20" fmla="*/ 1077516 w 2105025"/>
                <a:gd name="connsiteY20" fmla="*/ 572691 h 1400175"/>
                <a:gd name="connsiteX21" fmla="*/ 1108948 w 2105025"/>
                <a:gd name="connsiteY21" fmla="*/ 550783 h 1400175"/>
                <a:gd name="connsiteX22" fmla="*/ 1148953 w 2105025"/>
                <a:gd name="connsiteY22" fmla="*/ 543163 h 1400175"/>
                <a:gd name="connsiteX23" fmla="*/ 1189911 w 2105025"/>
                <a:gd name="connsiteY23" fmla="*/ 551736 h 1400175"/>
                <a:gd name="connsiteX24" fmla="*/ 1221343 w 2105025"/>
                <a:gd name="connsiteY24" fmla="*/ 574596 h 1400175"/>
                <a:gd name="connsiteX25" fmla="*/ 1241346 w 2105025"/>
                <a:gd name="connsiteY25" fmla="*/ 607933 h 1400175"/>
                <a:gd name="connsiteX26" fmla="*/ 1248966 w 2105025"/>
                <a:gd name="connsiteY26" fmla="*/ 648891 h 1400175"/>
                <a:gd name="connsiteX27" fmla="*/ 1241346 w 2105025"/>
                <a:gd name="connsiteY27" fmla="*/ 691753 h 1400175"/>
                <a:gd name="connsiteX28" fmla="*/ 1220391 w 2105025"/>
                <a:gd name="connsiteY28" fmla="*/ 725091 h 1400175"/>
                <a:gd name="connsiteX29" fmla="*/ 1188958 w 2105025"/>
                <a:gd name="connsiteY29" fmla="*/ 746046 h 1400175"/>
                <a:gd name="connsiteX30" fmla="*/ 1148953 w 2105025"/>
                <a:gd name="connsiteY30" fmla="*/ 753666 h 1400175"/>
                <a:gd name="connsiteX31" fmla="*/ 1107996 w 2105025"/>
                <a:gd name="connsiteY31" fmla="*/ 746998 h 1400175"/>
                <a:gd name="connsiteX32" fmla="*/ 1076563 w 2105025"/>
                <a:gd name="connsiteY32" fmla="*/ 726043 h 1400175"/>
                <a:gd name="connsiteX33" fmla="*/ 1056561 w 2105025"/>
                <a:gd name="connsiteY33" fmla="*/ 692706 h 1400175"/>
                <a:gd name="connsiteX34" fmla="*/ 1048941 w 2105025"/>
                <a:gd name="connsiteY34" fmla="*/ 648891 h 1400175"/>
                <a:gd name="connsiteX35" fmla="*/ 1056561 w 2105025"/>
                <a:gd name="connsiteY35" fmla="*/ 606028 h 1400175"/>
                <a:gd name="connsiteX36" fmla="*/ 1073706 w 2105025"/>
                <a:gd name="connsiteY36" fmla="*/ 426958 h 1400175"/>
                <a:gd name="connsiteX37" fmla="*/ 1089898 w 2105025"/>
                <a:gd name="connsiteY37" fmla="*/ 400288 h 1400175"/>
                <a:gd name="connsiteX38" fmla="*/ 1115616 w 2105025"/>
                <a:gd name="connsiteY38" fmla="*/ 382191 h 1400175"/>
                <a:gd name="connsiteX39" fmla="*/ 1148001 w 2105025"/>
                <a:gd name="connsiteY39" fmla="*/ 375523 h 1400175"/>
                <a:gd name="connsiteX40" fmla="*/ 1179433 w 2105025"/>
                <a:gd name="connsiteY40" fmla="*/ 382191 h 1400175"/>
                <a:gd name="connsiteX41" fmla="*/ 1205151 w 2105025"/>
                <a:gd name="connsiteY41" fmla="*/ 399336 h 1400175"/>
                <a:gd name="connsiteX42" fmla="*/ 1222296 w 2105025"/>
                <a:gd name="connsiteY42" fmla="*/ 426006 h 1400175"/>
                <a:gd name="connsiteX43" fmla="*/ 1228011 w 2105025"/>
                <a:gd name="connsiteY43" fmla="*/ 459343 h 1400175"/>
                <a:gd name="connsiteX44" fmla="*/ 1221343 w 2105025"/>
                <a:gd name="connsiteY44" fmla="*/ 492681 h 1400175"/>
                <a:gd name="connsiteX45" fmla="*/ 1204198 w 2105025"/>
                <a:gd name="connsiteY45" fmla="*/ 519351 h 1400175"/>
                <a:gd name="connsiteX46" fmla="*/ 1178481 w 2105025"/>
                <a:gd name="connsiteY46" fmla="*/ 537448 h 1400175"/>
                <a:gd name="connsiteX47" fmla="*/ 1147048 w 2105025"/>
                <a:gd name="connsiteY47" fmla="*/ 544116 h 1400175"/>
                <a:gd name="connsiteX48" fmla="*/ 1115616 w 2105025"/>
                <a:gd name="connsiteY48" fmla="*/ 537448 h 1400175"/>
                <a:gd name="connsiteX49" fmla="*/ 1089898 w 2105025"/>
                <a:gd name="connsiteY49" fmla="*/ 519351 h 1400175"/>
                <a:gd name="connsiteX50" fmla="*/ 1072753 w 2105025"/>
                <a:gd name="connsiteY50" fmla="*/ 492681 h 1400175"/>
                <a:gd name="connsiteX51" fmla="*/ 1066086 w 2105025"/>
                <a:gd name="connsiteY51" fmla="*/ 459343 h 1400175"/>
                <a:gd name="connsiteX52" fmla="*/ 1073706 w 2105025"/>
                <a:gd name="connsiteY52" fmla="*/ 426958 h 1400175"/>
                <a:gd name="connsiteX53" fmla="*/ 878443 w 2105025"/>
                <a:gd name="connsiteY53" fmla="*/ 381238 h 1400175"/>
                <a:gd name="connsiteX54" fmla="*/ 854631 w 2105025"/>
                <a:gd name="connsiteY54" fmla="*/ 371713 h 1400175"/>
                <a:gd name="connsiteX55" fmla="*/ 822246 w 2105025"/>
                <a:gd name="connsiteY55" fmla="*/ 367903 h 1400175"/>
                <a:gd name="connsiteX56" fmla="*/ 768906 w 2105025"/>
                <a:gd name="connsiteY56" fmla="*/ 385048 h 1400175"/>
                <a:gd name="connsiteX57" fmla="*/ 726043 w 2105025"/>
                <a:gd name="connsiteY57" fmla="*/ 435531 h 1400175"/>
                <a:gd name="connsiteX58" fmla="*/ 697468 w 2105025"/>
                <a:gd name="connsiteY58" fmla="*/ 518398 h 1400175"/>
                <a:gd name="connsiteX59" fmla="*/ 686991 w 2105025"/>
                <a:gd name="connsiteY59" fmla="*/ 631746 h 1400175"/>
                <a:gd name="connsiteX60" fmla="*/ 694611 w 2105025"/>
                <a:gd name="connsiteY60" fmla="*/ 606028 h 1400175"/>
                <a:gd name="connsiteX61" fmla="*/ 715566 w 2105025"/>
                <a:gd name="connsiteY61" fmla="*/ 572691 h 1400175"/>
                <a:gd name="connsiteX62" fmla="*/ 746998 w 2105025"/>
                <a:gd name="connsiteY62" fmla="*/ 550783 h 1400175"/>
                <a:gd name="connsiteX63" fmla="*/ 787003 w 2105025"/>
                <a:gd name="connsiteY63" fmla="*/ 543163 h 1400175"/>
                <a:gd name="connsiteX64" fmla="*/ 827961 w 2105025"/>
                <a:gd name="connsiteY64" fmla="*/ 551736 h 1400175"/>
                <a:gd name="connsiteX65" fmla="*/ 859393 w 2105025"/>
                <a:gd name="connsiteY65" fmla="*/ 574596 h 1400175"/>
                <a:gd name="connsiteX66" fmla="*/ 879396 w 2105025"/>
                <a:gd name="connsiteY66" fmla="*/ 607933 h 1400175"/>
                <a:gd name="connsiteX67" fmla="*/ 887016 w 2105025"/>
                <a:gd name="connsiteY67" fmla="*/ 648891 h 1400175"/>
                <a:gd name="connsiteX68" fmla="*/ 879396 w 2105025"/>
                <a:gd name="connsiteY68" fmla="*/ 691753 h 1400175"/>
                <a:gd name="connsiteX69" fmla="*/ 858441 w 2105025"/>
                <a:gd name="connsiteY69" fmla="*/ 725091 h 1400175"/>
                <a:gd name="connsiteX70" fmla="*/ 827008 w 2105025"/>
                <a:gd name="connsiteY70" fmla="*/ 746046 h 1400175"/>
                <a:gd name="connsiteX71" fmla="*/ 787003 w 2105025"/>
                <a:gd name="connsiteY71" fmla="*/ 753666 h 1400175"/>
                <a:gd name="connsiteX72" fmla="*/ 746046 w 2105025"/>
                <a:gd name="connsiteY72" fmla="*/ 746998 h 1400175"/>
                <a:gd name="connsiteX73" fmla="*/ 714613 w 2105025"/>
                <a:gd name="connsiteY73" fmla="*/ 726043 h 1400175"/>
                <a:gd name="connsiteX74" fmla="*/ 694611 w 2105025"/>
                <a:gd name="connsiteY74" fmla="*/ 692706 h 1400175"/>
                <a:gd name="connsiteX75" fmla="*/ 686991 w 2105025"/>
                <a:gd name="connsiteY75" fmla="*/ 648891 h 1400175"/>
                <a:gd name="connsiteX76" fmla="*/ 694611 w 2105025"/>
                <a:gd name="connsiteY76" fmla="*/ 606028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105025" h="1400175">
                  <a:moveTo>
                    <a:pt x="157401" y="10716"/>
                  </a:moveTo>
                  <a:lnTo>
                    <a:pt x="1955721" y="10716"/>
                  </a:lnTo>
                  <a:lnTo>
                    <a:pt x="1955721" y="1181338"/>
                  </a:lnTo>
                  <a:lnTo>
                    <a:pt x="157401" y="1181338"/>
                  </a:lnTo>
                  <a:lnTo>
                    <a:pt x="157401" y="10716"/>
                  </a:lnTo>
                  <a:lnTo>
                    <a:pt x="157401" y="10716"/>
                  </a:lnTo>
                  <a:close/>
                  <a:moveTo>
                    <a:pt x="10716" y="1181338"/>
                  </a:moveTo>
                  <a:lnTo>
                    <a:pt x="10716" y="1181338"/>
                  </a:lnTo>
                  <a:lnTo>
                    <a:pt x="276463" y="1382316"/>
                  </a:lnTo>
                  <a:lnTo>
                    <a:pt x="1819513" y="1390888"/>
                  </a:lnTo>
                  <a:lnTo>
                    <a:pt x="2101453" y="1182291"/>
                  </a:lnTo>
                  <a:lnTo>
                    <a:pt x="10716" y="1182291"/>
                  </a:lnTo>
                  <a:lnTo>
                    <a:pt x="10716" y="1181338"/>
                  </a:lnTo>
                  <a:close/>
                  <a:moveTo>
                    <a:pt x="1345168" y="437436"/>
                  </a:moveTo>
                  <a:cubicBezTo>
                    <a:pt x="1345168" y="471726"/>
                    <a:pt x="1372791" y="500301"/>
                    <a:pt x="1408033" y="500301"/>
                  </a:cubicBezTo>
                  <a:cubicBezTo>
                    <a:pt x="1442323" y="500301"/>
                    <a:pt x="1470898" y="472678"/>
                    <a:pt x="1470898" y="437436"/>
                  </a:cubicBezTo>
                  <a:cubicBezTo>
                    <a:pt x="1470898" y="403146"/>
                    <a:pt x="1443276" y="374571"/>
                    <a:pt x="1408033" y="374571"/>
                  </a:cubicBezTo>
                  <a:cubicBezTo>
                    <a:pt x="1373743" y="374571"/>
                    <a:pt x="1345168" y="403146"/>
                    <a:pt x="1345168" y="437436"/>
                  </a:cubicBezTo>
                  <a:lnTo>
                    <a:pt x="1345168" y="437436"/>
                  </a:lnTo>
                  <a:close/>
                  <a:moveTo>
                    <a:pt x="1056561" y="606028"/>
                  </a:moveTo>
                  <a:cubicBezTo>
                    <a:pt x="1061323" y="592693"/>
                    <a:pt x="1068943" y="582216"/>
                    <a:pt x="1077516" y="572691"/>
                  </a:cubicBezTo>
                  <a:cubicBezTo>
                    <a:pt x="1086088" y="563166"/>
                    <a:pt x="1096566" y="556498"/>
                    <a:pt x="1108948" y="550783"/>
                  </a:cubicBezTo>
                  <a:cubicBezTo>
                    <a:pt x="1121331" y="546021"/>
                    <a:pt x="1134666" y="543163"/>
                    <a:pt x="1148953" y="543163"/>
                  </a:cubicBezTo>
                  <a:cubicBezTo>
                    <a:pt x="1164193" y="543163"/>
                    <a:pt x="1177528" y="546021"/>
                    <a:pt x="1189911" y="551736"/>
                  </a:cubicBezTo>
                  <a:cubicBezTo>
                    <a:pt x="1202293" y="557451"/>
                    <a:pt x="1212771" y="565071"/>
                    <a:pt x="1221343" y="574596"/>
                  </a:cubicBezTo>
                  <a:cubicBezTo>
                    <a:pt x="1229916" y="584121"/>
                    <a:pt x="1236583" y="595551"/>
                    <a:pt x="1241346" y="607933"/>
                  </a:cubicBezTo>
                  <a:cubicBezTo>
                    <a:pt x="1246108" y="620316"/>
                    <a:pt x="1248966" y="634603"/>
                    <a:pt x="1248966" y="648891"/>
                  </a:cubicBezTo>
                  <a:cubicBezTo>
                    <a:pt x="1248966" y="665083"/>
                    <a:pt x="1246108" y="679371"/>
                    <a:pt x="1241346" y="691753"/>
                  </a:cubicBezTo>
                  <a:cubicBezTo>
                    <a:pt x="1236583" y="704136"/>
                    <a:pt x="1228963" y="715566"/>
                    <a:pt x="1220391" y="725091"/>
                  </a:cubicBezTo>
                  <a:cubicBezTo>
                    <a:pt x="1211818" y="734616"/>
                    <a:pt x="1201341" y="741283"/>
                    <a:pt x="1188958" y="746046"/>
                  </a:cubicBezTo>
                  <a:cubicBezTo>
                    <a:pt x="1176576" y="750808"/>
                    <a:pt x="1163241" y="753666"/>
                    <a:pt x="1148953" y="753666"/>
                  </a:cubicBezTo>
                  <a:cubicBezTo>
                    <a:pt x="1133713" y="753666"/>
                    <a:pt x="1120378" y="751761"/>
                    <a:pt x="1107996" y="746998"/>
                  </a:cubicBezTo>
                  <a:cubicBezTo>
                    <a:pt x="1095613" y="742236"/>
                    <a:pt x="1085136" y="735568"/>
                    <a:pt x="1076563" y="726043"/>
                  </a:cubicBezTo>
                  <a:cubicBezTo>
                    <a:pt x="1067991" y="717471"/>
                    <a:pt x="1061323" y="706041"/>
                    <a:pt x="1056561" y="692706"/>
                  </a:cubicBezTo>
                  <a:cubicBezTo>
                    <a:pt x="1051798" y="679371"/>
                    <a:pt x="1048941" y="665083"/>
                    <a:pt x="1048941" y="648891"/>
                  </a:cubicBezTo>
                  <a:cubicBezTo>
                    <a:pt x="1048941" y="632698"/>
                    <a:pt x="1050846" y="619363"/>
                    <a:pt x="1056561" y="606028"/>
                  </a:cubicBezTo>
                  <a:close/>
                  <a:moveTo>
                    <a:pt x="1073706" y="426958"/>
                  </a:moveTo>
                  <a:cubicBezTo>
                    <a:pt x="1077516" y="416481"/>
                    <a:pt x="1083231" y="407908"/>
                    <a:pt x="1089898" y="400288"/>
                  </a:cubicBezTo>
                  <a:cubicBezTo>
                    <a:pt x="1096566" y="392668"/>
                    <a:pt x="1105138" y="386953"/>
                    <a:pt x="1115616" y="382191"/>
                  </a:cubicBezTo>
                  <a:cubicBezTo>
                    <a:pt x="1125141" y="377428"/>
                    <a:pt x="1136571" y="375523"/>
                    <a:pt x="1148001" y="375523"/>
                  </a:cubicBezTo>
                  <a:cubicBezTo>
                    <a:pt x="1159431" y="375523"/>
                    <a:pt x="1169908" y="377428"/>
                    <a:pt x="1179433" y="382191"/>
                  </a:cubicBezTo>
                  <a:cubicBezTo>
                    <a:pt x="1188958" y="386001"/>
                    <a:pt x="1197531" y="392668"/>
                    <a:pt x="1205151" y="399336"/>
                  </a:cubicBezTo>
                  <a:cubicBezTo>
                    <a:pt x="1212771" y="406956"/>
                    <a:pt x="1217533" y="415528"/>
                    <a:pt x="1222296" y="426006"/>
                  </a:cubicBezTo>
                  <a:cubicBezTo>
                    <a:pt x="1226106" y="436483"/>
                    <a:pt x="1228011" y="447913"/>
                    <a:pt x="1228011" y="459343"/>
                  </a:cubicBezTo>
                  <a:cubicBezTo>
                    <a:pt x="1228011" y="470773"/>
                    <a:pt x="1226106" y="482203"/>
                    <a:pt x="1221343" y="492681"/>
                  </a:cubicBezTo>
                  <a:cubicBezTo>
                    <a:pt x="1217533" y="503158"/>
                    <a:pt x="1211818" y="511731"/>
                    <a:pt x="1204198" y="519351"/>
                  </a:cubicBezTo>
                  <a:cubicBezTo>
                    <a:pt x="1196578" y="526971"/>
                    <a:pt x="1188006" y="532686"/>
                    <a:pt x="1178481" y="537448"/>
                  </a:cubicBezTo>
                  <a:cubicBezTo>
                    <a:pt x="1168956" y="542211"/>
                    <a:pt x="1158478" y="544116"/>
                    <a:pt x="1147048" y="544116"/>
                  </a:cubicBezTo>
                  <a:cubicBezTo>
                    <a:pt x="1135618" y="544116"/>
                    <a:pt x="1125141" y="542211"/>
                    <a:pt x="1115616" y="537448"/>
                  </a:cubicBezTo>
                  <a:cubicBezTo>
                    <a:pt x="1106091" y="533638"/>
                    <a:pt x="1097518" y="526971"/>
                    <a:pt x="1089898" y="519351"/>
                  </a:cubicBezTo>
                  <a:cubicBezTo>
                    <a:pt x="1082278" y="511731"/>
                    <a:pt x="1076563" y="503158"/>
                    <a:pt x="1072753" y="492681"/>
                  </a:cubicBezTo>
                  <a:cubicBezTo>
                    <a:pt x="1068943" y="482203"/>
                    <a:pt x="1066086" y="471726"/>
                    <a:pt x="1066086" y="459343"/>
                  </a:cubicBezTo>
                  <a:cubicBezTo>
                    <a:pt x="1067991" y="447913"/>
                    <a:pt x="1069896" y="436483"/>
                    <a:pt x="1073706" y="426958"/>
                  </a:cubicBezTo>
                  <a:close/>
                  <a:moveTo>
                    <a:pt x="878443" y="381238"/>
                  </a:moveTo>
                  <a:cubicBezTo>
                    <a:pt x="872728" y="377428"/>
                    <a:pt x="865108" y="373618"/>
                    <a:pt x="854631" y="371713"/>
                  </a:cubicBezTo>
                  <a:cubicBezTo>
                    <a:pt x="845106" y="369808"/>
                    <a:pt x="833676" y="367903"/>
                    <a:pt x="822246" y="367903"/>
                  </a:cubicBezTo>
                  <a:cubicBezTo>
                    <a:pt x="803196" y="367903"/>
                    <a:pt x="785098" y="373618"/>
                    <a:pt x="768906" y="385048"/>
                  </a:cubicBezTo>
                  <a:cubicBezTo>
                    <a:pt x="752713" y="396478"/>
                    <a:pt x="738426" y="413623"/>
                    <a:pt x="726043" y="435531"/>
                  </a:cubicBezTo>
                  <a:cubicBezTo>
                    <a:pt x="713661" y="457438"/>
                    <a:pt x="704136" y="485061"/>
                    <a:pt x="697468" y="518398"/>
                  </a:cubicBezTo>
                  <a:cubicBezTo>
                    <a:pt x="690801" y="551736"/>
                    <a:pt x="686991" y="588883"/>
                    <a:pt x="686991" y="631746"/>
                  </a:cubicBezTo>
                  <a:moveTo>
                    <a:pt x="694611" y="606028"/>
                  </a:moveTo>
                  <a:cubicBezTo>
                    <a:pt x="699373" y="592693"/>
                    <a:pt x="706993" y="582216"/>
                    <a:pt x="715566" y="572691"/>
                  </a:cubicBezTo>
                  <a:cubicBezTo>
                    <a:pt x="724138" y="563166"/>
                    <a:pt x="734616" y="556498"/>
                    <a:pt x="746998" y="550783"/>
                  </a:cubicBezTo>
                  <a:cubicBezTo>
                    <a:pt x="759381" y="546021"/>
                    <a:pt x="772716" y="543163"/>
                    <a:pt x="787003" y="543163"/>
                  </a:cubicBezTo>
                  <a:cubicBezTo>
                    <a:pt x="802243" y="543163"/>
                    <a:pt x="815578" y="546021"/>
                    <a:pt x="827961" y="551736"/>
                  </a:cubicBezTo>
                  <a:cubicBezTo>
                    <a:pt x="840343" y="557451"/>
                    <a:pt x="850821" y="565071"/>
                    <a:pt x="859393" y="574596"/>
                  </a:cubicBezTo>
                  <a:cubicBezTo>
                    <a:pt x="867966" y="584121"/>
                    <a:pt x="874633" y="595551"/>
                    <a:pt x="879396" y="607933"/>
                  </a:cubicBezTo>
                  <a:cubicBezTo>
                    <a:pt x="884158" y="620316"/>
                    <a:pt x="887016" y="634603"/>
                    <a:pt x="887016" y="648891"/>
                  </a:cubicBezTo>
                  <a:cubicBezTo>
                    <a:pt x="887016" y="665083"/>
                    <a:pt x="884158" y="679371"/>
                    <a:pt x="879396" y="691753"/>
                  </a:cubicBezTo>
                  <a:cubicBezTo>
                    <a:pt x="874633" y="704136"/>
                    <a:pt x="867013" y="715566"/>
                    <a:pt x="858441" y="725091"/>
                  </a:cubicBezTo>
                  <a:cubicBezTo>
                    <a:pt x="849868" y="734616"/>
                    <a:pt x="839391" y="741283"/>
                    <a:pt x="827008" y="746046"/>
                  </a:cubicBezTo>
                  <a:cubicBezTo>
                    <a:pt x="814626" y="750808"/>
                    <a:pt x="801291" y="753666"/>
                    <a:pt x="787003" y="753666"/>
                  </a:cubicBezTo>
                  <a:cubicBezTo>
                    <a:pt x="771763" y="753666"/>
                    <a:pt x="758428" y="751761"/>
                    <a:pt x="746046" y="746998"/>
                  </a:cubicBezTo>
                  <a:cubicBezTo>
                    <a:pt x="733663" y="742236"/>
                    <a:pt x="723186" y="735568"/>
                    <a:pt x="714613" y="726043"/>
                  </a:cubicBezTo>
                  <a:cubicBezTo>
                    <a:pt x="706041" y="717471"/>
                    <a:pt x="699373" y="706041"/>
                    <a:pt x="694611" y="692706"/>
                  </a:cubicBezTo>
                  <a:cubicBezTo>
                    <a:pt x="689848" y="679371"/>
                    <a:pt x="686991" y="665083"/>
                    <a:pt x="686991" y="648891"/>
                  </a:cubicBezTo>
                  <a:cubicBezTo>
                    <a:pt x="686991" y="632698"/>
                    <a:pt x="688896" y="619363"/>
                    <a:pt x="694611" y="606028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B47BA6E4-DFB9-44B7-92A5-815D21FF5F8D}"/>
              </a:ext>
            </a:extLst>
          </p:cNvPr>
          <p:cNvGrpSpPr/>
          <p:nvPr/>
        </p:nvGrpSpPr>
        <p:grpSpPr>
          <a:xfrm>
            <a:off x="3919906" y="2864331"/>
            <a:ext cx="361738" cy="361738"/>
            <a:chOff x="4892829" y="2635404"/>
            <a:chExt cx="469746" cy="469746"/>
          </a:xfrm>
        </p:grpSpPr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C3FC5F0A-695A-4E24-BAD7-BF60D557B790}"/>
                </a:ext>
              </a:extLst>
            </p:cNvPr>
            <p:cNvSpPr/>
            <p:nvPr/>
          </p:nvSpPr>
          <p:spPr bwMode="auto">
            <a:xfrm>
              <a:off x="4892829" y="2635404"/>
              <a:ext cx="469746" cy="469746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7" name="walker">
              <a:extLst>
                <a:ext uri="{FF2B5EF4-FFF2-40B4-BE49-F238E27FC236}">
                  <a16:creationId xmlns:a16="http://schemas.microsoft.com/office/drawing/2014/main" id="{FB5370F7-D900-4403-8D95-1761F84468A4}"/>
                </a:ext>
              </a:extLst>
            </p:cNvPr>
            <p:cNvSpPr/>
            <p:nvPr/>
          </p:nvSpPr>
          <p:spPr>
            <a:xfrm>
              <a:off x="4958381" y="2678906"/>
              <a:ext cx="374031" cy="340027"/>
            </a:xfrm>
            <a:custGeom>
              <a:avLst/>
              <a:gdLst>
                <a:gd name="connsiteX0" fmla="*/ 334754 w 1575900"/>
                <a:gd name="connsiteY0" fmla="*/ 492344 h 1432636"/>
                <a:gd name="connsiteX1" fmla="*/ 334754 w 1575900"/>
                <a:gd name="connsiteY1" fmla="*/ 334754 h 1432636"/>
                <a:gd name="connsiteX2" fmla="*/ 492344 w 1575900"/>
                <a:gd name="connsiteY2" fmla="*/ 334754 h 1432636"/>
                <a:gd name="connsiteX3" fmla="*/ 1280294 w 1575900"/>
                <a:gd name="connsiteY3" fmla="*/ 492344 h 1432636"/>
                <a:gd name="connsiteX4" fmla="*/ 1280294 w 1575900"/>
                <a:gd name="connsiteY4" fmla="*/ 334754 h 1432636"/>
                <a:gd name="connsiteX5" fmla="*/ 1122704 w 1575900"/>
                <a:gd name="connsiteY5" fmla="*/ 334754 h 1432636"/>
                <a:gd name="connsiteX6" fmla="*/ 334754 w 1575900"/>
                <a:gd name="connsiteY6" fmla="*/ 1008093 h 1432636"/>
                <a:gd name="connsiteX7" fmla="*/ 334754 w 1575900"/>
                <a:gd name="connsiteY7" fmla="*/ 1165683 h 1432636"/>
                <a:gd name="connsiteX8" fmla="*/ 492344 w 1575900"/>
                <a:gd name="connsiteY8" fmla="*/ 1165683 h 1432636"/>
                <a:gd name="connsiteX9" fmla="*/ 1129867 w 1575900"/>
                <a:gd name="connsiteY9" fmla="*/ 1165683 h 1432636"/>
                <a:gd name="connsiteX10" fmla="*/ 1287457 w 1575900"/>
                <a:gd name="connsiteY10" fmla="*/ 1165683 h 1432636"/>
                <a:gd name="connsiteX11" fmla="*/ 1287457 w 1575900"/>
                <a:gd name="connsiteY11" fmla="*/ 1008093 h 1432636"/>
                <a:gd name="connsiteX12" fmla="*/ 721566 w 1575900"/>
                <a:gd name="connsiteY12" fmla="*/ 470854 h 1432636"/>
                <a:gd name="connsiteX13" fmla="*/ 793197 w 1575900"/>
                <a:gd name="connsiteY13" fmla="*/ 549649 h 1432636"/>
                <a:gd name="connsiteX14" fmla="*/ 864829 w 1575900"/>
                <a:gd name="connsiteY14" fmla="*/ 470854 h 1432636"/>
                <a:gd name="connsiteX15" fmla="*/ 793197 w 1575900"/>
                <a:gd name="connsiteY15" fmla="*/ 399222 h 1432636"/>
                <a:gd name="connsiteX16" fmla="*/ 721566 w 1575900"/>
                <a:gd name="connsiteY16" fmla="*/ 470854 h 1432636"/>
                <a:gd name="connsiteX17" fmla="*/ 721566 w 1575900"/>
                <a:gd name="connsiteY17" fmla="*/ 470854 h 1432636"/>
                <a:gd name="connsiteX18" fmla="*/ 735892 w 1575900"/>
                <a:gd name="connsiteY18" fmla="*/ 642770 h 1432636"/>
                <a:gd name="connsiteX19" fmla="*/ 678586 w 1575900"/>
                <a:gd name="connsiteY19" fmla="*/ 671423 h 1432636"/>
                <a:gd name="connsiteX20" fmla="*/ 678586 w 1575900"/>
                <a:gd name="connsiteY20" fmla="*/ 771708 h 1432636"/>
                <a:gd name="connsiteX21" fmla="*/ 628444 w 1575900"/>
                <a:gd name="connsiteY21" fmla="*/ 829013 h 1432636"/>
                <a:gd name="connsiteX22" fmla="*/ 571139 w 1575900"/>
                <a:gd name="connsiteY22" fmla="*/ 771708 h 1432636"/>
                <a:gd name="connsiteX23" fmla="*/ 571139 w 1575900"/>
                <a:gd name="connsiteY23" fmla="*/ 606955 h 1432636"/>
                <a:gd name="connsiteX24" fmla="*/ 692913 w 1575900"/>
                <a:gd name="connsiteY24" fmla="*/ 542486 h 1432636"/>
                <a:gd name="connsiteX25" fmla="*/ 843340 w 1575900"/>
                <a:gd name="connsiteY25" fmla="*/ 542486 h 1432636"/>
                <a:gd name="connsiteX26" fmla="*/ 929298 w 1575900"/>
                <a:gd name="connsiteY26" fmla="*/ 628444 h 1432636"/>
                <a:gd name="connsiteX27" fmla="*/ 993767 w 1575900"/>
                <a:gd name="connsiteY27" fmla="*/ 628444 h 1432636"/>
                <a:gd name="connsiteX28" fmla="*/ 1043909 w 1575900"/>
                <a:gd name="connsiteY28" fmla="*/ 678586 h 1432636"/>
                <a:gd name="connsiteX29" fmla="*/ 1000930 w 1575900"/>
                <a:gd name="connsiteY29" fmla="*/ 735892 h 1432636"/>
                <a:gd name="connsiteX30" fmla="*/ 893482 w 1575900"/>
                <a:gd name="connsiteY30" fmla="*/ 735892 h 1432636"/>
                <a:gd name="connsiteX31" fmla="*/ 850503 w 1575900"/>
                <a:gd name="connsiteY31" fmla="*/ 685750 h 1432636"/>
                <a:gd name="connsiteX32" fmla="*/ 829013 w 1575900"/>
                <a:gd name="connsiteY32" fmla="*/ 800361 h 1432636"/>
                <a:gd name="connsiteX33" fmla="*/ 943624 w 1575900"/>
                <a:gd name="connsiteY33" fmla="*/ 922135 h 1432636"/>
                <a:gd name="connsiteX34" fmla="*/ 943624 w 1575900"/>
                <a:gd name="connsiteY34" fmla="*/ 1058235 h 1432636"/>
                <a:gd name="connsiteX35" fmla="*/ 893482 w 1575900"/>
                <a:gd name="connsiteY35" fmla="*/ 1108377 h 1432636"/>
                <a:gd name="connsiteX36" fmla="*/ 843340 w 1575900"/>
                <a:gd name="connsiteY36" fmla="*/ 1058235 h 1432636"/>
                <a:gd name="connsiteX37" fmla="*/ 843340 w 1575900"/>
                <a:gd name="connsiteY37" fmla="*/ 965114 h 1432636"/>
                <a:gd name="connsiteX38" fmla="*/ 735892 w 1575900"/>
                <a:gd name="connsiteY38" fmla="*/ 857666 h 1432636"/>
                <a:gd name="connsiteX39" fmla="*/ 700076 w 1575900"/>
                <a:gd name="connsiteY39" fmla="*/ 1058235 h 1432636"/>
                <a:gd name="connsiteX40" fmla="*/ 649934 w 1575900"/>
                <a:gd name="connsiteY40" fmla="*/ 1108377 h 1432636"/>
                <a:gd name="connsiteX41" fmla="*/ 599791 w 1575900"/>
                <a:gd name="connsiteY41" fmla="*/ 1058235 h 1432636"/>
                <a:gd name="connsiteX42" fmla="*/ 657097 w 1575900"/>
                <a:gd name="connsiteY42" fmla="*/ 829013 h 143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75900" h="1432636">
                  <a:moveTo>
                    <a:pt x="334754" y="492344"/>
                  </a:moveTo>
                  <a:lnTo>
                    <a:pt x="334754" y="334754"/>
                  </a:lnTo>
                  <a:lnTo>
                    <a:pt x="492344" y="334754"/>
                  </a:lnTo>
                  <a:moveTo>
                    <a:pt x="1280294" y="492344"/>
                  </a:moveTo>
                  <a:lnTo>
                    <a:pt x="1280294" y="334754"/>
                  </a:lnTo>
                  <a:lnTo>
                    <a:pt x="1122704" y="334754"/>
                  </a:lnTo>
                  <a:moveTo>
                    <a:pt x="334754" y="1008093"/>
                  </a:moveTo>
                  <a:lnTo>
                    <a:pt x="334754" y="1165683"/>
                  </a:lnTo>
                  <a:lnTo>
                    <a:pt x="492344" y="1165683"/>
                  </a:lnTo>
                  <a:moveTo>
                    <a:pt x="1129867" y="1165683"/>
                  </a:moveTo>
                  <a:lnTo>
                    <a:pt x="1287457" y="1165683"/>
                  </a:lnTo>
                  <a:lnTo>
                    <a:pt x="1287457" y="1008093"/>
                  </a:lnTo>
                  <a:moveTo>
                    <a:pt x="721566" y="470854"/>
                  </a:moveTo>
                  <a:cubicBezTo>
                    <a:pt x="721566" y="513833"/>
                    <a:pt x="757382" y="549649"/>
                    <a:pt x="793197" y="549649"/>
                  </a:cubicBezTo>
                  <a:cubicBezTo>
                    <a:pt x="829013" y="549649"/>
                    <a:pt x="864829" y="513833"/>
                    <a:pt x="864829" y="470854"/>
                  </a:cubicBezTo>
                  <a:cubicBezTo>
                    <a:pt x="864829" y="427875"/>
                    <a:pt x="829013" y="399222"/>
                    <a:pt x="793197" y="399222"/>
                  </a:cubicBezTo>
                  <a:cubicBezTo>
                    <a:pt x="757382" y="392059"/>
                    <a:pt x="721566" y="427875"/>
                    <a:pt x="721566" y="470854"/>
                  </a:cubicBezTo>
                  <a:lnTo>
                    <a:pt x="721566" y="470854"/>
                  </a:lnTo>
                  <a:close/>
                  <a:moveTo>
                    <a:pt x="735892" y="642770"/>
                  </a:moveTo>
                  <a:cubicBezTo>
                    <a:pt x="735892" y="642770"/>
                    <a:pt x="735892" y="642770"/>
                    <a:pt x="678586" y="671423"/>
                  </a:cubicBezTo>
                  <a:cubicBezTo>
                    <a:pt x="678586" y="671423"/>
                    <a:pt x="678586" y="671423"/>
                    <a:pt x="678586" y="771708"/>
                  </a:cubicBezTo>
                  <a:cubicBezTo>
                    <a:pt x="678586" y="800361"/>
                    <a:pt x="657097" y="829013"/>
                    <a:pt x="628444" y="829013"/>
                  </a:cubicBezTo>
                  <a:cubicBezTo>
                    <a:pt x="599791" y="829013"/>
                    <a:pt x="571139" y="807524"/>
                    <a:pt x="571139" y="771708"/>
                  </a:cubicBezTo>
                  <a:cubicBezTo>
                    <a:pt x="571139" y="771708"/>
                    <a:pt x="571139" y="771708"/>
                    <a:pt x="571139" y="606955"/>
                  </a:cubicBezTo>
                  <a:cubicBezTo>
                    <a:pt x="571139" y="606955"/>
                    <a:pt x="571139" y="606955"/>
                    <a:pt x="692913" y="542486"/>
                  </a:cubicBezTo>
                  <a:cubicBezTo>
                    <a:pt x="692913" y="542486"/>
                    <a:pt x="692913" y="542486"/>
                    <a:pt x="843340" y="542486"/>
                  </a:cubicBezTo>
                  <a:cubicBezTo>
                    <a:pt x="843340" y="542486"/>
                    <a:pt x="843340" y="542486"/>
                    <a:pt x="929298" y="628444"/>
                  </a:cubicBezTo>
                  <a:cubicBezTo>
                    <a:pt x="929298" y="628444"/>
                    <a:pt x="929298" y="628444"/>
                    <a:pt x="993767" y="628444"/>
                  </a:cubicBezTo>
                  <a:cubicBezTo>
                    <a:pt x="1022419" y="628444"/>
                    <a:pt x="1043909" y="649934"/>
                    <a:pt x="1043909" y="678586"/>
                  </a:cubicBezTo>
                  <a:cubicBezTo>
                    <a:pt x="1043909" y="707239"/>
                    <a:pt x="1029583" y="735892"/>
                    <a:pt x="1000930" y="735892"/>
                  </a:cubicBezTo>
                  <a:cubicBezTo>
                    <a:pt x="1000930" y="735892"/>
                    <a:pt x="1000930" y="735892"/>
                    <a:pt x="893482" y="735892"/>
                  </a:cubicBezTo>
                  <a:cubicBezTo>
                    <a:pt x="893482" y="735892"/>
                    <a:pt x="893482" y="735892"/>
                    <a:pt x="850503" y="685750"/>
                  </a:cubicBezTo>
                  <a:cubicBezTo>
                    <a:pt x="850503" y="685750"/>
                    <a:pt x="850503" y="685750"/>
                    <a:pt x="829013" y="800361"/>
                  </a:cubicBezTo>
                  <a:cubicBezTo>
                    <a:pt x="829013" y="800361"/>
                    <a:pt x="829013" y="800361"/>
                    <a:pt x="943624" y="922135"/>
                  </a:cubicBezTo>
                  <a:cubicBezTo>
                    <a:pt x="943624" y="922135"/>
                    <a:pt x="943624" y="922135"/>
                    <a:pt x="943624" y="1058235"/>
                  </a:cubicBezTo>
                  <a:cubicBezTo>
                    <a:pt x="943624" y="1086888"/>
                    <a:pt x="922135" y="1108377"/>
                    <a:pt x="893482" y="1108377"/>
                  </a:cubicBezTo>
                  <a:cubicBezTo>
                    <a:pt x="864829" y="1108377"/>
                    <a:pt x="843340" y="1086888"/>
                    <a:pt x="843340" y="1058235"/>
                  </a:cubicBezTo>
                  <a:cubicBezTo>
                    <a:pt x="843340" y="1058235"/>
                    <a:pt x="843340" y="1058235"/>
                    <a:pt x="843340" y="965114"/>
                  </a:cubicBezTo>
                  <a:cubicBezTo>
                    <a:pt x="843340" y="965114"/>
                    <a:pt x="843340" y="965114"/>
                    <a:pt x="735892" y="857666"/>
                  </a:cubicBezTo>
                  <a:cubicBezTo>
                    <a:pt x="735892" y="857666"/>
                    <a:pt x="735892" y="857666"/>
                    <a:pt x="700076" y="1058235"/>
                  </a:cubicBezTo>
                  <a:cubicBezTo>
                    <a:pt x="700076" y="1086888"/>
                    <a:pt x="678586" y="1108377"/>
                    <a:pt x="649934" y="1108377"/>
                  </a:cubicBezTo>
                  <a:cubicBezTo>
                    <a:pt x="621281" y="1108377"/>
                    <a:pt x="599791" y="1086888"/>
                    <a:pt x="599791" y="1058235"/>
                  </a:cubicBezTo>
                  <a:cubicBezTo>
                    <a:pt x="599791" y="1058235"/>
                    <a:pt x="599791" y="1058235"/>
                    <a:pt x="657097" y="829013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2ABE7926-72B9-46E9-A0A9-FDF93BE0F355}"/>
              </a:ext>
            </a:extLst>
          </p:cNvPr>
          <p:cNvGrpSpPr/>
          <p:nvPr/>
        </p:nvGrpSpPr>
        <p:grpSpPr>
          <a:xfrm>
            <a:off x="3898314" y="3612907"/>
            <a:ext cx="431007" cy="431007"/>
            <a:chOff x="4864790" y="3607490"/>
            <a:chExt cx="559697" cy="559697"/>
          </a:xfrm>
        </p:grpSpPr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DA615E6F-0A03-421C-848E-08D849C52115}"/>
                </a:ext>
              </a:extLst>
            </p:cNvPr>
            <p:cNvSpPr/>
            <p:nvPr/>
          </p:nvSpPr>
          <p:spPr bwMode="auto">
            <a:xfrm>
              <a:off x="4864790" y="3607490"/>
              <a:ext cx="559697" cy="55969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light sensor">
              <a:extLst>
                <a:ext uri="{FF2B5EF4-FFF2-40B4-BE49-F238E27FC236}">
                  <a16:creationId xmlns:a16="http://schemas.microsoft.com/office/drawing/2014/main" id="{8C2CA530-6C9D-4D0C-99F7-D2773C981202}"/>
                </a:ext>
              </a:extLst>
            </p:cNvPr>
            <p:cNvSpPr/>
            <p:nvPr/>
          </p:nvSpPr>
          <p:spPr>
            <a:xfrm>
              <a:off x="5048251" y="3702844"/>
              <a:ext cx="196871" cy="371475"/>
            </a:xfrm>
            <a:custGeom>
              <a:avLst/>
              <a:gdLst>
                <a:gd name="connsiteX0" fmla="*/ 314901 w 474628"/>
                <a:gd name="connsiteY0" fmla="*/ 737679 h 870150"/>
                <a:gd name="connsiteX1" fmla="*/ 283259 w 474628"/>
                <a:gd name="connsiteY1" fmla="*/ 769321 h 870150"/>
                <a:gd name="connsiteX2" fmla="*/ 219976 w 474628"/>
                <a:gd name="connsiteY2" fmla="*/ 769321 h 870150"/>
                <a:gd name="connsiteX3" fmla="*/ 188334 w 474628"/>
                <a:gd name="connsiteY3" fmla="*/ 737679 h 870150"/>
                <a:gd name="connsiteX4" fmla="*/ 188334 w 474628"/>
                <a:gd name="connsiteY4" fmla="*/ 666485 h 870150"/>
                <a:gd name="connsiteX5" fmla="*/ 148781 w 474628"/>
                <a:gd name="connsiteY5" fmla="*/ 575514 h 870150"/>
                <a:gd name="connsiteX6" fmla="*/ 136916 w 474628"/>
                <a:gd name="connsiteY6" fmla="*/ 563649 h 870150"/>
                <a:gd name="connsiteX7" fmla="*/ 101319 w 474628"/>
                <a:gd name="connsiteY7" fmla="*/ 464768 h 870150"/>
                <a:gd name="connsiteX8" fmla="*/ 255573 w 474628"/>
                <a:gd name="connsiteY8" fmla="*/ 310514 h 870150"/>
                <a:gd name="connsiteX9" fmla="*/ 409827 w 474628"/>
                <a:gd name="connsiteY9" fmla="*/ 464768 h 870150"/>
                <a:gd name="connsiteX10" fmla="*/ 374230 w 474628"/>
                <a:gd name="connsiteY10" fmla="*/ 563649 h 870150"/>
                <a:gd name="connsiteX11" fmla="*/ 374230 w 474628"/>
                <a:gd name="connsiteY11" fmla="*/ 559694 h 870150"/>
                <a:gd name="connsiteX12" fmla="*/ 370274 w 474628"/>
                <a:gd name="connsiteY12" fmla="*/ 563649 h 870150"/>
                <a:gd name="connsiteX13" fmla="*/ 314901 w 474628"/>
                <a:gd name="connsiteY13" fmla="*/ 674395 h 870150"/>
                <a:gd name="connsiteX14" fmla="*/ 314901 w 474628"/>
                <a:gd name="connsiteY14" fmla="*/ 737679 h 870150"/>
                <a:gd name="connsiteX15" fmla="*/ 314901 w 474628"/>
                <a:gd name="connsiteY15" fmla="*/ 737679 h 870150"/>
                <a:gd name="connsiteX16" fmla="*/ 192289 w 474628"/>
                <a:gd name="connsiteY16" fmla="*/ 678350 h 870150"/>
                <a:gd name="connsiteX17" fmla="*/ 314901 w 474628"/>
                <a:gd name="connsiteY17" fmla="*/ 678350 h 870150"/>
                <a:gd name="connsiteX18" fmla="*/ 386095 w 474628"/>
                <a:gd name="connsiteY18" fmla="*/ 172081 h 870150"/>
                <a:gd name="connsiteX19" fmla="*/ 125050 w 474628"/>
                <a:gd name="connsiteY19" fmla="*/ 187902 h 870150"/>
                <a:gd name="connsiteX20" fmla="*/ 342588 w 474628"/>
                <a:gd name="connsiteY20" fmla="*/ 231410 h 870150"/>
                <a:gd name="connsiteX21" fmla="*/ 168558 w 474628"/>
                <a:gd name="connsiteY21" fmla="*/ 243275 h 8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4628" h="870150">
                  <a:moveTo>
                    <a:pt x="314901" y="737679"/>
                  </a:moveTo>
                  <a:cubicBezTo>
                    <a:pt x="314901" y="753500"/>
                    <a:pt x="303035" y="769321"/>
                    <a:pt x="283259" y="769321"/>
                  </a:cubicBezTo>
                  <a:cubicBezTo>
                    <a:pt x="219976" y="769321"/>
                    <a:pt x="219976" y="769321"/>
                    <a:pt x="219976" y="769321"/>
                  </a:cubicBezTo>
                  <a:cubicBezTo>
                    <a:pt x="200199" y="769321"/>
                    <a:pt x="188334" y="757455"/>
                    <a:pt x="188334" y="737679"/>
                  </a:cubicBezTo>
                  <a:cubicBezTo>
                    <a:pt x="188334" y="737679"/>
                    <a:pt x="188334" y="721858"/>
                    <a:pt x="188334" y="666485"/>
                  </a:cubicBezTo>
                  <a:cubicBezTo>
                    <a:pt x="188334" y="611111"/>
                    <a:pt x="148781" y="575514"/>
                    <a:pt x="148781" y="575514"/>
                  </a:cubicBezTo>
                  <a:cubicBezTo>
                    <a:pt x="136916" y="563649"/>
                    <a:pt x="136916" y="563649"/>
                    <a:pt x="136916" y="563649"/>
                  </a:cubicBezTo>
                  <a:cubicBezTo>
                    <a:pt x="113184" y="535962"/>
                    <a:pt x="101319" y="500365"/>
                    <a:pt x="101319" y="464768"/>
                  </a:cubicBezTo>
                  <a:cubicBezTo>
                    <a:pt x="101319" y="377753"/>
                    <a:pt x="168558" y="310514"/>
                    <a:pt x="255573" y="310514"/>
                  </a:cubicBezTo>
                  <a:cubicBezTo>
                    <a:pt x="342588" y="310514"/>
                    <a:pt x="409827" y="377753"/>
                    <a:pt x="409827" y="464768"/>
                  </a:cubicBezTo>
                  <a:cubicBezTo>
                    <a:pt x="409827" y="504320"/>
                    <a:pt x="397961" y="539917"/>
                    <a:pt x="374230" y="563649"/>
                  </a:cubicBezTo>
                  <a:moveTo>
                    <a:pt x="374230" y="559694"/>
                  </a:moveTo>
                  <a:cubicBezTo>
                    <a:pt x="370274" y="563649"/>
                    <a:pt x="370274" y="563649"/>
                    <a:pt x="370274" y="563649"/>
                  </a:cubicBezTo>
                  <a:cubicBezTo>
                    <a:pt x="370274" y="563649"/>
                    <a:pt x="314901" y="607156"/>
                    <a:pt x="314901" y="674395"/>
                  </a:cubicBezTo>
                  <a:cubicBezTo>
                    <a:pt x="314901" y="737679"/>
                    <a:pt x="314901" y="737679"/>
                    <a:pt x="314901" y="737679"/>
                  </a:cubicBezTo>
                  <a:lnTo>
                    <a:pt x="314901" y="737679"/>
                  </a:lnTo>
                  <a:moveTo>
                    <a:pt x="192289" y="678350"/>
                  </a:moveTo>
                  <a:cubicBezTo>
                    <a:pt x="314901" y="678350"/>
                    <a:pt x="314901" y="678350"/>
                    <a:pt x="314901" y="678350"/>
                  </a:cubicBezTo>
                  <a:moveTo>
                    <a:pt x="386095" y="172081"/>
                  </a:moveTo>
                  <a:cubicBezTo>
                    <a:pt x="318856" y="77156"/>
                    <a:pt x="176468" y="73200"/>
                    <a:pt x="125050" y="187902"/>
                  </a:cubicBezTo>
                  <a:moveTo>
                    <a:pt x="342588" y="231410"/>
                  </a:moveTo>
                  <a:cubicBezTo>
                    <a:pt x="299080" y="160215"/>
                    <a:pt x="204155" y="156260"/>
                    <a:pt x="168558" y="243275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CB0EAD3-1871-429E-9EA4-FD91620975C3}"/>
              </a:ext>
            </a:extLst>
          </p:cNvPr>
          <p:cNvGrpSpPr/>
          <p:nvPr/>
        </p:nvGrpSpPr>
        <p:grpSpPr>
          <a:xfrm>
            <a:off x="4822596" y="4952741"/>
            <a:ext cx="333739" cy="333739"/>
            <a:chOff x="6065044" y="5347371"/>
            <a:chExt cx="433387" cy="433387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7400382D-1F87-468B-AFF1-12AD0099FD1B}"/>
                </a:ext>
              </a:extLst>
            </p:cNvPr>
            <p:cNvSpPr/>
            <p:nvPr/>
          </p:nvSpPr>
          <p:spPr bwMode="auto">
            <a:xfrm>
              <a:off x="6065044" y="5347371"/>
              <a:ext cx="433387" cy="43338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3" name="speak">
              <a:extLst>
                <a:ext uri="{FF2B5EF4-FFF2-40B4-BE49-F238E27FC236}">
                  <a16:creationId xmlns:a16="http://schemas.microsoft.com/office/drawing/2014/main" id="{8404EAC5-F502-4427-BC1F-3F4F141FC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4583" y="5478430"/>
              <a:ext cx="183356" cy="160160"/>
            </a:xfrm>
            <a:custGeom>
              <a:avLst/>
              <a:gdLst>
                <a:gd name="connsiteX0" fmla="*/ 915591 w 1581150"/>
                <a:gd name="connsiteY0" fmla="*/ 475536 h 1381125"/>
                <a:gd name="connsiteX1" fmla="*/ 567928 w 1581150"/>
                <a:gd name="connsiteY1" fmla="*/ 131683 h 1381125"/>
                <a:gd name="connsiteX2" fmla="*/ 215503 w 1581150"/>
                <a:gd name="connsiteY2" fmla="*/ 475536 h 1381125"/>
                <a:gd name="connsiteX3" fmla="*/ 567928 w 1581150"/>
                <a:gd name="connsiteY3" fmla="*/ 819388 h 1381125"/>
                <a:gd name="connsiteX4" fmla="*/ 915591 w 1581150"/>
                <a:gd name="connsiteY4" fmla="*/ 475536 h 1381125"/>
                <a:gd name="connsiteX5" fmla="*/ 915591 w 1581150"/>
                <a:gd name="connsiteY5" fmla="*/ 475536 h 1381125"/>
                <a:gd name="connsiteX6" fmla="*/ 10716 w 1581150"/>
                <a:gd name="connsiteY6" fmla="*/ 1376601 h 1381125"/>
                <a:gd name="connsiteX7" fmla="*/ 573643 w 1581150"/>
                <a:gd name="connsiteY7" fmla="*/ 819388 h 1381125"/>
                <a:gd name="connsiteX8" fmla="*/ 1136571 w 1581150"/>
                <a:gd name="connsiteY8" fmla="*/ 1376601 h 1381125"/>
                <a:gd name="connsiteX9" fmla="*/ 1256586 w 1581150"/>
                <a:gd name="connsiteY9" fmla="*/ 10716 h 1381125"/>
                <a:gd name="connsiteX10" fmla="*/ 1314688 w 1581150"/>
                <a:gd name="connsiteY10" fmla="*/ 934641 h 1381125"/>
                <a:gd name="connsiteX11" fmla="*/ 1095613 w 1581150"/>
                <a:gd name="connsiteY11" fmla="*/ 170736 h 1381125"/>
                <a:gd name="connsiteX12" fmla="*/ 1131808 w 1581150"/>
                <a:gd name="connsiteY12" fmla="*/ 813673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1150" h="1381125">
                  <a:moveTo>
                    <a:pt x="915591" y="475536"/>
                  </a:moveTo>
                  <a:cubicBezTo>
                    <a:pt x="915591" y="285036"/>
                    <a:pt x="760333" y="131683"/>
                    <a:pt x="567928" y="131683"/>
                  </a:cubicBezTo>
                  <a:cubicBezTo>
                    <a:pt x="375523" y="131683"/>
                    <a:pt x="215503" y="285988"/>
                    <a:pt x="215503" y="475536"/>
                  </a:cubicBezTo>
                  <a:cubicBezTo>
                    <a:pt x="215503" y="665083"/>
                    <a:pt x="375523" y="819388"/>
                    <a:pt x="567928" y="819388"/>
                  </a:cubicBezTo>
                  <a:cubicBezTo>
                    <a:pt x="760333" y="819388"/>
                    <a:pt x="915591" y="665083"/>
                    <a:pt x="915591" y="475536"/>
                  </a:cubicBezTo>
                  <a:lnTo>
                    <a:pt x="915591" y="475536"/>
                  </a:lnTo>
                  <a:close/>
                  <a:moveTo>
                    <a:pt x="10716" y="1376601"/>
                  </a:moveTo>
                  <a:cubicBezTo>
                    <a:pt x="10716" y="1068943"/>
                    <a:pt x="262176" y="819388"/>
                    <a:pt x="573643" y="819388"/>
                  </a:cubicBezTo>
                  <a:cubicBezTo>
                    <a:pt x="885111" y="819388"/>
                    <a:pt x="1136571" y="1068943"/>
                    <a:pt x="1136571" y="1376601"/>
                  </a:cubicBezTo>
                  <a:moveTo>
                    <a:pt x="1256586" y="10716"/>
                  </a:moveTo>
                  <a:cubicBezTo>
                    <a:pt x="1678543" y="203121"/>
                    <a:pt x="1671876" y="698421"/>
                    <a:pt x="1314688" y="934641"/>
                  </a:cubicBezTo>
                  <a:moveTo>
                    <a:pt x="1095613" y="170736"/>
                  </a:moveTo>
                  <a:cubicBezTo>
                    <a:pt x="1359456" y="304086"/>
                    <a:pt x="1354693" y="648891"/>
                    <a:pt x="1131808" y="813673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3CDAEF06-1657-438E-AE6B-43D72AB995CA}"/>
              </a:ext>
            </a:extLst>
          </p:cNvPr>
          <p:cNvGrpSpPr/>
          <p:nvPr/>
        </p:nvGrpSpPr>
        <p:grpSpPr>
          <a:xfrm>
            <a:off x="5935673" y="4925777"/>
            <a:ext cx="341074" cy="341074"/>
            <a:chOff x="7510463" y="5312356"/>
            <a:chExt cx="442912" cy="442912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974F3AB8-0B30-467D-9B36-70D7985E4195}"/>
                </a:ext>
              </a:extLst>
            </p:cNvPr>
            <p:cNvSpPr/>
            <p:nvPr/>
          </p:nvSpPr>
          <p:spPr bwMode="auto">
            <a:xfrm>
              <a:off x="7510463" y="5312356"/>
              <a:ext cx="442912" cy="4429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6" name="watch">
              <a:extLst>
                <a:ext uri="{FF2B5EF4-FFF2-40B4-BE49-F238E27FC236}">
                  <a16:creationId xmlns:a16="http://schemas.microsoft.com/office/drawing/2014/main" id="{1B840322-CCC5-4720-8B7F-6A13DAE12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2861" y="5406390"/>
              <a:ext cx="147639" cy="269797"/>
            </a:xfrm>
            <a:custGeom>
              <a:avLst/>
              <a:gdLst>
                <a:gd name="T0" fmla="*/ 15 w 32"/>
                <a:gd name="T1" fmla="*/ 49 h 61"/>
                <a:gd name="T2" fmla="*/ 15 w 32"/>
                <a:gd name="T3" fmla="*/ 8 h 61"/>
                <a:gd name="T4" fmla="*/ 23 w 32"/>
                <a:gd name="T5" fmla="*/ 0 h 61"/>
                <a:gd name="T6" fmla="*/ 32 w 32"/>
                <a:gd name="T7" fmla="*/ 8 h 61"/>
                <a:gd name="T8" fmla="*/ 32 w 32"/>
                <a:gd name="T9" fmla="*/ 30 h 61"/>
                <a:gd name="T10" fmla="*/ 24 w 32"/>
                <a:gd name="T11" fmla="*/ 0 h 61"/>
                <a:gd name="T12" fmla="*/ 8 w 32"/>
                <a:gd name="T13" fmla="*/ 0 h 61"/>
                <a:gd name="T14" fmla="*/ 0 w 32"/>
                <a:gd name="T15" fmla="*/ 8 h 61"/>
                <a:gd name="T16" fmla="*/ 0 w 32"/>
                <a:gd name="T17" fmla="*/ 49 h 61"/>
                <a:gd name="T18" fmla="*/ 15 w 32"/>
                <a:gd name="T19" fmla="*/ 49 h 61"/>
                <a:gd name="T20" fmla="*/ 15 w 32"/>
                <a:gd name="T21" fmla="*/ 53 h 61"/>
                <a:gd name="T22" fmla="*/ 23 w 32"/>
                <a:gd name="T23" fmla="*/ 61 h 61"/>
                <a:gd name="T24" fmla="*/ 31 w 32"/>
                <a:gd name="T25" fmla="*/ 53 h 61"/>
                <a:gd name="T26" fmla="*/ 31 w 32"/>
                <a:gd name="T27" fmla="*/ 48 h 61"/>
                <a:gd name="T28" fmla="*/ 0 w 32"/>
                <a:gd name="T29" fmla="*/ 49 h 61"/>
                <a:gd name="T30" fmla="*/ 0 w 32"/>
                <a:gd name="T31" fmla="*/ 53 h 61"/>
                <a:gd name="T32" fmla="*/ 8 w 32"/>
                <a:gd name="T33" fmla="*/ 61 h 61"/>
                <a:gd name="T34" fmla="*/ 24 w 32"/>
                <a:gd name="T35" fmla="*/ 61 h 61"/>
                <a:gd name="T36" fmla="*/ 6 w 32"/>
                <a:gd name="T37" fmla="*/ 20 h 61"/>
                <a:gd name="T38" fmla="*/ 7 w 32"/>
                <a:gd name="T39" fmla="*/ 21 h 61"/>
                <a:gd name="T40" fmla="*/ 8 w 32"/>
                <a:gd name="T41" fmla="*/ 20 h 61"/>
                <a:gd name="T42" fmla="*/ 7 w 32"/>
                <a:gd name="T43" fmla="*/ 19 h 61"/>
                <a:gd name="T44" fmla="*/ 6 w 32"/>
                <a:gd name="T45" fmla="*/ 20 h 61"/>
                <a:gd name="T46" fmla="*/ 6 w 32"/>
                <a:gd name="T47" fmla="*/ 31 h 61"/>
                <a:gd name="T48" fmla="*/ 7 w 32"/>
                <a:gd name="T49" fmla="*/ 32 h 61"/>
                <a:gd name="T50" fmla="*/ 8 w 32"/>
                <a:gd name="T51" fmla="*/ 31 h 61"/>
                <a:gd name="T52" fmla="*/ 7 w 32"/>
                <a:gd name="T53" fmla="*/ 30 h 61"/>
                <a:gd name="T54" fmla="*/ 6 w 32"/>
                <a:gd name="T55" fmla="*/ 31 h 61"/>
                <a:gd name="T56" fmla="*/ 6 w 32"/>
                <a:gd name="T57" fmla="*/ 42 h 61"/>
                <a:gd name="T58" fmla="*/ 7 w 32"/>
                <a:gd name="T59" fmla="*/ 43 h 61"/>
                <a:gd name="T60" fmla="*/ 8 w 32"/>
                <a:gd name="T61" fmla="*/ 42 h 61"/>
                <a:gd name="T62" fmla="*/ 7 w 32"/>
                <a:gd name="T63" fmla="*/ 41 h 61"/>
                <a:gd name="T64" fmla="*/ 6 w 32"/>
                <a:gd name="T65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61">
                  <a:moveTo>
                    <a:pt x="15" y="49"/>
                  </a:moveTo>
                  <a:cubicBezTo>
                    <a:pt x="15" y="49"/>
                    <a:pt x="15" y="49"/>
                    <a:pt x="15" y="8"/>
                  </a:cubicBezTo>
                  <a:cubicBezTo>
                    <a:pt x="15" y="4"/>
                    <a:pt x="19" y="0"/>
                    <a:pt x="23" y="0"/>
                  </a:cubicBezTo>
                  <a:cubicBezTo>
                    <a:pt x="28" y="0"/>
                    <a:pt x="32" y="4"/>
                    <a:pt x="32" y="8"/>
                  </a:cubicBezTo>
                  <a:cubicBezTo>
                    <a:pt x="32" y="8"/>
                    <a:pt x="32" y="8"/>
                    <a:pt x="32" y="30"/>
                  </a:cubicBezTo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moveTo>
                    <a:pt x="15" y="49"/>
                  </a:moveTo>
                  <a:cubicBezTo>
                    <a:pt x="15" y="49"/>
                    <a:pt x="15" y="49"/>
                    <a:pt x="15" y="53"/>
                  </a:cubicBezTo>
                  <a:cubicBezTo>
                    <a:pt x="15" y="58"/>
                    <a:pt x="19" y="61"/>
                    <a:pt x="23" y="61"/>
                  </a:cubicBezTo>
                  <a:cubicBezTo>
                    <a:pt x="27" y="61"/>
                    <a:pt x="31" y="58"/>
                    <a:pt x="31" y="53"/>
                  </a:cubicBezTo>
                  <a:cubicBezTo>
                    <a:pt x="31" y="53"/>
                    <a:pt x="31" y="53"/>
                    <a:pt x="31" y="48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3"/>
                  </a:cubicBezTo>
                  <a:cubicBezTo>
                    <a:pt x="0" y="58"/>
                    <a:pt x="3" y="61"/>
                    <a:pt x="8" y="61"/>
                  </a:cubicBezTo>
                  <a:cubicBezTo>
                    <a:pt x="8" y="61"/>
                    <a:pt x="8" y="61"/>
                    <a:pt x="24" y="61"/>
                  </a:cubicBezTo>
                  <a:moveTo>
                    <a:pt x="6" y="20"/>
                  </a:move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8" y="21"/>
                    <a:pt x="8" y="20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6" y="19"/>
                    <a:pt x="6" y="20"/>
                  </a:cubicBezTo>
                  <a:close/>
                  <a:moveTo>
                    <a:pt x="6" y="31"/>
                  </a:moveTo>
                  <a:cubicBezTo>
                    <a:pt x="6" y="32"/>
                    <a:pt x="7" y="32"/>
                    <a:pt x="7" y="32"/>
                  </a:cubicBezTo>
                  <a:cubicBezTo>
                    <a:pt x="8" y="32"/>
                    <a:pt x="8" y="32"/>
                    <a:pt x="8" y="31"/>
                  </a:cubicBezTo>
                  <a:cubicBezTo>
                    <a:pt x="8" y="30"/>
                    <a:pt x="8" y="30"/>
                    <a:pt x="7" y="30"/>
                  </a:cubicBezTo>
                  <a:cubicBezTo>
                    <a:pt x="7" y="30"/>
                    <a:pt x="6" y="30"/>
                    <a:pt x="6" y="31"/>
                  </a:cubicBezTo>
                  <a:close/>
                  <a:moveTo>
                    <a:pt x="6" y="42"/>
                  </a:moveTo>
                  <a:cubicBezTo>
                    <a:pt x="6" y="43"/>
                    <a:pt x="7" y="43"/>
                    <a:pt x="7" y="43"/>
                  </a:cubicBezTo>
                  <a:cubicBezTo>
                    <a:pt x="8" y="43"/>
                    <a:pt x="8" y="43"/>
                    <a:pt x="8" y="42"/>
                  </a:cubicBezTo>
                  <a:cubicBezTo>
                    <a:pt x="8" y="42"/>
                    <a:pt x="8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8A8A97DC-C9C8-43B6-B487-F438E9B53CFB}"/>
              </a:ext>
            </a:extLst>
          </p:cNvPr>
          <p:cNvGrpSpPr/>
          <p:nvPr/>
        </p:nvGrpSpPr>
        <p:grpSpPr>
          <a:xfrm>
            <a:off x="6576794" y="4793911"/>
            <a:ext cx="365599" cy="365599"/>
            <a:chOff x="8343009" y="5141118"/>
            <a:chExt cx="474760" cy="474760"/>
          </a:xfrm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74AC9031-AA29-46BD-B2F7-617E766C874F}"/>
                </a:ext>
              </a:extLst>
            </p:cNvPr>
            <p:cNvSpPr/>
            <p:nvPr/>
          </p:nvSpPr>
          <p:spPr bwMode="auto">
            <a:xfrm>
              <a:off x="8343009" y="5141118"/>
              <a:ext cx="474760" cy="47476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3" name="chips">
              <a:extLst>
                <a:ext uri="{FF2B5EF4-FFF2-40B4-BE49-F238E27FC236}">
                  <a16:creationId xmlns:a16="http://schemas.microsoft.com/office/drawing/2014/main" id="{68B60698-05B7-499B-BCB9-477F7A486743}"/>
                </a:ext>
              </a:extLst>
            </p:cNvPr>
            <p:cNvSpPr/>
            <p:nvPr/>
          </p:nvSpPr>
          <p:spPr>
            <a:xfrm>
              <a:off x="8391098" y="5229225"/>
              <a:ext cx="332184" cy="295275"/>
            </a:xfrm>
            <a:custGeom>
              <a:avLst/>
              <a:gdLst>
                <a:gd name="connsiteX0" fmla="*/ 222858 w 624315"/>
                <a:gd name="connsiteY0" fmla="*/ 267948 h 554948"/>
                <a:gd name="connsiteX1" fmla="*/ 222858 w 624315"/>
                <a:gd name="connsiteY1" fmla="*/ 150022 h 554948"/>
                <a:gd name="connsiteX2" fmla="*/ 250606 w 624315"/>
                <a:gd name="connsiteY2" fmla="*/ 118806 h 554948"/>
                <a:gd name="connsiteX3" fmla="*/ 493395 w 624315"/>
                <a:gd name="connsiteY3" fmla="*/ 118806 h 554948"/>
                <a:gd name="connsiteX4" fmla="*/ 521143 w 624315"/>
                <a:gd name="connsiteY4" fmla="*/ 150022 h 554948"/>
                <a:gd name="connsiteX5" fmla="*/ 521143 w 624315"/>
                <a:gd name="connsiteY5" fmla="*/ 399748 h 554948"/>
                <a:gd name="connsiteX6" fmla="*/ 493395 w 624315"/>
                <a:gd name="connsiteY6" fmla="*/ 430964 h 554948"/>
                <a:gd name="connsiteX7" fmla="*/ 493395 w 624315"/>
                <a:gd name="connsiteY7" fmla="*/ 430964 h 554948"/>
                <a:gd name="connsiteX8" fmla="*/ 278353 w 624315"/>
                <a:gd name="connsiteY8" fmla="*/ 430964 h 554948"/>
                <a:gd name="connsiteX9" fmla="*/ 274885 w 624315"/>
                <a:gd name="connsiteY9" fmla="*/ 118806 h 554948"/>
                <a:gd name="connsiteX10" fmla="*/ 274885 w 624315"/>
                <a:gd name="connsiteY10" fmla="*/ 77185 h 554948"/>
                <a:gd name="connsiteX11" fmla="*/ 326911 w 624315"/>
                <a:gd name="connsiteY11" fmla="*/ 118806 h 554948"/>
                <a:gd name="connsiteX12" fmla="*/ 326911 w 624315"/>
                <a:gd name="connsiteY12" fmla="*/ 77185 h 554948"/>
                <a:gd name="connsiteX13" fmla="*/ 375469 w 624315"/>
                <a:gd name="connsiteY13" fmla="*/ 77185 h 554948"/>
                <a:gd name="connsiteX14" fmla="*/ 375469 w 624315"/>
                <a:gd name="connsiteY14" fmla="*/ 118806 h 554948"/>
                <a:gd name="connsiteX15" fmla="*/ 424027 w 624315"/>
                <a:gd name="connsiteY15" fmla="*/ 77185 h 554948"/>
                <a:gd name="connsiteX16" fmla="*/ 424027 w 624315"/>
                <a:gd name="connsiteY16" fmla="*/ 118806 h 554948"/>
                <a:gd name="connsiteX17" fmla="*/ 482990 w 624315"/>
                <a:gd name="connsiteY17" fmla="*/ 77185 h 554948"/>
                <a:gd name="connsiteX18" fmla="*/ 482990 w 624315"/>
                <a:gd name="connsiteY18" fmla="*/ 118806 h 554948"/>
                <a:gd name="connsiteX19" fmla="*/ 576637 w 624315"/>
                <a:gd name="connsiteY19" fmla="*/ 170832 h 554948"/>
                <a:gd name="connsiteX20" fmla="*/ 524611 w 624315"/>
                <a:gd name="connsiteY20" fmla="*/ 170832 h 554948"/>
                <a:gd name="connsiteX21" fmla="*/ 576637 w 624315"/>
                <a:gd name="connsiteY21" fmla="*/ 219390 h 554948"/>
                <a:gd name="connsiteX22" fmla="*/ 524611 w 624315"/>
                <a:gd name="connsiteY22" fmla="*/ 219390 h 554948"/>
                <a:gd name="connsiteX23" fmla="*/ 576637 w 624315"/>
                <a:gd name="connsiteY23" fmla="*/ 271417 h 554948"/>
                <a:gd name="connsiteX24" fmla="*/ 524611 w 624315"/>
                <a:gd name="connsiteY24" fmla="*/ 271417 h 554948"/>
                <a:gd name="connsiteX25" fmla="*/ 576637 w 624315"/>
                <a:gd name="connsiteY25" fmla="*/ 330380 h 554948"/>
                <a:gd name="connsiteX26" fmla="*/ 524611 w 624315"/>
                <a:gd name="connsiteY26" fmla="*/ 330380 h 554948"/>
                <a:gd name="connsiteX27" fmla="*/ 576637 w 624315"/>
                <a:gd name="connsiteY27" fmla="*/ 378938 h 554948"/>
                <a:gd name="connsiteX28" fmla="*/ 524611 w 624315"/>
                <a:gd name="connsiteY28" fmla="*/ 378938 h 554948"/>
                <a:gd name="connsiteX29" fmla="*/ 222858 w 624315"/>
                <a:gd name="connsiteY29" fmla="*/ 170832 h 554948"/>
                <a:gd name="connsiteX30" fmla="*/ 181237 w 624315"/>
                <a:gd name="connsiteY30" fmla="*/ 170832 h 554948"/>
                <a:gd name="connsiteX31" fmla="*/ 222858 w 624315"/>
                <a:gd name="connsiteY31" fmla="*/ 219390 h 554948"/>
                <a:gd name="connsiteX32" fmla="*/ 181237 w 624315"/>
                <a:gd name="connsiteY32" fmla="*/ 219390 h 554948"/>
                <a:gd name="connsiteX33" fmla="*/ 222858 w 624315"/>
                <a:gd name="connsiteY33" fmla="*/ 271417 h 554948"/>
                <a:gd name="connsiteX34" fmla="*/ 181237 w 624315"/>
                <a:gd name="connsiteY34" fmla="*/ 271417 h 554948"/>
                <a:gd name="connsiteX35" fmla="*/ 326911 w 624315"/>
                <a:gd name="connsiteY35" fmla="*/ 430964 h 554948"/>
                <a:gd name="connsiteX36" fmla="*/ 326911 w 624315"/>
                <a:gd name="connsiteY36" fmla="*/ 482991 h 554948"/>
                <a:gd name="connsiteX37" fmla="*/ 375469 w 624315"/>
                <a:gd name="connsiteY37" fmla="*/ 479522 h 554948"/>
                <a:gd name="connsiteX38" fmla="*/ 375469 w 624315"/>
                <a:gd name="connsiteY38" fmla="*/ 427496 h 554948"/>
                <a:gd name="connsiteX39" fmla="*/ 424027 w 624315"/>
                <a:gd name="connsiteY39" fmla="*/ 430964 h 554948"/>
                <a:gd name="connsiteX40" fmla="*/ 424027 w 624315"/>
                <a:gd name="connsiteY40" fmla="*/ 482991 h 554948"/>
                <a:gd name="connsiteX41" fmla="*/ 482990 w 624315"/>
                <a:gd name="connsiteY41" fmla="*/ 430964 h 554948"/>
                <a:gd name="connsiteX42" fmla="*/ 482990 w 624315"/>
                <a:gd name="connsiteY42" fmla="*/ 482991 h 554948"/>
                <a:gd name="connsiteX43" fmla="*/ 254074 w 624315"/>
                <a:gd name="connsiteY43" fmla="*/ 451775 h 554948"/>
                <a:gd name="connsiteX44" fmla="*/ 118806 w 624315"/>
                <a:gd name="connsiteY44" fmla="*/ 451775 h 554948"/>
                <a:gd name="connsiteX45" fmla="*/ 101464 w 624315"/>
                <a:gd name="connsiteY45" fmla="*/ 434433 h 554948"/>
                <a:gd name="connsiteX46" fmla="*/ 101464 w 624315"/>
                <a:gd name="connsiteY46" fmla="*/ 292227 h 554948"/>
                <a:gd name="connsiteX47" fmla="*/ 118806 w 624315"/>
                <a:gd name="connsiteY47" fmla="*/ 274885 h 554948"/>
                <a:gd name="connsiteX48" fmla="*/ 254074 w 624315"/>
                <a:gd name="connsiteY48" fmla="*/ 274885 h 554948"/>
                <a:gd name="connsiteX49" fmla="*/ 271416 w 624315"/>
                <a:gd name="connsiteY49" fmla="*/ 292227 h 554948"/>
                <a:gd name="connsiteX50" fmla="*/ 271416 w 624315"/>
                <a:gd name="connsiteY50" fmla="*/ 434433 h 554948"/>
                <a:gd name="connsiteX51" fmla="*/ 254074 w 624315"/>
                <a:gd name="connsiteY51" fmla="*/ 451775 h 554948"/>
                <a:gd name="connsiteX52" fmla="*/ 254074 w 624315"/>
                <a:gd name="connsiteY52" fmla="*/ 451775 h 554948"/>
                <a:gd name="connsiteX53" fmla="*/ 129211 w 624315"/>
                <a:gd name="connsiteY53" fmla="*/ 274885 h 554948"/>
                <a:gd name="connsiteX54" fmla="*/ 129211 w 624315"/>
                <a:gd name="connsiteY54" fmla="*/ 250606 h 554948"/>
                <a:gd name="connsiteX55" fmla="*/ 156958 w 624315"/>
                <a:gd name="connsiteY55" fmla="*/ 274885 h 554948"/>
                <a:gd name="connsiteX56" fmla="*/ 156958 w 624315"/>
                <a:gd name="connsiteY56" fmla="*/ 250606 h 554948"/>
                <a:gd name="connsiteX57" fmla="*/ 184706 w 624315"/>
                <a:gd name="connsiteY57" fmla="*/ 250606 h 554948"/>
                <a:gd name="connsiteX58" fmla="*/ 184706 w 624315"/>
                <a:gd name="connsiteY58" fmla="*/ 274885 h 554948"/>
                <a:gd name="connsiteX59" fmla="*/ 212453 w 624315"/>
                <a:gd name="connsiteY59" fmla="*/ 250606 h 554948"/>
                <a:gd name="connsiteX60" fmla="*/ 212453 w 624315"/>
                <a:gd name="connsiteY60" fmla="*/ 274885 h 554948"/>
                <a:gd name="connsiteX61" fmla="*/ 247137 w 624315"/>
                <a:gd name="connsiteY61" fmla="*/ 250606 h 554948"/>
                <a:gd name="connsiteX62" fmla="*/ 247137 w 624315"/>
                <a:gd name="connsiteY62" fmla="*/ 274885 h 554948"/>
                <a:gd name="connsiteX63" fmla="*/ 299164 w 624315"/>
                <a:gd name="connsiteY63" fmla="*/ 302632 h 554948"/>
                <a:gd name="connsiteX64" fmla="*/ 271416 w 624315"/>
                <a:gd name="connsiteY64" fmla="*/ 302632 h 554948"/>
                <a:gd name="connsiteX65" fmla="*/ 299164 w 624315"/>
                <a:gd name="connsiteY65" fmla="*/ 330380 h 554948"/>
                <a:gd name="connsiteX66" fmla="*/ 271416 w 624315"/>
                <a:gd name="connsiteY66" fmla="*/ 330380 h 554948"/>
                <a:gd name="connsiteX67" fmla="*/ 299164 w 624315"/>
                <a:gd name="connsiteY67" fmla="*/ 361596 h 554948"/>
                <a:gd name="connsiteX68" fmla="*/ 271416 w 624315"/>
                <a:gd name="connsiteY68" fmla="*/ 361596 h 554948"/>
                <a:gd name="connsiteX69" fmla="*/ 299164 w 624315"/>
                <a:gd name="connsiteY69" fmla="*/ 392812 h 554948"/>
                <a:gd name="connsiteX70" fmla="*/ 271416 w 624315"/>
                <a:gd name="connsiteY70" fmla="*/ 392812 h 554948"/>
                <a:gd name="connsiteX71" fmla="*/ 299164 w 624315"/>
                <a:gd name="connsiteY71" fmla="*/ 424027 h 554948"/>
                <a:gd name="connsiteX72" fmla="*/ 271416 w 624315"/>
                <a:gd name="connsiteY72" fmla="*/ 424027 h 554948"/>
                <a:gd name="connsiteX73" fmla="*/ 101464 w 624315"/>
                <a:gd name="connsiteY73" fmla="*/ 302632 h 554948"/>
                <a:gd name="connsiteX74" fmla="*/ 77185 w 624315"/>
                <a:gd name="connsiteY74" fmla="*/ 302632 h 554948"/>
                <a:gd name="connsiteX75" fmla="*/ 101464 w 624315"/>
                <a:gd name="connsiteY75" fmla="*/ 330380 h 554948"/>
                <a:gd name="connsiteX76" fmla="*/ 77185 w 624315"/>
                <a:gd name="connsiteY76" fmla="*/ 330380 h 554948"/>
                <a:gd name="connsiteX77" fmla="*/ 101464 w 624315"/>
                <a:gd name="connsiteY77" fmla="*/ 361596 h 554948"/>
                <a:gd name="connsiteX78" fmla="*/ 77185 w 624315"/>
                <a:gd name="connsiteY78" fmla="*/ 361596 h 554948"/>
                <a:gd name="connsiteX79" fmla="*/ 101464 w 624315"/>
                <a:gd name="connsiteY79" fmla="*/ 392812 h 554948"/>
                <a:gd name="connsiteX80" fmla="*/ 77185 w 624315"/>
                <a:gd name="connsiteY80" fmla="*/ 392812 h 554948"/>
                <a:gd name="connsiteX81" fmla="*/ 101464 w 624315"/>
                <a:gd name="connsiteY81" fmla="*/ 424027 h 554948"/>
                <a:gd name="connsiteX82" fmla="*/ 77185 w 624315"/>
                <a:gd name="connsiteY82" fmla="*/ 424027 h 554948"/>
                <a:gd name="connsiteX83" fmla="*/ 129211 w 624315"/>
                <a:gd name="connsiteY83" fmla="*/ 451775 h 554948"/>
                <a:gd name="connsiteX84" fmla="*/ 129211 w 624315"/>
                <a:gd name="connsiteY84" fmla="*/ 479522 h 554948"/>
                <a:gd name="connsiteX85" fmla="*/ 156958 w 624315"/>
                <a:gd name="connsiteY85" fmla="*/ 451775 h 554948"/>
                <a:gd name="connsiteX86" fmla="*/ 156958 w 624315"/>
                <a:gd name="connsiteY86" fmla="*/ 479522 h 554948"/>
                <a:gd name="connsiteX87" fmla="*/ 184706 w 624315"/>
                <a:gd name="connsiteY87" fmla="*/ 479522 h 554948"/>
                <a:gd name="connsiteX88" fmla="*/ 184706 w 624315"/>
                <a:gd name="connsiteY88" fmla="*/ 451775 h 554948"/>
                <a:gd name="connsiteX89" fmla="*/ 212453 w 624315"/>
                <a:gd name="connsiteY89" fmla="*/ 451775 h 554948"/>
                <a:gd name="connsiteX90" fmla="*/ 212453 w 624315"/>
                <a:gd name="connsiteY90" fmla="*/ 479522 h 554948"/>
                <a:gd name="connsiteX91" fmla="*/ 247137 w 624315"/>
                <a:gd name="connsiteY91" fmla="*/ 451775 h 554948"/>
                <a:gd name="connsiteX92" fmla="*/ 247137 w 624315"/>
                <a:gd name="connsiteY92" fmla="*/ 479522 h 55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24315" h="554948">
                  <a:moveTo>
                    <a:pt x="222858" y="267948"/>
                  </a:moveTo>
                  <a:cubicBezTo>
                    <a:pt x="222858" y="156959"/>
                    <a:pt x="222858" y="150022"/>
                    <a:pt x="222858" y="150022"/>
                  </a:cubicBezTo>
                  <a:cubicBezTo>
                    <a:pt x="222858" y="132680"/>
                    <a:pt x="236732" y="118806"/>
                    <a:pt x="250606" y="118806"/>
                  </a:cubicBezTo>
                  <a:cubicBezTo>
                    <a:pt x="493395" y="118806"/>
                    <a:pt x="493395" y="118806"/>
                    <a:pt x="493395" y="118806"/>
                  </a:cubicBezTo>
                  <a:cubicBezTo>
                    <a:pt x="510737" y="118806"/>
                    <a:pt x="521143" y="129211"/>
                    <a:pt x="521143" y="150022"/>
                  </a:cubicBezTo>
                  <a:cubicBezTo>
                    <a:pt x="521143" y="399748"/>
                    <a:pt x="521143" y="399748"/>
                    <a:pt x="521143" y="399748"/>
                  </a:cubicBezTo>
                  <a:cubicBezTo>
                    <a:pt x="521143" y="413622"/>
                    <a:pt x="510737" y="430964"/>
                    <a:pt x="493395" y="430964"/>
                  </a:cubicBezTo>
                  <a:lnTo>
                    <a:pt x="493395" y="430964"/>
                  </a:lnTo>
                  <a:cubicBezTo>
                    <a:pt x="368532" y="430964"/>
                    <a:pt x="309569" y="430964"/>
                    <a:pt x="278353" y="430964"/>
                  </a:cubicBezTo>
                  <a:moveTo>
                    <a:pt x="274885" y="118806"/>
                  </a:moveTo>
                  <a:cubicBezTo>
                    <a:pt x="274885" y="77185"/>
                    <a:pt x="274885" y="77185"/>
                    <a:pt x="274885" y="77185"/>
                  </a:cubicBezTo>
                  <a:moveTo>
                    <a:pt x="326911" y="118806"/>
                  </a:moveTo>
                  <a:cubicBezTo>
                    <a:pt x="326911" y="77185"/>
                    <a:pt x="326911" y="77185"/>
                    <a:pt x="326911" y="77185"/>
                  </a:cubicBezTo>
                  <a:moveTo>
                    <a:pt x="375469" y="77185"/>
                  </a:moveTo>
                  <a:cubicBezTo>
                    <a:pt x="375469" y="118806"/>
                    <a:pt x="375469" y="118806"/>
                    <a:pt x="375469" y="118806"/>
                  </a:cubicBezTo>
                  <a:moveTo>
                    <a:pt x="424027" y="77185"/>
                  </a:moveTo>
                  <a:cubicBezTo>
                    <a:pt x="424027" y="118806"/>
                    <a:pt x="424027" y="118806"/>
                    <a:pt x="424027" y="118806"/>
                  </a:cubicBezTo>
                  <a:moveTo>
                    <a:pt x="482990" y="77185"/>
                  </a:moveTo>
                  <a:cubicBezTo>
                    <a:pt x="482990" y="118806"/>
                    <a:pt x="482990" y="118806"/>
                    <a:pt x="482990" y="118806"/>
                  </a:cubicBezTo>
                  <a:moveTo>
                    <a:pt x="576637" y="170832"/>
                  </a:moveTo>
                  <a:cubicBezTo>
                    <a:pt x="524611" y="170832"/>
                    <a:pt x="524611" y="170832"/>
                    <a:pt x="524611" y="170832"/>
                  </a:cubicBezTo>
                  <a:moveTo>
                    <a:pt x="576637" y="219390"/>
                  </a:moveTo>
                  <a:cubicBezTo>
                    <a:pt x="524611" y="219390"/>
                    <a:pt x="524611" y="219390"/>
                    <a:pt x="524611" y="219390"/>
                  </a:cubicBezTo>
                  <a:moveTo>
                    <a:pt x="576637" y="271417"/>
                  </a:moveTo>
                  <a:cubicBezTo>
                    <a:pt x="524611" y="271417"/>
                    <a:pt x="524611" y="271417"/>
                    <a:pt x="524611" y="271417"/>
                  </a:cubicBezTo>
                  <a:moveTo>
                    <a:pt x="576637" y="330380"/>
                  </a:moveTo>
                  <a:cubicBezTo>
                    <a:pt x="524611" y="330380"/>
                    <a:pt x="524611" y="330380"/>
                    <a:pt x="524611" y="330380"/>
                  </a:cubicBezTo>
                  <a:moveTo>
                    <a:pt x="576637" y="378938"/>
                  </a:moveTo>
                  <a:cubicBezTo>
                    <a:pt x="524611" y="378938"/>
                    <a:pt x="524611" y="378938"/>
                    <a:pt x="524611" y="378938"/>
                  </a:cubicBezTo>
                  <a:moveTo>
                    <a:pt x="222858" y="170832"/>
                  </a:moveTo>
                  <a:cubicBezTo>
                    <a:pt x="181237" y="170832"/>
                    <a:pt x="181237" y="170832"/>
                    <a:pt x="181237" y="170832"/>
                  </a:cubicBezTo>
                  <a:moveTo>
                    <a:pt x="222858" y="219390"/>
                  </a:moveTo>
                  <a:cubicBezTo>
                    <a:pt x="181237" y="219390"/>
                    <a:pt x="181237" y="219390"/>
                    <a:pt x="181237" y="219390"/>
                  </a:cubicBezTo>
                  <a:moveTo>
                    <a:pt x="222858" y="271417"/>
                  </a:moveTo>
                  <a:cubicBezTo>
                    <a:pt x="181237" y="271417"/>
                    <a:pt x="181237" y="271417"/>
                    <a:pt x="181237" y="271417"/>
                  </a:cubicBezTo>
                  <a:moveTo>
                    <a:pt x="326911" y="430964"/>
                  </a:moveTo>
                  <a:cubicBezTo>
                    <a:pt x="326911" y="482991"/>
                    <a:pt x="326911" y="482991"/>
                    <a:pt x="326911" y="482991"/>
                  </a:cubicBezTo>
                  <a:moveTo>
                    <a:pt x="375469" y="479522"/>
                  </a:moveTo>
                  <a:cubicBezTo>
                    <a:pt x="375469" y="427496"/>
                    <a:pt x="375469" y="427496"/>
                    <a:pt x="375469" y="427496"/>
                  </a:cubicBezTo>
                  <a:moveTo>
                    <a:pt x="424027" y="430964"/>
                  </a:moveTo>
                  <a:cubicBezTo>
                    <a:pt x="424027" y="482991"/>
                    <a:pt x="424027" y="482991"/>
                    <a:pt x="424027" y="482991"/>
                  </a:cubicBezTo>
                  <a:moveTo>
                    <a:pt x="482990" y="430964"/>
                  </a:moveTo>
                  <a:cubicBezTo>
                    <a:pt x="482990" y="482991"/>
                    <a:pt x="482990" y="482991"/>
                    <a:pt x="482990" y="482991"/>
                  </a:cubicBezTo>
                  <a:moveTo>
                    <a:pt x="254074" y="451775"/>
                  </a:moveTo>
                  <a:cubicBezTo>
                    <a:pt x="118806" y="451775"/>
                    <a:pt x="118806" y="451775"/>
                    <a:pt x="118806" y="451775"/>
                  </a:cubicBezTo>
                  <a:cubicBezTo>
                    <a:pt x="111869" y="451775"/>
                    <a:pt x="101464" y="441369"/>
                    <a:pt x="101464" y="434433"/>
                  </a:cubicBezTo>
                  <a:cubicBezTo>
                    <a:pt x="101464" y="292227"/>
                    <a:pt x="101464" y="292227"/>
                    <a:pt x="101464" y="292227"/>
                  </a:cubicBezTo>
                  <a:cubicBezTo>
                    <a:pt x="101464" y="281822"/>
                    <a:pt x="108401" y="274885"/>
                    <a:pt x="118806" y="274885"/>
                  </a:cubicBezTo>
                  <a:cubicBezTo>
                    <a:pt x="254074" y="274885"/>
                    <a:pt x="254074" y="274885"/>
                    <a:pt x="254074" y="274885"/>
                  </a:cubicBezTo>
                  <a:cubicBezTo>
                    <a:pt x="264480" y="274885"/>
                    <a:pt x="271416" y="281822"/>
                    <a:pt x="271416" y="292227"/>
                  </a:cubicBezTo>
                  <a:cubicBezTo>
                    <a:pt x="271416" y="434433"/>
                    <a:pt x="271416" y="434433"/>
                    <a:pt x="271416" y="434433"/>
                  </a:cubicBezTo>
                  <a:cubicBezTo>
                    <a:pt x="271416" y="441369"/>
                    <a:pt x="264480" y="451775"/>
                    <a:pt x="254074" y="451775"/>
                  </a:cubicBezTo>
                  <a:lnTo>
                    <a:pt x="254074" y="451775"/>
                  </a:lnTo>
                  <a:close/>
                  <a:moveTo>
                    <a:pt x="129211" y="274885"/>
                  </a:moveTo>
                  <a:cubicBezTo>
                    <a:pt x="129211" y="250606"/>
                    <a:pt x="129211" y="250606"/>
                    <a:pt x="129211" y="250606"/>
                  </a:cubicBezTo>
                  <a:moveTo>
                    <a:pt x="156958" y="274885"/>
                  </a:moveTo>
                  <a:cubicBezTo>
                    <a:pt x="156958" y="250606"/>
                    <a:pt x="156958" y="250606"/>
                    <a:pt x="156958" y="250606"/>
                  </a:cubicBezTo>
                  <a:moveTo>
                    <a:pt x="184706" y="250606"/>
                  </a:moveTo>
                  <a:cubicBezTo>
                    <a:pt x="184706" y="274885"/>
                    <a:pt x="184706" y="274885"/>
                    <a:pt x="184706" y="274885"/>
                  </a:cubicBezTo>
                  <a:moveTo>
                    <a:pt x="212453" y="250606"/>
                  </a:moveTo>
                  <a:cubicBezTo>
                    <a:pt x="212453" y="274885"/>
                    <a:pt x="212453" y="274885"/>
                    <a:pt x="212453" y="274885"/>
                  </a:cubicBezTo>
                  <a:moveTo>
                    <a:pt x="247137" y="250606"/>
                  </a:moveTo>
                  <a:cubicBezTo>
                    <a:pt x="247137" y="274885"/>
                    <a:pt x="247137" y="274885"/>
                    <a:pt x="247137" y="274885"/>
                  </a:cubicBezTo>
                  <a:moveTo>
                    <a:pt x="299164" y="302632"/>
                  </a:moveTo>
                  <a:cubicBezTo>
                    <a:pt x="271416" y="302632"/>
                    <a:pt x="271416" y="302632"/>
                    <a:pt x="271416" y="302632"/>
                  </a:cubicBezTo>
                  <a:moveTo>
                    <a:pt x="299164" y="330380"/>
                  </a:moveTo>
                  <a:cubicBezTo>
                    <a:pt x="271416" y="330380"/>
                    <a:pt x="271416" y="330380"/>
                    <a:pt x="271416" y="330380"/>
                  </a:cubicBezTo>
                  <a:moveTo>
                    <a:pt x="299164" y="361596"/>
                  </a:moveTo>
                  <a:cubicBezTo>
                    <a:pt x="271416" y="361596"/>
                    <a:pt x="271416" y="361596"/>
                    <a:pt x="271416" y="361596"/>
                  </a:cubicBezTo>
                  <a:moveTo>
                    <a:pt x="299164" y="392812"/>
                  </a:moveTo>
                  <a:cubicBezTo>
                    <a:pt x="271416" y="392812"/>
                    <a:pt x="271416" y="392812"/>
                    <a:pt x="271416" y="392812"/>
                  </a:cubicBezTo>
                  <a:moveTo>
                    <a:pt x="299164" y="424027"/>
                  </a:moveTo>
                  <a:cubicBezTo>
                    <a:pt x="271416" y="424027"/>
                    <a:pt x="271416" y="424027"/>
                    <a:pt x="271416" y="424027"/>
                  </a:cubicBezTo>
                  <a:moveTo>
                    <a:pt x="101464" y="302632"/>
                  </a:moveTo>
                  <a:cubicBezTo>
                    <a:pt x="77185" y="302632"/>
                    <a:pt x="77185" y="302632"/>
                    <a:pt x="77185" y="302632"/>
                  </a:cubicBezTo>
                  <a:moveTo>
                    <a:pt x="101464" y="330380"/>
                  </a:moveTo>
                  <a:cubicBezTo>
                    <a:pt x="77185" y="330380"/>
                    <a:pt x="77185" y="330380"/>
                    <a:pt x="77185" y="330380"/>
                  </a:cubicBezTo>
                  <a:moveTo>
                    <a:pt x="101464" y="361596"/>
                  </a:moveTo>
                  <a:cubicBezTo>
                    <a:pt x="77185" y="361596"/>
                    <a:pt x="77185" y="361596"/>
                    <a:pt x="77185" y="361596"/>
                  </a:cubicBezTo>
                  <a:moveTo>
                    <a:pt x="101464" y="392812"/>
                  </a:moveTo>
                  <a:cubicBezTo>
                    <a:pt x="77185" y="392812"/>
                    <a:pt x="77185" y="392812"/>
                    <a:pt x="77185" y="392812"/>
                  </a:cubicBezTo>
                  <a:moveTo>
                    <a:pt x="101464" y="424027"/>
                  </a:moveTo>
                  <a:cubicBezTo>
                    <a:pt x="77185" y="424027"/>
                    <a:pt x="77185" y="424027"/>
                    <a:pt x="77185" y="424027"/>
                  </a:cubicBezTo>
                  <a:moveTo>
                    <a:pt x="129211" y="451775"/>
                  </a:moveTo>
                  <a:cubicBezTo>
                    <a:pt x="129211" y="479522"/>
                    <a:pt x="129211" y="479522"/>
                    <a:pt x="129211" y="479522"/>
                  </a:cubicBezTo>
                  <a:moveTo>
                    <a:pt x="156958" y="451775"/>
                  </a:moveTo>
                  <a:cubicBezTo>
                    <a:pt x="156958" y="479522"/>
                    <a:pt x="156958" y="479522"/>
                    <a:pt x="156958" y="479522"/>
                  </a:cubicBezTo>
                  <a:moveTo>
                    <a:pt x="184706" y="479522"/>
                  </a:moveTo>
                  <a:cubicBezTo>
                    <a:pt x="184706" y="451775"/>
                    <a:pt x="184706" y="451775"/>
                    <a:pt x="184706" y="451775"/>
                  </a:cubicBezTo>
                  <a:moveTo>
                    <a:pt x="212453" y="451775"/>
                  </a:moveTo>
                  <a:cubicBezTo>
                    <a:pt x="212453" y="479522"/>
                    <a:pt x="212453" y="479522"/>
                    <a:pt x="212453" y="479522"/>
                  </a:cubicBezTo>
                  <a:moveTo>
                    <a:pt x="247137" y="451775"/>
                  </a:moveTo>
                  <a:cubicBezTo>
                    <a:pt x="247137" y="479522"/>
                    <a:pt x="247137" y="479522"/>
                    <a:pt x="247137" y="479522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6681507-C139-4E67-9809-85C229133003}"/>
              </a:ext>
            </a:extLst>
          </p:cNvPr>
          <p:cNvGrpSpPr/>
          <p:nvPr/>
        </p:nvGrpSpPr>
        <p:grpSpPr>
          <a:xfrm>
            <a:off x="7136769" y="4418439"/>
            <a:ext cx="343364" cy="343364"/>
            <a:chOff x="9070181" y="4653537"/>
            <a:chExt cx="445886" cy="445886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05C98BC1-9210-49D1-96DA-F47126F5DB14}"/>
                </a:ext>
              </a:extLst>
            </p:cNvPr>
            <p:cNvSpPr/>
            <p:nvPr/>
          </p:nvSpPr>
          <p:spPr bwMode="auto">
            <a:xfrm>
              <a:off x="9070181" y="4653537"/>
              <a:ext cx="445886" cy="445886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6" name="language">
              <a:extLst>
                <a:ext uri="{FF2B5EF4-FFF2-40B4-BE49-F238E27FC236}">
                  <a16:creationId xmlns:a16="http://schemas.microsoft.com/office/drawing/2014/main" id="{2F178854-5819-441C-8541-DB1EF3D581C8}"/>
                </a:ext>
              </a:extLst>
            </p:cNvPr>
            <p:cNvSpPr/>
            <p:nvPr/>
          </p:nvSpPr>
          <p:spPr>
            <a:xfrm>
              <a:off x="9121669" y="4698207"/>
              <a:ext cx="334276" cy="357508"/>
            </a:xfrm>
            <a:custGeom>
              <a:avLst/>
              <a:gdLst>
                <a:gd name="connsiteX0" fmla="*/ 111767 w 720725"/>
                <a:gd name="connsiteY0" fmla="*/ 661794 h 758658"/>
                <a:gd name="connsiteX1" fmla="*/ 225565 w 720725"/>
                <a:gd name="connsiteY1" fmla="*/ 358331 h 758658"/>
                <a:gd name="connsiteX2" fmla="*/ 339364 w 720725"/>
                <a:gd name="connsiteY2" fmla="*/ 661794 h 758658"/>
                <a:gd name="connsiteX3" fmla="*/ 149700 w 720725"/>
                <a:gd name="connsiteY3" fmla="*/ 555582 h 758658"/>
                <a:gd name="connsiteX4" fmla="*/ 297638 w 720725"/>
                <a:gd name="connsiteY4" fmla="*/ 555582 h 758658"/>
                <a:gd name="connsiteX5" fmla="*/ 604895 w 720725"/>
                <a:gd name="connsiteY5" fmla="*/ 244532 h 758658"/>
                <a:gd name="connsiteX6" fmla="*/ 604895 w 720725"/>
                <a:gd name="connsiteY6" fmla="*/ 168666 h 758658"/>
                <a:gd name="connsiteX7" fmla="*/ 301431 w 720725"/>
                <a:gd name="connsiteY7" fmla="*/ 168666 h 758658"/>
                <a:gd name="connsiteX8" fmla="*/ 301431 w 720725"/>
                <a:gd name="connsiteY8" fmla="*/ 244532 h 758658"/>
                <a:gd name="connsiteX9" fmla="*/ 453163 w 720725"/>
                <a:gd name="connsiteY9" fmla="*/ 111767 h 758658"/>
                <a:gd name="connsiteX10" fmla="*/ 453163 w 720725"/>
                <a:gd name="connsiteY10" fmla="*/ 168666 h 758658"/>
                <a:gd name="connsiteX11" fmla="*/ 396264 w 720725"/>
                <a:gd name="connsiteY11" fmla="*/ 434197 h 758658"/>
                <a:gd name="connsiteX12" fmla="*/ 453163 w 720725"/>
                <a:gd name="connsiteY12" fmla="*/ 434197 h 758658"/>
                <a:gd name="connsiteX13" fmla="*/ 453163 w 720725"/>
                <a:gd name="connsiteY13" fmla="*/ 320398 h 758658"/>
                <a:gd name="connsiteX14" fmla="*/ 529029 w 720725"/>
                <a:gd name="connsiteY14" fmla="*/ 244532 h 758658"/>
                <a:gd name="connsiteX15" fmla="*/ 339364 w 720725"/>
                <a:gd name="connsiteY15" fmla="*/ 244532 h 758658"/>
                <a:gd name="connsiteX16" fmla="*/ 282465 w 720725"/>
                <a:gd name="connsiteY16" fmla="*/ 320398 h 758658"/>
                <a:gd name="connsiteX17" fmla="*/ 623861 w 720725"/>
                <a:gd name="connsiteY17" fmla="*/ 320398 h 75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0725" h="758658">
                  <a:moveTo>
                    <a:pt x="111767" y="661794"/>
                  </a:moveTo>
                  <a:lnTo>
                    <a:pt x="225565" y="358331"/>
                  </a:lnTo>
                  <a:lnTo>
                    <a:pt x="339364" y="661794"/>
                  </a:lnTo>
                  <a:moveTo>
                    <a:pt x="149700" y="555582"/>
                  </a:moveTo>
                  <a:lnTo>
                    <a:pt x="297638" y="555582"/>
                  </a:lnTo>
                  <a:moveTo>
                    <a:pt x="604895" y="244532"/>
                  </a:moveTo>
                  <a:lnTo>
                    <a:pt x="604895" y="168666"/>
                  </a:lnTo>
                  <a:lnTo>
                    <a:pt x="301431" y="168666"/>
                  </a:lnTo>
                  <a:lnTo>
                    <a:pt x="301431" y="244532"/>
                  </a:lnTo>
                  <a:moveTo>
                    <a:pt x="453163" y="111767"/>
                  </a:moveTo>
                  <a:lnTo>
                    <a:pt x="453163" y="168666"/>
                  </a:lnTo>
                  <a:moveTo>
                    <a:pt x="396264" y="434197"/>
                  </a:moveTo>
                  <a:lnTo>
                    <a:pt x="453163" y="434197"/>
                  </a:lnTo>
                  <a:lnTo>
                    <a:pt x="453163" y="320398"/>
                  </a:lnTo>
                  <a:lnTo>
                    <a:pt x="529029" y="244532"/>
                  </a:lnTo>
                  <a:lnTo>
                    <a:pt x="339364" y="244532"/>
                  </a:lnTo>
                  <a:moveTo>
                    <a:pt x="282465" y="320398"/>
                  </a:moveTo>
                  <a:lnTo>
                    <a:pt x="623861" y="320398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4577B9A9-C428-4ABF-A88D-314BFFD93E07}"/>
              </a:ext>
            </a:extLst>
          </p:cNvPr>
          <p:cNvGrpSpPr/>
          <p:nvPr/>
        </p:nvGrpSpPr>
        <p:grpSpPr>
          <a:xfrm>
            <a:off x="7623411" y="4375820"/>
            <a:ext cx="358710" cy="358710"/>
            <a:chOff x="9702125" y="4598193"/>
            <a:chExt cx="465813" cy="465813"/>
          </a:xfrm>
        </p:grpSpPr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6C7A6BEB-DD60-4DB7-AF96-339B32B1BB45}"/>
                </a:ext>
              </a:extLst>
            </p:cNvPr>
            <p:cNvSpPr/>
            <p:nvPr/>
          </p:nvSpPr>
          <p:spPr bwMode="auto">
            <a:xfrm>
              <a:off x="9702125" y="4598193"/>
              <a:ext cx="465813" cy="46581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9" name="datacenter">
              <a:extLst>
                <a:ext uri="{FF2B5EF4-FFF2-40B4-BE49-F238E27FC236}">
                  <a16:creationId xmlns:a16="http://schemas.microsoft.com/office/drawing/2014/main" id="{15C018F7-AFE0-48F3-8EAA-DB698CB42DAE}"/>
                </a:ext>
              </a:extLst>
            </p:cNvPr>
            <p:cNvSpPr/>
            <p:nvPr/>
          </p:nvSpPr>
          <p:spPr>
            <a:xfrm>
              <a:off x="9736932" y="4702914"/>
              <a:ext cx="372427" cy="253927"/>
            </a:xfrm>
            <a:custGeom>
              <a:avLst/>
              <a:gdLst>
                <a:gd name="connsiteX0" fmla="*/ 79036 w 768411"/>
                <a:gd name="connsiteY0" fmla="*/ 79036 h 523916"/>
                <a:gd name="connsiteX1" fmla="*/ 274632 w 768411"/>
                <a:gd name="connsiteY1" fmla="*/ 79036 h 523916"/>
                <a:gd name="connsiteX2" fmla="*/ 274632 w 768411"/>
                <a:gd name="connsiteY2" fmla="*/ 466734 h 523916"/>
                <a:gd name="connsiteX3" fmla="*/ 79036 w 768411"/>
                <a:gd name="connsiteY3" fmla="*/ 466734 h 523916"/>
                <a:gd name="connsiteX4" fmla="*/ 79036 w 768411"/>
                <a:gd name="connsiteY4" fmla="*/ 79036 h 523916"/>
                <a:gd name="connsiteX5" fmla="*/ 79036 w 768411"/>
                <a:gd name="connsiteY5" fmla="*/ 79036 h 523916"/>
                <a:gd name="connsiteX6" fmla="*/ 274632 w 768411"/>
                <a:gd name="connsiteY6" fmla="*/ 466734 h 523916"/>
                <a:gd name="connsiteX7" fmla="*/ 361951 w 768411"/>
                <a:gd name="connsiteY7" fmla="*/ 389893 h 523916"/>
                <a:gd name="connsiteX8" fmla="*/ 361951 w 768411"/>
                <a:gd name="connsiteY8" fmla="*/ 358458 h 523916"/>
                <a:gd name="connsiteX9" fmla="*/ 358458 w 768411"/>
                <a:gd name="connsiteY9" fmla="*/ 194297 h 523916"/>
                <a:gd name="connsiteX10" fmla="*/ 358458 w 768411"/>
                <a:gd name="connsiteY10" fmla="*/ 169848 h 523916"/>
                <a:gd name="connsiteX11" fmla="*/ 274632 w 768411"/>
                <a:gd name="connsiteY11" fmla="*/ 79036 h 523916"/>
                <a:gd name="connsiteX12" fmla="*/ 79036 w 768411"/>
                <a:gd name="connsiteY12" fmla="*/ 204776 h 523916"/>
                <a:gd name="connsiteX13" fmla="*/ 274632 w 768411"/>
                <a:gd name="connsiteY13" fmla="*/ 204776 h 523916"/>
                <a:gd name="connsiteX14" fmla="*/ 79036 w 768411"/>
                <a:gd name="connsiteY14" fmla="*/ 340994 h 523916"/>
                <a:gd name="connsiteX15" fmla="*/ 271139 w 768411"/>
                <a:gd name="connsiteY15" fmla="*/ 340994 h 523916"/>
                <a:gd name="connsiteX16" fmla="*/ 505155 w 768411"/>
                <a:gd name="connsiteY16" fmla="*/ 79036 h 523916"/>
                <a:gd name="connsiteX17" fmla="*/ 505155 w 768411"/>
                <a:gd name="connsiteY17" fmla="*/ 466734 h 523916"/>
                <a:gd name="connsiteX18" fmla="*/ 697258 w 768411"/>
                <a:gd name="connsiteY18" fmla="*/ 466734 h 523916"/>
                <a:gd name="connsiteX19" fmla="*/ 697258 w 768411"/>
                <a:gd name="connsiteY19" fmla="*/ 79036 h 523916"/>
                <a:gd name="connsiteX20" fmla="*/ 505155 w 768411"/>
                <a:gd name="connsiteY20" fmla="*/ 79036 h 523916"/>
                <a:gd name="connsiteX21" fmla="*/ 505155 w 768411"/>
                <a:gd name="connsiteY21" fmla="*/ 79036 h 523916"/>
                <a:gd name="connsiteX22" fmla="*/ 417835 w 768411"/>
                <a:gd name="connsiteY22" fmla="*/ 351472 h 523916"/>
                <a:gd name="connsiteX23" fmla="*/ 417835 w 768411"/>
                <a:gd name="connsiteY23" fmla="*/ 382907 h 523916"/>
                <a:gd name="connsiteX24" fmla="*/ 505155 w 768411"/>
                <a:gd name="connsiteY24" fmla="*/ 466734 h 523916"/>
                <a:gd name="connsiteX25" fmla="*/ 505155 w 768411"/>
                <a:gd name="connsiteY25" fmla="*/ 79036 h 523916"/>
                <a:gd name="connsiteX26" fmla="*/ 417835 w 768411"/>
                <a:gd name="connsiteY26" fmla="*/ 162862 h 523916"/>
                <a:gd name="connsiteX27" fmla="*/ 417835 w 768411"/>
                <a:gd name="connsiteY27" fmla="*/ 183819 h 523916"/>
                <a:gd name="connsiteX28" fmla="*/ 697258 w 768411"/>
                <a:gd name="connsiteY28" fmla="*/ 204776 h 523916"/>
                <a:gd name="connsiteX29" fmla="*/ 505155 w 768411"/>
                <a:gd name="connsiteY29" fmla="*/ 204776 h 523916"/>
                <a:gd name="connsiteX30" fmla="*/ 697258 w 768411"/>
                <a:gd name="connsiteY30" fmla="*/ 340994 h 523916"/>
                <a:gd name="connsiteX31" fmla="*/ 505155 w 768411"/>
                <a:gd name="connsiteY31" fmla="*/ 340994 h 523916"/>
                <a:gd name="connsiteX32" fmla="*/ 313052 w 768411"/>
                <a:gd name="connsiteY32" fmla="*/ 204776 h 523916"/>
                <a:gd name="connsiteX33" fmla="*/ 313052 w 768411"/>
                <a:gd name="connsiteY33" fmla="*/ 264153 h 523916"/>
                <a:gd name="connsiteX34" fmla="*/ 410850 w 768411"/>
                <a:gd name="connsiteY34" fmla="*/ 204776 h 523916"/>
                <a:gd name="connsiteX35" fmla="*/ 410850 w 768411"/>
                <a:gd name="connsiteY35" fmla="*/ 264153 h 523916"/>
                <a:gd name="connsiteX36" fmla="*/ 379415 w 768411"/>
                <a:gd name="connsiteY36" fmla="*/ 243196 h 523916"/>
                <a:gd name="connsiteX37" fmla="*/ 361951 w 768411"/>
                <a:gd name="connsiteY37" fmla="*/ 264153 h 523916"/>
                <a:gd name="connsiteX38" fmla="*/ 361951 w 768411"/>
                <a:gd name="connsiteY38" fmla="*/ 264153 h 523916"/>
                <a:gd name="connsiteX39" fmla="*/ 344487 w 768411"/>
                <a:gd name="connsiteY39" fmla="*/ 243196 h 523916"/>
                <a:gd name="connsiteX40" fmla="*/ 344487 w 768411"/>
                <a:gd name="connsiteY40" fmla="*/ 222240 h 523916"/>
                <a:gd name="connsiteX41" fmla="*/ 361951 w 768411"/>
                <a:gd name="connsiteY41" fmla="*/ 204776 h 523916"/>
                <a:gd name="connsiteX42" fmla="*/ 361951 w 768411"/>
                <a:gd name="connsiteY42" fmla="*/ 204776 h 523916"/>
                <a:gd name="connsiteX43" fmla="*/ 379415 w 768411"/>
                <a:gd name="connsiteY43" fmla="*/ 222240 h 523916"/>
                <a:gd name="connsiteX44" fmla="*/ 379415 w 768411"/>
                <a:gd name="connsiteY44" fmla="*/ 243196 h 523916"/>
                <a:gd name="connsiteX45" fmla="*/ 379415 w 768411"/>
                <a:gd name="connsiteY45" fmla="*/ 243196 h 523916"/>
                <a:gd name="connsiteX46" fmla="*/ 477213 w 768411"/>
                <a:gd name="connsiteY46" fmla="*/ 243196 h 523916"/>
                <a:gd name="connsiteX47" fmla="*/ 459749 w 768411"/>
                <a:gd name="connsiteY47" fmla="*/ 264153 h 523916"/>
                <a:gd name="connsiteX48" fmla="*/ 459749 w 768411"/>
                <a:gd name="connsiteY48" fmla="*/ 264153 h 523916"/>
                <a:gd name="connsiteX49" fmla="*/ 442285 w 768411"/>
                <a:gd name="connsiteY49" fmla="*/ 243196 h 523916"/>
                <a:gd name="connsiteX50" fmla="*/ 442285 w 768411"/>
                <a:gd name="connsiteY50" fmla="*/ 222240 h 523916"/>
                <a:gd name="connsiteX51" fmla="*/ 459749 w 768411"/>
                <a:gd name="connsiteY51" fmla="*/ 204776 h 523916"/>
                <a:gd name="connsiteX52" fmla="*/ 459749 w 768411"/>
                <a:gd name="connsiteY52" fmla="*/ 204776 h 523916"/>
                <a:gd name="connsiteX53" fmla="*/ 477213 w 768411"/>
                <a:gd name="connsiteY53" fmla="*/ 222240 h 523916"/>
                <a:gd name="connsiteX54" fmla="*/ 477213 w 768411"/>
                <a:gd name="connsiteY54" fmla="*/ 243196 h 523916"/>
                <a:gd name="connsiteX55" fmla="*/ 477213 w 768411"/>
                <a:gd name="connsiteY55" fmla="*/ 243196 h 523916"/>
                <a:gd name="connsiteX56" fmla="*/ 477213 w 768411"/>
                <a:gd name="connsiteY56" fmla="*/ 340994 h 523916"/>
                <a:gd name="connsiteX57" fmla="*/ 477213 w 768411"/>
                <a:gd name="connsiteY57" fmla="*/ 292095 h 523916"/>
                <a:gd name="connsiteX58" fmla="*/ 379415 w 768411"/>
                <a:gd name="connsiteY58" fmla="*/ 340994 h 523916"/>
                <a:gd name="connsiteX59" fmla="*/ 379415 w 768411"/>
                <a:gd name="connsiteY59" fmla="*/ 292095 h 523916"/>
                <a:gd name="connsiteX60" fmla="*/ 410850 w 768411"/>
                <a:gd name="connsiteY60" fmla="*/ 323530 h 523916"/>
                <a:gd name="connsiteX61" fmla="*/ 410850 w 768411"/>
                <a:gd name="connsiteY61" fmla="*/ 306066 h 523916"/>
                <a:gd name="connsiteX62" fmla="*/ 428314 w 768411"/>
                <a:gd name="connsiteY62" fmla="*/ 288602 h 523916"/>
                <a:gd name="connsiteX63" fmla="*/ 428314 w 768411"/>
                <a:gd name="connsiteY63" fmla="*/ 288602 h 523916"/>
                <a:gd name="connsiteX64" fmla="*/ 445778 w 768411"/>
                <a:gd name="connsiteY64" fmla="*/ 306066 h 523916"/>
                <a:gd name="connsiteX65" fmla="*/ 445778 w 768411"/>
                <a:gd name="connsiteY65" fmla="*/ 323530 h 523916"/>
                <a:gd name="connsiteX66" fmla="*/ 428314 w 768411"/>
                <a:gd name="connsiteY66" fmla="*/ 340994 h 523916"/>
                <a:gd name="connsiteX67" fmla="*/ 428314 w 768411"/>
                <a:gd name="connsiteY67" fmla="*/ 340994 h 523916"/>
                <a:gd name="connsiteX68" fmla="*/ 410850 w 768411"/>
                <a:gd name="connsiteY68" fmla="*/ 323530 h 523916"/>
                <a:gd name="connsiteX69" fmla="*/ 410850 w 768411"/>
                <a:gd name="connsiteY69" fmla="*/ 323530 h 523916"/>
                <a:gd name="connsiteX70" fmla="*/ 313052 w 768411"/>
                <a:gd name="connsiteY70" fmla="*/ 323530 h 523916"/>
                <a:gd name="connsiteX71" fmla="*/ 313052 w 768411"/>
                <a:gd name="connsiteY71" fmla="*/ 306066 h 523916"/>
                <a:gd name="connsiteX72" fmla="*/ 330516 w 768411"/>
                <a:gd name="connsiteY72" fmla="*/ 288602 h 523916"/>
                <a:gd name="connsiteX73" fmla="*/ 330516 w 768411"/>
                <a:gd name="connsiteY73" fmla="*/ 288602 h 523916"/>
                <a:gd name="connsiteX74" fmla="*/ 344487 w 768411"/>
                <a:gd name="connsiteY74" fmla="*/ 309559 h 523916"/>
                <a:gd name="connsiteX75" fmla="*/ 344487 w 768411"/>
                <a:gd name="connsiteY75" fmla="*/ 327023 h 523916"/>
                <a:gd name="connsiteX76" fmla="*/ 327023 w 768411"/>
                <a:gd name="connsiteY76" fmla="*/ 344487 h 523916"/>
                <a:gd name="connsiteX77" fmla="*/ 327023 w 768411"/>
                <a:gd name="connsiteY77" fmla="*/ 344487 h 523916"/>
                <a:gd name="connsiteX78" fmla="*/ 313052 w 768411"/>
                <a:gd name="connsiteY78" fmla="*/ 323530 h 523916"/>
                <a:gd name="connsiteX79" fmla="*/ 313052 w 768411"/>
                <a:gd name="connsiteY79" fmla="*/ 323530 h 52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68411" h="523916">
                  <a:moveTo>
                    <a:pt x="79036" y="79036"/>
                  </a:moveTo>
                  <a:lnTo>
                    <a:pt x="274632" y="79036"/>
                  </a:lnTo>
                  <a:lnTo>
                    <a:pt x="274632" y="466734"/>
                  </a:lnTo>
                  <a:lnTo>
                    <a:pt x="79036" y="466734"/>
                  </a:lnTo>
                  <a:lnTo>
                    <a:pt x="79036" y="79036"/>
                  </a:lnTo>
                  <a:lnTo>
                    <a:pt x="79036" y="79036"/>
                  </a:lnTo>
                  <a:close/>
                  <a:moveTo>
                    <a:pt x="274632" y="466734"/>
                  </a:moveTo>
                  <a:lnTo>
                    <a:pt x="361951" y="389893"/>
                  </a:lnTo>
                  <a:lnTo>
                    <a:pt x="361951" y="358458"/>
                  </a:lnTo>
                  <a:moveTo>
                    <a:pt x="358458" y="194297"/>
                  </a:moveTo>
                  <a:lnTo>
                    <a:pt x="358458" y="169848"/>
                  </a:lnTo>
                  <a:lnTo>
                    <a:pt x="274632" y="79036"/>
                  </a:lnTo>
                  <a:moveTo>
                    <a:pt x="79036" y="204776"/>
                  </a:moveTo>
                  <a:lnTo>
                    <a:pt x="274632" y="204776"/>
                  </a:lnTo>
                  <a:moveTo>
                    <a:pt x="79036" y="340994"/>
                  </a:moveTo>
                  <a:lnTo>
                    <a:pt x="271139" y="340994"/>
                  </a:lnTo>
                  <a:moveTo>
                    <a:pt x="505155" y="79036"/>
                  </a:moveTo>
                  <a:lnTo>
                    <a:pt x="505155" y="466734"/>
                  </a:lnTo>
                  <a:lnTo>
                    <a:pt x="697258" y="466734"/>
                  </a:lnTo>
                  <a:lnTo>
                    <a:pt x="697258" y="79036"/>
                  </a:lnTo>
                  <a:lnTo>
                    <a:pt x="505155" y="79036"/>
                  </a:lnTo>
                  <a:lnTo>
                    <a:pt x="505155" y="79036"/>
                  </a:lnTo>
                  <a:close/>
                  <a:moveTo>
                    <a:pt x="417835" y="351472"/>
                  </a:moveTo>
                  <a:lnTo>
                    <a:pt x="417835" y="382907"/>
                  </a:lnTo>
                  <a:lnTo>
                    <a:pt x="505155" y="466734"/>
                  </a:lnTo>
                  <a:moveTo>
                    <a:pt x="505155" y="79036"/>
                  </a:moveTo>
                  <a:lnTo>
                    <a:pt x="417835" y="162862"/>
                  </a:lnTo>
                  <a:lnTo>
                    <a:pt x="417835" y="183819"/>
                  </a:lnTo>
                  <a:moveTo>
                    <a:pt x="697258" y="204776"/>
                  </a:moveTo>
                  <a:lnTo>
                    <a:pt x="505155" y="204776"/>
                  </a:lnTo>
                  <a:moveTo>
                    <a:pt x="697258" y="340994"/>
                  </a:moveTo>
                  <a:lnTo>
                    <a:pt x="505155" y="340994"/>
                  </a:lnTo>
                  <a:moveTo>
                    <a:pt x="313052" y="204776"/>
                  </a:moveTo>
                  <a:cubicBezTo>
                    <a:pt x="313052" y="264153"/>
                    <a:pt x="313052" y="264153"/>
                    <a:pt x="313052" y="264153"/>
                  </a:cubicBezTo>
                  <a:moveTo>
                    <a:pt x="410850" y="204776"/>
                  </a:moveTo>
                  <a:cubicBezTo>
                    <a:pt x="410850" y="264153"/>
                    <a:pt x="410850" y="264153"/>
                    <a:pt x="410850" y="264153"/>
                  </a:cubicBezTo>
                  <a:moveTo>
                    <a:pt x="379415" y="243196"/>
                  </a:moveTo>
                  <a:cubicBezTo>
                    <a:pt x="379415" y="253675"/>
                    <a:pt x="372429" y="264153"/>
                    <a:pt x="361951" y="264153"/>
                  </a:cubicBezTo>
                  <a:lnTo>
                    <a:pt x="361951" y="264153"/>
                  </a:lnTo>
                  <a:cubicBezTo>
                    <a:pt x="351473" y="264153"/>
                    <a:pt x="344487" y="253675"/>
                    <a:pt x="344487" y="243196"/>
                  </a:cubicBezTo>
                  <a:cubicBezTo>
                    <a:pt x="344487" y="243196"/>
                    <a:pt x="344487" y="243196"/>
                    <a:pt x="344487" y="222240"/>
                  </a:cubicBezTo>
                  <a:cubicBezTo>
                    <a:pt x="344487" y="215254"/>
                    <a:pt x="351473" y="204776"/>
                    <a:pt x="361951" y="204776"/>
                  </a:cubicBezTo>
                  <a:lnTo>
                    <a:pt x="361951" y="204776"/>
                  </a:lnTo>
                  <a:cubicBezTo>
                    <a:pt x="368937" y="204776"/>
                    <a:pt x="379415" y="215254"/>
                    <a:pt x="379415" y="222240"/>
                  </a:cubicBezTo>
                  <a:cubicBezTo>
                    <a:pt x="379415" y="222240"/>
                    <a:pt x="379415" y="222240"/>
                    <a:pt x="379415" y="243196"/>
                  </a:cubicBezTo>
                  <a:lnTo>
                    <a:pt x="379415" y="243196"/>
                  </a:lnTo>
                  <a:close/>
                  <a:moveTo>
                    <a:pt x="477213" y="243196"/>
                  </a:moveTo>
                  <a:cubicBezTo>
                    <a:pt x="477213" y="253675"/>
                    <a:pt x="470227" y="264153"/>
                    <a:pt x="459749" y="264153"/>
                  </a:cubicBezTo>
                  <a:lnTo>
                    <a:pt x="459749" y="264153"/>
                  </a:lnTo>
                  <a:cubicBezTo>
                    <a:pt x="452763" y="264153"/>
                    <a:pt x="442285" y="257167"/>
                    <a:pt x="442285" y="243196"/>
                  </a:cubicBezTo>
                  <a:cubicBezTo>
                    <a:pt x="442285" y="243196"/>
                    <a:pt x="442285" y="243196"/>
                    <a:pt x="442285" y="222240"/>
                  </a:cubicBezTo>
                  <a:cubicBezTo>
                    <a:pt x="442285" y="215254"/>
                    <a:pt x="449270" y="204776"/>
                    <a:pt x="459749" y="204776"/>
                  </a:cubicBezTo>
                  <a:lnTo>
                    <a:pt x="459749" y="204776"/>
                  </a:lnTo>
                  <a:cubicBezTo>
                    <a:pt x="470227" y="204776"/>
                    <a:pt x="477213" y="211761"/>
                    <a:pt x="477213" y="222240"/>
                  </a:cubicBezTo>
                  <a:cubicBezTo>
                    <a:pt x="477213" y="222240"/>
                    <a:pt x="477213" y="222240"/>
                    <a:pt x="477213" y="243196"/>
                  </a:cubicBezTo>
                  <a:lnTo>
                    <a:pt x="477213" y="243196"/>
                  </a:lnTo>
                  <a:close/>
                  <a:moveTo>
                    <a:pt x="477213" y="340994"/>
                  </a:moveTo>
                  <a:cubicBezTo>
                    <a:pt x="477213" y="340994"/>
                    <a:pt x="477213" y="340994"/>
                    <a:pt x="477213" y="292095"/>
                  </a:cubicBezTo>
                  <a:moveTo>
                    <a:pt x="379415" y="340994"/>
                  </a:moveTo>
                  <a:cubicBezTo>
                    <a:pt x="379415" y="340994"/>
                    <a:pt x="379415" y="340994"/>
                    <a:pt x="379415" y="292095"/>
                  </a:cubicBezTo>
                  <a:moveTo>
                    <a:pt x="410850" y="323530"/>
                  </a:moveTo>
                  <a:cubicBezTo>
                    <a:pt x="410850" y="306066"/>
                    <a:pt x="410850" y="306066"/>
                    <a:pt x="410850" y="306066"/>
                  </a:cubicBezTo>
                  <a:cubicBezTo>
                    <a:pt x="410850" y="295588"/>
                    <a:pt x="417835" y="288602"/>
                    <a:pt x="428314" y="288602"/>
                  </a:cubicBezTo>
                  <a:lnTo>
                    <a:pt x="428314" y="288602"/>
                  </a:lnTo>
                  <a:cubicBezTo>
                    <a:pt x="438792" y="288602"/>
                    <a:pt x="445778" y="295588"/>
                    <a:pt x="445778" y="306066"/>
                  </a:cubicBezTo>
                  <a:cubicBezTo>
                    <a:pt x="445778" y="323530"/>
                    <a:pt x="445778" y="323530"/>
                    <a:pt x="445778" y="323530"/>
                  </a:cubicBezTo>
                  <a:cubicBezTo>
                    <a:pt x="445778" y="330516"/>
                    <a:pt x="438792" y="340994"/>
                    <a:pt x="428314" y="340994"/>
                  </a:cubicBezTo>
                  <a:lnTo>
                    <a:pt x="428314" y="340994"/>
                  </a:lnTo>
                  <a:cubicBezTo>
                    <a:pt x="417835" y="340994"/>
                    <a:pt x="410850" y="334008"/>
                    <a:pt x="410850" y="323530"/>
                  </a:cubicBezTo>
                  <a:lnTo>
                    <a:pt x="410850" y="323530"/>
                  </a:lnTo>
                  <a:close/>
                  <a:moveTo>
                    <a:pt x="313052" y="323530"/>
                  </a:moveTo>
                  <a:cubicBezTo>
                    <a:pt x="313052" y="306066"/>
                    <a:pt x="313052" y="306066"/>
                    <a:pt x="313052" y="306066"/>
                  </a:cubicBezTo>
                  <a:cubicBezTo>
                    <a:pt x="313052" y="295588"/>
                    <a:pt x="320038" y="288602"/>
                    <a:pt x="330516" y="288602"/>
                  </a:cubicBezTo>
                  <a:lnTo>
                    <a:pt x="330516" y="288602"/>
                  </a:lnTo>
                  <a:cubicBezTo>
                    <a:pt x="337502" y="292095"/>
                    <a:pt x="344487" y="299081"/>
                    <a:pt x="344487" y="309559"/>
                  </a:cubicBezTo>
                  <a:cubicBezTo>
                    <a:pt x="344487" y="327023"/>
                    <a:pt x="344487" y="327023"/>
                    <a:pt x="344487" y="327023"/>
                  </a:cubicBezTo>
                  <a:cubicBezTo>
                    <a:pt x="344487" y="334008"/>
                    <a:pt x="337502" y="344487"/>
                    <a:pt x="327023" y="344487"/>
                  </a:cubicBezTo>
                  <a:lnTo>
                    <a:pt x="327023" y="344487"/>
                  </a:lnTo>
                  <a:cubicBezTo>
                    <a:pt x="320038" y="340994"/>
                    <a:pt x="313052" y="334008"/>
                    <a:pt x="313052" y="323530"/>
                  </a:cubicBezTo>
                  <a:lnTo>
                    <a:pt x="313052" y="323530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D9693FCE-CBB8-4DDE-9030-5A98A5DA4E24}"/>
              </a:ext>
            </a:extLst>
          </p:cNvPr>
          <p:cNvGrpSpPr/>
          <p:nvPr/>
        </p:nvGrpSpPr>
        <p:grpSpPr>
          <a:xfrm>
            <a:off x="7928943" y="3627656"/>
            <a:ext cx="363004" cy="363004"/>
            <a:chOff x="10098882" y="3626643"/>
            <a:chExt cx="471389" cy="471389"/>
          </a:xfrm>
        </p:grpSpPr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ECCCA569-9774-4BEE-8FA8-1651A670607E}"/>
                </a:ext>
              </a:extLst>
            </p:cNvPr>
            <p:cNvSpPr/>
            <p:nvPr/>
          </p:nvSpPr>
          <p:spPr bwMode="auto">
            <a:xfrm>
              <a:off x="10098882" y="3626643"/>
              <a:ext cx="471389" cy="47138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2" name="controler">
              <a:extLst>
                <a:ext uri="{FF2B5EF4-FFF2-40B4-BE49-F238E27FC236}">
                  <a16:creationId xmlns:a16="http://schemas.microsoft.com/office/drawing/2014/main" id="{CF4622FB-861B-442A-B8A8-DE98EA66038C}"/>
                </a:ext>
              </a:extLst>
            </p:cNvPr>
            <p:cNvSpPr/>
            <p:nvPr/>
          </p:nvSpPr>
          <p:spPr>
            <a:xfrm>
              <a:off x="10140910" y="3762375"/>
              <a:ext cx="334210" cy="250658"/>
            </a:xfrm>
            <a:custGeom>
              <a:avLst/>
              <a:gdLst>
                <a:gd name="connsiteX0" fmla="*/ 575847 w 750093"/>
                <a:gd name="connsiteY0" fmla="*/ 145610 h 562570"/>
                <a:gd name="connsiteX1" fmla="*/ 643355 w 750093"/>
                <a:gd name="connsiteY1" fmla="*/ 464401 h 562570"/>
                <a:gd name="connsiteX2" fmla="*/ 598349 w 750093"/>
                <a:gd name="connsiteY2" fmla="*/ 486903 h 562570"/>
                <a:gd name="connsiteX3" fmla="*/ 534592 w 750093"/>
                <a:gd name="connsiteY3" fmla="*/ 415645 h 562570"/>
                <a:gd name="connsiteX4" fmla="*/ 448331 w 750093"/>
                <a:gd name="connsiteY4" fmla="*/ 381890 h 562570"/>
                <a:gd name="connsiteX5" fmla="*/ 324565 w 750093"/>
                <a:gd name="connsiteY5" fmla="*/ 381890 h 562570"/>
                <a:gd name="connsiteX6" fmla="*/ 230804 w 750093"/>
                <a:gd name="connsiteY6" fmla="*/ 415645 h 562570"/>
                <a:gd name="connsiteX7" fmla="*/ 167046 w 750093"/>
                <a:gd name="connsiteY7" fmla="*/ 486903 h 562570"/>
                <a:gd name="connsiteX8" fmla="*/ 118289 w 750093"/>
                <a:gd name="connsiteY8" fmla="*/ 460650 h 562570"/>
                <a:gd name="connsiteX9" fmla="*/ 185798 w 750093"/>
                <a:gd name="connsiteY9" fmla="*/ 145610 h 562570"/>
                <a:gd name="connsiteX10" fmla="*/ 257057 w 750093"/>
                <a:gd name="connsiteY10" fmla="*/ 93104 h 562570"/>
                <a:gd name="connsiteX11" fmla="*/ 317064 w 750093"/>
                <a:gd name="connsiteY11" fmla="*/ 119357 h 562570"/>
                <a:gd name="connsiteX12" fmla="*/ 377072 w 750093"/>
                <a:gd name="connsiteY12" fmla="*/ 119357 h 562570"/>
                <a:gd name="connsiteX13" fmla="*/ 384573 w 750093"/>
                <a:gd name="connsiteY13" fmla="*/ 119357 h 562570"/>
                <a:gd name="connsiteX14" fmla="*/ 444580 w 750093"/>
                <a:gd name="connsiteY14" fmla="*/ 119357 h 562570"/>
                <a:gd name="connsiteX15" fmla="*/ 508338 w 750093"/>
                <a:gd name="connsiteY15" fmla="*/ 93104 h 562570"/>
                <a:gd name="connsiteX16" fmla="*/ 575847 w 750093"/>
                <a:gd name="connsiteY16" fmla="*/ 145610 h 562570"/>
                <a:gd name="connsiteX17" fmla="*/ 575847 w 750093"/>
                <a:gd name="connsiteY17" fmla="*/ 145610 h 562570"/>
                <a:gd name="connsiteX18" fmla="*/ 380822 w 750093"/>
                <a:gd name="connsiteY18" fmla="*/ 216869 h 562570"/>
                <a:gd name="connsiteX19" fmla="*/ 399575 w 750093"/>
                <a:gd name="connsiteY19" fmla="*/ 201868 h 562570"/>
                <a:gd name="connsiteX20" fmla="*/ 380822 w 750093"/>
                <a:gd name="connsiteY20" fmla="*/ 186866 h 562570"/>
                <a:gd name="connsiteX21" fmla="*/ 365820 w 750093"/>
                <a:gd name="connsiteY21" fmla="*/ 201868 h 562570"/>
                <a:gd name="connsiteX22" fmla="*/ 380822 w 750093"/>
                <a:gd name="connsiteY22" fmla="*/ 216869 h 562570"/>
                <a:gd name="connsiteX23" fmla="*/ 380822 w 750093"/>
                <a:gd name="connsiteY23" fmla="*/ 216869 h 56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0093" h="562570">
                  <a:moveTo>
                    <a:pt x="575847" y="145610"/>
                  </a:moveTo>
                  <a:cubicBezTo>
                    <a:pt x="575847" y="145610"/>
                    <a:pt x="729616" y="374389"/>
                    <a:pt x="643355" y="464401"/>
                  </a:cubicBezTo>
                  <a:cubicBezTo>
                    <a:pt x="617102" y="486903"/>
                    <a:pt x="609601" y="486903"/>
                    <a:pt x="598349" y="486903"/>
                  </a:cubicBezTo>
                  <a:cubicBezTo>
                    <a:pt x="587098" y="486903"/>
                    <a:pt x="564595" y="438147"/>
                    <a:pt x="534592" y="415645"/>
                  </a:cubicBezTo>
                  <a:cubicBezTo>
                    <a:pt x="504588" y="389391"/>
                    <a:pt x="474584" y="381890"/>
                    <a:pt x="448331" y="381890"/>
                  </a:cubicBezTo>
                  <a:cubicBezTo>
                    <a:pt x="429578" y="381890"/>
                    <a:pt x="343318" y="381890"/>
                    <a:pt x="324565" y="381890"/>
                  </a:cubicBezTo>
                  <a:cubicBezTo>
                    <a:pt x="294562" y="381890"/>
                    <a:pt x="264558" y="389391"/>
                    <a:pt x="230804" y="415645"/>
                  </a:cubicBezTo>
                  <a:cubicBezTo>
                    <a:pt x="200800" y="441898"/>
                    <a:pt x="178297" y="486903"/>
                    <a:pt x="167046" y="486903"/>
                  </a:cubicBezTo>
                  <a:cubicBezTo>
                    <a:pt x="155794" y="486903"/>
                    <a:pt x="148293" y="486903"/>
                    <a:pt x="118289" y="460650"/>
                  </a:cubicBezTo>
                  <a:cubicBezTo>
                    <a:pt x="32029" y="374389"/>
                    <a:pt x="185798" y="145610"/>
                    <a:pt x="185798" y="145610"/>
                  </a:cubicBezTo>
                  <a:cubicBezTo>
                    <a:pt x="182047" y="111856"/>
                    <a:pt x="200800" y="100605"/>
                    <a:pt x="257057" y="93104"/>
                  </a:cubicBezTo>
                  <a:cubicBezTo>
                    <a:pt x="309563" y="85603"/>
                    <a:pt x="317064" y="119357"/>
                    <a:pt x="317064" y="119357"/>
                  </a:cubicBezTo>
                  <a:cubicBezTo>
                    <a:pt x="317064" y="119357"/>
                    <a:pt x="317064" y="119357"/>
                    <a:pt x="377072" y="119357"/>
                  </a:cubicBezTo>
                  <a:cubicBezTo>
                    <a:pt x="377072" y="119357"/>
                    <a:pt x="377072" y="119357"/>
                    <a:pt x="384573" y="119357"/>
                  </a:cubicBezTo>
                  <a:cubicBezTo>
                    <a:pt x="384573" y="119357"/>
                    <a:pt x="384573" y="119357"/>
                    <a:pt x="444580" y="119357"/>
                  </a:cubicBezTo>
                  <a:cubicBezTo>
                    <a:pt x="444580" y="119357"/>
                    <a:pt x="455832" y="85603"/>
                    <a:pt x="508338" y="93104"/>
                  </a:cubicBezTo>
                  <a:cubicBezTo>
                    <a:pt x="560845" y="100605"/>
                    <a:pt x="583348" y="111856"/>
                    <a:pt x="575847" y="145610"/>
                  </a:cubicBezTo>
                  <a:lnTo>
                    <a:pt x="575847" y="145610"/>
                  </a:lnTo>
                  <a:close/>
                  <a:moveTo>
                    <a:pt x="380822" y="216869"/>
                  </a:moveTo>
                  <a:cubicBezTo>
                    <a:pt x="388323" y="216869"/>
                    <a:pt x="395824" y="209368"/>
                    <a:pt x="399575" y="201868"/>
                  </a:cubicBezTo>
                  <a:cubicBezTo>
                    <a:pt x="395824" y="194367"/>
                    <a:pt x="392074" y="186866"/>
                    <a:pt x="380822" y="186866"/>
                  </a:cubicBezTo>
                  <a:cubicBezTo>
                    <a:pt x="373321" y="186866"/>
                    <a:pt x="365820" y="194367"/>
                    <a:pt x="365820" y="201868"/>
                  </a:cubicBezTo>
                  <a:cubicBezTo>
                    <a:pt x="365820" y="209368"/>
                    <a:pt x="373321" y="216869"/>
                    <a:pt x="380822" y="216869"/>
                  </a:cubicBezTo>
                  <a:lnTo>
                    <a:pt x="380822" y="216869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848E557-EC20-4092-A054-7E2D7C54276C}"/>
              </a:ext>
            </a:extLst>
          </p:cNvPr>
          <p:cNvSpPr/>
          <p:nvPr/>
        </p:nvSpPr>
        <p:spPr bwMode="auto">
          <a:xfrm>
            <a:off x="-5185929" y="2791783"/>
            <a:ext cx="2729909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light" panose="020B0402040204020203" pitchFamily="34" charset="0"/>
              </a:rPr>
              <a:t>AI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C0ACA34-3B0A-410C-9419-C20C3D1EF9A0}"/>
              </a:ext>
            </a:extLst>
          </p:cNvPr>
          <p:cNvGrpSpPr/>
          <p:nvPr/>
        </p:nvGrpSpPr>
        <p:grpSpPr>
          <a:xfrm>
            <a:off x="-6679883" y="3058390"/>
            <a:ext cx="761844" cy="604718"/>
            <a:chOff x="684448" y="3058390"/>
            <a:chExt cx="761844" cy="604718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132043-9609-4B46-8293-D7CA90337141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230765" cy="15109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E991901-DE18-4890-B650-862B297FAA48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192304" cy="46839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E3B9A8F-6044-4025-92C8-07992D871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570969"/>
              <a:ext cx="337906" cy="5631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1DB93A5-736D-401A-AACB-DB461851E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090" y="3245426"/>
              <a:ext cx="195052" cy="15659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5E1EB65-82D9-4F02-B3DB-8F4DAF235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504" y="3097078"/>
              <a:ext cx="370873" cy="824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9058F66-DE1E-464E-9ED4-15A67D66FAA5}"/>
                </a:ext>
              </a:extLst>
            </p:cNvPr>
            <p:cNvCxnSpPr>
              <a:cxnSpLocks/>
              <a:endCxn id="195" idx="3"/>
            </p:cNvCxnSpPr>
            <p:nvPr/>
          </p:nvCxnSpPr>
          <p:spPr>
            <a:xfrm flipV="1">
              <a:off x="995687" y="3121152"/>
              <a:ext cx="163161" cy="161361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412760C-F392-45C2-976C-B5B21FEBC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090210"/>
              <a:ext cx="151096" cy="53295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D8B134F-D1F6-40D1-BEF7-5BDA160A8D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846" y="3467949"/>
              <a:ext cx="321423" cy="16345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A91605D-269B-426C-B5CC-C2A16C08C6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251" y="3178120"/>
              <a:ext cx="420322" cy="21977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9AF1D1F-B68D-49DF-8FFA-81332927C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93" y="3396522"/>
              <a:ext cx="499991" cy="70054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8C4CC37-1FD3-4630-9F6E-F369728AA8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7504" y="3173999"/>
              <a:ext cx="229391" cy="45328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4895637-1E1C-433B-8B31-4619257428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929" y="3282513"/>
              <a:ext cx="32966" cy="3530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87291FE-ADED-4A1F-8E5E-68A4D9DDB1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2331" y="3413005"/>
              <a:ext cx="152470" cy="14148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8743F91-0D9C-40EE-A810-3F1CF7344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397895"/>
              <a:ext cx="189558" cy="221149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 useBgFill="1">
          <p:nvSpPr>
            <p:cNvPr id="195" name="Oval 194">
              <a:extLst>
                <a:ext uri="{FF2B5EF4-FFF2-40B4-BE49-F238E27FC236}">
                  <a16:creationId xmlns:a16="http://schemas.microsoft.com/office/drawing/2014/main" id="{B96B33AD-52CB-46AC-A81A-CD1B47BF0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" y="305839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196" name="Oval 19">
              <a:extLst>
                <a:ext uri="{FF2B5EF4-FFF2-40B4-BE49-F238E27FC236}">
                  <a16:creationId xmlns:a16="http://schemas.microsoft.com/office/drawing/2014/main" id="{EADFDF39-24E6-462E-AE9E-69034206C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2" y="3207211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197" name="Oval 19">
              <a:extLst>
                <a:ext uri="{FF2B5EF4-FFF2-40B4-BE49-F238E27FC236}">
                  <a16:creationId xmlns:a16="http://schemas.microsoft.com/office/drawing/2014/main" id="{450B555B-DA2B-43BC-9ED9-5C9268289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452" y="3363924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198" name="Oval 19">
              <a:extLst>
                <a:ext uri="{FF2B5EF4-FFF2-40B4-BE49-F238E27FC236}">
                  <a16:creationId xmlns:a16="http://schemas.microsoft.com/office/drawing/2014/main" id="{A139D928-6AB6-4C4B-8C53-DB5286BDD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997" y="35245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199" name="Oval 19">
              <a:extLst>
                <a:ext uri="{FF2B5EF4-FFF2-40B4-BE49-F238E27FC236}">
                  <a16:creationId xmlns:a16="http://schemas.microsoft.com/office/drawing/2014/main" id="{04E2606F-3519-487C-9838-FB5754F74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889" y="3589578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200" name="Oval 19">
              <a:extLst>
                <a:ext uri="{FF2B5EF4-FFF2-40B4-BE49-F238E27FC236}">
                  <a16:creationId xmlns:a16="http://schemas.microsoft.com/office/drawing/2014/main" id="{1929A049-7073-4CD2-882F-BBA39011C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8" y="34287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201" name="Oval 19">
              <a:extLst>
                <a:ext uri="{FF2B5EF4-FFF2-40B4-BE49-F238E27FC236}">
                  <a16:creationId xmlns:a16="http://schemas.microsoft.com/office/drawing/2014/main" id="{54CE3CAE-E626-4919-97F0-0139F2C61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39" y="324323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202" name="Oval 19">
              <a:extLst>
                <a:ext uri="{FF2B5EF4-FFF2-40B4-BE49-F238E27FC236}">
                  <a16:creationId xmlns:a16="http://schemas.microsoft.com/office/drawing/2014/main" id="{8F4230D9-B256-497F-8973-E986C56F7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145" y="314245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1F30848-98F4-4F03-BF3F-E0ADC3073331}"/>
              </a:ext>
            </a:extLst>
          </p:cNvPr>
          <p:cNvSpPr/>
          <p:nvPr/>
        </p:nvSpPr>
        <p:spPr bwMode="auto">
          <a:xfrm>
            <a:off x="-4233366" y="1632736"/>
            <a:ext cx="2904523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light" panose="020B0402040204020203" pitchFamily="34" charset="0"/>
              </a:rPr>
              <a:t>People-centered experiences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4632F13-A422-4050-8A24-C10E84F10594}"/>
              </a:ext>
            </a:extLst>
          </p:cNvPr>
          <p:cNvGrpSpPr/>
          <p:nvPr/>
        </p:nvGrpSpPr>
        <p:grpSpPr>
          <a:xfrm>
            <a:off x="-5666288" y="1826787"/>
            <a:ext cx="635644" cy="614652"/>
            <a:chOff x="1563585" y="4326761"/>
            <a:chExt cx="523660" cy="506367"/>
          </a:xfrm>
        </p:grpSpPr>
        <p:sp>
          <p:nvSpPr>
            <p:cNvPr id="205" name="people_4">
              <a:extLst>
                <a:ext uri="{FF2B5EF4-FFF2-40B4-BE49-F238E27FC236}">
                  <a16:creationId xmlns:a16="http://schemas.microsoft.com/office/drawing/2014/main" id="{AF189A28-3130-48BA-B502-CF9E068C47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55208" y="4452551"/>
              <a:ext cx="340415" cy="380577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/>
              <a:endParaRPr lang="en-US" dirty="0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B28DCD4F-15CB-4C9A-A489-1D59F6503A7B}"/>
                </a:ext>
              </a:extLst>
            </p:cNvPr>
            <p:cNvGrpSpPr/>
            <p:nvPr/>
          </p:nvGrpSpPr>
          <p:grpSpPr>
            <a:xfrm>
              <a:off x="1563585" y="4326761"/>
              <a:ext cx="523660" cy="228175"/>
              <a:chOff x="1563585" y="4326761"/>
              <a:chExt cx="523660" cy="228175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627824C-299B-4FE9-B8D4-022EBF1E85BF}"/>
                  </a:ext>
                </a:extLst>
              </p:cNvPr>
              <p:cNvSpPr/>
              <p:nvPr/>
            </p:nvSpPr>
            <p:spPr bwMode="auto">
              <a:xfrm>
                <a:off x="1563585" y="4346944"/>
                <a:ext cx="523660" cy="201127"/>
              </a:xfrm>
              <a:prstGeom prst="ellipse">
                <a:avLst/>
              </a:prstGeom>
              <a:noFill/>
              <a:ln w="19050" cap="flat">
                <a:solidFill>
                  <a:srgbClr val="73737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/>
                <a:endParaRPr lang="en-US" dirty="0"/>
              </a:p>
            </p:txBody>
          </p:sp>
          <p:sp useBgFill="1">
            <p:nvSpPr>
              <p:cNvPr id="208" name="Oval 19">
                <a:extLst>
                  <a:ext uri="{FF2B5EF4-FFF2-40B4-BE49-F238E27FC236}">
                    <a16:creationId xmlns:a16="http://schemas.microsoft.com/office/drawing/2014/main" id="{9EC9AA99-E9AA-4724-BFCB-D2F572909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5125" y="4326761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dirty="0"/>
              </a:p>
            </p:txBody>
          </p:sp>
          <p:sp useBgFill="1">
            <p:nvSpPr>
              <p:cNvPr id="209" name="Oval 19">
                <a:extLst>
                  <a:ext uri="{FF2B5EF4-FFF2-40B4-BE49-F238E27FC236}">
                    <a16:creationId xmlns:a16="http://schemas.microsoft.com/office/drawing/2014/main" id="{65F57C08-D2BA-416B-BB94-061CD33A2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938" y="4476758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dirty="0"/>
              </a:p>
            </p:txBody>
          </p:sp>
          <p:sp useBgFill="1">
            <p:nvSpPr>
              <p:cNvPr id="210" name="Oval 19">
                <a:extLst>
                  <a:ext uri="{FF2B5EF4-FFF2-40B4-BE49-F238E27FC236}">
                    <a16:creationId xmlns:a16="http://schemas.microsoft.com/office/drawing/2014/main" id="{FDB62E92-E598-47EB-A9DD-699D24866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170" y="4486282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dirty="0"/>
              </a:p>
            </p:txBody>
          </p:sp>
        </p:grpSp>
      </p:grp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97A76C3-8E09-4B2E-ACBB-71E471F06858}"/>
              </a:ext>
            </a:extLst>
          </p:cNvPr>
          <p:cNvSpPr/>
          <p:nvPr/>
        </p:nvSpPr>
        <p:spPr bwMode="auto">
          <a:xfrm>
            <a:off x="-6328929" y="3945863"/>
            <a:ext cx="2530141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light" panose="020B0402040204020203" pitchFamily="34" charset="0"/>
              </a:rPr>
              <a:t>Ubiquitous computing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11324AC-6400-4CFA-A138-8758C4D8D612}"/>
              </a:ext>
            </a:extLst>
          </p:cNvPr>
          <p:cNvGrpSpPr/>
          <p:nvPr/>
        </p:nvGrpSpPr>
        <p:grpSpPr>
          <a:xfrm>
            <a:off x="-7899749" y="4299953"/>
            <a:ext cx="917107" cy="397358"/>
            <a:chOff x="1335346" y="2007385"/>
            <a:chExt cx="755536" cy="327354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4EBCA66E-F93E-480E-8A04-8FACCD9F86A0}"/>
                </a:ext>
              </a:extLst>
            </p:cNvPr>
            <p:cNvGrpSpPr/>
            <p:nvPr/>
          </p:nvGrpSpPr>
          <p:grpSpPr>
            <a:xfrm>
              <a:off x="1335346" y="2129870"/>
              <a:ext cx="755536" cy="82385"/>
              <a:chOff x="956310" y="5166836"/>
              <a:chExt cx="755644" cy="82397"/>
            </a:xfrm>
          </p:grpSpPr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C39AC4A-E5DA-496E-8888-EB04C5A633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310" y="5208034"/>
                <a:ext cx="129192" cy="0"/>
              </a:xfrm>
              <a:prstGeom prst="line">
                <a:avLst/>
              </a:pr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sp>
            <p:nvSpPr>
              <p:cNvPr id="217" name="Rectangle 7">
                <a:extLst>
                  <a:ext uri="{FF2B5EF4-FFF2-40B4-BE49-F238E27FC236}">
                    <a16:creationId xmlns:a16="http://schemas.microsoft.com/office/drawing/2014/main" id="{A7ED4552-417E-408A-AAA2-721863C63171}"/>
                  </a:ext>
                </a:extLst>
              </p:cNvPr>
              <p:cNvSpPr/>
              <p:nvPr/>
            </p:nvSpPr>
            <p:spPr bwMode="auto">
              <a:xfrm rot="18900000">
                <a:off x="957574" y="5166836"/>
                <a:ext cx="82397" cy="82397"/>
              </a:xfrm>
              <a:custGeom>
                <a:avLst/>
                <a:gdLst>
                  <a:gd name="connsiteX0" fmla="*/ 0 w 320040"/>
                  <a:gd name="connsiteY0" fmla="*/ 0 h 320040"/>
                  <a:gd name="connsiteX1" fmla="*/ 320040 w 320040"/>
                  <a:gd name="connsiteY1" fmla="*/ 0 h 320040"/>
                  <a:gd name="connsiteX2" fmla="*/ 320040 w 320040"/>
                  <a:gd name="connsiteY2" fmla="*/ 320040 h 320040"/>
                  <a:gd name="connsiteX3" fmla="*/ 0 w 320040"/>
                  <a:gd name="connsiteY3" fmla="*/ 320040 h 320040"/>
                  <a:gd name="connsiteX4" fmla="*/ 0 w 320040"/>
                  <a:gd name="connsiteY4" fmla="*/ 0 h 320040"/>
                  <a:gd name="connsiteX0" fmla="*/ 320040 w 411480"/>
                  <a:gd name="connsiteY0" fmla="*/ 320040 h 411480"/>
                  <a:gd name="connsiteX1" fmla="*/ 0 w 411480"/>
                  <a:gd name="connsiteY1" fmla="*/ 320040 h 411480"/>
                  <a:gd name="connsiteX2" fmla="*/ 0 w 411480"/>
                  <a:gd name="connsiteY2" fmla="*/ 0 h 411480"/>
                  <a:gd name="connsiteX3" fmla="*/ 320040 w 411480"/>
                  <a:gd name="connsiteY3" fmla="*/ 0 h 411480"/>
                  <a:gd name="connsiteX4" fmla="*/ 411480 w 411480"/>
                  <a:gd name="connsiteY4" fmla="*/ 411480 h 411480"/>
                  <a:gd name="connsiteX0" fmla="*/ 320040 w 320040"/>
                  <a:gd name="connsiteY0" fmla="*/ 320040 h 320040"/>
                  <a:gd name="connsiteX1" fmla="*/ 0 w 320040"/>
                  <a:gd name="connsiteY1" fmla="*/ 320040 h 320040"/>
                  <a:gd name="connsiteX2" fmla="*/ 0 w 320040"/>
                  <a:gd name="connsiteY2" fmla="*/ 0 h 320040"/>
                  <a:gd name="connsiteX3" fmla="*/ 320040 w 320040"/>
                  <a:gd name="connsiteY3" fmla="*/ 0 h 320040"/>
                  <a:gd name="connsiteX0" fmla="*/ 0 w 320040"/>
                  <a:gd name="connsiteY0" fmla="*/ 320040 h 320040"/>
                  <a:gd name="connsiteX1" fmla="*/ 0 w 320040"/>
                  <a:gd name="connsiteY1" fmla="*/ 0 h 320040"/>
                  <a:gd name="connsiteX2" fmla="*/ 320040 w 320040"/>
                  <a:gd name="connsiteY2" fmla="*/ 0 h 32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320040">
                    <a:moveTo>
                      <a:pt x="0" y="320040"/>
                    </a:moveTo>
                    <a:lnTo>
                      <a:pt x="0" y="0"/>
                    </a:lnTo>
                    <a:lnTo>
                      <a:pt x="320040" y="0"/>
                    </a:lnTo>
                  </a:path>
                </a:pathLst>
              </a:cu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8" name="Rectangle 7">
                <a:extLst>
                  <a:ext uri="{FF2B5EF4-FFF2-40B4-BE49-F238E27FC236}">
                    <a16:creationId xmlns:a16="http://schemas.microsoft.com/office/drawing/2014/main" id="{C4A83B1E-0F46-425C-9802-7BC26BA7AE5E}"/>
                  </a:ext>
                </a:extLst>
              </p:cNvPr>
              <p:cNvSpPr/>
              <p:nvPr/>
            </p:nvSpPr>
            <p:spPr bwMode="auto">
              <a:xfrm rot="2700000" flipH="1">
                <a:off x="1618369" y="5166836"/>
                <a:ext cx="82397" cy="82397"/>
              </a:xfrm>
              <a:custGeom>
                <a:avLst/>
                <a:gdLst>
                  <a:gd name="connsiteX0" fmla="*/ 0 w 320040"/>
                  <a:gd name="connsiteY0" fmla="*/ 0 h 320040"/>
                  <a:gd name="connsiteX1" fmla="*/ 320040 w 320040"/>
                  <a:gd name="connsiteY1" fmla="*/ 0 h 320040"/>
                  <a:gd name="connsiteX2" fmla="*/ 320040 w 320040"/>
                  <a:gd name="connsiteY2" fmla="*/ 320040 h 320040"/>
                  <a:gd name="connsiteX3" fmla="*/ 0 w 320040"/>
                  <a:gd name="connsiteY3" fmla="*/ 320040 h 320040"/>
                  <a:gd name="connsiteX4" fmla="*/ 0 w 320040"/>
                  <a:gd name="connsiteY4" fmla="*/ 0 h 320040"/>
                  <a:gd name="connsiteX0" fmla="*/ 320040 w 411480"/>
                  <a:gd name="connsiteY0" fmla="*/ 320040 h 411480"/>
                  <a:gd name="connsiteX1" fmla="*/ 0 w 411480"/>
                  <a:gd name="connsiteY1" fmla="*/ 320040 h 411480"/>
                  <a:gd name="connsiteX2" fmla="*/ 0 w 411480"/>
                  <a:gd name="connsiteY2" fmla="*/ 0 h 411480"/>
                  <a:gd name="connsiteX3" fmla="*/ 320040 w 411480"/>
                  <a:gd name="connsiteY3" fmla="*/ 0 h 411480"/>
                  <a:gd name="connsiteX4" fmla="*/ 411480 w 411480"/>
                  <a:gd name="connsiteY4" fmla="*/ 411480 h 411480"/>
                  <a:gd name="connsiteX0" fmla="*/ 320040 w 320040"/>
                  <a:gd name="connsiteY0" fmla="*/ 320040 h 320040"/>
                  <a:gd name="connsiteX1" fmla="*/ 0 w 320040"/>
                  <a:gd name="connsiteY1" fmla="*/ 320040 h 320040"/>
                  <a:gd name="connsiteX2" fmla="*/ 0 w 320040"/>
                  <a:gd name="connsiteY2" fmla="*/ 0 h 320040"/>
                  <a:gd name="connsiteX3" fmla="*/ 320040 w 320040"/>
                  <a:gd name="connsiteY3" fmla="*/ 0 h 320040"/>
                  <a:gd name="connsiteX0" fmla="*/ 0 w 320040"/>
                  <a:gd name="connsiteY0" fmla="*/ 320040 h 320040"/>
                  <a:gd name="connsiteX1" fmla="*/ 0 w 320040"/>
                  <a:gd name="connsiteY1" fmla="*/ 0 h 320040"/>
                  <a:gd name="connsiteX2" fmla="*/ 320040 w 320040"/>
                  <a:gd name="connsiteY2" fmla="*/ 0 h 32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320040">
                    <a:moveTo>
                      <a:pt x="0" y="320040"/>
                    </a:moveTo>
                    <a:lnTo>
                      <a:pt x="0" y="0"/>
                    </a:lnTo>
                    <a:lnTo>
                      <a:pt x="320040" y="0"/>
                    </a:lnTo>
                  </a:path>
                </a:pathLst>
              </a:cu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59BF8A8-19C4-4D83-BC9C-FA3249C1A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2762" y="5208034"/>
                <a:ext cx="129192" cy="0"/>
              </a:xfrm>
              <a:prstGeom prst="line">
                <a:avLst/>
              </a:pr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F6F0458-7A5D-40B8-867D-3AF9AA877E03}"/>
                </a:ext>
              </a:extLst>
            </p:cNvPr>
            <p:cNvSpPr/>
            <p:nvPr/>
          </p:nvSpPr>
          <p:spPr bwMode="auto">
            <a:xfrm>
              <a:off x="1489650" y="2141725"/>
              <a:ext cx="439231" cy="64811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binary">
              <a:extLst>
                <a:ext uri="{FF2B5EF4-FFF2-40B4-BE49-F238E27FC236}">
                  <a16:creationId xmlns:a16="http://schemas.microsoft.com/office/drawing/2014/main" id="{C0A9D08B-2BDC-4F71-825E-258ED813A1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22933" y="2007385"/>
              <a:ext cx="379102" cy="327354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6214"/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50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4" dur="300" fill="hold"/>
                                        <p:tgtEl>
                                          <p:spTgt spid="40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8" dur="300" fill="hold"/>
                                        <p:tgtEl>
                                          <p:spTgt spid="4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2" dur="300" fill="hold"/>
                                        <p:tgtEl>
                                          <p:spTgt spid="4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45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46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4" dur="300" fill="hold"/>
                                        <p:tgtEl>
                                          <p:spTgt spid="4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1.48148E-6 L -3.125E-6 0.02569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1.48148E-6 L -3.125E-6 0.02569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1.48148E-6 L -3.125E-6 0.02569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1.48148E-6 L -3.125E-6 0.02569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1.48148E-6 L -3.125E-6 0.02569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1.48148E-6 L -3.125E-6 0.02569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1.48148E-6 L -3.125E-6 0.02569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2.96296E-6 L 2.08333E-7 -0.02176 " pathEditMode="relative" rAng="0" ptsTypes="AA">
                                      <p:cBhvr>
                                        <p:cTn id="74" dur="500" spd="-10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1.48148E-6 L -3.125E-6 0.02569 " pathEditMode="relative" rAng="0" ptsTypes="AA">
                                      <p:cBhvr>
                                        <p:cTn id="79" dur="500" spd="-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35129E-6 3.90377E-7 L 2.35129E-6 0.02565 " pathEditMode="relative" rAng="0" ptsTypes="AA">
                                      <p:cBhvr>
                                        <p:cTn id="84" dur="500" spd="-100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35129E-6 3.90377E-7 L 2.35129E-6 0.02565 " pathEditMode="relative" rAng="0" ptsTypes="AA">
                                      <p:cBhvr>
                                        <p:cTn id="89" dur="50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300" fill="hold"/>
                                        <p:tgtEl>
                                          <p:spTgt spid="2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97" dur="300" fill="hold"/>
                                        <p:tgtEl>
                                          <p:spTgt spid="27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01" dur="300" fill="hold"/>
                                        <p:tgtEl>
                                          <p:spTgt spid="35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05" dur="300" fill="hold"/>
                                        <p:tgtEl>
                                          <p:spTgt spid="3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09" dur="300" fill="hold"/>
                                        <p:tgtEl>
                                          <p:spTgt spid="38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3" dur="300" fill="hold"/>
                                        <p:tgtEl>
                                          <p:spTgt spid="49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7" dur="300" fill="hold"/>
                                        <p:tgtEl>
                                          <p:spTgt spid="4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21" dur="300" fill="hold"/>
                                        <p:tgtEl>
                                          <p:spTgt spid="29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25" dur="300" fill="hold"/>
                                        <p:tgtEl>
                                          <p:spTgt spid="40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29" dur="300" fill="hold"/>
                                        <p:tgtEl>
                                          <p:spTgt spid="25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33" dur="300" fill="hold"/>
                                        <p:tgtEl>
                                          <p:spTgt spid="39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37" dur="300" fill="hold"/>
                                        <p:tgtEl>
                                          <p:spTgt spid="39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41" dur="300" fill="hold"/>
                                        <p:tgtEl>
                                          <p:spTgt spid="39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45" dur="300" fill="hold"/>
                                        <p:tgtEl>
                                          <p:spTgt spid="3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49" dur="300" fill="hold"/>
                                        <p:tgtEl>
                                          <p:spTgt spid="3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53" dur="300" fill="hold"/>
                                        <p:tgtEl>
                                          <p:spTgt spid="3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57" dur="300" fill="hold"/>
                                        <p:tgtEl>
                                          <p:spTgt spid="3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61" dur="300" fill="hold"/>
                                        <p:tgtEl>
                                          <p:spTgt spid="3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65" dur="300" fill="hold"/>
                                        <p:tgtEl>
                                          <p:spTgt spid="3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69" dur="300" fill="hold"/>
                                        <p:tgtEl>
                                          <p:spTgt spid="3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73" dur="300" fill="hold"/>
                                        <p:tgtEl>
                                          <p:spTgt spid="3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77" dur="300" fill="hold"/>
                                        <p:tgtEl>
                                          <p:spTgt spid="4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81" dur="300" fill="hold"/>
                                        <p:tgtEl>
                                          <p:spTgt spid="40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85" dur="300" fill="hold"/>
                                        <p:tgtEl>
                                          <p:spTgt spid="40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89" dur="300" fill="hold"/>
                                        <p:tgtEl>
                                          <p:spTgt spid="38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3" dur="300" fill="hold"/>
                                        <p:tgtEl>
                                          <p:spTgt spid="3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7" dur="300" fill="hold"/>
                                        <p:tgtEl>
                                          <p:spTgt spid="30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01" dur="300" fill="hold"/>
                                        <p:tgtEl>
                                          <p:spTgt spid="36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05" dur="300" fill="hold"/>
                                        <p:tgtEl>
                                          <p:spTgt spid="36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09" dur="300" fill="hold"/>
                                        <p:tgtEl>
                                          <p:spTgt spid="35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13" dur="300" fill="hold"/>
                                        <p:tgtEl>
                                          <p:spTgt spid="38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8" dur="300" fill="hold"/>
                                        <p:tgtEl>
                                          <p:spTgt spid="24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3" dur="300" fill="hold"/>
                                        <p:tgtEl>
                                          <p:spTgt spid="2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22" grpId="0"/>
      <p:bldP spid="422" grpId="1"/>
      <p:bldP spid="483" grpId="0"/>
      <p:bldP spid="483" grpId="1"/>
      <p:bldP spid="484" grpId="0"/>
      <p:bldP spid="484" grpId="1"/>
      <p:bldP spid="485" grpId="0"/>
      <p:bldP spid="485" grpId="1"/>
      <p:bldP spid="486" grpId="0"/>
      <p:bldP spid="486" grpId="1"/>
      <p:bldP spid="487" grpId="0"/>
      <p:bldP spid="487" grpId="1"/>
      <p:bldP spid="488" grpId="0"/>
      <p:bldP spid="488" grpId="1"/>
      <p:bldP spid="5" grpId="0" animBg="1"/>
      <p:bldP spid="347" grpId="0" animBg="1"/>
      <p:bldP spid="225" grpId="0" animBg="1"/>
      <p:bldP spid="225" grpId="1" animBg="1"/>
      <p:bldP spid="228" grpId="0" animBg="1"/>
      <p:bldP spid="228" grpId="1" animBg="1"/>
      <p:bldP spid="238" grpId="0" animBg="1"/>
      <p:bldP spid="241" grpId="0" animBg="1"/>
      <p:bldP spid="241" grpId="1" animBg="1"/>
      <p:bldP spid="247" grpId="0"/>
      <p:bldP spid="247" grpId="1"/>
      <p:bldP spid="250" grpId="0"/>
      <p:bldP spid="250" grpId="1"/>
      <p:bldP spid="253" grpId="0" animBg="1"/>
      <p:bldP spid="25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>
            <a:extLst>
              <a:ext uri="{FF2B5EF4-FFF2-40B4-BE49-F238E27FC236}">
                <a16:creationId xmlns:a16="http://schemas.microsoft.com/office/drawing/2014/main" id="{46C5C571-FEE4-46F7-81BE-C5FD0CB0CB2B}"/>
              </a:ext>
            </a:extLst>
          </p:cNvPr>
          <p:cNvSpPr/>
          <p:nvPr/>
        </p:nvSpPr>
        <p:spPr bwMode="auto">
          <a:xfrm>
            <a:off x="2189086" y="2791783"/>
            <a:ext cx="2729909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light" panose="020B0402040204020203" pitchFamily="34" charset="0"/>
              </a:rPr>
              <a:t>AI</a:t>
            </a:r>
          </a:p>
        </p:txBody>
      </p: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EBC7A08A-62DE-4A49-83DE-6648295E7BE9}"/>
              </a:ext>
            </a:extLst>
          </p:cNvPr>
          <p:cNvGrpSpPr/>
          <p:nvPr/>
        </p:nvGrpSpPr>
        <p:grpSpPr>
          <a:xfrm>
            <a:off x="1140300" y="3058390"/>
            <a:ext cx="761844" cy="604718"/>
            <a:chOff x="684448" y="3058390"/>
            <a:chExt cx="761844" cy="604718"/>
          </a:xfrm>
        </p:grpSpPr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99BF1F1-B3EC-429E-9198-F8116CC12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230765" cy="15109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D1EF9398-77B4-4CE4-951E-15D5DBB9E0F2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192304" cy="46839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4213C4EB-1158-4B2A-88D9-11FE7E222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570969"/>
              <a:ext cx="337906" cy="5631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B11C0AF8-E2FE-475F-B314-AFDE4B4A4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090" y="3245426"/>
              <a:ext cx="195052" cy="15659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DBE38728-3E71-409E-A46A-E6BFF2A82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504" y="3097078"/>
              <a:ext cx="370873" cy="824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D1278461-B1CD-4D27-A0C2-3A70EBEC5E8D}"/>
                </a:ext>
              </a:extLst>
            </p:cNvPr>
            <p:cNvCxnSpPr>
              <a:cxnSpLocks/>
              <a:endCxn id="554" idx="3"/>
            </p:cNvCxnSpPr>
            <p:nvPr/>
          </p:nvCxnSpPr>
          <p:spPr>
            <a:xfrm flipV="1">
              <a:off x="995687" y="3121152"/>
              <a:ext cx="163161" cy="161361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D2720C49-BFA8-48AE-9A90-D331C33D5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090210"/>
              <a:ext cx="151096" cy="53295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D32C1D1-B61A-4466-ADD2-93AB40B409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846" y="3467949"/>
              <a:ext cx="321423" cy="16345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F2A71485-6FB4-494F-9C69-BD4FF14B6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251" y="3178120"/>
              <a:ext cx="420322" cy="21977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B4486472-66C3-47BD-BB9C-C34536D97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93" y="3396522"/>
              <a:ext cx="499991" cy="70054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71BA375C-598D-49B6-8741-86DAA31A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7504" y="3173999"/>
              <a:ext cx="229391" cy="45328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0E76E597-CEE5-42F0-B61F-DA94804938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929" y="3282513"/>
              <a:ext cx="32966" cy="3530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372A7414-304F-4974-8E2C-3A158DE21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2331" y="3413005"/>
              <a:ext cx="152470" cy="14148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39BF266-2963-44BA-B10C-7C9FF0D7F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397895"/>
              <a:ext cx="189558" cy="221149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 useBgFill="1">
          <p:nvSpPr>
            <p:cNvPr id="554" name="Oval 553">
              <a:extLst>
                <a:ext uri="{FF2B5EF4-FFF2-40B4-BE49-F238E27FC236}">
                  <a16:creationId xmlns:a16="http://schemas.microsoft.com/office/drawing/2014/main" id="{9EA0987C-66BB-4DA6-8614-A292A12C9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" y="305839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55" name="Oval 19">
              <a:extLst>
                <a:ext uri="{FF2B5EF4-FFF2-40B4-BE49-F238E27FC236}">
                  <a16:creationId xmlns:a16="http://schemas.microsoft.com/office/drawing/2014/main" id="{191F7AFB-BB2F-4705-A979-3F923E257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2" y="3207211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56" name="Oval 19">
              <a:extLst>
                <a:ext uri="{FF2B5EF4-FFF2-40B4-BE49-F238E27FC236}">
                  <a16:creationId xmlns:a16="http://schemas.microsoft.com/office/drawing/2014/main" id="{FB349056-5106-429F-83F7-F518EBCDC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452" y="3363924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57" name="Oval 19">
              <a:extLst>
                <a:ext uri="{FF2B5EF4-FFF2-40B4-BE49-F238E27FC236}">
                  <a16:creationId xmlns:a16="http://schemas.microsoft.com/office/drawing/2014/main" id="{C72B8AFB-CA76-4227-A699-0F7768825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997" y="35245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58" name="Oval 19">
              <a:extLst>
                <a:ext uri="{FF2B5EF4-FFF2-40B4-BE49-F238E27FC236}">
                  <a16:creationId xmlns:a16="http://schemas.microsoft.com/office/drawing/2014/main" id="{B1E04F31-A191-4AFB-9643-6AA3DBE68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889" y="3589578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59" name="Oval 19">
              <a:extLst>
                <a:ext uri="{FF2B5EF4-FFF2-40B4-BE49-F238E27FC236}">
                  <a16:creationId xmlns:a16="http://schemas.microsoft.com/office/drawing/2014/main" id="{EFD5B399-6A47-42AE-BEF0-83FA06781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8" y="34287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60" name="Oval 19">
              <a:extLst>
                <a:ext uri="{FF2B5EF4-FFF2-40B4-BE49-F238E27FC236}">
                  <a16:creationId xmlns:a16="http://schemas.microsoft.com/office/drawing/2014/main" id="{811C48A2-C9D6-4538-AD93-DCE383719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39" y="324323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61" name="Oval 19">
              <a:extLst>
                <a:ext uri="{FF2B5EF4-FFF2-40B4-BE49-F238E27FC236}">
                  <a16:creationId xmlns:a16="http://schemas.microsoft.com/office/drawing/2014/main" id="{BB176A72-CC74-41C6-8C2B-604C778F6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145" y="314245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562" name="Rectangle 561">
            <a:extLst>
              <a:ext uri="{FF2B5EF4-FFF2-40B4-BE49-F238E27FC236}">
                <a16:creationId xmlns:a16="http://schemas.microsoft.com/office/drawing/2014/main" id="{4B881612-7AD4-4FFE-BAA5-D030F7B4C710}"/>
              </a:ext>
            </a:extLst>
          </p:cNvPr>
          <p:cNvSpPr/>
          <p:nvPr/>
        </p:nvSpPr>
        <p:spPr bwMode="auto">
          <a:xfrm>
            <a:off x="2191154" y="1632736"/>
            <a:ext cx="2904523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light" panose="020B0402040204020203" pitchFamily="34" charset="0"/>
              </a:rPr>
              <a:t>People-centered experiences</a:t>
            </a:r>
          </a:p>
        </p:txBody>
      </p: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05B9306B-338D-42C3-A813-A5CA0F05B97C}"/>
              </a:ext>
            </a:extLst>
          </p:cNvPr>
          <p:cNvGrpSpPr/>
          <p:nvPr/>
        </p:nvGrpSpPr>
        <p:grpSpPr>
          <a:xfrm>
            <a:off x="1203400" y="1826787"/>
            <a:ext cx="635644" cy="614652"/>
            <a:chOff x="1563585" y="4326761"/>
            <a:chExt cx="523660" cy="506367"/>
          </a:xfrm>
        </p:grpSpPr>
        <p:sp>
          <p:nvSpPr>
            <p:cNvPr id="564" name="people_4">
              <a:extLst>
                <a:ext uri="{FF2B5EF4-FFF2-40B4-BE49-F238E27FC236}">
                  <a16:creationId xmlns:a16="http://schemas.microsoft.com/office/drawing/2014/main" id="{06ABEB53-94AD-44C4-B2AD-0E315010D70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55208" y="4452551"/>
              <a:ext cx="340415" cy="380577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/>
              <a:endParaRPr lang="en-US" dirty="0"/>
            </a:p>
          </p:txBody>
        </p:sp>
        <p:grpSp>
          <p:nvGrpSpPr>
            <p:cNvPr id="565" name="Group 564">
              <a:extLst>
                <a:ext uri="{FF2B5EF4-FFF2-40B4-BE49-F238E27FC236}">
                  <a16:creationId xmlns:a16="http://schemas.microsoft.com/office/drawing/2014/main" id="{E75E0950-FEC3-443A-A777-7646BEE44A74}"/>
                </a:ext>
              </a:extLst>
            </p:cNvPr>
            <p:cNvGrpSpPr/>
            <p:nvPr/>
          </p:nvGrpSpPr>
          <p:grpSpPr>
            <a:xfrm>
              <a:off x="1563585" y="4326761"/>
              <a:ext cx="523660" cy="228175"/>
              <a:chOff x="1563585" y="4326761"/>
              <a:chExt cx="523660" cy="228175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D1A1F94B-2C69-43BF-82F1-90F47C434CC4}"/>
                  </a:ext>
                </a:extLst>
              </p:cNvPr>
              <p:cNvSpPr/>
              <p:nvPr/>
            </p:nvSpPr>
            <p:spPr bwMode="auto">
              <a:xfrm>
                <a:off x="1563585" y="4346944"/>
                <a:ext cx="523660" cy="201127"/>
              </a:xfrm>
              <a:prstGeom prst="ellipse">
                <a:avLst/>
              </a:prstGeom>
              <a:noFill/>
              <a:ln w="19050" cap="flat">
                <a:solidFill>
                  <a:srgbClr val="73737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/>
                <a:endParaRPr lang="en-US" dirty="0"/>
              </a:p>
            </p:txBody>
          </p:sp>
          <p:sp useBgFill="1">
            <p:nvSpPr>
              <p:cNvPr id="567" name="Oval 19">
                <a:extLst>
                  <a:ext uri="{FF2B5EF4-FFF2-40B4-BE49-F238E27FC236}">
                    <a16:creationId xmlns:a16="http://schemas.microsoft.com/office/drawing/2014/main" id="{86065A2D-0635-48B9-AC8F-324E5C301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5125" y="4326761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dirty="0"/>
              </a:p>
            </p:txBody>
          </p:sp>
          <p:sp useBgFill="1">
            <p:nvSpPr>
              <p:cNvPr id="568" name="Oval 19">
                <a:extLst>
                  <a:ext uri="{FF2B5EF4-FFF2-40B4-BE49-F238E27FC236}">
                    <a16:creationId xmlns:a16="http://schemas.microsoft.com/office/drawing/2014/main" id="{D2696A47-D09E-4E61-89F0-A6F678617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938" y="4476758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dirty="0"/>
              </a:p>
            </p:txBody>
          </p:sp>
          <p:sp useBgFill="1">
            <p:nvSpPr>
              <p:cNvPr id="569" name="Oval 19">
                <a:extLst>
                  <a:ext uri="{FF2B5EF4-FFF2-40B4-BE49-F238E27FC236}">
                    <a16:creationId xmlns:a16="http://schemas.microsoft.com/office/drawing/2014/main" id="{C4322102-B46E-4A6F-B235-9C4C2E6FB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170" y="4486282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dirty="0"/>
              </a:p>
            </p:txBody>
          </p:sp>
        </p:grpSp>
      </p:grpSp>
      <p:sp>
        <p:nvSpPr>
          <p:cNvPr id="570" name="Rectangle 569">
            <a:extLst>
              <a:ext uri="{FF2B5EF4-FFF2-40B4-BE49-F238E27FC236}">
                <a16:creationId xmlns:a16="http://schemas.microsoft.com/office/drawing/2014/main" id="{25B949DE-8D76-4D36-8B10-A9141B1D8ACC}"/>
              </a:ext>
            </a:extLst>
          </p:cNvPr>
          <p:cNvSpPr/>
          <p:nvPr/>
        </p:nvSpPr>
        <p:spPr bwMode="auto">
          <a:xfrm>
            <a:off x="2189086" y="3945863"/>
            <a:ext cx="2530141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light" panose="020B0402040204020203" pitchFamily="34" charset="0"/>
              </a:rPr>
              <a:t>Ubiquitous computing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9E0F26F-E41F-4561-B581-1372412CA935}"/>
              </a:ext>
            </a:extLst>
          </p:cNvPr>
          <p:cNvGrpSpPr/>
          <p:nvPr/>
        </p:nvGrpSpPr>
        <p:grpSpPr>
          <a:xfrm>
            <a:off x="1063434" y="4299953"/>
            <a:ext cx="917107" cy="397358"/>
            <a:chOff x="1335346" y="2007385"/>
            <a:chExt cx="755536" cy="327354"/>
          </a:xfrm>
        </p:grpSpPr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3038AF15-10A1-4743-8F81-5D52F0D39244}"/>
                </a:ext>
              </a:extLst>
            </p:cNvPr>
            <p:cNvGrpSpPr/>
            <p:nvPr/>
          </p:nvGrpSpPr>
          <p:grpSpPr>
            <a:xfrm>
              <a:off x="1335346" y="2129870"/>
              <a:ext cx="755536" cy="82385"/>
              <a:chOff x="956310" y="5166836"/>
              <a:chExt cx="755644" cy="82397"/>
            </a:xfrm>
          </p:grpSpPr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1F35205E-34B6-4AF7-81CA-1702D1F1C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310" y="5208034"/>
                <a:ext cx="129192" cy="0"/>
              </a:xfrm>
              <a:prstGeom prst="line">
                <a:avLst/>
              </a:pr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sp>
            <p:nvSpPr>
              <p:cNvPr id="576" name="Rectangle 7">
                <a:extLst>
                  <a:ext uri="{FF2B5EF4-FFF2-40B4-BE49-F238E27FC236}">
                    <a16:creationId xmlns:a16="http://schemas.microsoft.com/office/drawing/2014/main" id="{C2FD9CA4-142B-4DA5-BC2D-BD9899EBE72A}"/>
                  </a:ext>
                </a:extLst>
              </p:cNvPr>
              <p:cNvSpPr/>
              <p:nvPr/>
            </p:nvSpPr>
            <p:spPr bwMode="auto">
              <a:xfrm rot="18900000">
                <a:off x="957574" y="5166836"/>
                <a:ext cx="82397" cy="82397"/>
              </a:xfrm>
              <a:custGeom>
                <a:avLst/>
                <a:gdLst>
                  <a:gd name="connsiteX0" fmla="*/ 0 w 320040"/>
                  <a:gd name="connsiteY0" fmla="*/ 0 h 320040"/>
                  <a:gd name="connsiteX1" fmla="*/ 320040 w 320040"/>
                  <a:gd name="connsiteY1" fmla="*/ 0 h 320040"/>
                  <a:gd name="connsiteX2" fmla="*/ 320040 w 320040"/>
                  <a:gd name="connsiteY2" fmla="*/ 320040 h 320040"/>
                  <a:gd name="connsiteX3" fmla="*/ 0 w 320040"/>
                  <a:gd name="connsiteY3" fmla="*/ 320040 h 320040"/>
                  <a:gd name="connsiteX4" fmla="*/ 0 w 320040"/>
                  <a:gd name="connsiteY4" fmla="*/ 0 h 320040"/>
                  <a:gd name="connsiteX0" fmla="*/ 320040 w 411480"/>
                  <a:gd name="connsiteY0" fmla="*/ 320040 h 411480"/>
                  <a:gd name="connsiteX1" fmla="*/ 0 w 411480"/>
                  <a:gd name="connsiteY1" fmla="*/ 320040 h 411480"/>
                  <a:gd name="connsiteX2" fmla="*/ 0 w 411480"/>
                  <a:gd name="connsiteY2" fmla="*/ 0 h 411480"/>
                  <a:gd name="connsiteX3" fmla="*/ 320040 w 411480"/>
                  <a:gd name="connsiteY3" fmla="*/ 0 h 411480"/>
                  <a:gd name="connsiteX4" fmla="*/ 411480 w 411480"/>
                  <a:gd name="connsiteY4" fmla="*/ 411480 h 411480"/>
                  <a:gd name="connsiteX0" fmla="*/ 320040 w 320040"/>
                  <a:gd name="connsiteY0" fmla="*/ 320040 h 320040"/>
                  <a:gd name="connsiteX1" fmla="*/ 0 w 320040"/>
                  <a:gd name="connsiteY1" fmla="*/ 320040 h 320040"/>
                  <a:gd name="connsiteX2" fmla="*/ 0 w 320040"/>
                  <a:gd name="connsiteY2" fmla="*/ 0 h 320040"/>
                  <a:gd name="connsiteX3" fmla="*/ 320040 w 320040"/>
                  <a:gd name="connsiteY3" fmla="*/ 0 h 320040"/>
                  <a:gd name="connsiteX0" fmla="*/ 0 w 320040"/>
                  <a:gd name="connsiteY0" fmla="*/ 320040 h 320040"/>
                  <a:gd name="connsiteX1" fmla="*/ 0 w 320040"/>
                  <a:gd name="connsiteY1" fmla="*/ 0 h 320040"/>
                  <a:gd name="connsiteX2" fmla="*/ 320040 w 320040"/>
                  <a:gd name="connsiteY2" fmla="*/ 0 h 32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320040">
                    <a:moveTo>
                      <a:pt x="0" y="320040"/>
                    </a:moveTo>
                    <a:lnTo>
                      <a:pt x="0" y="0"/>
                    </a:lnTo>
                    <a:lnTo>
                      <a:pt x="320040" y="0"/>
                    </a:lnTo>
                  </a:path>
                </a:pathLst>
              </a:cu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7" name="Rectangle 7">
                <a:extLst>
                  <a:ext uri="{FF2B5EF4-FFF2-40B4-BE49-F238E27FC236}">
                    <a16:creationId xmlns:a16="http://schemas.microsoft.com/office/drawing/2014/main" id="{DE18627D-006F-4E58-B1D0-5A67698AE26E}"/>
                  </a:ext>
                </a:extLst>
              </p:cNvPr>
              <p:cNvSpPr/>
              <p:nvPr/>
            </p:nvSpPr>
            <p:spPr bwMode="auto">
              <a:xfrm rot="2700000" flipH="1">
                <a:off x="1618369" y="5166836"/>
                <a:ext cx="82397" cy="82397"/>
              </a:xfrm>
              <a:custGeom>
                <a:avLst/>
                <a:gdLst>
                  <a:gd name="connsiteX0" fmla="*/ 0 w 320040"/>
                  <a:gd name="connsiteY0" fmla="*/ 0 h 320040"/>
                  <a:gd name="connsiteX1" fmla="*/ 320040 w 320040"/>
                  <a:gd name="connsiteY1" fmla="*/ 0 h 320040"/>
                  <a:gd name="connsiteX2" fmla="*/ 320040 w 320040"/>
                  <a:gd name="connsiteY2" fmla="*/ 320040 h 320040"/>
                  <a:gd name="connsiteX3" fmla="*/ 0 w 320040"/>
                  <a:gd name="connsiteY3" fmla="*/ 320040 h 320040"/>
                  <a:gd name="connsiteX4" fmla="*/ 0 w 320040"/>
                  <a:gd name="connsiteY4" fmla="*/ 0 h 320040"/>
                  <a:gd name="connsiteX0" fmla="*/ 320040 w 411480"/>
                  <a:gd name="connsiteY0" fmla="*/ 320040 h 411480"/>
                  <a:gd name="connsiteX1" fmla="*/ 0 w 411480"/>
                  <a:gd name="connsiteY1" fmla="*/ 320040 h 411480"/>
                  <a:gd name="connsiteX2" fmla="*/ 0 w 411480"/>
                  <a:gd name="connsiteY2" fmla="*/ 0 h 411480"/>
                  <a:gd name="connsiteX3" fmla="*/ 320040 w 411480"/>
                  <a:gd name="connsiteY3" fmla="*/ 0 h 411480"/>
                  <a:gd name="connsiteX4" fmla="*/ 411480 w 411480"/>
                  <a:gd name="connsiteY4" fmla="*/ 411480 h 411480"/>
                  <a:gd name="connsiteX0" fmla="*/ 320040 w 320040"/>
                  <a:gd name="connsiteY0" fmla="*/ 320040 h 320040"/>
                  <a:gd name="connsiteX1" fmla="*/ 0 w 320040"/>
                  <a:gd name="connsiteY1" fmla="*/ 320040 h 320040"/>
                  <a:gd name="connsiteX2" fmla="*/ 0 w 320040"/>
                  <a:gd name="connsiteY2" fmla="*/ 0 h 320040"/>
                  <a:gd name="connsiteX3" fmla="*/ 320040 w 320040"/>
                  <a:gd name="connsiteY3" fmla="*/ 0 h 320040"/>
                  <a:gd name="connsiteX0" fmla="*/ 0 w 320040"/>
                  <a:gd name="connsiteY0" fmla="*/ 320040 h 320040"/>
                  <a:gd name="connsiteX1" fmla="*/ 0 w 320040"/>
                  <a:gd name="connsiteY1" fmla="*/ 0 h 320040"/>
                  <a:gd name="connsiteX2" fmla="*/ 320040 w 320040"/>
                  <a:gd name="connsiteY2" fmla="*/ 0 h 32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320040">
                    <a:moveTo>
                      <a:pt x="0" y="320040"/>
                    </a:moveTo>
                    <a:lnTo>
                      <a:pt x="0" y="0"/>
                    </a:lnTo>
                    <a:lnTo>
                      <a:pt x="320040" y="0"/>
                    </a:lnTo>
                  </a:path>
                </a:pathLst>
              </a:cu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723612E1-0414-4138-8136-06E0F3D04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2762" y="5208034"/>
                <a:ext cx="129192" cy="0"/>
              </a:xfrm>
              <a:prstGeom prst="line">
                <a:avLst/>
              </a:pr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0DF07E89-4E0F-4E2C-AEB8-90E63B87D654}"/>
                </a:ext>
              </a:extLst>
            </p:cNvPr>
            <p:cNvSpPr/>
            <p:nvPr/>
          </p:nvSpPr>
          <p:spPr bwMode="auto">
            <a:xfrm>
              <a:off x="1489650" y="2141725"/>
              <a:ext cx="439231" cy="64811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4" name="binary">
              <a:extLst>
                <a:ext uri="{FF2B5EF4-FFF2-40B4-BE49-F238E27FC236}">
                  <a16:creationId xmlns:a16="http://schemas.microsoft.com/office/drawing/2014/main" id="{3BC7AEAF-3E57-44EB-8685-823E7664E5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22933" y="2007385"/>
              <a:ext cx="379102" cy="327354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6214"/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269" name="Inner circle">
            <a:extLst>
              <a:ext uri="{FF2B5EF4-FFF2-40B4-BE49-F238E27FC236}">
                <a16:creationId xmlns:a16="http://schemas.microsoft.com/office/drawing/2014/main" id="{0341E2C9-556B-45A1-83FF-912F0F068B8B}"/>
              </a:ext>
            </a:extLst>
          </p:cNvPr>
          <p:cNvSpPr/>
          <p:nvPr/>
        </p:nvSpPr>
        <p:spPr bwMode="auto">
          <a:xfrm>
            <a:off x="6135915" y="1208112"/>
            <a:ext cx="4350875" cy="4350875"/>
          </a:xfrm>
          <a:prstGeom prst="ellipse">
            <a:avLst/>
          </a:prstGeom>
          <a:noFill/>
          <a:ln w="25400" cap="rnd">
            <a:solidFill>
              <a:srgbClr val="0042A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0" name="Zigzag">
            <a:extLst>
              <a:ext uri="{FF2B5EF4-FFF2-40B4-BE49-F238E27FC236}">
                <a16:creationId xmlns:a16="http://schemas.microsoft.com/office/drawing/2014/main" id="{2B08C55C-ECF0-4BC6-B0AC-CE7EED496B49}"/>
              </a:ext>
            </a:extLst>
          </p:cNvPr>
          <p:cNvSpPr>
            <a:spLocks/>
          </p:cNvSpPr>
          <p:nvPr/>
        </p:nvSpPr>
        <p:spPr bwMode="auto">
          <a:xfrm>
            <a:off x="5707625" y="769269"/>
            <a:ext cx="5205654" cy="5208802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50 w 10000"/>
              <a:gd name="connsiteY28" fmla="*/ 6667 h 10000"/>
              <a:gd name="connsiteX29" fmla="*/ 0 w 10000"/>
              <a:gd name="connsiteY29" fmla="*/ 5971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50 w 10000"/>
              <a:gd name="connsiteY28" fmla="*/ 6667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52 w 10000"/>
              <a:gd name="connsiteY9" fmla="*/ 822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52 w 10000"/>
              <a:gd name="connsiteY9" fmla="*/ 822 h 10000"/>
              <a:gd name="connsiteX10" fmla="*/ 7947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078 h 10000"/>
              <a:gd name="connsiteX11" fmla="*/ 9269 w 10000"/>
              <a:gd name="connsiteY11" fmla="*/ 2218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69 w 10000"/>
              <a:gd name="connsiteY11" fmla="*/ 2218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75 w 10000"/>
              <a:gd name="connsiteY11" fmla="*/ 2175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75 w 10000"/>
              <a:gd name="connsiteY11" fmla="*/ 2175 h 10000"/>
              <a:gd name="connsiteX12" fmla="*/ 8876 w 10000"/>
              <a:gd name="connsiteY12" fmla="*/ 3437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9976"/>
              <a:gd name="connsiteY0" fmla="*/ 3394 h 10000"/>
              <a:gd name="connsiteX1" fmla="*/ 834 w 9976"/>
              <a:gd name="connsiteY1" fmla="*/ 2078 h 10000"/>
              <a:gd name="connsiteX2" fmla="*/ 2110 w 9976"/>
              <a:gd name="connsiteY2" fmla="*/ 2068 h 10000"/>
              <a:gd name="connsiteX3" fmla="*/ 2232 w 9976"/>
              <a:gd name="connsiteY3" fmla="*/ 745 h 10000"/>
              <a:gd name="connsiteX4" fmla="*/ 3447 w 9976"/>
              <a:gd name="connsiteY4" fmla="*/ 1174 h 10000"/>
              <a:gd name="connsiteX5" fmla="*/ 4122 w 9976"/>
              <a:gd name="connsiteY5" fmla="*/ 0 h 10000"/>
              <a:gd name="connsiteX6" fmla="*/ 5004 w 9976"/>
              <a:gd name="connsiteY6" fmla="*/ 880 h 10000"/>
              <a:gd name="connsiteX7" fmla="*/ 6052 w 9976"/>
              <a:gd name="connsiteY7" fmla="*/ 16 h 10000"/>
              <a:gd name="connsiteX8" fmla="*/ 6553 w 9976"/>
              <a:gd name="connsiteY8" fmla="*/ 1182 h 10000"/>
              <a:gd name="connsiteX9" fmla="*/ 7889 w 9976"/>
              <a:gd name="connsiteY9" fmla="*/ 828 h 10000"/>
              <a:gd name="connsiteX10" fmla="*/ 7947 w 9976"/>
              <a:gd name="connsiteY10" fmla="*/ 2115 h 10000"/>
              <a:gd name="connsiteX11" fmla="*/ 9275 w 9976"/>
              <a:gd name="connsiteY11" fmla="*/ 2175 h 10000"/>
              <a:gd name="connsiteX12" fmla="*/ 8876 w 9976"/>
              <a:gd name="connsiteY12" fmla="*/ 3437 h 10000"/>
              <a:gd name="connsiteX13" fmla="*/ 9976 w 9976"/>
              <a:gd name="connsiteY13" fmla="*/ 4039 h 10000"/>
              <a:gd name="connsiteX14" fmla="*/ 9134 w 9976"/>
              <a:gd name="connsiteY14" fmla="*/ 4996 h 10000"/>
              <a:gd name="connsiteX15" fmla="*/ 9976 w 9976"/>
              <a:gd name="connsiteY15" fmla="*/ 6059 h 10000"/>
              <a:gd name="connsiteX16" fmla="*/ 8809 w 9976"/>
              <a:gd name="connsiteY16" fmla="*/ 6614 h 10000"/>
              <a:gd name="connsiteX17" fmla="*/ 9174 w 9976"/>
              <a:gd name="connsiteY17" fmla="*/ 7898 h 10000"/>
              <a:gd name="connsiteX18" fmla="*/ 7919 w 9976"/>
              <a:gd name="connsiteY18" fmla="*/ 7922 h 10000"/>
              <a:gd name="connsiteX19" fmla="*/ 7776 w 9976"/>
              <a:gd name="connsiteY19" fmla="*/ 9262 h 10000"/>
              <a:gd name="connsiteX20" fmla="*/ 6545 w 9976"/>
              <a:gd name="connsiteY20" fmla="*/ 8818 h 10000"/>
              <a:gd name="connsiteX21" fmla="*/ 5894 w 9976"/>
              <a:gd name="connsiteY21" fmla="*/ 10000 h 10000"/>
              <a:gd name="connsiteX22" fmla="*/ 4996 w 9976"/>
              <a:gd name="connsiteY22" fmla="*/ 9120 h 10000"/>
              <a:gd name="connsiteX23" fmla="*/ 3932 w 9976"/>
              <a:gd name="connsiteY23" fmla="*/ 9968 h 10000"/>
              <a:gd name="connsiteX24" fmla="*/ 3439 w 9976"/>
              <a:gd name="connsiteY24" fmla="*/ 8803 h 10000"/>
              <a:gd name="connsiteX25" fmla="*/ 2160 w 9976"/>
              <a:gd name="connsiteY25" fmla="*/ 9215 h 10000"/>
              <a:gd name="connsiteX26" fmla="*/ 2073 w 9976"/>
              <a:gd name="connsiteY26" fmla="*/ 7898 h 10000"/>
              <a:gd name="connsiteX27" fmla="*/ 731 w 9976"/>
              <a:gd name="connsiteY27" fmla="*/ 7756 h 10000"/>
              <a:gd name="connsiteX28" fmla="*/ 1174 w 9976"/>
              <a:gd name="connsiteY28" fmla="*/ 6624 h 10000"/>
              <a:gd name="connsiteX29" fmla="*/ 0 w 9976"/>
              <a:gd name="connsiteY29" fmla="*/ 6050 h 10000"/>
              <a:gd name="connsiteX30" fmla="*/ 874 w 9976"/>
              <a:gd name="connsiteY30" fmla="*/ 4988 h 10000"/>
              <a:gd name="connsiteX31" fmla="*/ 32 w 9976"/>
              <a:gd name="connsiteY31" fmla="*/ 3941 h 10000"/>
              <a:gd name="connsiteX32" fmla="*/ 1191 w 9976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10000 w 10000"/>
              <a:gd name="connsiteY15" fmla="*/ 6059 h 10000"/>
              <a:gd name="connsiteX16" fmla="*/ 8830 w 10000"/>
              <a:gd name="connsiteY16" fmla="*/ 6614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69 w 10000"/>
              <a:gd name="connsiteY15" fmla="*/ 6059 h 10000"/>
              <a:gd name="connsiteX16" fmla="*/ 8830 w 10000"/>
              <a:gd name="connsiteY16" fmla="*/ 6614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69 w 10000"/>
              <a:gd name="connsiteY15" fmla="*/ 6059 h 10000"/>
              <a:gd name="connsiteX16" fmla="*/ 8842 w 10000"/>
              <a:gd name="connsiteY16" fmla="*/ 6669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898 h 10000"/>
              <a:gd name="connsiteX18" fmla="*/ 7938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38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274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70 w 10000"/>
              <a:gd name="connsiteY12" fmla="*/ 3446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79 w 10000"/>
              <a:gd name="connsiteY11" fmla="*/ 2184 h 10000"/>
              <a:gd name="connsiteX12" fmla="*/ 8870 w 10000"/>
              <a:gd name="connsiteY12" fmla="*/ 3446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93 w 10018"/>
              <a:gd name="connsiteY14" fmla="*/ 5033 h 10000"/>
              <a:gd name="connsiteX15" fmla="*/ 9987 w 10018"/>
              <a:gd name="connsiteY15" fmla="*/ 6089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93 w 10018"/>
              <a:gd name="connsiteY14" fmla="*/ 5033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394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403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67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403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58 w 10018"/>
              <a:gd name="connsiteY30" fmla="*/ 4997 h 10000"/>
              <a:gd name="connsiteX31" fmla="*/ 50 w 10018"/>
              <a:gd name="connsiteY31" fmla="*/ 3950 h 10000"/>
              <a:gd name="connsiteX32" fmla="*/ 1194 w 10018"/>
              <a:gd name="connsiteY32" fmla="*/ 340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18" h="10000">
                <a:moveTo>
                  <a:pt x="1194" y="3403"/>
                </a:moveTo>
                <a:cubicBezTo>
                  <a:pt x="1075" y="2964"/>
                  <a:pt x="955" y="2517"/>
                  <a:pt x="836" y="2078"/>
                </a:cubicBezTo>
                <a:lnTo>
                  <a:pt x="2115" y="2068"/>
                </a:lnTo>
                <a:cubicBezTo>
                  <a:pt x="2156" y="1627"/>
                  <a:pt x="2196" y="1186"/>
                  <a:pt x="2237" y="745"/>
                </a:cubicBezTo>
                <a:lnTo>
                  <a:pt x="3455" y="1174"/>
                </a:lnTo>
                <a:lnTo>
                  <a:pt x="4132" y="0"/>
                </a:lnTo>
                <a:lnTo>
                  <a:pt x="5016" y="880"/>
                </a:lnTo>
                <a:lnTo>
                  <a:pt x="6067" y="16"/>
                </a:lnTo>
                <a:lnTo>
                  <a:pt x="6569" y="1182"/>
                </a:lnTo>
                <a:lnTo>
                  <a:pt x="7908" y="828"/>
                </a:lnTo>
                <a:cubicBezTo>
                  <a:pt x="7940" y="1259"/>
                  <a:pt x="7934" y="1684"/>
                  <a:pt x="7966" y="2115"/>
                </a:cubicBezTo>
                <a:lnTo>
                  <a:pt x="9279" y="2184"/>
                </a:lnTo>
                <a:cubicBezTo>
                  <a:pt x="9146" y="2605"/>
                  <a:pt x="9003" y="3025"/>
                  <a:pt x="8870" y="3446"/>
                </a:cubicBezTo>
                <a:lnTo>
                  <a:pt x="10018" y="4002"/>
                </a:lnTo>
                <a:lnTo>
                  <a:pt x="9175" y="5051"/>
                </a:lnTo>
                <a:lnTo>
                  <a:pt x="9987" y="6062"/>
                </a:lnTo>
                <a:lnTo>
                  <a:pt x="8842" y="6669"/>
                </a:lnTo>
                <a:cubicBezTo>
                  <a:pt x="8972" y="7079"/>
                  <a:pt x="9103" y="7512"/>
                  <a:pt x="9233" y="7922"/>
                </a:cubicBezTo>
                <a:lnTo>
                  <a:pt x="7920" y="8007"/>
                </a:lnTo>
                <a:cubicBezTo>
                  <a:pt x="7872" y="8454"/>
                  <a:pt x="7874" y="8906"/>
                  <a:pt x="7826" y="9353"/>
                </a:cubicBezTo>
                <a:lnTo>
                  <a:pt x="6555" y="8836"/>
                </a:lnTo>
                <a:lnTo>
                  <a:pt x="5908" y="10000"/>
                </a:lnTo>
                <a:lnTo>
                  <a:pt x="5008" y="9120"/>
                </a:lnTo>
                <a:lnTo>
                  <a:pt x="3941" y="9968"/>
                </a:lnTo>
                <a:lnTo>
                  <a:pt x="3447" y="8803"/>
                </a:lnTo>
                <a:lnTo>
                  <a:pt x="2153" y="9282"/>
                </a:lnTo>
                <a:cubicBezTo>
                  <a:pt x="2128" y="8821"/>
                  <a:pt x="2066" y="8371"/>
                  <a:pt x="2041" y="7910"/>
                </a:cubicBezTo>
                <a:lnTo>
                  <a:pt x="715" y="7793"/>
                </a:lnTo>
                <a:lnTo>
                  <a:pt x="1177" y="6624"/>
                </a:lnTo>
                <a:lnTo>
                  <a:pt x="0" y="6050"/>
                </a:lnTo>
                <a:lnTo>
                  <a:pt x="858" y="4997"/>
                </a:lnTo>
                <a:lnTo>
                  <a:pt x="50" y="3950"/>
                </a:lnTo>
                <a:lnTo>
                  <a:pt x="1194" y="3403"/>
                </a:lnTo>
                <a:close/>
              </a:path>
            </a:pathLst>
          </a:custGeom>
          <a:noFill/>
          <a:ln w="25400" cap="rnd">
            <a:solidFill>
              <a:srgbClr val="0042A4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1" name="Outer circle">
            <a:extLst>
              <a:ext uri="{FF2B5EF4-FFF2-40B4-BE49-F238E27FC236}">
                <a16:creationId xmlns:a16="http://schemas.microsoft.com/office/drawing/2014/main" id="{A2A5E079-15A9-4C54-8D62-A44D21B4927B}"/>
              </a:ext>
            </a:extLst>
          </p:cNvPr>
          <p:cNvSpPr/>
          <p:nvPr/>
        </p:nvSpPr>
        <p:spPr bwMode="auto">
          <a:xfrm>
            <a:off x="5682224" y="746254"/>
            <a:ext cx="5268116" cy="5268116"/>
          </a:xfrm>
          <a:prstGeom prst="ellipse">
            <a:avLst/>
          </a:prstGeom>
          <a:noFill/>
          <a:ln w="25400" cap="rnd">
            <a:solidFill>
              <a:srgbClr val="0042A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 useBgFill="1">
        <p:nvSpPr>
          <p:cNvPr id="272" name="White_mask">
            <a:extLst>
              <a:ext uri="{FF2B5EF4-FFF2-40B4-BE49-F238E27FC236}">
                <a16:creationId xmlns:a16="http://schemas.microsoft.com/office/drawing/2014/main" id="{C1855483-8C75-4F0B-B3F2-A1D7A26F7F24}"/>
              </a:ext>
            </a:extLst>
          </p:cNvPr>
          <p:cNvSpPr/>
          <p:nvPr/>
        </p:nvSpPr>
        <p:spPr bwMode="auto">
          <a:xfrm>
            <a:off x="6574924" y="5567071"/>
            <a:ext cx="3472402" cy="671136"/>
          </a:xfrm>
          <a:prstGeom prst="trapezoid">
            <a:avLst>
              <a:gd name="adj" fmla="val 53856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3" name="Intelligent Cloud text">
            <a:extLst>
              <a:ext uri="{FF2B5EF4-FFF2-40B4-BE49-F238E27FC236}">
                <a16:creationId xmlns:a16="http://schemas.microsoft.com/office/drawing/2014/main" id="{57AD2164-88D8-491F-B5DA-E025CEE8503F}"/>
              </a:ext>
            </a:extLst>
          </p:cNvPr>
          <p:cNvSpPr txBox="1"/>
          <p:nvPr/>
        </p:nvSpPr>
        <p:spPr>
          <a:xfrm>
            <a:off x="7199957" y="3685169"/>
            <a:ext cx="22223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49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Intelligent Cloud</a:t>
            </a:r>
          </a:p>
        </p:txBody>
      </p:sp>
      <p:sp>
        <p:nvSpPr>
          <p:cNvPr id="274" name="Intelligent Edge text">
            <a:extLst>
              <a:ext uri="{FF2B5EF4-FFF2-40B4-BE49-F238E27FC236}">
                <a16:creationId xmlns:a16="http://schemas.microsoft.com/office/drawing/2014/main" id="{E381A820-29DA-4D29-9AC1-14D3DC0EE10E}"/>
              </a:ext>
            </a:extLst>
          </p:cNvPr>
          <p:cNvSpPr txBox="1"/>
          <p:nvPr/>
        </p:nvSpPr>
        <p:spPr>
          <a:xfrm>
            <a:off x="7260132" y="5808599"/>
            <a:ext cx="21019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49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Intelligent Edge</a:t>
            </a:r>
          </a:p>
        </p:txBody>
      </p:sp>
      <p:sp>
        <p:nvSpPr>
          <p:cNvPr id="275" name="Cloud">
            <a:extLst>
              <a:ext uri="{FF2B5EF4-FFF2-40B4-BE49-F238E27FC236}">
                <a16:creationId xmlns:a16="http://schemas.microsoft.com/office/drawing/2014/main" id="{C7F278D6-2312-41D8-AEFA-68480EA52D92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7396725" y="2478161"/>
            <a:ext cx="1828800" cy="1008128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4FA6645-F3A3-4400-BF59-3F7FFA67C305}"/>
              </a:ext>
            </a:extLst>
          </p:cNvPr>
          <p:cNvGrpSpPr/>
          <p:nvPr/>
        </p:nvGrpSpPr>
        <p:grpSpPr>
          <a:xfrm>
            <a:off x="5919554" y="4654394"/>
            <a:ext cx="438150" cy="438150"/>
            <a:chOff x="5338764" y="4632623"/>
            <a:chExt cx="438150" cy="438150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71C4CE03-CC3E-4E00-A60E-C1BBC5151A50}"/>
                </a:ext>
              </a:extLst>
            </p:cNvPr>
            <p:cNvSpPr/>
            <p:nvPr/>
          </p:nvSpPr>
          <p:spPr bwMode="auto">
            <a:xfrm>
              <a:off x="5338764" y="4632623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5" name="shopping cart">
              <a:extLst>
                <a:ext uri="{FF2B5EF4-FFF2-40B4-BE49-F238E27FC236}">
                  <a16:creationId xmlns:a16="http://schemas.microsoft.com/office/drawing/2014/main" id="{94CC5936-444A-44DE-B5DF-EB2E83A169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29945" y="4731386"/>
              <a:ext cx="228600" cy="19439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1E55BB29-B8C9-4A21-AD62-88941A4120E2}"/>
              </a:ext>
            </a:extLst>
          </p:cNvPr>
          <p:cNvGrpSpPr/>
          <p:nvPr/>
        </p:nvGrpSpPr>
        <p:grpSpPr>
          <a:xfrm>
            <a:off x="8579086" y="574221"/>
            <a:ext cx="435672" cy="435672"/>
            <a:chOff x="7998296" y="552450"/>
            <a:chExt cx="435672" cy="435672"/>
          </a:xfrm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DDC8EA85-6407-4E03-93AC-96986459F1EB}"/>
                </a:ext>
              </a:extLst>
            </p:cNvPr>
            <p:cNvSpPr/>
            <p:nvPr/>
          </p:nvSpPr>
          <p:spPr bwMode="auto">
            <a:xfrm>
              <a:off x="7998296" y="552450"/>
              <a:ext cx="435672" cy="43567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3" name="heart">
              <a:extLst>
                <a:ext uri="{FF2B5EF4-FFF2-40B4-BE49-F238E27FC236}">
                  <a16:creationId xmlns:a16="http://schemas.microsoft.com/office/drawing/2014/main" id="{1D943F3E-8B34-4309-A9C1-0108C6B551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32789" y="699028"/>
              <a:ext cx="223379" cy="189178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7ED3495-E382-48D8-B415-F2972D706476}"/>
              </a:ext>
            </a:extLst>
          </p:cNvPr>
          <p:cNvGrpSpPr/>
          <p:nvPr/>
        </p:nvGrpSpPr>
        <p:grpSpPr>
          <a:xfrm>
            <a:off x="9565026" y="5363505"/>
            <a:ext cx="469327" cy="469327"/>
            <a:chOff x="8984236" y="5341734"/>
            <a:chExt cx="469327" cy="469327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18D0553-12D7-4904-BB0F-82B35E9997BF}"/>
                </a:ext>
              </a:extLst>
            </p:cNvPr>
            <p:cNvSpPr/>
            <p:nvPr/>
          </p:nvSpPr>
          <p:spPr bwMode="auto">
            <a:xfrm>
              <a:off x="8984236" y="5341734"/>
              <a:ext cx="469327" cy="46932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1" name="locked doc">
              <a:extLst>
                <a:ext uri="{FF2B5EF4-FFF2-40B4-BE49-F238E27FC236}">
                  <a16:creationId xmlns:a16="http://schemas.microsoft.com/office/drawing/2014/main" id="{2E520BBA-E192-49BB-9955-35CEE9D8291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08973" y="5463959"/>
              <a:ext cx="172484" cy="215606"/>
            </a:xfrm>
            <a:custGeom>
              <a:avLst/>
              <a:gdLst>
                <a:gd name="T0" fmla="*/ 99 w 265"/>
                <a:gd name="T1" fmla="*/ 332 h 332"/>
                <a:gd name="T2" fmla="*/ 0 w 265"/>
                <a:gd name="T3" fmla="*/ 332 h 332"/>
                <a:gd name="T4" fmla="*/ 0 w 265"/>
                <a:gd name="T5" fmla="*/ 49 h 332"/>
                <a:gd name="T6" fmla="*/ 49 w 265"/>
                <a:gd name="T7" fmla="*/ 0 h 332"/>
                <a:gd name="T8" fmla="*/ 241 w 265"/>
                <a:gd name="T9" fmla="*/ 0 h 332"/>
                <a:gd name="T10" fmla="*/ 241 w 265"/>
                <a:gd name="T11" fmla="*/ 127 h 332"/>
                <a:gd name="T12" fmla="*/ 265 w 265"/>
                <a:gd name="T13" fmla="*/ 219 h 332"/>
                <a:gd name="T14" fmla="*/ 132 w 265"/>
                <a:gd name="T15" fmla="*/ 219 h 332"/>
                <a:gd name="T16" fmla="*/ 132 w 265"/>
                <a:gd name="T17" fmla="*/ 332 h 332"/>
                <a:gd name="T18" fmla="*/ 265 w 265"/>
                <a:gd name="T19" fmla="*/ 332 h 332"/>
                <a:gd name="T20" fmla="*/ 265 w 265"/>
                <a:gd name="T21" fmla="*/ 219 h 332"/>
                <a:gd name="T22" fmla="*/ 245 w 265"/>
                <a:gd name="T23" fmla="*/ 219 h 332"/>
                <a:gd name="T24" fmla="*/ 245 w 265"/>
                <a:gd name="T25" fmla="*/ 198 h 332"/>
                <a:gd name="T26" fmla="*/ 201 w 265"/>
                <a:gd name="T27" fmla="*/ 153 h 332"/>
                <a:gd name="T28" fmla="*/ 157 w 265"/>
                <a:gd name="T29" fmla="*/ 198 h 332"/>
                <a:gd name="T30" fmla="*/ 157 w 265"/>
                <a:gd name="T31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332">
                  <a:moveTo>
                    <a:pt x="99" y="332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127"/>
                    <a:pt x="241" y="127"/>
                    <a:pt x="241" y="127"/>
                  </a:cubicBezTo>
                  <a:moveTo>
                    <a:pt x="265" y="219"/>
                  </a:moveTo>
                  <a:cubicBezTo>
                    <a:pt x="132" y="219"/>
                    <a:pt x="132" y="219"/>
                    <a:pt x="132" y="219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265" y="332"/>
                    <a:pt x="265" y="332"/>
                    <a:pt x="265" y="332"/>
                  </a:cubicBezTo>
                  <a:lnTo>
                    <a:pt x="265" y="219"/>
                  </a:lnTo>
                  <a:close/>
                  <a:moveTo>
                    <a:pt x="245" y="219"/>
                  </a:moveTo>
                  <a:cubicBezTo>
                    <a:pt x="245" y="198"/>
                    <a:pt x="245" y="198"/>
                    <a:pt x="245" y="198"/>
                  </a:cubicBezTo>
                  <a:cubicBezTo>
                    <a:pt x="245" y="173"/>
                    <a:pt x="226" y="153"/>
                    <a:pt x="201" y="153"/>
                  </a:cubicBezTo>
                  <a:cubicBezTo>
                    <a:pt x="177" y="153"/>
                    <a:pt x="157" y="173"/>
                    <a:pt x="157" y="198"/>
                  </a:cubicBezTo>
                  <a:cubicBezTo>
                    <a:pt x="157" y="219"/>
                    <a:pt x="157" y="219"/>
                    <a:pt x="157" y="219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99C17CCF-6D2E-448B-9885-C3699133DF25}"/>
              </a:ext>
            </a:extLst>
          </p:cNvPr>
          <p:cNvGrpSpPr/>
          <p:nvPr/>
        </p:nvGrpSpPr>
        <p:grpSpPr>
          <a:xfrm>
            <a:off x="6095765" y="4023031"/>
            <a:ext cx="454059" cy="454059"/>
            <a:chOff x="5514975" y="4001260"/>
            <a:chExt cx="454059" cy="454059"/>
          </a:xfrm>
        </p:grpSpPr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91EBB870-14A1-4DFD-BFA6-7C2705426872}"/>
                </a:ext>
              </a:extLst>
            </p:cNvPr>
            <p:cNvSpPr/>
            <p:nvPr/>
          </p:nvSpPr>
          <p:spPr bwMode="auto">
            <a:xfrm>
              <a:off x="5514975" y="4001260"/>
              <a:ext cx="454059" cy="4540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9" name="factory">
              <a:extLst>
                <a:ext uri="{FF2B5EF4-FFF2-40B4-BE49-F238E27FC236}">
                  <a16:creationId xmlns:a16="http://schemas.microsoft.com/office/drawing/2014/main" id="{5F115F8E-E331-4DF6-AEC7-D6BE73E277B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06711" y="4111834"/>
              <a:ext cx="252878" cy="158048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711D1560-C9F0-4AA9-9289-26088B8FDB7B}"/>
              </a:ext>
            </a:extLst>
          </p:cNvPr>
          <p:cNvGrpSpPr/>
          <p:nvPr/>
        </p:nvGrpSpPr>
        <p:grpSpPr>
          <a:xfrm>
            <a:off x="10260572" y="3167401"/>
            <a:ext cx="454608" cy="454608"/>
            <a:chOff x="9679782" y="3145630"/>
            <a:chExt cx="454608" cy="454608"/>
          </a:xfrm>
        </p:grpSpPr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B9C7162-56E5-4E06-8F35-DEC9AF3A2193}"/>
                </a:ext>
              </a:extLst>
            </p:cNvPr>
            <p:cNvSpPr/>
            <p:nvPr/>
          </p:nvSpPr>
          <p:spPr bwMode="auto">
            <a:xfrm>
              <a:off x="9679782" y="3145630"/>
              <a:ext cx="454608" cy="45460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7" name="airplane">
              <a:extLst>
                <a:ext uri="{FF2B5EF4-FFF2-40B4-BE49-F238E27FC236}">
                  <a16:creationId xmlns:a16="http://schemas.microsoft.com/office/drawing/2014/main" id="{E815A1AB-55C3-4B54-BFCC-1F4830371C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85962" y="3256542"/>
              <a:ext cx="235956" cy="239076"/>
            </a:xfrm>
            <a:custGeom>
              <a:avLst/>
              <a:gdLst>
                <a:gd name="T0" fmla="*/ 1002 w 3707"/>
                <a:gd name="T1" fmla="*/ 3755 h 3755"/>
                <a:gd name="T2" fmla="*/ 1502 w 3707"/>
                <a:gd name="T3" fmla="*/ 2253 h 3755"/>
                <a:gd name="T4" fmla="*/ 751 w 3707"/>
                <a:gd name="T5" fmla="*/ 2253 h 3755"/>
                <a:gd name="T6" fmla="*/ 625 w 3707"/>
                <a:gd name="T7" fmla="*/ 2503 h 3755"/>
                <a:gd name="T8" fmla="*/ 0 w 3707"/>
                <a:gd name="T9" fmla="*/ 2503 h 3755"/>
                <a:gd name="T10" fmla="*/ 209 w 3707"/>
                <a:gd name="T11" fmla="*/ 1877 h 3755"/>
                <a:gd name="T12" fmla="*/ 0 w 3707"/>
                <a:gd name="T13" fmla="*/ 1251 h 3755"/>
                <a:gd name="T14" fmla="*/ 625 w 3707"/>
                <a:gd name="T15" fmla="*/ 1251 h 3755"/>
                <a:gd name="T16" fmla="*/ 751 w 3707"/>
                <a:gd name="T17" fmla="*/ 1502 h 3755"/>
                <a:gd name="T18" fmla="*/ 1502 w 3707"/>
                <a:gd name="T19" fmla="*/ 1502 h 3755"/>
                <a:gd name="T20" fmla="*/ 1002 w 3707"/>
                <a:gd name="T21" fmla="*/ 0 h 3755"/>
                <a:gd name="T22" fmla="*/ 1627 w 3707"/>
                <a:gd name="T23" fmla="*/ 0 h 3755"/>
                <a:gd name="T24" fmla="*/ 2378 w 3707"/>
                <a:gd name="T25" fmla="*/ 1502 h 3755"/>
                <a:gd name="T26" fmla="*/ 3331 w 3707"/>
                <a:gd name="T27" fmla="*/ 1502 h 3755"/>
                <a:gd name="T28" fmla="*/ 3707 w 3707"/>
                <a:gd name="T29" fmla="*/ 1877 h 3755"/>
                <a:gd name="T30" fmla="*/ 3331 w 3707"/>
                <a:gd name="T31" fmla="*/ 2253 h 3755"/>
                <a:gd name="T32" fmla="*/ 2378 w 3707"/>
                <a:gd name="T33" fmla="*/ 2253 h 3755"/>
                <a:gd name="T34" fmla="*/ 1627 w 3707"/>
                <a:gd name="T35" fmla="*/ 3755 h 3755"/>
                <a:gd name="T36" fmla="*/ 1002 w 3707"/>
                <a:gd name="T37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07" h="3755">
                  <a:moveTo>
                    <a:pt x="1002" y="3755"/>
                  </a:moveTo>
                  <a:cubicBezTo>
                    <a:pt x="1502" y="2253"/>
                    <a:pt x="1502" y="2253"/>
                    <a:pt x="1502" y="2253"/>
                  </a:cubicBezTo>
                  <a:cubicBezTo>
                    <a:pt x="751" y="2253"/>
                    <a:pt x="751" y="2253"/>
                    <a:pt x="751" y="2253"/>
                  </a:cubicBezTo>
                  <a:cubicBezTo>
                    <a:pt x="625" y="2503"/>
                    <a:pt x="625" y="2503"/>
                    <a:pt x="625" y="2503"/>
                  </a:cubicBezTo>
                  <a:cubicBezTo>
                    <a:pt x="0" y="2503"/>
                    <a:pt x="0" y="2503"/>
                    <a:pt x="0" y="2503"/>
                  </a:cubicBezTo>
                  <a:cubicBezTo>
                    <a:pt x="209" y="1877"/>
                    <a:pt x="209" y="1877"/>
                    <a:pt x="209" y="1877"/>
                  </a:cubicBezTo>
                  <a:cubicBezTo>
                    <a:pt x="0" y="1251"/>
                    <a:pt x="0" y="1251"/>
                    <a:pt x="0" y="1251"/>
                  </a:cubicBezTo>
                  <a:cubicBezTo>
                    <a:pt x="625" y="1251"/>
                    <a:pt x="625" y="1251"/>
                    <a:pt x="625" y="1251"/>
                  </a:cubicBezTo>
                  <a:cubicBezTo>
                    <a:pt x="751" y="1502"/>
                    <a:pt x="751" y="1502"/>
                    <a:pt x="751" y="1502"/>
                  </a:cubicBezTo>
                  <a:cubicBezTo>
                    <a:pt x="1502" y="1502"/>
                    <a:pt x="1502" y="1502"/>
                    <a:pt x="1502" y="1502"/>
                  </a:cubicBezTo>
                  <a:cubicBezTo>
                    <a:pt x="1002" y="0"/>
                    <a:pt x="1002" y="0"/>
                    <a:pt x="1002" y="0"/>
                  </a:cubicBezTo>
                  <a:cubicBezTo>
                    <a:pt x="1627" y="0"/>
                    <a:pt x="1627" y="0"/>
                    <a:pt x="1627" y="0"/>
                  </a:cubicBezTo>
                  <a:cubicBezTo>
                    <a:pt x="2378" y="1502"/>
                    <a:pt x="2378" y="1502"/>
                    <a:pt x="2378" y="1502"/>
                  </a:cubicBezTo>
                  <a:cubicBezTo>
                    <a:pt x="3331" y="1502"/>
                    <a:pt x="3331" y="1502"/>
                    <a:pt x="3331" y="1502"/>
                  </a:cubicBezTo>
                  <a:cubicBezTo>
                    <a:pt x="3538" y="1502"/>
                    <a:pt x="3707" y="1670"/>
                    <a:pt x="3707" y="1877"/>
                  </a:cubicBezTo>
                  <a:cubicBezTo>
                    <a:pt x="3707" y="2084"/>
                    <a:pt x="3538" y="2253"/>
                    <a:pt x="3331" y="2253"/>
                  </a:cubicBezTo>
                  <a:cubicBezTo>
                    <a:pt x="2378" y="2253"/>
                    <a:pt x="2378" y="2253"/>
                    <a:pt x="2378" y="2253"/>
                  </a:cubicBezTo>
                  <a:cubicBezTo>
                    <a:pt x="1627" y="3755"/>
                    <a:pt x="1627" y="3755"/>
                    <a:pt x="1627" y="3755"/>
                  </a:cubicBezTo>
                  <a:lnTo>
                    <a:pt x="1002" y="3755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9426D68-6FF1-4A95-8519-9F741A7FCFDE}"/>
              </a:ext>
            </a:extLst>
          </p:cNvPr>
          <p:cNvGrpSpPr/>
          <p:nvPr/>
        </p:nvGrpSpPr>
        <p:grpSpPr>
          <a:xfrm>
            <a:off x="10114772" y="3967502"/>
            <a:ext cx="450057" cy="450057"/>
            <a:chOff x="9533982" y="3945731"/>
            <a:chExt cx="450057" cy="450057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D4C77802-28E5-43EA-8A4B-E133A39D3A8B}"/>
                </a:ext>
              </a:extLst>
            </p:cNvPr>
            <p:cNvSpPr/>
            <p:nvPr/>
          </p:nvSpPr>
          <p:spPr bwMode="auto">
            <a:xfrm>
              <a:off x="9533982" y="3945731"/>
              <a:ext cx="450057" cy="45005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5" name="pen">
              <a:extLst>
                <a:ext uri="{FF2B5EF4-FFF2-40B4-BE49-F238E27FC236}">
                  <a16:creationId xmlns:a16="http://schemas.microsoft.com/office/drawing/2014/main" id="{2541FF05-AE13-47CB-A40A-D3A2AEE1BE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03" y="4086733"/>
              <a:ext cx="226294" cy="227301"/>
            </a:xfrm>
            <a:custGeom>
              <a:avLst/>
              <a:gdLst>
                <a:gd name="T0" fmla="*/ 222 w 326"/>
                <a:gd name="T1" fmla="*/ 329 h 329"/>
                <a:gd name="T2" fmla="*/ 211 w 326"/>
                <a:gd name="T3" fmla="*/ 308 h 329"/>
                <a:gd name="T4" fmla="*/ 187 w 326"/>
                <a:gd name="T5" fmla="*/ 128 h 329"/>
                <a:gd name="T6" fmla="*/ 149 w 326"/>
                <a:gd name="T7" fmla="*/ 49 h 329"/>
                <a:gd name="T8" fmla="*/ 144 w 326"/>
                <a:gd name="T9" fmla="*/ 44 h 329"/>
                <a:gd name="T10" fmla="*/ 138 w 326"/>
                <a:gd name="T11" fmla="*/ 45 h 329"/>
                <a:gd name="T12" fmla="*/ 114 w 326"/>
                <a:gd name="T13" fmla="*/ 57 h 329"/>
                <a:gd name="T14" fmla="*/ 87 w 326"/>
                <a:gd name="T15" fmla="*/ 26 h 329"/>
                <a:gd name="T16" fmla="*/ 78 w 326"/>
                <a:gd name="T17" fmla="*/ 7 h 329"/>
                <a:gd name="T18" fmla="*/ 64 w 326"/>
                <a:gd name="T19" fmla="*/ 3 h 329"/>
                <a:gd name="T20" fmla="*/ 50 w 326"/>
                <a:gd name="T21" fmla="*/ 10 h 329"/>
                <a:gd name="T22" fmla="*/ 44 w 326"/>
                <a:gd name="T23" fmla="*/ 24 h 329"/>
                <a:gd name="T24" fmla="*/ 53 w 326"/>
                <a:gd name="T25" fmla="*/ 42 h 329"/>
                <a:gd name="T26" fmla="*/ 215 w 326"/>
                <a:gd name="T27" fmla="*/ 265 h 329"/>
                <a:gd name="T28" fmla="*/ 212 w 326"/>
                <a:gd name="T29" fmla="*/ 256 h 329"/>
                <a:gd name="T30" fmla="*/ 100 w 326"/>
                <a:gd name="T31" fmla="*/ 28 h 329"/>
                <a:gd name="T32" fmla="*/ 90 w 326"/>
                <a:gd name="T33" fmla="*/ 24 h 329"/>
                <a:gd name="T34" fmla="*/ 52 w 326"/>
                <a:gd name="T35" fmla="*/ 43 h 329"/>
                <a:gd name="T36" fmla="*/ 49 w 326"/>
                <a:gd name="T37" fmla="*/ 53 h 329"/>
                <a:gd name="T38" fmla="*/ 163 w 326"/>
                <a:gd name="T39" fmla="*/ 285 h 329"/>
                <a:gd name="T40" fmla="*/ 167 w 326"/>
                <a:gd name="T41" fmla="*/ 290 h 329"/>
                <a:gd name="T42" fmla="*/ 171 w 326"/>
                <a:gd name="T43" fmla="*/ 293 h 329"/>
                <a:gd name="T44" fmla="*/ 210 w 326"/>
                <a:gd name="T45" fmla="*/ 308 h 329"/>
                <a:gd name="T46" fmla="*/ 212 w 326"/>
                <a:gd name="T47" fmla="*/ 308 h 329"/>
                <a:gd name="T48" fmla="*/ 216 w 326"/>
                <a:gd name="T49" fmla="*/ 273 h 329"/>
                <a:gd name="T50" fmla="*/ 215 w 326"/>
                <a:gd name="T51" fmla="*/ 265 h 329"/>
                <a:gd name="T52" fmla="*/ 215 w 326"/>
                <a:gd name="T53" fmla="*/ 265 h 329"/>
                <a:gd name="T54" fmla="*/ 39 w 326"/>
                <a:gd name="T55" fmla="*/ 133 h 329"/>
                <a:gd name="T56" fmla="*/ 32 w 326"/>
                <a:gd name="T57" fmla="*/ 133 h 329"/>
                <a:gd name="T58" fmla="*/ 0 w 326"/>
                <a:gd name="T59" fmla="*/ 166 h 329"/>
                <a:gd name="T60" fmla="*/ 0 w 326"/>
                <a:gd name="T61" fmla="*/ 166 h 329"/>
                <a:gd name="T62" fmla="*/ 33 w 326"/>
                <a:gd name="T63" fmla="*/ 197 h 329"/>
                <a:gd name="T64" fmla="*/ 74 w 326"/>
                <a:gd name="T65" fmla="*/ 196 h 329"/>
                <a:gd name="T66" fmla="*/ 253 w 326"/>
                <a:gd name="T67" fmla="*/ 327 h 329"/>
                <a:gd name="T68" fmla="*/ 261 w 326"/>
                <a:gd name="T69" fmla="*/ 327 h 329"/>
                <a:gd name="T70" fmla="*/ 325 w 326"/>
                <a:gd name="T71" fmla="*/ 261 h 329"/>
                <a:gd name="T72" fmla="*/ 325 w 326"/>
                <a:gd name="T73" fmla="*/ 261 h 329"/>
                <a:gd name="T74" fmla="*/ 259 w 326"/>
                <a:gd name="T75" fmla="*/ 198 h 329"/>
                <a:gd name="T76" fmla="*/ 227 w 326"/>
                <a:gd name="T77" fmla="*/ 19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6" h="329">
                  <a:moveTo>
                    <a:pt x="222" y="329"/>
                  </a:moveTo>
                  <a:cubicBezTo>
                    <a:pt x="211" y="308"/>
                    <a:pt x="211" y="308"/>
                    <a:pt x="211" y="308"/>
                  </a:cubicBezTo>
                  <a:moveTo>
                    <a:pt x="187" y="128"/>
                  </a:moveTo>
                  <a:cubicBezTo>
                    <a:pt x="149" y="49"/>
                    <a:pt x="149" y="49"/>
                    <a:pt x="149" y="49"/>
                  </a:cubicBezTo>
                  <a:cubicBezTo>
                    <a:pt x="149" y="49"/>
                    <a:pt x="147" y="45"/>
                    <a:pt x="144" y="44"/>
                  </a:cubicBezTo>
                  <a:cubicBezTo>
                    <a:pt x="141" y="43"/>
                    <a:pt x="138" y="45"/>
                    <a:pt x="138" y="45"/>
                  </a:cubicBezTo>
                  <a:cubicBezTo>
                    <a:pt x="114" y="57"/>
                    <a:pt x="114" y="57"/>
                    <a:pt x="114" y="57"/>
                  </a:cubicBezTo>
                  <a:moveTo>
                    <a:pt x="87" y="26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6" y="2"/>
                    <a:pt x="69" y="0"/>
                    <a:pt x="64" y="3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4" y="13"/>
                    <a:pt x="42" y="19"/>
                    <a:pt x="44" y="24"/>
                  </a:cubicBezTo>
                  <a:cubicBezTo>
                    <a:pt x="53" y="42"/>
                    <a:pt x="53" y="42"/>
                    <a:pt x="53" y="42"/>
                  </a:cubicBezTo>
                  <a:moveTo>
                    <a:pt x="215" y="265"/>
                  </a:moveTo>
                  <a:cubicBezTo>
                    <a:pt x="215" y="262"/>
                    <a:pt x="212" y="256"/>
                    <a:pt x="212" y="25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8" y="24"/>
                    <a:pt x="93" y="23"/>
                    <a:pt x="90" y="2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5"/>
                    <a:pt x="47" y="49"/>
                    <a:pt x="49" y="53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5" y="288"/>
                    <a:pt x="167" y="290"/>
                  </a:cubicBezTo>
                  <a:cubicBezTo>
                    <a:pt x="168" y="291"/>
                    <a:pt x="171" y="293"/>
                    <a:pt x="171" y="293"/>
                  </a:cubicBezTo>
                  <a:cubicBezTo>
                    <a:pt x="181" y="298"/>
                    <a:pt x="207" y="309"/>
                    <a:pt x="210" y="308"/>
                  </a:cubicBezTo>
                  <a:cubicBezTo>
                    <a:pt x="210" y="308"/>
                    <a:pt x="211" y="308"/>
                    <a:pt x="212" y="308"/>
                  </a:cubicBezTo>
                  <a:cubicBezTo>
                    <a:pt x="214" y="306"/>
                    <a:pt x="215" y="285"/>
                    <a:pt x="216" y="273"/>
                  </a:cubicBezTo>
                  <a:cubicBezTo>
                    <a:pt x="216" y="268"/>
                    <a:pt x="215" y="265"/>
                    <a:pt x="215" y="265"/>
                  </a:cubicBezTo>
                  <a:cubicBezTo>
                    <a:pt x="215" y="265"/>
                    <a:pt x="215" y="267"/>
                    <a:pt x="215" y="265"/>
                  </a:cubicBezTo>
                  <a:close/>
                  <a:moveTo>
                    <a:pt x="39" y="133"/>
                  </a:moveTo>
                  <a:cubicBezTo>
                    <a:pt x="32" y="133"/>
                    <a:pt x="32" y="133"/>
                    <a:pt x="32" y="133"/>
                  </a:cubicBezTo>
                  <a:cubicBezTo>
                    <a:pt x="14" y="134"/>
                    <a:pt x="0" y="148"/>
                    <a:pt x="0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83"/>
                    <a:pt x="15" y="197"/>
                    <a:pt x="33" y="197"/>
                  </a:cubicBezTo>
                  <a:cubicBezTo>
                    <a:pt x="74" y="196"/>
                    <a:pt x="74" y="196"/>
                    <a:pt x="74" y="196"/>
                  </a:cubicBezTo>
                  <a:moveTo>
                    <a:pt x="253" y="327"/>
                  </a:moveTo>
                  <a:cubicBezTo>
                    <a:pt x="261" y="327"/>
                    <a:pt x="261" y="327"/>
                    <a:pt x="261" y="327"/>
                  </a:cubicBezTo>
                  <a:cubicBezTo>
                    <a:pt x="297" y="327"/>
                    <a:pt x="326" y="297"/>
                    <a:pt x="325" y="261"/>
                  </a:cubicBezTo>
                  <a:cubicBezTo>
                    <a:pt x="325" y="261"/>
                    <a:pt x="325" y="261"/>
                    <a:pt x="325" y="261"/>
                  </a:cubicBezTo>
                  <a:cubicBezTo>
                    <a:pt x="324" y="226"/>
                    <a:pt x="295" y="197"/>
                    <a:pt x="259" y="198"/>
                  </a:cubicBezTo>
                  <a:cubicBezTo>
                    <a:pt x="227" y="198"/>
                    <a:pt x="227" y="198"/>
                    <a:pt x="227" y="198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871CF21-AEEA-4173-8CA6-BE1741B9A4D0}"/>
              </a:ext>
            </a:extLst>
          </p:cNvPr>
          <p:cNvGrpSpPr/>
          <p:nvPr/>
        </p:nvGrpSpPr>
        <p:grpSpPr>
          <a:xfrm>
            <a:off x="8875212" y="1152865"/>
            <a:ext cx="481012" cy="481012"/>
            <a:chOff x="8294422" y="1131094"/>
            <a:chExt cx="481012" cy="481012"/>
          </a:xfrm>
        </p:grpSpPr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CD04F60-8CAE-4D4C-B9DA-640CDA259481}"/>
                </a:ext>
              </a:extLst>
            </p:cNvPr>
            <p:cNvSpPr/>
            <p:nvPr/>
          </p:nvSpPr>
          <p:spPr bwMode="auto">
            <a:xfrm>
              <a:off x="8294422" y="1131094"/>
              <a:ext cx="481012" cy="4810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3" name="camera">
              <a:extLst>
                <a:ext uri="{FF2B5EF4-FFF2-40B4-BE49-F238E27FC236}">
                  <a16:creationId xmlns:a16="http://schemas.microsoft.com/office/drawing/2014/main" id="{5320A15E-8D80-4474-9C16-95A2E7DF8B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55080" y="1289466"/>
              <a:ext cx="216003" cy="172622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B353E949-0EB2-4DCA-81AB-E1C7AC1BE595}"/>
              </a:ext>
            </a:extLst>
          </p:cNvPr>
          <p:cNvGrpSpPr/>
          <p:nvPr/>
        </p:nvGrpSpPr>
        <p:grpSpPr>
          <a:xfrm>
            <a:off x="9596321" y="1610808"/>
            <a:ext cx="458838" cy="458838"/>
            <a:chOff x="9015531" y="1589037"/>
            <a:chExt cx="458838" cy="458838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6D7775A9-EFC0-41EE-9B28-8F83FC3EE1B8}"/>
                </a:ext>
              </a:extLst>
            </p:cNvPr>
            <p:cNvSpPr/>
            <p:nvPr/>
          </p:nvSpPr>
          <p:spPr bwMode="auto">
            <a:xfrm>
              <a:off x="9015531" y="1589037"/>
              <a:ext cx="458838" cy="45883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1" name="calendar">
              <a:extLst>
                <a:ext uri="{FF2B5EF4-FFF2-40B4-BE49-F238E27FC236}">
                  <a16:creationId xmlns:a16="http://schemas.microsoft.com/office/drawing/2014/main" id="{38A6FF27-3C9B-48E2-B70F-BC3B30535C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71427" y="1752923"/>
              <a:ext cx="186362" cy="178723"/>
            </a:xfrm>
            <a:custGeom>
              <a:avLst/>
              <a:gdLst>
                <a:gd name="T0" fmla="*/ 244 w 244"/>
                <a:gd name="T1" fmla="*/ 135 h 234"/>
                <a:gd name="T2" fmla="*/ 244 w 244"/>
                <a:gd name="T3" fmla="*/ 234 h 234"/>
                <a:gd name="T4" fmla="*/ 0 w 244"/>
                <a:gd name="T5" fmla="*/ 234 h 234"/>
                <a:gd name="T6" fmla="*/ 0 w 244"/>
                <a:gd name="T7" fmla="*/ 24 h 234"/>
                <a:gd name="T8" fmla="*/ 244 w 244"/>
                <a:gd name="T9" fmla="*/ 24 h 234"/>
                <a:gd name="T10" fmla="*/ 244 w 244"/>
                <a:gd name="T11" fmla="*/ 135 h 234"/>
                <a:gd name="T12" fmla="*/ 0 w 244"/>
                <a:gd name="T13" fmla="*/ 72 h 234"/>
                <a:gd name="T14" fmla="*/ 244 w 244"/>
                <a:gd name="T15" fmla="*/ 72 h 234"/>
                <a:gd name="T16" fmla="*/ 50 w 244"/>
                <a:gd name="T17" fmla="*/ 0 h 234"/>
                <a:gd name="T18" fmla="*/ 50 w 244"/>
                <a:gd name="T19" fmla="*/ 50 h 234"/>
                <a:gd name="T20" fmla="*/ 195 w 244"/>
                <a:gd name="T21" fmla="*/ 0 h 234"/>
                <a:gd name="T22" fmla="*/ 195 w 244"/>
                <a:gd name="T23" fmla="*/ 5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34">
                  <a:moveTo>
                    <a:pt x="244" y="135"/>
                  </a:moveTo>
                  <a:lnTo>
                    <a:pt x="244" y="234"/>
                  </a:lnTo>
                  <a:lnTo>
                    <a:pt x="0" y="234"/>
                  </a:lnTo>
                  <a:lnTo>
                    <a:pt x="0" y="24"/>
                  </a:lnTo>
                  <a:lnTo>
                    <a:pt x="244" y="24"/>
                  </a:lnTo>
                  <a:lnTo>
                    <a:pt x="244" y="135"/>
                  </a:lnTo>
                  <a:moveTo>
                    <a:pt x="0" y="72"/>
                  </a:moveTo>
                  <a:lnTo>
                    <a:pt x="244" y="72"/>
                  </a:lnTo>
                  <a:moveTo>
                    <a:pt x="50" y="0"/>
                  </a:moveTo>
                  <a:lnTo>
                    <a:pt x="50" y="50"/>
                  </a:lnTo>
                  <a:moveTo>
                    <a:pt x="195" y="0"/>
                  </a:moveTo>
                  <a:lnTo>
                    <a:pt x="195" y="50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8753861-6544-4825-A682-88375B4706C3}"/>
              </a:ext>
            </a:extLst>
          </p:cNvPr>
          <p:cNvGrpSpPr/>
          <p:nvPr/>
        </p:nvGrpSpPr>
        <p:grpSpPr>
          <a:xfrm>
            <a:off x="7567378" y="570318"/>
            <a:ext cx="445293" cy="445293"/>
            <a:chOff x="6986588" y="548547"/>
            <a:chExt cx="445293" cy="445293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FA215547-FCC9-4DAB-8653-24B3738137AC}"/>
                </a:ext>
              </a:extLst>
            </p:cNvPr>
            <p:cNvSpPr/>
            <p:nvPr/>
          </p:nvSpPr>
          <p:spPr bwMode="auto">
            <a:xfrm>
              <a:off x="6986588" y="548547"/>
              <a:ext cx="445293" cy="44529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9" name="clipboard">
              <a:extLst>
                <a:ext uri="{FF2B5EF4-FFF2-40B4-BE49-F238E27FC236}">
                  <a16:creationId xmlns:a16="http://schemas.microsoft.com/office/drawing/2014/main" id="{0DFD6F0E-7D71-4824-BF93-A0EDCCFBD4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24951" y="685745"/>
              <a:ext cx="181291" cy="207430"/>
            </a:xfrm>
            <a:custGeom>
              <a:avLst/>
              <a:gdLst>
                <a:gd name="T0" fmla="*/ 148 w 296"/>
                <a:gd name="T1" fmla="*/ 340 h 340"/>
                <a:gd name="T2" fmla="*/ 0 w 296"/>
                <a:gd name="T3" fmla="*/ 340 h 340"/>
                <a:gd name="T4" fmla="*/ 0 w 296"/>
                <a:gd name="T5" fmla="*/ 38 h 340"/>
                <a:gd name="T6" fmla="*/ 58 w 296"/>
                <a:gd name="T7" fmla="*/ 38 h 340"/>
                <a:gd name="T8" fmla="*/ 244 w 296"/>
                <a:gd name="T9" fmla="*/ 167 h 340"/>
                <a:gd name="T10" fmla="*/ 244 w 296"/>
                <a:gd name="T11" fmla="*/ 38 h 340"/>
                <a:gd name="T12" fmla="*/ 187 w 296"/>
                <a:gd name="T13" fmla="*/ 38 h 340"/>
                <a:gd name="T14" fmla="*/ 58 w 296"/>
                <a:gd name="T15" fmla="*/ 38 h 340"/>
                <a:gd name="T16" fmla="*/ 58 w 296"/>
                <a:gd name="T17" fmla="*/ 51 h 340"/>
                <a:gd name="T18" fmla="*/ 187 w 296"/>
                <a:gd name="T19" fmla="*/ 51 h 340"/>
                <a:gd name="T20" fmla="*/ 187 w 296"/>
                <a:gd name="T21" fmla="*/ 38 h 340"/>
                <a:gd name="T22" fmla="*/ 187 w 296"/>
                <a:gd name="T23" fmla="*/ 38 h 340"/>
                <a:gd name="T24" fmla="*/ 187 w 296"/>
                <a:gd name="T25" fmla="*/ 15 h 340"/>
                <a:gd name="T26" fmla="*/ 148 w 296"/>
                <a:gd name="T27" fmla="*/ 15 h 340"/>
                <a:gd name="T28" fmla="*/ 148 w 296"/>
                <a:gd name="T29" fmla="*/ 0 h 340"/>
                <a:gd name="T30" fmla="*/ 97 w 296"/>
                <a:gd name="T31" fmla="*/ 0 h 340"/>
                <a:gd name="T32" fmla="*/ 97 w 296"/>
                <a:gd name="T33" fmla="*/ 15 h 340"/>
                <a:gd name="T34" fmla="*/ 58 w 296"/>
                <a:gd name="T35" fmla="*/ 15 h 340"/>
                <a:gd name="T36" fmla="*/ 58 w 296"/>
                <a:gd name="T37" fmla="*/ 38 h 340"/>
                <a:gd name="T38" fmla="*/ 180 w 296"/>
                <a:gd name="T39" fmla="*/ 265 h 340"/>
                <a:gd name="T40" fmla="*/ 205 w 296"/>
                <a:gd name="T41" fmla="*/ 289 h 340"/>
                <a:gd name="T42" fmla="*/ 264 w 296"/>
                <a:gd name="T43" fmla="*/ 231 h 340"/>
                <a:gd name="T44" fmla="*/ 148 w 296"/>
                <a:gd name="T45" fmla="*/ 263 h 340"/>
                <a:gd name="T46" fmla="*/ 222 w 296"/>
                <a:gd name="T47" fmla="*/ 340 h 340"/>
                <a:gd name="T48" fmla="*/ 296 w 296"/>
                <a:gd name="T49" fmla="*/ 263 h 340"/>
                <a:gd name="T50" fmla="*/ 222 w 296"/>
                <a:gd name="T51" fmla="*/ 186 h 340"/>
                <a:gd name="T52" fmla="*/ 148 w 296"/>
                <a:gd name="T53" fmla="*/ 26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340">
                  <a:moveTo>
                    <a:pt x="148" y="340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244" y="167"/>
                  </a:moveTo>
                  <a:cubicBezTo>
                    <a:pt x="244" y="38"/>
                    <a:pt x="244" y="38"/>
                    <a:pt x="244" y="38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58" y="38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187" y="38"/>
                  </a:moveTo>
                  <a:cubicBezTo>
                    <a:pt x="187" y="15"/>
                    <a:pt x="187" y="15"/>
                    <a:pt x="187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180" y="265"/>
                  </a:moveTo>
                  <a:cubicBezTo>
                    <a:pt x="205" y="289"/>
                    <a:pt x="205" y="289"/>
                    <a:pt x="205" y="289"/>
                  </a:cubicBezTo>
                  <a:cubicBezTo>
                    <a:pt x="264" y="231"/>
                    <a:pt x="264" y="231"/>
                    <a:pt x="264" y="231"/>
                  </a:cubicBezTo>
                  <a:moveTo>
                    <a:pt x="148" y="263"/>
                  </a:moveTo>
                  <a:cubicBezTo>
                    <a:pt x="148" y="306"/>
                    <a:pt x="181" y="340"/>
                    <a:pt x="222" y="340"/>
                  </a:cubicBezTo>
                  <a:cubicBezTo>
                    <a:pt x="263" y="340"/>
                    <a:pt x="296" y="306"/>
                    <a:pt x="296" y="263"/>
                  </a:cubicBezTo>
                  <a:cubicBezTo>
                    <a:pt x="296" y="221"/>
                    <a:pt x="263" y="186"/>
                    <a:pt x="222" y="186"/>
                  </a:cubicBezTo>
                  <a:cubicBezTo>
                    <a:pt x="181" y="186"/>
                    <a:pt x="148" y="221"/>
                    <a:pt x="148" y="263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AF9CC51D-6189-463E-AB28-2FE0752E440E}"/>
              </a:ext>
            </a:extLst>
          </p:cNvPr>
          <p:cNvGrpSpPr/>
          <p:nvPr/>
        </p:nvGrpSpPr>
        <p:grpSpPr>
          <a:xfrm>
            <a:off x="6529153" y="1643600"/>
            <a:ext cx="466725" cy="466725"/>
            <a:chOff x="5948363" y="1621829"/>
            <a:chExt cx="466725" cy="466725"/>
          </a:xfrm>
        </p:grpSpPr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738E88C-57E8-452B-B9F1-DDF3110342A5}"/>
                </a:ext>
              </a:extLst>
            </p:cNvPr>
            <p:cNvSpPr/>
            <p:nvPr/>
          </p:nvSpPr>
          <p:spPr bwMode="auto">
            <a:xfrm>
              <a:off x="5948363" y="1621829"/>
              <a:ext cx="466725" cy="46672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7" name="car">
              <a:extLst>
                <a:ext uri="{FF2B5EF4-FFF2-40B4-BE49-F238E27FC236}">
                  <a16:creationId xmlns:a16="http://schemas.microsoft.com/office/drawing/2014/main" id="{262C05DC-28DF-4E73-B8E1-C6BE7FE5385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89638" y="1753973"/>
              <a:ext cx="224278" cy="171860"/>
            </a:xfrm>
            <a:custGeom>
              <a:avLst/>
              <a:gdLst>
                <a:gd name="T0" fmla="*/ 349 w 360"/>
                <a:gd name="T1" fmla="*/ 148 h 276"/>
                <a:gd name="T2" fmla="*/ 349 w 360"/>
                <a:gd name="T3" fmla="*/ 252 h 276"/>
                <a:gd name="T4" fmla="*/ 14 w 360"/>
                <a:gd name="T5" fmla="*/ 252 h 276"/>
                <a:gd name="T6" fmla="*/ 14 w 360"/>
                <a:gd name="T7" fmla="*/ 149 h 276"/>
                <a:gd name="T8" fmla="*/ 51 w 360"/>
                <a:gd name="T9" fmla="*/ 43 h 276"/>
                <a:gd name="T10" fmla="*/ 94 w 360"/>
                <a:gd name="T11" fmla="*/ 0 h 276"/>
                <a:gd name="T12" fmla="*/ 268 w 360"/>
                <a:gd name="T13" fmla="*/ 0 h 276"/>
                <a:gd name="T14" fmla="*/ 311 w 360"/>
                <a:gd name="T15" fmla="*/ 43 h 276"/>
                <a:gd name="T16" fmla="*/ 349 w 360"/>
                <a:gd name="T17" fmla="*/ 148 h 276"/>
                <a:gd name="T18" fmla="*/ 77 w 360"/>
                <a:gd name="T19" fmla="*/ 174 h 276"/>
                <a:gd name="T20" fmla="*/ 91 w 360"/>
                <a:gd name="T21" fmla="*/ 160 h 276"/>
                <a:gd name="T22" fmla="*/ 77 w 360"/>
                <a:gd name="T23" fmla="*/ 145 h 276"/>
                <a:gd name="T24" fmla="*/ 63 w 360"/>
                <a:gd name="T25" fmla="*/ 160 h 276"/>
                <a:gd name="T26" fmla="*/ 77 w 360"/>
                <a:gd name="T27" fmla="*/ 174 h 276"/>
                <a:gd name="T28" fmla="*/ 14 w 360"/>
                <a:gd name="T29" fmla="*/ 252 h 276"/>
                <a:gd name="T30" fmla="*/ 14 w 360"/>
                <a:gd name="T31" fmla="*/ 260 h 276"/>
                <a:gd name="T32" fmla="*/ 30 w 360"/>
                <a:gd name="T33" fmla="*/ 276 h 276"/>
                <a:gd name="T34" fmla="*/ 50 w 360"/>
                <a:gd name="T35" fmla="*/ 276 h 276"/>
                <a:gd name="T36" fmla="*/ 67 w 360"/>
                <a:gd name="T37" fmla="*/ 260 h 276"/>
                <a:gd name="T38" fmla="*/ 67 w 360"/>
                <a:gd name="T39" fmla="*/ 252 h 276"/>
                <a:gd name="T40" fmla="*/ 295 w 360"/>
                <a:gd name="T41" fmla="*/ 252 h 276"/>
                <a:gd name="T42" fmla="*/ 295 w 360"/>
                <a:gd name="T43" fmla="*/ 260 h 276"/>
                <a:gd name="T44" fmla="*/ 312 w 360"/>
                <a:gd name="T45" fmla="*/ 276 h 276"/>
                <a:gd name="T46" fmla="*/ 332 w 360"/>
                <a:gd name="T47" fmla="*/ 276 h 276"/>
                <a:gd name="T48" fmla="*/ 349 w 360"/>
                <a:gd name="T49" fmla="*/ 260 h 276"/>
                <a:gd name="T50" fmla="*/ 349 w 360"/>
                <a:gd name="T51" fmla="*/ 252 h 276"/>
                <a:gd name="T52" fmla="*/ 283 w 360"/>
                <a:gd name="T53" fmla="*/ 174 h 276"/>
                <a:gd name="T54" fmla="*/ 297 w 360"/>
                <a:gd name="T55" fmla="*/ 160 h 276"/>
                <a:gd name="T56" fmla="*/ 283 w 360"/>
                <a:gd name="T57" fmla="*/ 145 h 276"/>
                <a:gd name="T58" fmla="*/ 268 w 360"/>
                <a:gd name="T59" fmla="*/ 160 h 276"/>
                <a:gd name="T60" fmla="*/ 283 w 360"/>
                <a:gd name="T61" fmla="*/ 174 h 276"/>
                <a:gd name="T62" fmla="*/ 245 w 360"/>
                <a:gd name="T63" fmla="*/ 252 h 276"/>
                <a:gd name="T64" fmla="*/ 245 w 360"/>
                <a:gd name="T65" fmla="*/ 222 h 276"/>
                <a:gd name="T66" fmla="*/ 229 w 360"/>
                <a:gd name="T67" fmla="*/ 197 h 276"/>
                <a:gd name="T68" fmla="*/ 133 w 360"/>
                <a:gd name="T69" fmla="*/ 197 h 276"/>
                <a:gd name="T70" fmla="*/ 117 w 360"/>
                <a:gd name="T71" fmla="*/ 222 h 276"/>
                <a:gd name="T72" fmla="*/ 117 w 360"/>
                <a:gd name="T73" fmla="*/ 252 h 276"/>
                <a:gd name="T74" fmla="*/ 0 w 360"/>
                <a:gd name="T75" fmla="*/ 75 h 276"/>
                <a:gd name="T76" fmla="*/ 16 w 360"/>
                <a:gd name="T77" fmla="*/ 75 h 276"/>
                <a:gd name="T78" fmla="*/ 32 w 360"/>
                <a:gd name="T79" fmla="*/ 96 h 276"/>
                <a:gd name="T80" fmla="*/ 330 w 360"/>
                <a:gd name="T81" fmla="*/ 96 h 276"/>
                <a:gd name="T82" fmla="*/ 345 w 360"/>
                <a:gd name="T83" fmla="*/ 75 h 276"/>
                <a:gd name="T84" fmla="*/ 360 w 360"/>
                <a:gd name="T85" fmla="*/ 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0" h="276">
                  <a:moveTo>
                    <a:pt x="349" y="148"/>
                  </a:moveTo>
                  <a:cubicBezTo>
                    <a:pt x="349" y="252"/>
                    <a:pt x="349" y="252"/>
                    <a:pt x="349" y="252"/>
                  </a:cubicBezTo>
                  <a:cubicBezTo>
                    <a:pt x="14" y="252"/>
                    <a:pt x="14" y="252"/>
                    <a:pt x="14" y="2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9" y="19"/>
                    <a:pt x="70" y="0"/>
                    <a:pt x="94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2" y="0"/>
                    <a:pt x="304" y="19"/>
                    <a:pt x="311" y="43"/>
                  </a:cubicBezTo>
                  <a:lnTo>
                    <a:pt x="349" y="148"/>
                  </a:lnTo>
                  <a:close/>
                  <a:moveTo>
                    <a:pt x="77" y="174"/>
                  </a:moveTo>
                  <a:cubicBezTo>
                    <a:pt x="85" y="174"/>
                    <a:pt x="91" y="167"/>
                    <a:pt x="91" y="160"/>
                  </a:cubicBezTo>
                  <a:cubicBezTo>
                    <a:pt x="91" y="152"/>
                    <a:pt x="85" y="145"/>
                    <a:pt x="77" y="145"/>
                  </a:cubicBezTo>
                  <a:cubicBezTo>
                    <a:pt x="69" y="145"/>
                    <a:pt x="63" y="152"/>
                    <a:pt x="63" y="160"/>
                  </a:cubicBezTo>
                  <a:cubicBezTo>
                    <a:pt x="63" y="167"/>
                    <a:pt x="69" y="174"/>
                    <a:pt x="77" y="174"/>
                  </a:cubicBezTo>
                  <a:close/>
                  <a:moveTo>
                    <a:pt x="14" y="252"/>
                  </a:moveTo>
                  <a:cubicBezTo>
                    <a:pt x="14" y="260"/>
                    <a:pt x="14" y="260"/>
                    <a:pt x="14" y="260"/>
                  </a:cubicBezTo>
                  <a:cubicBezTo>
                    <a:pt x="14" y="269"/>
                    <a:pt x="21" y="276"/>
                    <a:pt x="30" y="276"/>
                  </a:cubicBezTo>
                  <a:cubicBezTo>
                    <a:pt x="50" y="276"/>
                    <a:pt x="50" y="276"/>
                    <a:pt x="50" y="276"/>
                  </a:cubicBezTo>
                  <a:cubicBezTo>
                    <a:pt x="59" y="276"/>
                    <a:pt x="67" y="269"/>
                    <a:pt x="67" y="260"/>
                  </a:cubicBezTo>
                  <a:cubicBezTo>
                    <a:pt x="67" y="252"/>
                    <a:pt x="67" y="252"/>
                    <a:pt x="67" y="252"/>
                  </a:cubicBezTo>
                  <a:moveTo>
                    <a:pt x="295" y="252"/>
                  </a:moveTo>
                  <a:cubicBezTo>
                    <a:pt x="295" y="260"/>
                    <a:pt x="295" y="260"/>
                    <a:pt x="295" y="260"/>
                  </a:cubicBezTo>
                  <a:cubicBezTo>
                    <a:pt x="295" y="269"/>
                    <a:pt x="303" y="276"/>
                    <a:pt x="312" y="276"/>
                  </a:cubicBezTo>
                  <a:cubicBezTo>
                    <a:pt x="332" y="276"/>
                    <a:pt x="332" y="276"/>
                    <a:pt x="332" y="276"/>
                  </a:cubicBezTo>
                  <a:cubicBezTo>
                    <a:pt x="341" y="276"/>
                    <a:pt x="349" y="269"/>
                    <a:pt x="349" y="260"/>
                  </a:cubicBezTo>
                  <a:cubicBezTo>
                    <a:pt x="349" y="252"/>
                    <a:pt x="349" y="252"/>
                    <a:pt x="349" y="252"/>
                  </a:cubicBezTo>
                  <a:moveTo>
                    <a:pt x="283" y="174"/>
                  </a:moveTo>
                  <a:cubicBezTo>
                    <a:pt x="290" y="174"/>
                    <a:pt x="297" y="167"/>
                    <a:pt x="297" y="160"/>
                  </a:cubicBezTo>
                  <a:cubicBezTo>
                    <a:pt x="297" y="152"/>
                    <a:pt x="290" y="145"/>
                    <a:pt x="283" y="145"/>
                  </a:cubicBezTo>
                  <a:cubicBezTo>
                    <a:pt x="275" y="145"/>
                    <a:pt x="268" y="152"/>
                    <a:pt x="268" y="160"/>
                  </a:cubicBezTo>
                  <a:cubicBezTo>
                    <a:pt x="268" y="167"/>
                    <a:pt x="275" y="174"/>
                    <a:pt x="283" y="174"/>
                  </a:cubicBezTo>
                  <a:close/>
                  <a:moveTo>
                    <a:pt x="245" y="252"/>
                  </a:moveTo>
                  <a:cubicBezTo>
                    <a:pt x="245" y="222"/>
                    <a:pt x="245" y="222"/>
                    <a:pt x="245" y="222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133" y="197"/>
                    <a:pt x="133" y="197"/>
                    <a:pt x="133" y="197"/>
                  </a:cubicBezTo>
                  <a:cubicBezTo>
                    <a:pt x="117" y="222"/>
                    <a:pt x="117" y="222"/>
                    <a:pt x="117" y="222"/>
                  </a:cubicBezTo>
                  <a:cubicBezTo>
                    <a:pt x="117" y="252"/>
                    <a:pt x="117" y="252"/>
                    <a:pt x="117" y="252"/>
                  </a:cubicBezTo>
                  <a:moveTo>
                    <a:pt x="0" y="75"/>
                  </a:moveTo>
                  <a:cubicBezTo>
                    <a:pt x="16" y="75"/>
                    <a:pt x="16" y="75"/>
                    <a:pt x="16" y="75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0" y="96"/>
                    <a:pt x="330" y="96"/>
                    <a:pt x="330" y="96"/>
                  </a:cubicBezTo>
                  <a:cubicBezTo>
                    <a:pt x="345" y="75"/>
                    <a:pt x="345" y="75"/>
                    <a:pt x="345" y="75"/>
                  </a:cubicBezTo>
                  <a:cubicBezTo>
                    <a:pt x="360" y="75"/>
                    <a:pt x="360" y="75"/>
                    <a:pt x="360" y="75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DB3BD422-8F96-4D1D-8578-3896A35AF803}"/>
              </a:ext>
            </a:extLst>
          </p:cNvPr>
          <p:cNvGrpSpPr/>
          <p:nvPr/>
        </p:nvGrpSpPr>
        <p:grpSpPr>
          <a:xfrm>
            <a:off x="9541750" y="957602"/>
            <a:ext cx="447360" cy="447360"/>
            <a:chOff x="8960960" y="935831"/>
            <a:chExt cx="447360" cy="447360"/>
          </a:xfrm>
        </p:grpSpPr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074E296A-1CAE-4AB5-8969-D9B38CF06807}"/>
                </a:ext>
              </a:extLst>
            </p:cNvPr>
            <p:cNvSpPr/>
            <p:nvPr/>
          </p:nvSpPr>
          <p:spPr bwMode="auto">
            <a:xfrm>
              <a:off x="8960960" y="935831"/>
              <a:ext cx="447360" cy="44736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5" name="location">
              <a:extLst>
                <a:ext uri="{FF2B5EF4-FFF2-40B4-BE49-F238E27FC236}">
                  <a16:creationId xmlns:a16="http://schemas.microsoft.com/office/drawing/2014/main" id="{E615ABAE-B068-4349-AB96-9140C400D2F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78289" y="1083217"/>
              <a:ext cx="234079" cy="195513"/>
            </a:xfrm>
            <a:custGeom>
              <a:avLst/>
              <a:gdLst>
                <a:gd name="T0" fmla="*/ 84 w 360"/>
                <a:gd name="T1" fmla="*/ 109 h 302"/>
                <a:gd name="T2" fmla="*/ 276 w 360"/>
                <a:gd name="T3" fmla="*/ 109 h 302"/>
                <a:gd name="T4" fmla="*/ 360 w 360"/>
                <a:gd name="T5" fmla="*/ 302 h 302"/>
                <a:gd name="T6" fmla="*/ 0 w 360"/>
                <a:gd name="T7" fmla="*/ 302 h 302"/>
                <a:gd name="T8" fmla="*/ 84 w 360"/>
                <a:gd name="T9" fmla="*/ 109 h 302"/>
                <a:gd name="T10" fmla="*/ 180 w 360"/>
                <a:gd name="T11" fmla="*/ 72 h 302"/>
                <a:gd name="T12" fmla="*/ 216 w 360"/>
                <a:gd name="T13" fmla="*/ 36 h 302"/>
                <a:gd name="T14" fmla="*/ 180 w 360"/>
                <a:gd name="T15" fmla="*/ 0 h 302"/>
                <a:gd name="T16" fmla="*/ 144 w 360"/>
                <a:gd name="T17" fmla="*/ 36 h 302"/>
                <a:gd name="T18" fmla="*/ 180 w 360"/>
                <a:gd name="T19" fmla="*/ 72 h 302"/>
                <a:gd name="T20" fmla="*/ 180 w 360"/>
                <a:gd name="T21" fmla="*/ 72 h 302"/>
                <a:gd name="T22" fmla="*/ 180 w 360"/>
                <a:gd name="T23" fmla="*/ 216 h 302"/>
                <a:gd name="T24" fmla="*/ 36 w 360"/>
                <a:gd name="T25" fmla="*/ 218 h 302"/>
                <a:gd name="T26" fmla="*/ 323 w 360"/>
                <a:gd name="T27" fmla="*/ 218 h 302"/>
                <a:gd name="T28" fmla="*/ 111 w 360"/>
                <a:gd name="T29" fmla="*/ 218 h 302"/>
                <a:gd name="T30" fmla="*/ 94 w 360"/>
                <a:gd name="T31" fmla="*/ 302 h 302"/>
                <a:gd name="T32" fmla="*/ 267 w 360"/>
                <a:gd name="T33" fmla="*/ 302 h 302"/>
                <a:gd name="T34" fmla="*/ 222 w 360"/>
                <a:gd name="T35" fmla="*/ 109 h 302"/>
                <a:gd name="T36" fmla="*/ 236 w 360"/>
                <a:gd name="T37" fmla="*/ 169 h 302"/>
                <a:gd name="T38" fmla="*/ 302 w 360"/>
                <a:gd name="T39" fmla="*/ 16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302">
                  <a:moveTo>
                    <a:pt x="84" y="109"/>
                  </a:moveTo>
                  <a:cubicBezTo>
                    <a:pt x="276" y="109"/>
                    <a:pt x="276" y="109"/>
                    <a:pt x="276" y="109"/>
                  </a:cubicBezTo>
                  <a:cubicBezTo>
                    <a:pt x="360" y="302"/>
                    <a:pt x="360" y="302"/>
                    <a:pt x="360" y="302"/>
                  </a:cubicBezTo>
                  <a:cubicBezTo>
                    <a:pt x="0" y="302"/>
                    <a:pt x="0" y="302"/>
                    <a:pt x="0" y="302"/>
                  </a:cubicBezTo>
                  <a:lnTo>
                    <a:pt x="84" y="109"/>
                  </a:lnTo>
                  <a:close/>
                  <a:moveTo>
                    <a:pt x="180" y="72"/>
                  </a:moveTo>
                  <a:cubicBezTo>
                    <a:pt x="200" y="72"/>
                    <a:pt x="216" y="56"/>
                    <a:pt x="216" y="36"/>
                  </a:cubicBezTo>
                  <a:cubicBezTo>
                    <a:pt x="216" y="16"/>
                    <a:pt x="200" y="0"/>
                    <a:pt x="180" y="0"/>
                  </a:cubicBezTo>
                  <a:cubicBezTo>
                    <a:pt x="160" y="0"/>
                    <a:pt x="144" y="16"/>
                    <a:pt x="144" y="36"/>
                  </a:cubicBezTo>
                  <a:cubicBezTo>
                    <a:pt x="144" y="56"/>
                    <a:pt x="160" y="72"/>
                    <a:pt x="180" y="72"/>
                  </a:cubicBezTo>
                  <a:close/>
                  <a:moveTo>
                    <a:pt x="180" y="72"/>
                  </a:moveTo>
                  <a:cubicBezTo>
                    <a:pt x="180" y="216"/>
                    <a:pt x="180" y="216"/>
                    <a:pt x="180" y="216"/>
                  </a:cubicBezTo>
                  <a:moveTo>
                    <a:pt x="36" y="218"/>
                  </a:moveTo>
                  <a:cubicBezTo>
                    <a:pt x="323" y="218"/>
                    <a:pt x="323" y="218"/>
                    <a:pt x="323" y="218"/>
                  </a:cubicBezTo>
                  <a:moveTo>
                    <a:pt x="111" y="218"/>
                  </a:moveTo>
                  <a:cubicBezTo>
                    <a:pt x="94" y="302"/>
                    <a:pt x="94" y="302"/>
                    <a:pt x="94" y="302"/>
                  </a:cubicBezTo>
                  <a:moveTo>
                    <a:pt x="267" y="302"/>
                  </a:moveTo>
                  <a:cubicBezTo>
                    <a:pt x="222" y="109"/>
                    <a:pt x="222" y="109"/>
                    <a:pt x="222" y="109"/>
                  </a:cubicBezTo>
                  <a:moveTo>
                    <a:pt x="236" y="169"/>
                  </a:moveTo>
                  <a:cubicBezTo>
                    <a:pt x="302" y="169"/>
                    <a:pt x="302" y="169"/>
                    <a:pt x="302" y="169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5AAAFE5-C5AD-43D6-9802-7CA2532E71B8}"/>
              </a:ext>
            </a:extLst>
          </p:cNvPr>
          <p:cNvGrpSpPr/>
          <p:nvPr/>
        </p:nvGrpSpPr>
        <p:grpSpPr>
          <a:xfrm>
            <a:off x="10282002" y="1686317"/>
            <a:ext cx="438098" cy="438098"/>
            <a:chOff x="9701212" y="1664546"/>
            <a:chExt cx="438098" cy="438098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74AAC8BB-D4EC-4967-924E-D228AB691572}"/>
                </a:ext>
              </a:extLst>
            </p:cNvPr>
            <p:cNvSpPr/>
            <p:nvPr/>
          </p:nvSpPr>
          <p:spPr bwMode="auto">
            <a:xfrm>
              <a:off x="9701212" y="1664546"/>
              <a:ext cx="438098" cy="43809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3" name="people">
              <a:extLst>
                <a:ext uri="{FF2B5EF4-FFF2-40B4-BE49-F238E27FC236}">
                  <a16:creationId xmlns:a16="http://schemas.microsoft.com/office/drawing/2014/main" id="{56EA6A5D-E451-4068-B29C-AA7EB4E3F49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10593" y="1813604"/>
              <a:ext cx="216084" cy="184357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48476BBC-E424-484E-882A-A85D95DEDAD8}"/>
              </a:ext>
            </a:extLst>
          </p:cNvPr>
          <p:cNvGrpSpPr/>
          <p:nvPr/>
        </p:nvGrpSpPr>
        <p:grpSpPr>
          <a:xfrm>
            <a:off x="5919551" y="3167024"/>
            <a:ext cx="445295" cy="445295"/>
            <a:chOff x="5338761" y="3145253"/>
            <a:chExt cx="445295" cy="445295"/>
          </a:xfrm>
        </p:grpSpPr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1555EF36-1C7D-4526-9121-129B7D6FD624}"/>
                </a:ext>
              </a:extLst>
            </p:cNvPr>
            <p:cNvSpPr/>
            <p:nvPr/>
          </p:nvSpPr>
          <p:spPr bwMode="auto">
            <a:xfrm>
              <a:off x="5338761" y="3145253"/>
              <a:ext cx="445295" cy="44529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1" name="hand">
              <a:extLst>
                <a:ext uri="{FF2B5EF4-FFF2-40B4-BE49-F238E27FC236}">
                  <a16:creationId xmlns:a16="http://schemas.microsoft.com/office/drawing/2014/main" id="{BA9A0D99-3958-447A-86A3-2EE2304299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82426" y="3266852"/>
              <a:ext cx="166455" cy="219298"/>
            </a:xfrm>
            <a:custGeom>
              <a:avLst/>
              <a:gdLst>
                <a:gd name="T0" fmla="*/ 120 w 260"/>
                <a:gd name="T1" fmla="*/ 103 h 344"/>
                <a:gd name="T2" fmla="*/ 143 w 260"/>
                <a:gd name="T3" fmla="*/ 78 h 344"/>
                <a:gd name="T4" fmla="*/ 166 w 260"/>
                <a:gd name="T5" fmla="*/ 103 h 344"/>
                <a:gd name="T6" fmla="*/ 166 w 260"/>
                <a:gd name="T7" fmla="*/ 172 h 344"/>
                <a:gd name="T8" fmla="*/ 212 w 260"/>
                <a:gd name="T9" fmla="*/ 172 h 344"/>
                <a:gd name="T10" fmla="*/ 212 w 260"/>
                <a:gd name="T11" fmla="*/ 103 h 344"/>
                <a:gd name="T12" fmla="*/ 189 w 260"/>
                <a:gd name="T13" fmla="*/ 78 h 344"/>
                <a:gd name="T14" fmla="*/ 166 w 260"/>
                <a:gd name="T15" fmla="*/ 103 h 344"/>
                <a:gd name="T16" fmla="*/ 120 w 260"/>
                <a:gd name="T17" fmla="*/ 172 h 344"/>
                <a:gd name="T18" fmla="*/ 120 w 260"/>
                <a:gd name="T19" fmla="*/ 25 h 344"/>
                <a:gd name="T20" fmla="*/ 97 w 260"/>
                <a:gd name="T21" fmla="*/ 0 h 344"/>
                <a:gd name="T22" fmla="*/ 74 w 260"/>
                <a:gd name="T23" fmla="*/ 25 h 344"/>
                <a:gd name="T24" fmla="*/ 74 w 260"/>
                <a:gd name="T25" fmla="*/ 206 h 344"/>
                <a:gd name="T26" fmla="*/ 23 w 260"/>
                <a:gd name="T27" fmla="*/ 188 h 344"/>
                <a:gd name="T28" fmla="*/ 6 w 260"/>
                <a:gd name="T29" fmla="*/ 195 h 344"/>
                <a:gd name="T30" fmla="*/ 8 w 260"/>
                <a:gd name="T31" fmla="*/ 217 h 344"/>
                <a:gd name="T32" fmla="*/ 93 w 260"/>
                <a:gd name="T33" fmla="*/ 316 h 344"/>
                <a:gd name="T34" fmla="*/ 174 w 260"/>
                <a:gd name="T35" fmla="*/ 344 h 344"/>
                <a:gd name="T36" fmla="*/ 255 w 260"/>
                <a:gd name="T37" fmla="*/ 278 h 344"/>
                <a:gd name="T38" fmla="*/ 258 w 260"/>
                <a:gd name="T39" fmla="*/ 200 h 344"/>
                <a:gd name="T40" fmla="*/ 258 w 260"/>
                <a:gd name="T41" fmla="*/ 130 h 344"/>
                <a:gd name="T42" fmla="*/ 235 w 260"/>
                <a:gd name="T43" fmla="*/ 105 h 344"/>
                <a:gd name="T44" fmla="*/ 212 w 260"/>
                <a:gd name="T45" fmla="*/ 1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0" h="344">
                  <a:moveTo>
                    <a:pt x="120" y="103"/>
                  </a:moveTo>
                  <a:cubicBezTo>
                    <a:pt x="120" y="89"/>
                    <a:pt x="130" y="78"/>
                    <a:pt x="143" y="78"/>
                  </a:cubicBezTo>
                  <a:cubicBezTo>
                    <a:pt x="156" y="78"/>
                    <a:pt x="166" y="89"/>
                    <a:pt x="166" y="103"/>
                  </a:cubicBezTo>
                  <a:cubicBezTo>
                    <a:pt x="166" y="172"/>
                    <a:pt x="166" y="172"/>
                    <a:pt x="166" y="172"/>
                  </a:cubicBezTo>
                  <a:moveTo>
                    <a:pt x="212" y="172"/>
                  </a:moveTo>
                  <a:cubicBezTo>
                    <a:pt x="212" y="103"/>
                    <a:pt x="212" y="103"/>
                    <a:pt x="212" y="103"/>
                  </a:cubicBezTo>
                  <a:cubicBezTo>
                    <a:pt x="212" y="89"/>
                    <a:pt x="202" y="78"/>
                    <a:pt x="189" y="78"/>
                  </a:cubicBezTo>
                  <a:cubicBezTo>
                    <a:pt x="176" y="78"/>
                    <a:pt x="166" y="89"/>
                    <a:pt x="166" y="103"/>
                  </a:cubicBezTo>
                  <a:moveTo>
                    <a:pt x="120" y="172"/>
                  </a:moveTo>
                  <a:cubicBezTo>
                    <a:pt x="120" y="25"/>
                    <a:pt x="120" y="25"/>
                    <a:pt x="120" y="25"/>
                  </a:cubicBezTo>
                  <a:cubicBezTo>
                    <a:pt x="120" y="11"/>
                    <a:pt x="110" y="0"/>
                    <a:pt x="97" y="0"/>
                  </a:cubicBezTo>
                  <a:cubicBezTo>
                    <a:pt x="84" y="0"/>
                    <a:pt x="74" y="11"/>
                    <a:pt x="74" y="25"/>
                  </a:cubicBezTo>
                  <a:cubicBezTo>
                    <a:pt x="74" y="206"/>
                    <a:pt x="74" y="206"/>
                    <a:pt x="74" y="206"/>
                  </a:cubicBezTo>
                  <a:cubicBezTo>
                    <a:pt x="74" y="206"/>
                    <a:pt x="33" y="189"/>
                    <a:pt x="23" y="188"/>
                  </a:cubicBezTo>
                  <a:cubicBezTo>
                    <a:pt x="14" y="188"/>
                    <a:pt x="13" y="188"/>
                    <a:pt x="6" y="195"/>
                  </a:cubicBezTo>
                  <a:cubicBezTo>
                    <a:pt x="0" y="202"/>
                    <a:pt x="5" y="213"/>
                    <a:pt x="8" y="217"/>
                  </a:cubicBezTo>
                  <a:cubicBezTo>
                    <a:pt x="12" y="220"/>
                    <a:pt x="84" y="309"/>
                    <a:pt x="93" y="316"/>
                  </a:cubicBezTo>
                  <a:cubicBezTo>
                    <a:pt x="101" y="324"/>
                    <a:pt x="118" y="344"/>
                    <a:pt x="174" y="344"/>
                  </a:cubicBezTo>
                  <a:cubicBezTo>
                    <a:pt x="233" y="344"/>
                    <a:pt x="255" y="278"/>
                    <a:pt x="255" y="278"/>
                  </a:cubicBezTo>
                  <a:cubicBezTo>
                    <a:pt x="260" y="261"/>
                    <a:pt x="258" y="200"/>
                    <a:pt x="258" y="200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58" y="116"/>
                    <a:pt x="247" y="105"/>
                    <a:pt x="235" y="105"/>
                  </a:cubicBezTo>
                  <a:cubicBezTo>
                    <a:pt x="222" y="105"/>
                    <a:pt x="212" y="116"/>
                    <a:pt x="212" y="130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D08D269-7C42-4929-B326-D1DFA8968E4E}"/>
              </a:ext>
            </a:extLst>
          </p:cNvPr>
          <p:cNvGrpSpPr/>
          <p:nvPr/>
        </p:nvGrpSpPr>
        <p:grpSpPr>
          <a:xfrm>
            <a:off x="6064450" y="2369684"/>
            <a:ext cx="438150" cy="438150"/>
            <a:chOff x="5483660" y="2347913"/>
            <a:chExt cx="438150" cy="438150"/>
          </a:xfrm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E3EF7952-2C6B-4965-B675-77465A11BBCA}"/>
                </a:ext>
              </a:extLst>
            </p:cNvPr>
            <p:cNvSpPr/>
            <p:nvPr/>
          </p:nvSpPr>
          <p:spPr bwMode="auto">
            <a:xfrm>
              <a:off x="5483660" y="2347913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9" name="hololens">
              <a:extLst>
                <a:ext uri="{FF2B5EF4-FFF2-40B4-BE49-F238E27FC236}">
                  <a16:creationId xmlns:a16="http://schemas.microsoft.com/office/drawing/2014/main" id="{B91D6DB8-1F33-4AF2-966B-F20569C4FA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01033" y="2476254"/>
              <a:ext cx="262402" cy="136756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DA9A0D2-659A-4BB9-B734-53D5DAEC95D0}"/>
              </a:ext>
            </a:extLst>
          </p:cNvPr>
          <p:cNvGrpSpPr/>
          <p:nvPr/>
        </p:nvGrpSpPr>
        <p:grpSpPr>
          <a:xfrm>
            <a:off x="10073006" y="2306449"/>
            <a:ext cx="468047" cy="468047"/>
            <a:chOff x="9492216" y="2284678"/>
            <a:chExt cx="468047" cy="468047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0861399-7D46-46AD-9192-9C9EAD4397B5}"/>
                </a:ext>
              </a:extLst>
            </p:cNvPr>
            <p:cNvSpPr/>
            <p:nvPr/>
          </p:nvSpPr>
          <p:spPr bwMode="auto">
            <a:xfrm>
              <a:off x="9492216" y="2284678"/>
              <a:ext cx="468047" cy="46804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7" name="eye">
              <a:extLst>
                <a:ext uri="{FF2B5EF4-FFF2-40B4-BE49-F238E27FC236}">
                  <a16:creationId xmlns:a16="http://schemas.microsoft.com/office/drawing/2014/main" id="{BB58D6EC-E451-4B6F-B20D-17B4292933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04270" y="2477330"/>
              <a:ext cx="259763" cy="144129"/>
            </a:xfrm>
            <a:custGeom>
              <a:avLst/>
              <a:gdLst>
                <a:gd name="T0" fmla="*/ 5 w 346"/>
                <a:gd name="T1" fmla="*/ 103 h 191"/>
                <a:gd name="T2" fmla="*/ 0 w 346"/>
                <a:gd name="T3" fmla="*/ 96 h 191"/>
                <a:gd name="T4" fmla="*/ 3 w 346"/>
                <a:gd name="T5" fmla="*/ 92 h 191"/>
                <a:gd name="T6" fmla="*/ 5 w 346"/>
                <a:gd name="T7" fmla="*/ 103 h 191"/>
                <a:gd name="T8" fmla="*/ 173 w 346"/>
                <a:gd name="T9" fmla="*/ 191 h 191"/>
                <a:gd name="T10" fmla="*/ 346 w 346"/>
                <a:gd name="T11" fmla="*/ 96 h 191"/>
                <a:gd name="T12" fmla="*/ 173 w 346"/>
                <a:gd name="T13" fmla="*/ 0 h 191"/>
                <a:gd name="T14" fmla="*/ 3 w 346"/>
                <a:gd name="T15" fmla="*/ 92 h 191"/>
                <a:gd name="T16" fmla="*/ 175 w 346"/>
                <a:gd name="T17" fmla="*/ 14 h 191"/>
                <a:gd name="T18" fmla="*/ 89 w 346"/>
                <a:gd name="T19" fmla="*/ 96 h 191"/>
                <a:gd name="T20" fmla="*/ 175 w 346"/>
                <a:gd name="T21" fmla="*/ 178 h 191"/>
                <a:gd name="T22" fmla="*/ 261 w 346"/>
                <a:gd name="T23" fmla="*/ 96 h 191"/>
                <a:gd name="T24" fmla="*/ 175 w 346"/>
                <a:gd name="T25" fmla="*/ 14 h 191"/>
                <a:gd name="T26" fmla="*/ 175 w 346"/>
                <a:gd name="T27" fmla="*/ 78 h 191"/>
                <a:gd name="T28" fmla="*/ 156 w 346"/>
                <a:gd name="T29" fmla="*/ 96 h 191"/>
                <a:gd name="T30" fmla="*/ 175 w 346"/>
                <a:gd name="T31" fmla="*/ 114 h 191"/>
                <a:gd name="T32" fmla="*/ 194 w 346"/>
                <a:gd name="T33" fmla="*/ 96 h 191"/>
                <a:gd name="T34" fmla="*/ 175 w 346"/>
                <a:gd name="T35" fmla="*/ 7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91">
                  <a:moveTo>
                    <a:pt x="5" y="103"/>
                  </a:moveTo>
                  <a:cubicBezTo>
                    <a:pt x="2" y="98"/>
                    <a:pt x="0" y="96"/>
                    <a:pt x="0" y="96"/>
                  </a:cubicBezTo>
                  <a:cubicBezTo>
                    <a:pt x="0" y="96"/>
                    <a:pt x="1" y="94"/>
                    <a:pt x="3" y="92"/>
                  </a:cubicBezTo>
                  <a:moveTo>
                    <a:pt x="5" y="103"/>
                  </a:moveTo>
                  <a:cubicBezTo>
                    <a:pt x="23" y="125"/>
                    <a:pt x="82" y="191"/>
                    <a:pt x="173" y="191"/>
                  </a:cubicBezTo>
                  <a:cubicBezTo>
                    <a:pt x="283" y="191"/>
                    <a:pt x="346" y="96"/>
                    <a:pt x="346" y="96"/>
                  </a:cubicBezTo>
                  <a:cubicBezTo>
                    <a:pt x="346" y="96"/>
                    <a:pt x="283" y="0"/>
                    <a:pt x="173" y="0"/>
                  </a:cubicBezTo>
                  <a:cubicBezTo>
                    <a:pt x="77" y="0"/>
                    <a:pt x="17" y="73"/>
                    <a:pt x="3" y="92"/>
                  </a:cubicBezTo>
                  <a:moveTo>
                    <a:pt x="175" y="14"/>
                  </a:moveTo>
                  <a:cubicBezTo>
                    <a:pt x="128" y="14"/>
                    <a:pt x="89" y="50"/>
                    <a:pt x="89" y="96"/>
                  </a:cubicBezTo>
                  <a:cubicBezTo>
                    <a:pt x="89" y="141"/>
                    <a:pt x="128" y="178"/>
                    <a:pt x="175" y="178"/>
                  </a:cubicBezTo>
                  <a:cubicBezTo>
                    <a:pt x="222" y="178"/>
                    <a:pt x="261" y="141"/>
                    <a:pt x="261" y="96"/>
                  </a:cubicBezTo>
                  <a:cubicBezTo>
                    <a:pt x="261" y="50"/>
                    <a:pt x="222" y="14"/>
                    <a:pt x="175" y="14"/>
                  </a:cubicBezTo>
                  <a:close/>
                  <a:moveTo>
                    <a:pt x="175" y="78"/>
                  </a:moveTo>
                  <a:cubicBezTo>
                    <a:pt x="165" y="78"/>
                    <a:pt x="156" y="86"/>
                    <a:pt x="156" y="96"/>
                  </a:cubicBezTo>
                  <a:cubicBezTo>
                    <a:pt x="156" y="106"/>
                    <a:pt x="165" y="114"/>
                    <a:pt x="175" y="114"/>
                  </a:cubicBezTo>
                  <a:cubicBezTo>
                    <a:pt x="185" y="114"/>
                    <a:pt x="194" y="106"/>
                    <a:pt x="194" y="96"/>
                  </a:cubicBezTo>
                  <a:cubicBezTo>
                    <a:pt x="194" y="86"/>
                    <a:pt x="185" y="78"/>
                    <a:pt x="175" y="78"/>
                  </a:cubicBez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49D6B31-119A-4FA7-A78A-158F383BAD96}"/>
              </a:ext>
            </a:extLst>
          </p:cNvPr>
          <p:cNvGrpSpPr/>
          <p:nvPr/>
        </p:nvGrpSpPr>
        <p:grpSpPr>
          <a:xfrm>
            <a:off x="6607734" y="981415"/>
            <a:ext cx="438150" cy="438150"/>
            <a:chOff x="6026944" y="959644"/>
            <a:chExt cx="438150" cy="438150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E3CA70B0-32D2-47E0-9DBE-CAD04C9693DE}"/>
                </a:ext>
              </a:extLst>
            </p:cNvPr>
            <p:cNvSpPr/>
            <p:nvPr/>
          </p:nvSpPr>
          <p:spPr bwMode="auto">
            <a:xfrm>
              <a:off x="6026944" y="959644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5" name="envelope">
              <a:extLst>
                <a:ext uri="{FF2B5EF4-FFF2-40B4-BE49-F238E27FC236}">
                  <a16:creationId xmlns:a16="http://schemas.microsoft.com/office/drawing/2014/main" id="{536ACE9C-4B19-4A93-8D03-B233EA735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73672" y="1127724"/>
              <a:ext cx="177122" cy="106274"/>
            </a:xfrm>
            <a:custGeom>
              <a:avLst/>
              <a:gdLst>
                <a:gd name="T0" fmla="*/ 245 w 245"/>
                <a:gd name="T1" fmla="*/ 75 h 147"/>
                <a:gd name="T2" fmla="*/ 245 w 245"/>
                <a:gd name="T3" fmla="*/ 147 h 147"/>
                <a:gd name="T4" fmla="*/ 0 w 245"/>
                <a:gd name="T5" fmla="*/ 147 h 147"/>
                <a:gd name="T6" fmla="*/ 0 w 245"/>
                <a:gd name="T7" fmla="*/ 0 h 147"/>
                <a:gd name="T8" fmla="*/ 245 w 245"/>
                <a:gd name="T9" fmla="*/ 0 h 147"/>
                <a:gd name="T10" fmla="*/ 245 w 245"/>
                <a:gd name="T11" fmla="*/ 75 h 147"/>
                <a:gd name="T12" fmla="*/ 0 w 245"/>
                <a:gd name="T13" fmla="*/ 0 h 147"/>
                <a:gd name="T14" fmla="*/ 123 w 245"/>
                <a:gd name="T15" fmla="*/ 73 h 147"/>
                <a:gd name="T16" fmla="*/ 245 w 245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47">
                  <a:moveTo>
                    <a:pt x="245" y="75"/>
                  </a:moveTo>
                  <a:lnTo>
                    <a:pt x="245" y="147"/>
                  </a:lnTo>
                  <a:lnTo>
                    <a:pt x="0" y="147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75"/>
                  </a:lnTo>
                  <a:moveTo>
                    <a:pt x="0" y="0"/>
                  </a:moveTo>
                  <a:lnTo>
                    <a:pt x="123" y="73"/>
                  </a:lnTo>
                  <a:lnTo>
                    <a:pt x="245" y="0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FB18E029-6EFC-4194-84FD-DF111250EAE2}"/>
              </a:ext>
            </a:extLst>
          </p:cNvPr>
          <p:cNvGrpSpPr/>
          <p:nvPr/>
        </p:nvGrpSpPr>
        <p:grpSpPr>
          <a:xfrm>
            <a:off x="6581114" y="4727121"/>
            <a:ext cx="447675" cy="447675"/>
            <a:chOff x="6000324" y="4705350"/>
            <a:chExt cx="447675" cy="447675"/>
          </a:xfrm>
        </p:grpSpPr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26C77CA6-3574-4425-8D37-4CB3439715D3}"/>
                </a:ext>
              </a:extLst>
            </p:cNvPr>
            <p:cNvSpPr/>
            <p:nvPr/>
          </p:nvSpPr>
          <p:spPr bwMode="auto">
            <a:xfrm>
              <a:off x="6000324" y="4705350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3" name="directory">
              <a:extLst>
                <a:ext uri="{FF2B5EF4-FFF2-40B4-BE49-F238E27FC236}">
                  <a16:creationId xmlns:a16="http://schemas.microsoft.com/office/drawing/2014/main" id="{FD987ABD-FF1A-41EA-993E-525C89CF80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94178" y="4794665"/>
              <a:ext cx="215198" cy="222629"/>
            </a:xfrm>
            <a:custGeom>
              <a:avLst/>
              <a:gdLst>
                <a:gd name="T0" fmla="*/ 91 w 317"/>
                <a:gd name="T1" fmla="*/ 135 h 318"/>
                <a:gd name="T2" fmla="*/ 126 w 317"/>
                <a:gd name="T3" fmla="*/ 100 h 318"/>
                <a:gd name="T4" fmla="*/ 162 w 317"/>
                <a:gd name="T5" fmla="*/ 135 h 318"/>
                <a:gd name="T6" fmla="*/ 126 w 317"/>
                <a:gd name="T7" fmla="*/ 170 h 318"/>
                <a:gd name="T8" fmla="*/ 91 w 317"/>
                <a:gd name="T9" fmla="*/ 135 h 318"/>
                <a:gd name="T10" fmla="*/ 190 w 317"/>
                <a:gd name="T11" fmla="*/ 234 h 318"/>
                <a:gd name="T12" fmla="*/ 126 w 317"/>
                <a:gd name="T13" fmla="*/ 170 h 318"/>
                <a:gd name="T14" fmla="*/ 63 w 317"/>
                <a:gd name="T15" fmla="*/ 234 h 318"/>
                <a:gd name="T16" fmla="*/ 0 w 317"/>
                <a:gd name="T17" fmla="*/ 284 h 318"/>
                <a:gd name="T18" fmla="*/ 34 w 317"/>
                <a:gd name="T19" fmla="*/ 318 h 318"/>
                <a:gd name="T20" fmla="*/ 283 w 317"/>
                <a:gd name="T21" fmla="*/ 318 h 318"/>
                <a:gd name="T22" fmla="*/ 317 w 317"/>
                <a:gd name="T23" fmla="*/ 284 h 318"/>
                <a:gd name="T24" fmla="*/ 317 w 317"/>
                <a:gd name="T25" fmla="*/ 35 h 318"/>
                <a:gd name="T26" fmla="*/ 283 w 317"/>
                <a:gd name="T27" fmla="*/ 1 h 318"/>
                <a:gd name="T28" fmla="*/ 34 w 317"/>
                <a:gd name="T29" fmla="*/ 1 h 318"/>
                <a:gd name="T30" fmla="*/ 0 w 317"/>
                <a:gd name="T31" fmla="*/ 35 h 318"/>
                <a:gd name="T32" fmla="*/ 0 w 317"/>
                <a:gd name="T33" fmla="*/ 284 h 318"/>
                <a:gd name="T34" fmla="*/ 239 w 317"/>
                <a:gd name="T35" fmla="*/ 318 h 318"/>
                <a:gd name="T36" fmla="*/ 239 w 317"/>
                <a:gd name="T37" fmla="*/ 0 h 318"/>
                <a:gd name="T38" fmla="*/ 239 w 317"/>
                <a:gd name="T39" fmla="*/ 107 h 318"/>
                <a:gd name="T40" fmla="*/ 317 w 317"/>
                <a:gd name="T41" fmla="*/ 107 h 318"/>
                <a:gd name="T42" fmla="*/ 239 w 317"/>
                <a:gd name="T43" fmla="*/ 212 h 318"/>
                <a:gd name="T44" fmla="*/ 317 w 317"/>
                <a:gd name="T45" fmla="*/ 2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7" h="318">
                  <a:moveTo>
                    <a:pt x="91" y="135"/>
                  </a:moveTo>
                  <a:cubicBezTo>
                    <a:pt x="91" y="115"/>
                    <a:pt x="107" y="100"/>
                    <a:pt x="126" y="100"/>
                  </a:cubicBezTo>
                  <a:cubicBezTo>
                    <a:pt x="146" y="100"/>
                    <a:pt x="162" y="115"/>
                    <a:pt x="162" y="135"/>
                  </a:cubicBezTo>
                  <a:cubicBezTo>
                    <a:pt x="162" y="154"/>
                    <a:pt x="146" y="170"/>
                    <a:pt x="126" y="170"/>
                  </a:cubicBezTo>
                  <a:cubicBezTo>
                    <a:pt x="107" y="170"/>
                    <a:pt x="91" y="154"/>
                    <a:pt x="91" y="135"/>
                  </a:cubicBezTo>
                  <a:close/>
                  <a:moveTo>
                    <a:pt x="190" y="234"/>
                  </a:moveTo>
                  <a:cubicBezTo>
                    <a:pt x="190" y="198"/>
                    <a:pt x="161" y="170"/>
                    <a:pt x="126" y="170"/>
                  </a:cubicBezTo>
                  <a:cubicBezTo>
                    <a:pt x="92" y="170"/>
                    <a:pt x="63" y="198"/>
                    <a:pt x="63" y="234"/>
                  </a:cubicBezTo>
                  <a:moveTo>
                    <a:pt x="0" y="284"/>
                  </a:moveTo>
                  <a:cubicBezTo>
                    <a:pt x="0" y="303"/>
                    <a:pt x="15" y="318"/>
                    <a:pt x="34" y="318"/>
                  </a:cubicBezTo>
                  <a:cubicBezTo>
                    <a:pt x="283" y="318"/>
                    <a:pt x="283" y="318"/>
                    <a:pt x="283" y="318"/>
                  </a:cubicBezTo>
                  <a:cubicBezTo>
                    <a:pt x="301" y="318"/>
                    <a:pt x="317" y="303"/>
                    <a:pt x="317" y="284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16"/>
                    <a:pt x="301" y="1"/>
                    <a:pt x="283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15" y="1"/>
                    <a:pt x="0" y="16"/>
                    <a:pt x="0" y="35"/>
                  </a:cubicBezTo>
                  <a:lnTo>
                    <a:pt x="0" y="284"/>
                  </a:lnTo>
                  <a:close/>
                  <a:moveTo>
                    <a:pt x="239" y="318"/>
                  </a:moveTo>
                  <a:cubicBezTo>
                    <a:pt x="239" y="0"/>
                    <a:pt x="239" y="0"/>
                    <a:pt x="239" y="0"/>
                  </a:cubicBezTo>
                  <a:moveTo>
                    <a:pt x="239" y="107"/>
                  </a:moveTo>
                  <a:cubicBezTo>
                    <a:pt x="317" y="107"/>
                    <a:pt x="317" y="107"/>
                    <a:pt x="317" y="107"/>
                  </a:cubicBezTo>
                  <a:moveTo>
                    <a:pt x="239" y="212"/>
                  </a:moveTo>
                  <a:cubicBezTo>
                    <a:pt x="317" y="212"/>
                    <a:pt x="317" y="212"/>
                    <a:pt x="317" y="212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61089D84-52CE-4DBC-A285-2E5C484F5C33}"/>
              </a:ext>
            </a:extLst>
          </p:cNvPr>
          <p:cNvGrpSpPr/>
          <p:nvPr/>
        </p:nvGrpSpPr>
        <p:grpSpPr>
          <a:xfrm>
            <a:off x="7231811" y="1164961"/>
            <a:ext cx="459391" cy="459391"/>
            <a:chOff x="6651021" y="1143190"/>
            <a:chExt cx="459391" cy="459391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31390D24-6DE5-4FEA-BD02-ADBD5B33F381}"/>
                </a:ext>
              </a:extLst>
            </p:cNvPr>
            <p:cNvSpPr/>
            <p:nvPr/>
          </p:nvSpPr>
          <p:spPr bwMode="auto">
            <a:xfrm>
              <a:off x="6651021" y="1143190"/>
              <a:ext cx="459391" cy="45939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1" name="person_box">
              <a:extLst>
                <a:ext uri="{FF2B5EF4-FFF2-40B4-BE49-F238E27FC236}">
                  <a16:creationId xmlns:a16="http://schemas.microsoft.com/office/drawing/2014/main" id="{87D4F99A-2DE5-4C60-AF04-68A864C643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96814" y="1264571"/>
              <a:ext cx="214624" cy="216341"/>
            </a:xfrm>
            <a:custGeom>
              <a:avLst/>
              <a:gdLst>
                <a:gd name="T0" fmla="*/ 346 w 346"/>
                <a:gd name="T1" fmla="*/ 265 h 348"/>
                <a:gd name="T2" fmla="*/ 346 w 346"/>
                <a:gd name="T3" fmla="*/ 348 h 348"/>
                <a:gd name="T4" fmla="*/ 263 w 346"/>
                <a:gd name="T5" fmla="*/ 348 h 348"/>
                <a:gd name="T6" fmla="*/ 346 w 346"/>
                <a:gd name="T7" fmla="*/ 83 h 348"/>
                <a:gd name="T8" fmla="*/ 346 w 346"/>
                <a:gd name="T9" fmla="*/ 0 h 348"/>
                <a:gd name="T10" fmla="*/ 263 w 346"/>
                <a:gd name="T11" fmla="*/ 0 h 348"/>
                <a:gd name="T12" fmla="*/ 83 w 346"/>
                <a:gd name="T13" fmla="*/ 0 h 348"/>
                <a:gd name="T14" fmla="*/ 0 w 346"/>
                <a:gd name="T15" fmla="*/ 0 h 348"/>
                <a:gd name="T16" fmla="*/ 0 w 346"/>
                <a:gd name="T17" fmla="*/ 83 h 348"/>
                <a:gd name="T18" fmla="*/ 0 w 346"/>
                <a:gd name="T19" fmla="*/ 265 h 348"/>
                <a:gd name="T20" fmla="*/ 0 w 346"/>
                <a:gd name="T21" fmla="*/ 348 h 348"/>
                <a:gd name="T22" fmla="*/ 83 w 346"/>
                <a:gd name="T23" fmla="*/ 348 h 348"/>
                <a:gd name="T24" fmla="*/ 173 w 346"/>
                <a:gd name="T25" fmla="*/ 184 h 348"/>
                <a:gd name="T26" fmla="*/ 229 w 346"/>
                <a:gd name="T27" fmla="*/ 129 h 348"/>
                <a:gd name="T28" fmla="*/ 173 w 346"/>
                <a:gd name="T29" fmla="*/ 73 h 348"/>
                <a:gd name="T30" fmla="*/ 117 w 346"/>
                <a:gd name="T31" fmla="*/ 129 h 348"/>
                <a:gd name="T32" fmla="*/ 173 w 346"/>
                <a:gd name="T33" fmla="*/ 184 h 348"/>
                <a:gd name="T34" fmla="*/ 262 w 346"/>
                <a:gd name="T35" fmla="*/ 275 h 348"/>
                <a:gd name="T36" fmla="*/ 172 w 346"/>
                <a:gd name="T37" fmla="*/ 184 h 348"/>
                <a:gd name="T38" fmla="*/ 82 w 346"/>
                <a:gd name="T39" fmla="*/ 27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" h="348">
                  <a:moveTo>
                    <a:pt x="346" y="265"/>
                  </a:moveTo>
                  <a:cubicBezTo>
                    <a:pt x="346" y="348"/>
                    <a:pt x="346" y="348"/>
                    <a:pt x="346" y="348"/>
                  </a:cubicBezTo>
                  <a:cubicBezTo>
                    <a:pt x="263" y="348"/>
                    <a:pt x="263" y="348"/>
                    <a:pt x="263" y="348"/>
                  </a:cubicBezTo>
                  <a:moveTo>
                    <a:pt x="346" y="83"/>
                  </a:moveTo>
                  <a:cubicBezTo>
                    <a:pt x="346" y="0"/>
                    <a:pt x="346" y="0"/>
                    <a:pt x="346" y="0"/>
                  </a:cubicBezTo>
                  <a:cubicBezTo>
                    <a:pt x="263" y="0"/>
                    <a:pt x="263" y="0"/>
                    <a:pt x="263" y="0"/>
                  </a:cubicBezTo>
                  <a:moveTo>
                    <a:pt x="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moveTo>
                    <a:pt x="0" y="265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83" y="348"/>
                    <a:pt x="83" y="348"/>
                    <a:pt x="83" y="348"/>
                  </a:cubicBezTo>
                  <a:moveTo>
                    <a:pt x="173" y="184"/>
                  </a:moveTo>
                  <a:cubicBezTo>
                    <a:pt x="204" y="184"/>
                    <a:pt x="229" y="159"/>
                    <a:pt x="229" y="129"/>
                  </a:cubicBezTo>
                  <a:cubicBezTo>
                    <a:pt x="229" y="98"/>
                    <a:pt x="204" y="73"/>
                    <a:pt x="173" y="73"/>
                  </a:cubicBezTo>
                  <a:cubicBezTo>
                    <a:pt x="142" y="73"/>
                    <a:pt x="117" y="98"/>
                    <a:pt x="117" y="129"/>
                  </a:cubicBezTo>
                  <a:cubicBezTo>
                    <a:pt x="117" y="159"/>
                    <a:pt x="142" y="184"/>
                    <a:pt x="173" y="184"/>
                  </a:cubicBezTo>
                  <a:close/>
                  <a:moveTo>
                    <a:pt x="262" y="275"/>
                  </a:moveTo>
                  <a:cubicBezTo>
                    <a:pt x="262" y="225"/>
                    <a:pt x="222" y="184"/>
                    <a:pt x="172" y="184"/>
                  </a:cubicBezTo>
                  <a:cubicBezTo>
                    <a:pt x="122" y="184"/>
                    <a:pt x="82" y="225"/>
                    <a:pt x="82" y="275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19EF5D4-8847-4D39-BF33-5D08568D3930}"/>
              </a:ext>
            </a:extLst>
          </p:cNvPr>
          <p:cNvGrpSpPr/>
          <p:nvPr/>
        </p:nvGrpSpPr>
        <p:grpSpPr>
          <a:xfrm>
            <a:off x="7289479" y="5184321"/>
            <a:ext cx="447675" cy="447675"/>
            <a:chOff x="6708689" y="5162550"/>
            <a:chExt cx="447675" cy="447675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505974AB-A209-4775-8388-8A420ADE68B8}"/>
                </a:ext>
              </a:extLst>
            </p:cNvPr>
            <p:cNvSpPr/>
            <p:nvPr/>
          </p:nvSpPr>
          <p:spPr bwMode="auto">
            <a:xfrm>
              <a:off x="6708689" y="5162550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9" name="graph">
              <a:extLst>
                <a:ext uri="{FF2B5EF4-FFF2-40B4-BE49-F238E27FC236}">
                  <a16:creationId xmlns:a16="http://schemas.microsoft.com/office/drawing/2014/main" id="{A9ED779E-21BA-4336-A91F-6EFE31B06B5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09992" y="5317653"/>
              <a:ext cx="202554" cy="118766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09C7A037-EB30-4FBB-B139-7A26941CF18C}"/>
              </a:ext>
            </a:extLst>
          </p:cNvPr>
          <p:cNvGrpSpPr/>
          <p:nvPr/>
        </p:nvGrpSpPr>
        <p:grpSpPr>
          <a:xfrm>
            <a:off x="10655192" y="2652605"/>
            <a:ext cx="498128" cy="498128"/>
            <a:chOff x="10074402" y="2630834"/>
            <a:chExt cx="498128" cy="498128"/>
          </a:xfrm>
        </p:grpSpPr>
        <p:sp>
          <p:nvSpPr>
            <p:cNvPr id="326" name="personal assistant">
              <a:extLst>
                <a:ext uri="{FF2B5EF4-FFF2-40B4-BE49-F238E27FC236}">
                  <a16:creationId xmlns:a16="http://schemas.microsoft.com/office/drawing/2014/main" id="{F8FFA1AB-0F41-437E-8A02-727B91B7D690}"/>
                </a:ext>
              </a:extLst>
            </p:cNvPr>
            <p:cNvSpPr/>
            <p:nvPr/>
          </p:nvSpPr>
          <p:spPr bwMode="auto">
            <a:xfrm>
              <a:off x="10074402" y="2630834"/>
              <a:ext cx="498128" cy="49812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7" name="smart speaker">
              <a:extLst>
                <a:ext uri="{FF2B5EF4-FFF2-40B4-BE49-F238E27FC236}">
                  <a16:creationId xmlns:a16="http://schemas.microsoft.com/office/drawing/2014/main" id="{6043A70A-B49C-4CBA-B705-0509EDEC03A5}"/>
                </a:ext>
              </a:extLst>
            </p:cNvPr>
            <p:cNvSpPr/>
            <p:nvPr/>
          </p:nvSpPr>
          <p:spPr>
            <a:xfrm>
              <a:off x="10244414" y="2685993"/>
              <a:ext cx="123549" cy="346952"/>
            </a:xfrm>
            <a:custGeom>
              <a:avLst/>
              <a:gdLst>
                <a:gd name="connsiteX0" fmla="*/ 346948 w 695325"/>
                <a:gd name="connsiteY0" fmla="*/ 560892 h 1952625"/>
                <a:gd name="connsiteX1" fmla="*/ 101203 w 695325"/>
                <a:gd name="connsiteY1" fmla="*/ 648521 h 1952625"/>
                <a:gd name="connsiteX2" fmla="*/ 346948 w 695325"/>
                <a:gd name="connsiteY2" fmla="*/ 736152 h 1952625"/>
                <a:gd name="connsiteX3" fmla="*/ 592693 w 695325"/>
                <a:gd name="connsiteY3" fmla="*/ 648521 h 1952625"/>
                <a:gd name="connsiteX4" fmla="*/ 346948 w 695325"/>
                <a:gd name="connsiteY4" fmla="*/ 560892 h 1952625"/>
                <a:gd name="connsiteX5" fmla="*/ 346948 w 695325"/>
                <a:gd name="connsiteY5" fmla="*/ 560892 h 1952625"/>
                <a:gd name="connsiteX6" fmla="*/ 101203 w 695325"/>
                <a:gd name="connsiteY6" fmla="*/ 646617 h 1952625"/>
                <a:gd name="connsiteX7" fmla="*/ 101203 w 695325"/>
                <a:gd name="connsiteY7" fmla="*/ 1320034 h 1952625"/>
                <a:gd name="connsiteX8" fmla="*/ 63103 w 695325"/>
                <a:gd name="connsiteY8" fmla="*/ 1815334 h 1952625"/>
                <a:gd name="connsiteX9" fmla="*/ 351711 w 695325"/>
                <a:gd name="connsiteY9" fmla="*/ 1950589 h 1952625"/>
                <a:gd name="connsiteX10" fmla="*/ 640318 w 695325"/>
                <a:gd name="connsiteY10" fmla="*/ 1815334 h 1952625"/>
                <a:gd name="connsiteX11" fmla="*/ 602218 w 695325"/>
                <a:gd name="connsiteY11" fmla="*/ 1260027 h 1952625"/>
                <a:gd name="connsiteX12" fmla="*/ 593646 w 695325"/>
                <a:gd name="connsiteY12" fmla="*/ 646617 h 1952625"/>
                <a:gd name="connsiteX13" fmla="*/ 73581 w 695325"/>
                <a:gd name="connsiteY13" fmla="*/ 1675316 h 1952625"/>
                <a:gd name="connsiteX14" fmla="*/ 347901 w 695325"/>
                <a:gd name="connsiteY14" fmla="*/ 1808666 h 1952625"/>
                <a:gd name="connsiteX15" fmla="*/ 622221 w 695325"/>
                <a:gd name="connsiteY15" fmla="*/ 1675316 h 1952625"/>
                <a:gd name="connsiteX16" fmla="*/ 103108 w 695325"/>
                <a:gd name="connsiteY16" fmla="*/ 736152 h 1952625"/>
                <a:gd name="connsiteX17" fmla="*/ 347901 w 695325"/>
                <a:gd name="connsiteY17" fmla="*/ 828544 h 1952625"/>
                <a:gd name="connsiteX18" fmla="*/ 592693 w 695325"/>
                <a:gd name="connsiteY18" fmla="*/ 736152 h 1952625"/>
                <a:gd name="connsiteX19" fmla="*/ 115491 w 695325"/>
                <a:gd name="connsiteY19" fmla="*/ 377059 h 1952625"/>
                <a:gd name="connsiteX20" fmla="*/ 586978 w 695325"/>
                <a:gd name="connsiteY20" fmla="*/ 348484 h 1952625"/>
                <a:gd name="connsiteX21" fmla="*/ 10716 w 695325"/>
                <a:gd name="connsiteY21" fmla="*/ 246567 h 1952625"/>
                <a:gd name="connsiteX22" fmla="*/ 691753 w 695325"/>
                <a:gd name="connsiteY22" fmla="*/ 204657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5325" h="1952625">
                  <a:moveTo>
                    <a:pt x="346948" y="560892"/>
                  </a:moveTo>
                  <a:cubicBezTo>
                    <a:pt x="211693" y="560892"/>
                    <a:pt x="101203" y="600896"/>
                    <a:pt x="101203" y="648521"/>
                  </a:cubicBezTo>
                  <a:cubicBezTo>
                    <a:pt x="101203" y="697099"/>
                    <a:pt x="210741" y="736152"/>
                    <a:pt x="346948" y="736152"/>
                  </a:cubicBezTo>
                  <a:cubicBezTo>
                    <a:pt x="483156" y="736152"/>
                    <a:pt x="592693" y="696146"/>
                    <a:pt x="592693" y="648521"/>
                  </a:cubicBezTo>
                  <a:cubicBezTo>
                    <a:pt x="592693" y="599944"/>
                    <a:pt x="482203" y="560892"/>
                    <a:pt x="346948" y="560892"/>
                  </a:cubicBezTo>
                  <a:lnTo>
                    <a:pt x="346948" y="560892"/>
                  </a:lnTo>
                  <a:close/>
                  <a:moveTo>
                    <a:pt x="101203" y="646617"/>
                  </a:moveTo>
                  <a:cubicBezTo>
                    <a:pt x="101203" y="646617"/>
                    <a:pt x="105013" y="1246692"/>
                    <a:pt x="101203" y="1320034"/>
                  </a:cubicBezTo>
                  <a:cubicBezTo>
                    <a:pt x="97393" y="1393377"/>
                    <a:pt x="63103" y="1815334"/>
                    <a:pt x="63103" y="1815334"/>
                  </a:cubicBezTo>
                  <a:cubicBezTo>
                    <a:pt x="63103" y="1890582"/>
                    <a:pt x="192643" y="1950589"/>
                    <a:pt x="351711" y="1950589"/>
                  </a:cubicBezTo>
                  <a:cubicBezTo>
                    <a:pt x="510778" y="1950589"/>
                    <a:pt x="640318" y="1890582"/>
                    <a:pt x="640318" y="1815334"/>
                  </a:cubicBezTo>
                  <a:cubicBezTo>
                    <a:pt x="640318" y="1815334"/>
                    <a:pt x="602218" y="1362896"/>
                    <a:pt x="602218" y="1260027"/>
                  </a:cubicBezTo>
                  <a:cubicBezTo>
                    <a:pt x="602218" y="1157157"/>
                    <a:pt x="593646" y="646617"/>
                    <a:pt x="593646" y="646617"/>
                  </a:cubicBezTo>
                  <a:moveTo>
                    <a:pt x="73581" y="1675316"/>
                  </a:moveTo>
                  <a:cubicBezTo>
                    <a:pt x="73581" y="1748659"/>
                    <a:pt x="196453" y="1808666"/>
                    <a:pt x="347901" y="1808666"/>
                  </a:cubicBezTo>
                  <a:cubicBezTo>
                    <a:pt x="499348" y="1808666"/>
                    <a:pt x="622221" y="1748659"/>
                    <a:pt x="622221" y="1675316"/>
                  </a:cubicBezTo>
                  <a:moveTo>
                    <a:pt x="103108" y="736152"/>
                  </a:moveTo>
                  <a:cubicBezTo>
                    <a:pt x="103108" y="786634"/>
                    <a:pt x="212646" y="828544"/>
                    <a:pt x="347901" y="828544"/>
                  </a:cubicBezTo>
                  <a:cubicBezTo>
                    <a:pt x="483156" y="828544"/>
                    <a:pt x="592693" y="786634"/>
                    <a:pt x="592693" y="736152"/>
                  </a:cubicBezTo>
                  <a:moveTo>
                    <a:pt x="115491" y="377059"/>
                  </a:moveTo>
                  <a:cubicBezTo>
                    <a:pt x="213598" y="170367"/>
                    <a:pt x="466011" y="174176"/>
                    <a:pt x="586978" y="348484"/>
                  </a:cubicBezTo>
                  <a:moveTo>
                    <a:pt x="10716" y="246567"/>
                  </a:moveTo>
                  <a:cubicBezTo>
                    <a:pt x="152638" y="-62996"/>
                    <a:pt x="517446" y="-58233"/>
                    <a:pt x="691753" y="204657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7C79DF73-B0EE-4C09-8351-F5322F8371F4}"/>
              </a:ext>
            </a:extLst>
          </p:cNvPr>
          <p:cNvGrpSpPr/>
          <p:nvPr/>
        </p:nvGrpSpPr>
        <p:grpSpPr>
          <a:xfrm>
            <a:off x="8087342" y="995702"/>
            <a:ext cx="447675" cy="447675"/>
            <a:chOff x="7506552" y="973931"/>
            <a:chExt cx="447675" cy="447675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D982C4FF-9056-41B5-AAE5-822E100F0E60}"/>
                </a:ext>
              </a:extLst>
            </p:cNvPr>
            <p:cNvSpPr/>
            <p:nvPr/>
          </p:nvSpPr>
          <p:spPr bwMode="auto">
            <a:xfrm>
              <a:off x="7506552" y="973931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5" name="devices">
              <a:extLst>
                <a:ext uri="{FF2B5EF4-FFF2-40B4-BE49-F238E27FC236}">
                  <a16:creationId xmlns:a16="http://schemas.microsoft.com/office/drawing/2014/main" id="{E2E2F667-6C7D-4FE3-A68A-D6BFCE999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4919" y="1116013"/>
              <a:ext cx="294638" cy="189700"/>
            </a:xfrm>
            <a:custGeom>
              <a:avLst/>
              <a:gdLst>
                <a:gd name="connsiteX0" fmla="*/ 839391 w 2085975"/>
                <a:gd name="connsiteY0" fmla="*/ 500301 h 1343025"/>
                <a:gd name="connsiteX1" fmla="*/ 839391 w 2085975"/>
                <a:gd name="connsiteY1" fmla="*/ 10716 h 1343025"/>
                <a:gd name="connsiteX2" fmla="*/ 1826181 w 2085975"/>
                <a:gd name="connsiteY2" fmla="*/ 10716 h 1343025"/>
                <a:gd name="connsiteX3" fmla="*/ 1826181 w 2085975"/>
                <a:gd name="connsiteY3" fmla="*/ 568881 h 1343025"/>
                <a:gd name="connsiteX4" fmla="*/ 1637586 w 2085975"/>
                <a:gd name="connsiteY4" fmla="*/ 781288 h 1343025"/>
                <a:gd name="connsiteX5" fmla="*/ 1150858 w 2085975"/>
                <a:gd name="connsiteY5" fmla="*/ 781288 h 1343025"/>
                <a:gd name="connsiteX6" fmla="*/ 1311831 w 2085975"/>
                <a:gd name="connsiteY6" fmla="*/ 645081 h 1343025"/>
                <a:gd name="connsiteX7" fmla="*/ 1374696 w 2085975"/>
                <a:gd name="connsiteY7" fmla="*/ 645081 h 1343025"/>
                <a:gd name="connsiteX8" fmla="*/ 1637586 w 2085975"/>
                <a:gd name="connsiteY8" fmla="*/ 666988 h 1343025"/>
                <a:gd name="connsiteX9" fmla="*/ 2083356 w 2085975"/>
                <a:gd name="connsiteY9" fmla="*/ 666988 h 1343025"/>
                <a:gd name="connsiteX10" fmla="*/ 1637586 w 2085975"/>
                <a:gd name="connsiteY10" fmla="*/ 1131808 h 1343025"/>
                <a:gd name="connsiteX11" fmla="*/ 2083356 w 2085975"/>
                <a:gd name="connsiteY11" fmla="*/ 1131808 h 1343025"/>
                <a:gd name="connsiteX12" fmla="*/ 1831896 w 2085975"/>
                <a:gd name="connsiteY12" fmla="*/ 1240393 h 1343025"/>
                <a:gd name="connsiteX13" fmla="*/ 1889998 w 2085975"/>
                <a:gd name="connsiteY13" fmla="*/ 1240393 h 1343025"/>
                <a:gd name="connsiteX14" fmla="*/ 2084308 w 2085975"/>
                <a:gd name="connsiteY14" fmla="*/ 940356 h 1343025"/>
                <a:gd name="connsiteX15" fmla="*/ 2084308 w 2085975"/>
                <a:gd name="connsiteY15" fmla="*/ 568881 h 1343025"/>
                <a:gd name="connsiteX16" fmla="*/ 1638538 w 2085975"/>
                <a:gd name="connsiteY16" fmla="*/ 568881 h 1343025"/>
                <a:gd name="connsiteX17" fmla="*/ 1638538 w 2085975"/>
                <a:gd name="connsiteY17" fmla="*/ 1340406 h 1343025"/>
                <a:gd name="connsiteX18" fmla="*/ 2084308 w 2085975"/>
                <a:gd name="connsiteY18" fmla="*/ 1340406 h 1343025"/>
                <a:gd name="connsiteX19" fmla="*/ 2084308 w 2085975"/>
                <a:gd name="connsiteY19" fmla="*/ 940356 h 1343025"/>
                <a:gd name="connsiteX20" fmla="*/ 1150858 w 2085975"/>
                <a:gd name="connsiteY20" fmla="*/ 1062276 h 1343025"/>
                <a:gd name="connsiteX21" fmla="*/ 242173 w 2085975"/>
                <a:gd name="connsiteY21" fmla="*/ 1062276 h 1343025"/>
                <a:gd name="connsiteX22" fmla="*/ 242173 w 2085975"/>
                <a:gd name="connsiteY22" fmla="*/ 500301 h 1343025"/>
                <a:gd name="connsiteX23" fmla="*/ 1150858 w 2085975"/>
                <a:gd name="connsiteY23" fmla="*/ 500301 h 1343025"/>
                <a:gd name="connsiteX24" fmla="*/ 1150858 w 2085975"/>
                <a:gd name="connsiteY24" fmla="*/ 1062276 h 1343025"/>
                <a:gd name="connsiteX25" fmla="*/ 242173 w 2085975"/>
                <a:gd name="connsiteY25" fmla="*/ 1062276 h 1343025"/>
                <a:gd name="connsiteX26" fmla="*/ 10716 w 2085975"/>
                <a:gd name="connsiteY26" fmla="*/ 1304211 h 1343025"/>
                <a:gd name="connsiteX27" fmla="*/ 1392793 w 2085975"/>
                <a:gd name="connsiteY27" fmla="*/ 1304211 h 1343025"/>
                <a:gd name="connsiteX28" fmla="*/ 1150858 w 2085975"/>
                <a:gd name="connsiteY28" fmla="*/ 1062276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85975" h="1343025">
                  <a:moveTo>
                    <a:pt x="839391" y="500301"/>
                  </a:moveTo>
                  <a:lnTo>
                    <a:pt x="839391" y="10716"/>
                  </a:lnTo>
                  <a:lnTo>
                    <a:pt x="1826181" y="10716"/>
                  </a:lnTo>
                  <a:lnTo>
                    <a:pt x="1826181" y="568881"/>
                  </a:lnTo>
                  <a:moveTo>
                    <a:pt x="1637586" y="781288"/>
                  </a:moveTo>
                  <a:lnTo>
                    <a:pt x="1150858" y="781288"/>
                  </a:lnTo>
                  <a:moveTo>
                    <a:pt x="1311831" y="645081"/>
                  </a:moveTo>
                  <a:lnTo>
                    <a:pt x="1374696" y="645081"/>
                  </a:lnTo>
                  <a:moveTo>
                    <a:pt x="1637586" y="666988"/>
                  </a:moveTo>
                  <a:lnTo>
                    <a:pt x="2083356" y="666988"/>
                  </a:lnTo>
                  <a:moveTo>
                    <a:pt x="1637586" y="1131808"/>
                  </a:moveTo>
                  <a:lnTo>
                    <a:pt x="2083356" y="1131808"/>
                  </a:lnTo>
                  <a:moveTo>
                    <a:pt x="1831896" y="1240393"/>
                  </a:moveTo>
                  <a:lnTo>
                    <a:pt x="1889998" y="1240393"/>
                  </a:lnTo>
                  <a:moveTo>
                    <a:pt x="2084308" y="940356"/>
                  </a:moveTo>
                  <a:lnTo>
                    <a:pt x="2084308" y="568881"/>
                  </a:lnTo>
                  <a:lnTo>
                    <a:pt x="1638538" y="568881"/>
                  </a:lnTo>
                  <a:lnTo>
                    <a:pt x="1638538" y="1340406"/>
                  </a:lnTo>
                  <a:lnTo>
                    <a:pt x="2084308" y="1340406"/>
                  </a:lnTo>
                  <a:lnTo>
                    <a:pt x="2084308" y="940356"/>
                  </a:lnTo>
                  <a:moveTo>
                    <a:pt x="1150858" y="1062276"/>
                  </a:moveTo>
                  <a:lnTo>
                    <a:pt x="242173" y="1062276"/>
                  </a:lnTo>
                  <a:lnTo>
                    <a:pt x="242173" y="500301"/>
                  </a:lnTo>
                  <a:lnTo>
                    <a:pt x="1150858" y="500301"/>
                  </a:lnTo>
                  <a:lnTo>
                    <a:pt x="1150858" y="1062276"/>
                  </a:lnTo>
                  <a:moveTo>
                    <a:pt x="242173" y="1062276"/>
                  </a:moveTo>
                  <a:lnTo>
                    <a:pt x="10716" y="1304211"/>
                  </a:lnTo>
                  <a:lnTo>
                    <a:pt x="1392793" y="1304211"/>
                  </a:lnTo>
                  <a:lnTo>
                    <a:pt x="1150858" y="1062276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97665D26-26DB-438A-A41B-4736671D49DB}"/>
              </a:ext>
            </a:extLst>
          </p:cNvPr>
          <p:cNvGrpSpPr/>
          <p:nvPr/>
        </p:nvGrpSpPr>
        <p:grpSpPr>
          <a:xfrm>
            <a:off x="5887318" y="1711181"/>
            <a:ext cx="446571" cy="446571"/>
            <a:chOff x="5306528" y="1689410"/>
            <a:chExt cx="446571" cy="446571"/>
          </a:xfrm>
        </p:grpSpPr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79974F6B-318E-4EB5-92ED-F842AE030756}"/>
                </a:ext>
              </a:extLst>
            </p:cNvPr>
            <p:cNvSpPr/>
            <p:nvPr/>
          </p:nvSpPr>
          <p:spPr bwMode="auto">
            <a:xfrm>
              <a:off x="5306528" y="1689410"/>
              <a:ext cx="446571" cy="44657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3" name="smart thermostat">
              <a:extLst>
                <a:ext uri="{FF2B5EF4-FFF2-40B4-BE49-F238E27FC236}">
                  <a16:creationId xmlns:a16="http://schemas.microsoft.com/office/drawing/2014/main" id="{906B47AB-66AB-4996-93B8-E4FA8714AA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2301" y="1824702"/>
              <a:ext cx="243584" cy="162022"/>
            </a:xfrm>
            <a:custGeom>
              <a:avLst/>
              <a:gdLst>
                <a:gd name="connsiteX0" fmla="*/ 157401 w 2105025"/>
                <a:gd name="connsiteY0" fmla="*/ 10716 h 1400175"/>
                <a:gd name="connsiteX1" fmla="*/ 1955721 w 2105025"/>
                <a:gd name="connsiteY1" fmla="*/ 10716 h 1400175"/>
                <a:gd name="connsiteX2" fmla="*/ 1955721 w 2105025"/>
                <a:gd name="connsiteY2" fmla="*/ 1181338 h 1400175"/>
                <a:gd name="connsiteX3" fmla="*/ 157401 w 2105025"/>
                <a:gd name="connsiteY3" fmla="*/ 1181338 h 1400175"/>
                <a:gd name="connsiteX4" fmla="*/ 157401 w 2105025"/>
                <a:gd name="connsiteY4" fmla="*/ 10716 h 1400175"/>
                <a:gd name="connsiteX5" fmla="*/ 157401 w 2105025"/>
                <a:gd name="connsiteY5" fmla="*/ 10716 h 1400175"/>
                <a:gd name="connsiteX6" fmla="*/ 10716 w 2105025"/>
                <a:gd name="connsiteY6" fmla="*/ 1181338 h 1400175"/>
                <a:gd name="connsiteX7" fmla="*/ 10716 w 2105025"/>
                <a:gd name="connsiteY7" fmla="*/ 1181338 h 1400175"/>
                <a:gd name="connsiteX8" fmla="*/ 276463 w 2105025"/>
                <a:gd name="connsiteY8" fmla="*/ 1382316 h 1400175"/>
                <a:gd name="connsiteX9" fmla="*/ 1819513 w 2105025"/>
                <a:gd name="connsiteY9" fmla="*/ 1390888 h 1400175"/>
                <a:gd name="connsiteX10" fmla="*/ 2101453 w 2105025"/>
                <a:gd name="connsiteY10" fmla="*/ 1182291 h 1400175"/>
                <a:gd name="connsiteX11" fmla="*/ 10716 w 2105025"/>
                <a:gd name="connsiteY11" fmla="*/ 1182291 h 1400175"/>
                <a:gd name="connsiteX12" fmla="*/ 10716 w 2105025"/>
                <a:gd name="connsiteY12" fmla="*/ 1181338 h 1400175"/>
                <a:gd name="connsiteX13" fmla="*/ 1345168 w 2105025"/>
                <a:gd name="connsiteY13" fmla="*/ 437436 h 1400175"/>
                <a:gd name="connsiteX14" fmla="*/ 1408033 w 2105025"/>
                <a:gd name="connsiteY14" fmla="*/ 500301 h 1400175"/>
                <a:gd name="connsiteX15" fmla="*/ 1470898 w 2105025"/>
                <a:gd name="connsiteY15" fmla="*/ 437436 h 1400175"/>
                <a:gd name="connsiteX16" fmla="*/ 1408033 w 2105025"/>
                <a:gd name="connsiteY16" fmla="*/ 374571 h 1400175"/>
                <a:gd name="connsiteX17" fmla="*/ 1345168 w 2105025"/>
                <a:gd name="connsiteY17" fmla="*/ 437436 h 1400175"/>
                <a:gd name="connsiteX18" fmla="*/ 1345168 w 2105025"/>
                <a:gd name="connsiteY18" fmla="*/ 437436 h 1400175"/>
                <a:gd name="connsiteX19" fmla="*/ 1056561 w 2105025"/>
                <a:gd name="connsiteY19" fmla="*/ 606028 h 1400175"/>
                <a:gd name="connsiteX20" fmla="*/ 1077516 w 2105025"/>
                <a:gd name="connsiteY20" fmla="*/ 572691 h 1400175"/>
                <a:gd name="connsiteX21" fmla="*/ 1108948 w 2105025"/>
                <a:gd name="connsiteY21" fmla="*/ 550783 h 1400175"/>
                <a:gd name="connsiteX22" fmla="*/ 1148953 w 2105025"/>
                <a:gd name="connsiteY22" fmla="*/ 543163 h 1400175"/>
                <a:gd name="connsiteX23" fmla="*/ 1189911 w 2105025"/>
                <a:gd name="connsiteY23" fmla="*/ 551736 h 1400175"/>
                <a:gd name="connsiteX24" fmla="*/ 1221343 w 2105025"/>
                <a:gd name="connsiteY24" fmla="*/ 574596 h 1400175"/>
                <a:gd name="connsiteX25" fmla="*/ 1241346 w 2105025"/>
                <a:gd name="connsiteY25" fmla="*/ 607933 h 1400175"/>
                <a:gd name="connsiteX26" fmla="*/ 1248966 w 2105025"/>
                <a:gd name="connsiteY26" fmla="*/ 648891 h 1400175"/>
                <a:gd name="connsiteX27" fmla="*/ 1241346 w 2105025"/>
                <a:gd name="connsiteY27" fmla="*/ 691753 h 1400175"/>
                <a:gd name="connsiteX28" fmla="*/ 1220391 w 2105025"/>
                <a:gd name="connsiteY28" fmla="*/ 725091 h 1400175"/>
                <a:gd name="connsiteX29" fmla="*/ 1188958 w 2105025"/>
                <a:gd name="connsiteY29" fmla="*/ 746046 h 1400175"/>
                <a:gd name="connsiteX30" fmla="*/ 1148953 w 2105025"/>
                <a:gd name="connsiteY30" fmla="*/ 753666 h 1400175"/>
                <a:gd name="connsiteX31" fmla="*/ 1107996 w 2105025"/>
                <a:gd name="connsiteY31" fmla="*/ 746998 h 1400175"/>
                <a:gd name="connsiteX32" fmla="*/ 1076563 w 2105025"/>
                <a:gd name="connsiteY32" fmla="*/ 726043 h 1400175"/>
                <a:gd name="connsiteX33" fmla="*/ 1056561 w 2105025"/>
                <a:gd name="connsiteY33" fmla="*/ 692706 h 1400175"/>
                <a:gd name="connsiteX34" fmla="*/ 1048941 w 2105025"/>
                <a:gd name="connsiteY34" fmla="*/ 648891 h 1400175"/>
                <a:gd name="connsiteX35" fmla="*/ 1056561 w 2105025"/>
                <a:gd name="connsiteY35" fmla="*/ 606028 h 1400175"/>
                <a:gd name="connsiteX36" fmla="*/ 1073706 w 2105025"/>
                <a:gd name="connsiteY36" fmla="*/ 426958 h 1400175"/>
                <a:gd name="connsiteX37" fmla="*/ 1089898 w 2105025"/>
                <a:gd name="connsiteY37" fmla="*/ 400288 h 1400175"/>
                <a:gd name="connsiteX38" fmla="*/ 1115616 w 2105025"/>
                <a:gd name="connsiteY38" fmla="*/ 382191 h 1400175"/>
                <a:gd name="connsiteX39" fmla="*/ 1148001 w 2105025"/>
                <a:gd name="connsiteY39" fmla="*/ 375523 h 1400175"/>
                <a:gd name="connsiteX40" fmla="*/ 1179433 w 2105025"/>
                <a:gd name="connsiteY40" fmla="*/ 382191 h 1400175"/>
                <a:gd name="connsiteX41" fmla="*/ 1205151 w 2105025"/>
                <a:gd name="connsiteY41" fmla="*/ 399336 h 1400175"/>
                <a:gd name="connsiteX42" fmla="*/ 1222296 w 2105025"/>
                <a:gd name="connsiteY42" fmla="*/ 426006 h 1400175"/>
                <a:gd name="connsiteX43" fmla="*/ 1228011 w 2105025"/>
                <a:gd name="connsiteY43" fmla="*/ 459343 h 1400175"/>
                <a:gd name="connsiteX44" fmla="*/ 1221343 w 2105025"/>
                <a:gd name="connsiteY44" fmla="*/ 492681 h 1400175"/>
                <a:gd name="connsiteX45" fmla="*/ 1204198 w 2105025"/>
                <a:gd name="connsiteY45" fmla="*/ 519351 h 1400175"/>
                <a:gd name="connsiteX46" fmla="*/ 1178481 w 2105025"/>
                <a:gd name="connsiteY46" fmla="*/ 537448 h 1400175"/>
                <a:gd name="connsiteX47" fmla="*/ 1147048 w 2105025"/>
                <a:gd name="connsiteY47" fmla="*/ 544116 h 1400175"/>
                <a:gd name="connsiteX48" fmla="*/ 1115616 w 2105025"/>
                <a:gd name="connsiteY48" fmla="*/ 537448 h 1400175"/>
                <a:gd name="connsiteX49" fmla="*/ 1089898 w 2105025"/>
                <a:gd name="connsiteY49" fmla="*/ 519351 h 1400175"/>
                <a:gd name="connsiteX50" fmla="*/ 1072753 w 2105025"/>
                <a:gd name="connsiteY50" fmla="*/ 492681 h 1400175"/>
                <a:gd name="connsiteX51" fmla="*/ 1066086 w 2105025"/>
                <a:gd name="connsiteY51" fmla="*/ 459343 h 1400175"/>
                <a:gd name="connsiteX52" fmla="*/ 1073706 w 2105025"/>
                <a:gd name="connsiteY52" fmla="*/ 426958 h 1400175"/>
                <a:gd name="connsiteX53" fmla="*/ 878443 w 2105025"/>
                <a:gd name="connsiteY53" fmla="*/ 381238 h 1400175"/>
                <a:gd name="connsiteX54" fmla="*/ 854631 w 2105025"/>
                <a:gd name="connsiteY54" fmla="*/ 371713 h 1400175"/>
                <a:gd name="connsiteX55" fmla="*/ 822246 w 2105025"/>
                <a:gd name="connsiteY55" fmla="*/ 367903 h 1400175"/>
                <a:gd name="connsiteX56" fmla="*/ 768906 w 2105025"/>
                <a:gd name="connsiteY56" fmla="*/ 385048 h 1400175"/>
                <a:gd name="connsiteX57" fmla="*/ 726043 w 2105025"/>
                <a:gd name="connsiteY57" fmla="*/ 435531 h 1400175"/>
                <a:gd name="connsiteX58" fmla="*/ 697468 w 2105025"/>
                <a:gd name="connsiteY58" fmla="*/ 518398 h 1400175"/>
                <a:gd name="connsiteX59" fmla="*/ 686991 w 2105025"/>
                <a:gd name="connsiteY59" fmla="*/ 631746 h 1400175"/>
                <a:gd name="connsiteX60" fmla="*/ 694611 w 2105025"/>
                <a:gd name="connsiteY60" fmla="*/ 606028 h 1400175"/>
                <a:gd name="connsiteX61" fmla="*/ 715566 w 2105025"/>
                <a:gd name="connsiteY61" fmla="*/ 572691 h 1400175"/>
                <a:gd name="connsiteX62" fmla="*/ 746998 w 2105025"/>
                <a:gd name="connsiteY62" fmla="*/ 550783 h 1400175"/>
                <a:gd name="connsiteX63" fmla="*/ 787003 w 2105025"/>
                <a:gd name="connsiteY63" fmla="*/ 543163 h 1400175"/>
                <a:gd name="connsiteX64" fmla="*/ 827961 w 2105025"/>
                <a:gd name="connsiteY64" fmla="*/ 551736 h 1400175"/>
                <a:gd name="connsiteX65" fmla="*/ 859393 w 2105025"/>
                <a:gd name="connsiteY65" fmla="*/ 574596 h 1400175"/>
                <a:gd name="connsiteX66" fmla="*/ 879396 w 2105025"/>
                <a:gd name="connsiteY66" fmla="*/ 607933 h 1400175"/>
                <a:gd name="connsiteX67" fmla="*/ 887016 w 2105025"/>
                <a:gd name="connsiteY67" fmla="*/ 648891 h 1400175"/>
                <a:gd name="connsiteX68" fmla="*/ 879396 w 2105025"/>
                <a:gd name="connsiteY68" fmla="*/ 691753 h 1400175"/>
                <a:gd name="connsiteX69" fmla="*/ 858441 w 2105025"/>
                <a:gd name="connsiteY69" fmla="*/ 725091 h 1400175"/>
                <a:gd name="connsiteX70" fmla="*/ 827008 w 2105025"/>
                <a:gd name="connsiteY70" fmla="*/ 746046 h 1400175"/>
                <a:gd name="connsiteX71" fmla="*/ 787003 w 2105025"/>
                <a:gd name="connsiteY71" fmla="*/ 753666 h 1400175"/>
                <a:gd name="connsiteX72" fmla="*/ 746046 w 2105025"/>
                <a:gd name="connsiteY72" fmla="*/ 746998 h 1400175"/>
                <a:gd name="connsiteX73" fmla="*/ 714613 w 2105025"/>
                <a:gd name="connsiteY73" fmla="*/ 726043 h 1400175"/>
                <a:gd name="connsiteX74" fmla="*/ 694611 w 2105025"/>
                <a:gd name="connsiteY74" fmla="*/ 692706 h 1400175"/>
                <a:gd name="connsiteX75" fmla="*/ 686991 w 2105025"/>
                <a:gd name="connsiteY75" fmla="*/ 648891 h 1400175"/>
                <a:gd name="connsiteX76" fmla="*/ 694611 w 2105025"/>
                <a:gd name="connsiteY76" fmla="*/ 606028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105025" h="1400175">
                  <a:moveTo>
                    <a:pt x="157401" y="10716"/>
                  </a:moveTo>
                  <a:lnTo>
                    <a:pt x="1955721" y="10716"/>
                  </a:lnTo>
                  <a:lnTo>
                    <a:pt x="1955721" y="1181338"/>
                  </a:lnTo>
                  <a:lnTo>
                    <a:pt x="157401" y="1181338"/>
                  </a:lnTo>
                  <a:lnTo>
                    <a:pt x="157401" y="10716"/>
                  </a:lnTo>
                  <a:lnTo>
                    <a:pt x="157401" y="10716"/>
                  </a:lnTo>
                  <a:close/>
                  <a:moveTo>
                    <a:pt x="10716" y="1181338"/>
                  </a:moveTo>
                  <a:lnTo>
                    <a:pt x="10716" y="1181338"/>
                  </a:lnTo>
                  <a:lnTo>
                    <a:pt x="276463" y="1382316"/>
                  </a:lnTo>
                  <a:lnTo>
                    <a:pt x="1819513" y="1390888"/>
                  </a:lnTo>
                  <a:lnTo>
                    <a:pt x="2101453" y="1182291"/>
                  </a:lnTo>
                  <a:lnTo>
                    <a:pt x="10716" y="1182291"/>
                  </a:lnTo>
                  <a:lnTo>
                    <a:pt x="10716" y="1181338"/>
                  </a:lnTo>
                  <a:close/>
                  <a:moveTo>
                    <a:pt x="1345168" y="437436"/>
                  </a:moveTo>
                  <a:cubicBezTo>
                    <a:pt x="1345168" y="471726"/>
                    <a:pt x="1372791" y="500301"/>
                    <a:pt x="1408033" y="500301"/>
                  </a:cubicBezTo>
                  <a:cubicBezTo>
                    <a:pt x="1442323" y="500301"/>
                    <a:pt x="1470898" y="472678"/>
                    <a:pt x="1470898" y="437436"/>
                  </a:cubicBezTo>
                  <a:cubicBezTo>
                    <a:pt x="1470898" y="403146"/>
                    <a:pt x="1443276" y="374571"/>
                    <a:pt x="1408033" y="374571"/>
                  </a:cubicBezTo>
                  <a:cubicBezTo>
                    <a:pt x="1373743" y="374571"/>
                    <a:pt x="1345168" y="403146"/>
                    <a:pt x="1345168" y="437436"/>
                  </a:cubicBezTo>
                  <a:lnTo>
                    <a:pt x="1345168" y="437436"/>
                  </a:lnTo>
                  <a:close/>
                  <a:moveTo>
                    <a:pt x="1056561" y="606028"/>
                  </a:moveTo>
                  <a:cubicBezTo>
                    <a:pt x="1061323" y="592693"/>
                    <a:pt x="1068943" y="582216"/>
                    <a:pt x="1077516" y="572691"/>
                  </a:cubicBezTo>
                  <a:cubicBezTo>
                    <a:pt x="1086088" y="563166"/>
                    <a:pt x="1096566" y="556498"/>
                    <a:pt x="1108948" y="550783"/>
                  </a:cubicBezTo>
                  <a:cubicBezTo>
                    <a:pt x="1121331" y="546021"/>
                    <a:pt x="1134666" y="543163"/>
                    <a:pt x="1148953" y="543163"/>
                  </a:cubicBezTo>
                  <a:cubicBezTo>
                    <a:pt x="1164193" y="543163"/>
                    <a:pt x="1177528" y="546021"/>
                    <a:pt x="1189911" y="551736"/>
                  </a:cubicBezTo>
                  <a:cubicBezTo>
                    <a:pt x="1202293" y="557451"/>
                    <a:pt x="1212771" y="565071"/>
                    <a:pt x="1221343" y="574596"/>
                  </a:cubicBezTo>
                  <a:cubicBezTo>
                    <a:pt x="1229916" y="584121"/>
                    <a:pt x="1236583" y="595551"/>
                    <a:pt x="1241346" y="607933"/>
                  </a:cubicBezTo>
                  <a:cubicBezTo>
                    <a:pt x="1246108" y="620316"/>
                    <a:pt x="1248966" y="634603"/>
                    <a:pt x="1248966" y="648891"/>
                  </a:cubicBezTo>
                  <a:cubicBezTo>
                    <a:pt x="1248966" y="665083"/>
                    <a:pt x="1246108" y="679371"/>
                    <a:pt x="1241346" y="691753"/>
                  </a:cubicBezTo>
                  <a:cubicBezTo>
                    <a:pt x="1236583" y="704136"/>
                    <a:pt x="1228963" y="715566"/>
                    <a:pt x="1220391" y="725091"/>
                  </a:cubicBezTo>
                  <a:cubicBezTo>
                    <a:pt x="1211818" y="734616"/>
                    <a:pt x="1201341" y="741283"/>
                    <a:pt x="1188958" y="746046"/>
                  </a:cubicBezTo>
                  <a:cubicBezTo>
                    <a:pt x="1176576" y="750808"/>
                    <a:pt x="1163241" y="753666"/>
                    <a:pt x="1148953" y="753666"/>
                  </a:cubicBezTo>
                  <a:cubicBezTo>
                    <a:pt x="1133713" y="753666"/>
                    <a:pt x="1120378" y="751761"/>
                    <a:pt x="1107996" y="746998"/>
                  </a:cubicBezTo>
                  <a:cubicBezTo>
                    <a:pt x="1095613" y="742236"/>
                    <a:pt x="1085136" y="735568"/>
                    <a:pt x="1076563" y="726043"/>
                  </a:cubicBezTo>
                  <a:cubicBezTo>
                    <a:pt x="1067991" y="717471"/>
                    <a:pt x="1061323" y="706041"/>
                    <a:pt x="1056561" y="692706"/>
                  </a:cubicBezTo>
                  <a:cubicBezTo>
                    <a:pt x="1051798" y="679371"/>
                    <a:pt x="1048941" y="665083"/>
                    <a:pt x="1048941" y="648891"/>
                  </a:cubicBezTo>
                  <a:cubicBezTo>
                    <a:pt x="1048941" y="632698"/>
                    <a:pt x="1050846" y="619363"/>
                    <a:pt x="1056561" y="606028"/>
                  </a:cubicBezTo>
                  <a:close/>
                  <a:moveTo>
                    <a:pt x="1073706" y="426958"/>
                  </a:moveTo>
                  <a:cubicBezTo>
                    <a:pt x="1077516" y="416481"/>
                    <a:pt x="1083231" y="407908"/>
                    <a:pt x="1089898" y="400288"/>
                  </a:cubicBezTo>
                  <a:cubicBezTo>
                    <a:pt x="1096566" y="392668"/>
                    <a:pt x="1105138" y="386953"/>
                    <a:pt x="1115616" y="382191"/>
                  </a:cubicBezTo>
                  <a:cubicBezTo>
                    <a:pt x="1125141" y="377428"/>
                    <a:pt x="1136571" y="375523"/>
                    <a:pt x="1148001" y="375523"/>
                  </a:cubicBezTo>
                  <a:cubicBezTo>
                    <a:pt x="1159431" y="375523"/>
                    <a:pt x="1169908" y="377428"/>
                    <a:pt x="1179433" y="382191"/>
                  </a:cubicBezTo>
                  <a:cubicBezTo>
                    <a:pt x="1188958" y="386001"/>
                    <a:pt x="1197531" y="392668"/>
                    <a:pt x="1205151" y="399336"/>
                  </a:cubicBezTo>
                  <a:cubicBezTo>
                    <a:pt x="1212771" y="406956"/>
                    <a:pt x="1217533" y="415528"/>
                    <a:pt x="1222296" y="426006"/>
                  </a:cubicBezTo>
                  <a:cubicBezTo>
                    <a:pt x="1226106" y="436483"/>
                    <a:pt x="1228011" y="447913"/>
                    <a:pt x="1228011" y="459343"/>
                  </a:cubicBezTo>
                  <a:cubicBezTo>
                    <a:pt x="1228011" y="470773"/>
                    <a:pt x="1226106" y="482203"/>
                    <a:pt x="1221343" y="492681"/>
                  </a:cubicBezTo>
                  <a:cubicBezTo>
                    <a:pt x="1217533" y="503158"/>
                    <a:pt x="1211818" y="511731"/>
                    <a:pt x="1204198" y="519351"/>
                  </a:cubicBezTo>
                  <a:cubicBezTo>
                    <a:pt x="1196578" y="526971"/>
                    <a:pt x="1188006" y="532686"/>
                    <a:pt x="1178481" y="537448"/>
                  </a:cubicBezTo>
                  <a:cubicBezTo>
                    <a:pt x="1168956" y="542211"/>
                    <a:pt x="1158478" y="544116"/>
                    <a:pt x="1147048" y="544116"/>
                  </a:cubicBezTo>
                  <a:cubicBezTo>
                    <a:pt x="1135618" y="544116"/>
                    <a:pt x="1125141" y="542211"/>
                    <a:pt x="1115616" y="537448"/>
                  </a:cubicBezTo>
                  <a:cubicBezTo>
                    <a:pt x="1106091" y="533638"/>
                    <a:pt x="1097518" y="526971"/>
                    <a:pt x="1089898" y="519351"/>
                  </a:cubicBezTo>
                  <a:cubicBezTo>
                    <a:pt x="1082278" y="511731"/>
                    <a:pt x="1076563" y="503158"/>
                    <a:pt x="1072753" y="492681"/>
                  </a:cubicBezTo>
                  <a:cubicBezTo>
                    <a:pt x="1068943" y="482203"/>
                    <a:pt x="1066086" y="471726"/>
                    <a:pt x="1066086" y="459343"/>
                  </a:cubicBezTo>
                  <a:cubicBezTo>
                    <a:pt x="1067991" y="447913"/>
                    <a:pt x="1069896" y="436483"/>
                    <a:pt x="1073706" y="426958"/>
                  </a:cubicBezTo>
                  <a:close/>
                  <a:moveTo>
                    <a:pt x="878443" y="381238"/>
                  </a:moveTo>
                  <a:cubicBezTo>
                    <a:pt x="872728" y="377428"/>
                    <a:pt x="865108" y="373618"/>
                    <a:pt x="854631" y="371713"/>
                  </a:cubicBezTo>
                  <a:cubicBezTo>
                    <a:pt x="845106" y="369808"/>
                    <a:pt x="833676" y="367903"/>
                    <a:pt x="822246" y="367903"/>
                  </a:cubicBezTo>
                  <a:cubicBezTo>
                    <a:pt x="803196" y="367903"/>
                    <a:pt x="785098" y="373618"/>
                    <a:pt x="768906" y="385048"/>
                  </a:cubicBezTo>
                  <a:cubicBezTo>
                    <a:pt x="752713" y="396478"/>
                    <a:pt x="738426" y="413623"/>
                    <a:pt x="726043" y="435531"/>
                  </a:cubicBezTo>
                  <a:cubicBezTo>
                    <a:pt x="713661" y="457438"/>
                    <a:pt x="704136" y="485061"/>
                    <a:pt x="697468" y="518398"/>
                  </a:cubicBezTo>
                  <a:cubicBezTo>
                    <a:pt x="690801" y="551736"/>
                    <a:pt x="686991" y="588883"/>
                    <a:pt x="686991" y="631746"/>
                  </a:cubicBezTo>
                  <a:moveTo>
                    <a:pt x="694611" y="606028"/>
                  </a:moveTo>
                  <a:cubicBezTo>
                    <a:pt x="699373" y="592693"/>
                    <a:pt x="706993" y="582216"/>
                    <a:pt x="715566" y="572691"/>
                  </a:cubicBezTo>
                  <a:cubicBezTo>
                    <a:pt x="724138" y="563166"/>
                    <a:pt x="734616" y="556498"/>
                    <a:pt x="746998" y="550783"/>
                  </a:cubicBezTo>
                  <a:cubicBezTo>
                    <a:pt x="759381" y="546021"/>
                    <a:pt x="772716" y="543163"/>
                    <a:pt x="787003" y="543163"/>
                  </a:cubicBezTo>
                  <a:cubicBezTo>
                    <a:pt x="802243" y="543163"/>
                    <a:pt x="815578" y="546021"/>
                    <a:pt x="827961" y="551736"/>
                  </a:cubicBezTo>
                  <a:cubicBezTo>
                    <a:pt x="840343" y="557451"/>
                    <a:pt x="850821" y="565071"/>
                    <a:pt x="859393" y="574596"/>
                  </a:cubicBezTo>
                  <a:cubicBezTo>
                    <a:pt x="867966" y="584121"/>
                    <a:pt x="874633" y="595551"/>
                    <a:pt x="879396" y="607933"/>
                  </a:cubicBezTo>
                  <a:cubicBezTo>
                    <a:pt x="884158" y="620316"/>
                    <a:pt x="887016" y="634603"/>
                    <a:pt x="887016" y="648891"/>
                  </a:cubicBezTo>
                  <a:cubicBezTo>
                    <a:pt x="887016" y="665083"/>
                    <a:pt x="884158" y="679371"/>
                    <a:pt x="879396" y="691753"/>
                  </a:cubicBezTo>
                  <a:cubicBezTo>
                    <a:pt x="874633" y="704136"/>
                    <a:pt x="867013" y="715566"/>
                    <a:pt x="858441" y="725091"/>
                  </a:cubicBezTo>
                  <a:cubicBezTo>
                    <a:pt x="849868" y="734616"/>
                    <a:pt x="839391" y="741283"/>
                    <a:pt x="827008" y="746046"/>
                  </a:cubicBezTo>
                  <a:cubicBezTo>
                    <a:pt x="814626" y="750808"/>
                    <a:pt x="801291" y="753666"/>
                    <a:pt x="787003" y="753666"/>
                  </a:cubicBezTo>
                  <a:cubicBezTo>
                    <a:pt x="771763" y="753666"/>
                    <a:pt x="758428" y="751761"/>
                    <a:pt x="746046" y="746998"/>
                  </a:cubicBezTo>
                  <a:cubicBezTo>
                    <a:pt x="733663" y="742236"/>
                    <a:pt x="723186" y="735568"/>
                    <a:pt x="714613" y="726043"/>
                  </a:cubicBezTo>
                  <a:cubicBezTo>
                    <a:pt x="706041" y="717471"/>
                    <a:pt x="699373" y="706041"/>
                    <a:pt x="694611" y="692706"/>
                  </a:cubicBezTo>
                  <a:cubicBezTo>
                    <a:pt x="689848" y="679371"/>
                    <a:pt x="686991" y="665083"/>
                    <a:pt x="686991" y="648891"/>
                  </a:cubicBezTo>
                  <a:cubicBezTo>
                    <a:pt x="686991" y="632698"/>
                    <a:pt x="688896" y="619363"/>
                    <a:pt x="694611" y="606028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0A1527B-A9AD-4C14-BC35-7C88BFFD0D55}"/>
              </a:ext>
            </a:extLst>
          </p:cNvPr>
          <p:cNvGrpSpPr/>
          <p:nvPr/>
        </p:nvGrpSpPr>
        <p:grpSpPr>
          <a:xfrm>
            <a:off x="5473619" y="2657175"/>
            <a:ext cx="469746" cy="469746"/>
            <a:chOff x="4892829" y="2635404"/>
            <a:chExt cx="469746" cy="469746"/>
          </a:xfrm>
        </p:grpSpPr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25C611CC-7BFD-4516-8DFE-178EC0EFD183}"/>
                </a:ext>
              </a:extLst>
            </p:cNvPr>
            <p:cNvSpPr/>
            <p:nvPr/>
          </p:nvSpPr>
          <p:spPr bwMode="auto">
            <a:xfrm>
              <a:off x="4892829" y="2635404"/>
              <a:ext cx="469746" cy="469746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1" name="walker">
              <a:extLst>
                <a:ext uri="{FF2B5EF4-FFF2-40B4-BE49-F238E27FC236}">
                  <a16:creationId xmlns:a16="http://schemas.microsoft.com/office/drawing/2014/main" id="{42EACF94-459B-4793-BED3-C07CE7462159}"/>
                </a:ext>
              </a:extLst>
            </p:cNvPr>
            <p:cNvSpPr/>
            <p:nvPr/>
          </p:nvSpPr>
          <p:spPr>
            <a:xfrm>
              <a:off x="4958381" y="2678906"/>
              <a:ext cx="374031" cy="340027"/>
            </a:xfrm>
            <a:custGeom>
              <a:avLst/>
              <a:gdLst>
                <a:gd name="connsiteX0" fmla="*/ 334754 w 1575900"/>
                <a:gd name="connsiteY0" fmla="*/ 492344 h 1432636"/>
                <a:gd name="connsiteX1" fmla="*/ 334754 w 1575900"/>
                <a:gd name="connsiteY1" fmla="*/ 334754 h 1432636"/>
                <a:gd name="connsiteX2" fmla="*/ 492344 w 1575900"/>
                <a:gd name="connsiteY2" fmla="*/ 334754 h 1432636"/>
                <a:gd name="connsiteX3" fmla="*/ 1280294 w 1575900"/>
                <a:gd name="connsiteY3" fmla="*/ 492344 h 1432636"/>
                <a:gd name="connsiteX4" fmla="*/ 1280294 w 1575900"/>
                <a:gd name="connsiteY4" fmla="*/ 334754 h 1432636"/>
                <a:gd name="connsiteX5" fmla="*/ 1122704 w 1575900"/>
                <a:gd name="connsiteY5" fmla="*/ 334754 h 1432636"/>
                <a:gd name="connsiteX6" fmla="*/ 334754 w 1575900"/>
                <a:gd name="connsiteY6" fmla="*/ 1008093 h 1432636"/>
                <a:gd name="connsiteX7" fmla="*/ 334754 w 1575900"/>
                <a:gd name="connsiteY7" fmla="*/ 1165683 h 1432636"/>
                <a:gd name="connsiteX8" fmla="*/ 492344 w 1575900"/>
                <a:gd name="connsiteY8" fmla="*/ 1165683 h 1432636"/>
                <a:gd name="connsiteX9" fmla="*/ 1129867 w 1575900"/>
                <a:gd name="connsiteY9" fmla="*/ 1165683 h 1432636"/>
                <a:gd name="connsiteX10" fmla="*/ 1287457 w 1575900"/>
                <a:gd name="connsiteY10" fmla="*/ 1165683 h 1432636"/>
                <a:gd name="connsiteX11" fmla="*/ 1287457 w 1575900"/>
                <a:gd name="connsiteY11" fmla="*/ 1008093 h 1432636"/>
                <a:gd name="connsiteX12" fmla="*/ 721566 w 1575900"/>
                <a:gd name="connsiteY12" fmla="*/ 470854 h 1432636"/>
                <a:gd name="connsiteX13" fmla="*/ 793197 w 1575900"/>
                <a:gd name="connsiteY13" fmla="*/ 549649 h 1432636"/>
                <a:gd name="connsiteX14" fmla="*/ 864829 w 1575900"/>
                <a:gd name="connsiteY14" fmla="*/ 470854 h 1432636"/>
                <a:gd name="connsiteX15" fmla="*/ 793197 w 1575900"/>
                <a:gd name="connsiteY15" fmla="*/ 399222 h 1432636"/>
                <a:gd name="connsiteX16" fmla="*/ 721566 w 1575900"/>
                <a:gd name="connsiteY16" fmla="*/ 470854 h 1432636"/>
                <a:gd name="connsiteX17" fmla="*/ 721566 w 1575900"/>
                <a:gd name="connsiteY17" fmla="*/ 470854 h 1432636"/>
                <a:gd name="connsiteX18" fmla="*/ 735892 w 1575900"/>
                <a:gd name="connsiteY18" fmla="*/ 642770 h 1432636"/>
                <a:gd name="connsiteX19" fmla="*/ 678586 w 1575900"/>
                <a:gd name="connsiteY19" fmla="*/ 671423 h 1432636"/>
                <a:gd name="connsiteX20" fmla="*/ 678586 w 1575900"/>
                <a:gd name="connsiteY20" fmla="*/ 771708 h 1432636"/>
                <a:gd name="connsiteX21" fmla="*/ 628444 w 1575900"/>
                <a:gd name="connsiteY21" fmla="*/ 829013 h 1432636"/>
                <a:gd name="connsiteX22" fmla="*/ 571139 w 1575900"/>
                <a:gd name="connsiteY22" fmla="*/ 771708 h 1432636"/>
                <a:gd name="connsiteX23" fmla="*/ 571139 w 1575900"/>
                <a:gd name="connsiteY23" fmla="*/ 606955 h 1432636"/>
                <a:gd name="connsiteX24" fmla="*/ 692913 w 1575900"/>
                <a:gd name="connsiteY24" fmla="*/ 542486 h 1432636"/>
                <a:gd name="connsiteX25" fmla="*/ 843340 w 1575900"/>
                <a:gd name="connsiteY25" fmla="*/ 542486 h 1432636"/>
                <a:gd name="connsiteX26" fmla="*/ 929298 w 1575900"/>
                <a:gd name="connsiteY26" fmla="*/ 628444 h 1432636"/>
                <a:gd name="connsiteX27" fmla="*/ 993767 w 1575900"/>
                <a:gd name="connsiteY27" fmla="*/ 628444 h 1432636"/>
                <a:gd name="connsiteX28" fmla="*/ 1043909 w 1575900"/>
                <a:gd name="connsiteY28" fmla="*/ 678586 h 1432636"/>
                <a:gd name="connsiteX29" fmla="*/ 1000930 w 1575900"/>
                <a:gd name="connsiteY29" fmla="*/ 735892 h 1432636"/>
                <a:gd name="connsiteX30" fmla="*/ 893482 w 1575900"/>
                <a:gd name="connsiteY30" fmla="*/ 735892 h 1432636"/>
                <a:gd name="connsiteX31" fmla="*/ 850503 w 1575900"/>
                <a:gd name="connsiteY31" fmla="*/ 685750 h 1432636"/>
                <a:gd name="connsiteX32" fmla="*/ 829013 w 1575900"/>
                <a:gd name="connsiteY32" fmla="*/ 800361 h 1432636"/>
                <a:gd name="connsiteX33" fmla="*/ 943624 w 1575900"/>
                <a:gd name="connsiteY33" fmla="*/ 922135 h 1432636"/>
                <a:gd name="connsiteX34" fmla="*/ 943624 w 1575900"/>
                <a:gd name="connsiteY34" fmla="*/ 1058235 h 1432636"/>
                <a:gd name="connsiteX35" fmla="*/ 893482 w 1575900"/>
                <a:gd name="connsiteY35" fmla="*/ 1108377 h 1432636"/>
                <a:gd name="connsiteX36" fmla="*/ 843340 w 1575900"/>
                <a:gd name="connsiteY36" fmla="*/ 1058235 h 1432636"/>
                <a:gd name="connsiteX37" fmla="*/ 843340 w 1575900"/>
                <a:gd name="connsiteY37" fmla="*/ 965114 h 1432636"/>
                <a:gd name="connsiteX38" fmla="*/ 735892 w 1575900"/>
                <a:gd name="connsiteY38" fmla="*/ 857666 h 1432636"/>
                <a:gd name="connsiteX39" fmla="*/ 700076 w 1575900"/>
                <a:gd name="connsiteY39" fmla="*/ 1058235 h 1432636"/>
                <a:gd name="connsiteX40" fmla="*/ 649934 w 1575900"/>
                <a:gd name="connsiteY40" fmla="*/ 1108377 h 1432636"/>
                <a:gd name="connsiteX41" fmla="*/ 599791 w 1575900"/>
                <a:gd name="connsiteY41" fmla="*/ 1058235 h 1432636"/>
                <a:gd name="connsiteX42" fmla="*/ 657097 w 1575900"/>
                <a:gd name="connsiteY42" fmla="*/ 829013 h 143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75900" h="1432636">
                  <a:moveTo>
                    <a:pt x="334754" y="492344"/>
                  </a:moveTo>
                  <a:lnTo>
                    <a:pt x="334754" y="334754"/>
                  </a:lnTo>
                  <a:lnTo>
                    <a:pt x="492344" y="334754"/>
                  </a:lnTo>
                  <a:moveTo>
                    <a:pt x="1280294" y="492344"/>
                  </a:moveTo>
                  <a:lnTo>
                    <a:pt x="1280294" y="334754"/>
                  </a:lnTo>
                  <a:lnTo>
                    <a:pt x="1122704" y="334754"/>
                  </a:lnTo>
                  <a:moveTo>
                    <a:pt x="334754" y="1008093"/>
                  </a:moveTo>
                  <a:lnTo>
                    <a:pt x="334754" y="1165683"/>
                  </a:lnTo>
                  <a:lnTo>
                    <a:pt x="492344" y="1165683"/>
                  </a:lnTo>
                  <a:moveTo>
                    <a:pt x="1129867" y="1165683"/>
                  </a:moveTo>
                  <a:lnTo>
                    <a:pt x="1287457" y="1165683"/>
                  </a:lnTo>
                  <a:lnTo>
                    <a:pt x="1287457" y="1008093"/>
                  </a:lnTo>
                  <a:moveTo>
                    <a:pt x="721566" y="470854"/>
                  </a:moveTo>
                  <a:cubicBezTo>
                    <a:pt x="721566" y="513833"/>
                    <a:pt x="757382" y="549649"/>
                    <a:pt x="793197" y="549649"/>
                  </a:cubicBezTo>
                  <a:cubicBezTo>
                    <a:pt x="829013" y="549649"/>
                    <a:pt x="864829" y="513833"/>
                    <a:pt x="864829" y="470854"/>
                  </a:cubicBezTo>
                  <a:cubicBezTo>
                    <a:pt x="864829" y="427875"/>
                    <a:pt x="829013" y="399222"/>
                    <a:pt x="793197" y="399222"/>
                  </a:cubicBezTo>
                  <a:cubicBezTo>
                    <a:pt x="757382" y="392059"/>
                    <a:pt x="721566" y="427875"/>
                    <a:pt x="721566" y="470854"/>
                  </a:cubicBezTo>
                  <a:lnTo>
                    <a:pt x="721566" y="470854"/>
                  </a:lnTo>
                  <a:close/>
                  <a:moveTo>
                    <a:pt x="735892" y="642770"/>
                  </a:moveTo>
                  <a:cubicBezTo>
                    <a:pt x="735892" y="642770"/>
                    <a:pt x="735892" y="642770"/>
                    <a:pt x="678586" y="671423"/>
                  </a:cubicBezTo>
                  <a:cubicBezTo>
                    <a:pt x="678586" y="671423"/>
                    <a:pt x="678586" y="671423"/>
                    <a:pt x="678586" y="771708"/>
                  </a:cubicBezTo>
                  <a:cubicBezTo>
                    <a:pt x="678586" y="800361"/>
                    <a:pt x="657097" y="829013"/>
                    <a:pt x="628444" y="829013"/>
                  </a:cubicBezTo>
                  <a:cubicBezTo>
                    <a:pt x="599791" y="829013"/>
                    <a:pt x="571139" y="807524"/>
                    <a:pt x="571139" y="771708"/>
                  </a:cubicBezTo>
                  <a:cubicBezTo>
                    <a:pt x="571139" y="771708"/>
                    <a:pt x="571139" y="771708"/>
                    <a:pt x="571139" y="606955"/>
                  </a:cubicBezTo>
                  <a:cubicBezTo>
                    <a:pt x="571139" y="606955"/>
                    <a:pt x="571139" y="606955"/>
                    <a:pt x="692913" y="542486"/>
                  </a:cubicBezTo>
                  <a:cubicBezTo>
                    <a:pt x="692913" y="542486"/>
                    <a:pt x="692913" y="542486"/>
                    <a:pt x="843340" y="542486"/>
                  </a:cubicBezTo>
                  <a:cubicBezTo>
                    <a:pt x="843340" y="542486"/>
                    <a:pt x="843340" y="542486"/>
                    <a:pt x="929298" y="628444"/>
                  </a:cubicBezTo>
                  <a:cubicBezTo>
                    <a:pt x="929298" y="628444"/>
                    <a:pt x="929298" y="628444"/>
                    <a:pt x="993767" y="628444"/>
                  </a:cubicBezTo>
                  <a:cubicBezTo>
                    <a:pt x="1022419" y="628444"/>
                    <a:pt x="1043909" y="649934"/>
                    <a:pt x="1043909" y="678586"/>
                  </a:cubicBezTo>
                  <a:cubicBezTo>
                    <a:pt x="1043909" y="707239"/>
                    <a:pt x="1029583" y="735892"/>
                    <a:pt x="1000930" y="735892"/>
                  </a:cubicBezTo>
                  <a:cubicBezTo>
                    <a:pt x="1000930" y="735892"/>
                    <a:pt x="1000930" y="735892"/>
                    <a:pt x="893482" y="735892"/>
                  </a:cubicBezTo>
                  <a:cubicBezTo>
                    <a:pt x="893482" y="735892"/>
                    <a:pt x="893482" y="735892"/>
                    <a:pt x="850503" y="685750"/>
                  </a:cubicBezTo>
                  <a:cubicBezTo>
                    <a:pt x="850503" y="685750"/>
                    <a:pt x="850503" y="685750"/>
                    <a:pt x="829013" y="800361"/>
                  </a:cubicBezTo>
                  <a:cubicBezTo>
                    <a:pt x="829013" y="800361"/>
                    <a:pt x="829013" y="800361"/>
                    <a:pt x="943624" y="922135"/>
                  </a:cubicBezTo>
                  <a:cubicBezTo>
                    <a:pt x="943624" y="922135"/>
                    <a:pt x="943624" y="922135"/>
                    <a:pt x="943624" y="1058235"/>
                  </a:cubicBezTo>
                  <a:cubicBezTo>
                    <a:pt x="943624" y="1086888"/>
                    <a:pt x="922135" y="1108377"/>
                    <a:pt x="893482" y="1108377"/>
                  </a:cubicBezTo>
                  <a:cubicBezTo>
                    <a:pt x="864829" y="1108377"/>
                    <a:pt x="843340" y="1086888"/>
                    <a:pt x="843340" y="1058235"/>
                  </a:cubicBezTo>
                  <a:cubicBezTo>
                    <a:pt x="843340" y="1058235"/>
                    <a:pt x="843340" y="1058235"/>
                    <a:pt x="843340" y="965114"/>
                  </a:cubicBezTo>
                  <a:cubicBezTo>
                    <a:pt x="843340" y="965114"/>
                    <a:pt x="843340" y="965114"/>
                    <a:pt x="735892" y="857666"/>
                  </a:cubicBezTo>
                  <a:cubicBezTo>
                    <a:pt x="735892" y="857666"/>
                    <a:pt x="735892" y="857666"/>
                    <a:pt x="700076" y="1058235"/>
                  </a:cubicBezTo>
                  <a:cubicBezTo>
                    <a:pt x="700076" y="1086888"/>
                    <a:pt x="678586" y="1108377"/>
                    <a:pt x="649934" y="1108377"/>
                  </a:cubicBezTo>
                  <a:cubicBezTo>
                    <a:pt x="621281" y="1108377"/>
                    <a:pt x="599791" y="1086888"/>
                    <a:pt x="599791" y="1058235"/>
                  </a:cubicBezTo>
                  <a:cubicBezTo>
                    <a:pt x="599791" y="1058235"/>
                    <a:pt x="599791" y="1058235"/>
                    <a:pt x="657097" y="829013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8B65A417-BEA5-4270-AE44-F5DFA9D4B0BA}"/>
              </a:ext>
            </a:extLst>
          </p:cNvPr>
          <p:cNvGrpSpPr/>
          <p:nvPr/>
        </p:nvGrpSpPr>
        <p:grpSpPr>
          <a:xfrm>
            <a:off x="5445580" y="3629261"/>
            <a:ext cx="559697" cy="559697"/>
            <a:chOff x="4864790" y="3607490"/>
            <a:chExt cx="559697" cy="559697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F10D2684-D4DE-4A2F-B29B-32A25491A1B2}"/>
                </a:ext>
              </a:extLst>
            </p:cNvPr>
            <p:cNvSpPr/>
            <p:nvPr/>
          </p:nvSpPr>
          <p:spPr bwMode="auto">
            <a:xfrm>
              <a:off x="4864790" y="3607490"/>
              <a:ext cx="559697" cy="55969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9" name="light sensor">
              <a:extLst>
                <a:ext uri="{FF2B5EF4-FFF2-40B4-BE49-F238E27FC236}">
                  <a16:creationId xmlns:a16="http://schemas.microsoft.com/office/drawing/2014/main" id="{1FE14516-3D28-4450-89C1-7ED362D852E5}"/>
                </a:ext>
              </a:extLst>
            </p:cNvPr>
            <p:cNvSpPr/>
            <p:nvPr/>
          </p:nvSpPr>
          <p:spPr>
            <a:xfrm>
              <a:off x="5048251" y="3702844"/>
              <a:ext cx="196871" cy="371475"/>
            </a:xfrm>
            <a:custGeom>
              <a:avLst/>
              <a:gdLst>
                <a:gd name="connsiteX0" fmla="*/ 314901 w 474628"/>
                <a:gd name="connsiteY0" fmla="*/ 737679 h 870150"/>
                <a:gd name="connsiteX1" fmla="*/ 283259 w 474628"/>
                <a:gd name="connsiteY1" fmla="*/ 769321 h 870150"/>
                <a:gd name="connsiteX2" fmla="*/ 219976 w 474628"/>
                <a:gd name="connsiteY2" fmla="*/ 769321 h 870150"/>
                <a:gd name="connsiteX3" fmla="*/ 188334 w 474628"/>
                <a:gd name="connsiteY3" fmla="*/ 737679 h 870150"/>
                <a:gd name="connsiteX4" fmla="*/ 188334 w 474628"/>
                <a:gd name="connsiteY4" fmla="*/ 666485 h 870150"/>
                <a:gd name="connsiteX5" fmla="*/ 148781 w 474628"/>
                <a:gd name="connsiteY5" fmla="*/ 575514 h 870150"/>
                <a:gd name="connsiteX6" fmla="*/ 136916 w 474628"/>
                <a:gd name="connsiteY6" fmla="*/ 563649 h 870150"/>
                <a:gd name="connsiteX7" fmla="*/ 101319 w 474628"/>
                <a:gd name="connsiteY7" fmla="*/ 464768 h 870150"/>
                <a:gd name="connsiteX8" fmla="*/ 255573 w 474628"/>
                <a:gd name="connsiteY8" fmla="*/ 310514 h 870150"/>
                <a:gd name="connsiteX9" fmla="*/ 409827 w 474628"/>
                <a:gd name="connsiteY9" fmla="*/ 464768 h 870150"/>
                <a:gd name="connsiteX10" fmla="*/ 374230 w 474628"/>
                <a:gd name="connsiteY10" fmla="*/ 563649 h 870150"/>
                <a:gd name="connsiteX11" fmla="*/ 374230 w 474628"/>
                <a:gd name="connsiteY11" fmla="*/ 559694 h 870150"/>
                <a:gd name="connsiteX12" fmla="*/ 370274 w 474628"/>
                <a:gd name="connsiteY12" fmla="*/ 563649 h 870150"/>
                <a:gd name="connsiteX13" fmla="*/ 314901 w 474628"/>
                <a:gd name="connsiteY13" fmla="*/ 674395 h 870150"/>
                <a:gd name="connsiteX14" fmla="*/ 314901 w 474628"/>
                <a:gd name="connsiteY14" fmla="*/ 737679 h 870150"/>
                <a:gd name="connsiteX15" fmla="*/ 314901 w 474628"/>
                <a:gd name="connsiteY15" fmla="*/ 737679 h 870150"/>
                <a:gd name="connsiteX16" fmla="*/ 192289 w 474628"/>
                <a:gd name="connsiteY16" fmla="*/ 678350 h 870150"/>
                <a:gd name="connsiteX17" fmla="*/ 314901 w 474628"/>
                <a:gd name="connsiteY17" fmla="*/ 678350 h 870150"/>
                <a:gd name="connsiteX18" fmla="*/ 386095 w 474628"/>
                <a:gd name="connsiteY18" fmla="*/ 172081 h 870150"/>
                <a:gd name="connsiteX19" fmla="*/ 125050 w 474628"/>
                <a:gd name="connsiteY19" fmla="*/ 187902 h 870150"/>
                <a:gd name="connsiteX20" fmla="*/ 342588 w 474628"/>
                <a:gd name="connsiteY20" fmla="*/ 231410 h 870150"/>
                <a:gd name="connsiteX21" fmla="*/ 168558 w 474628"/>
                <a:gd name="connsiteY21" fmla="*/ 243275 h 8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4628" h="870150">
                  <a:moveTo>
                    <a:pt x="314901" y="737679"/>
                  </a:moveTo>
                  <a:cubicBezTo>
                    <a:pt x="314901" y="753500"/>
                    <a:pt x="303035" y="769321"/>
                    <a:pt x="283259" y="769321"/>
                  </a:cubicBezTo>
                  <a:cubicBezTo>
                    <a:pt x="219976" y="769321"/>
                    <a:pt x="219976" y="769321"/>
                    <a:pt x="219976" y="769321"/>
                  </a:cubicBezTo>
                  <a:cubicBezTo>
                    <a:pt x="200199" y="769321"/>
                    <a:pt x="188334" y="757455"/>
                    <a:pt x="188334" y="737679"/>
                  </a:cubicBezTo>
                  <a:cubicBezTo>
                    <a:pt x="188334" y="737679"/>
                    <a:pt x="188334" y="721858"/>
                    <a:pt x="188334" y="666485"/>
                  </a:cubicBezTo>
                  <a:cubicBezTo>
                    <a:pt x="188334" y="611111"/>
                    <a:pt x="148781" y="575514"/>
                    <a:pt x="148781" y="575514"/>
                  </a:cubicBezTo>
                  <a:cubicBezTo>
                    <a:pt x="136916" y="563649"/>
                    <a:pt x="136916" y="563649"/>
                    <a:pt x="136916" y="563649"/>
                  </a:cubicBezTo>
                  <a:cubicBezTo>
                    <a:pt x="113184" y="535962"/>
                    <a:pt x="101319" y="500365"/>
                    <a:pt x="101319" y="464768"/>
                  </a:cubicBezTo>
                  <a:cubicBezTo>
                    <a:pt x="101319" y="377753"/>
                    <a:pt x="168558" y="310514"/>
                    <a:pt x="255573" y="310514"/>
                  </a:cubicBezTo>
                  <a:cubicBezTo>
                    <a:pt x="342588" y="310514"/>
                    <a:pt x="409827" y="377753"/>
                    <a:pt x="409827" y="464768"/>
                  </a:cubicBezTo>
                  <a:cubicBezTo>
                    <a:pt x="409827" y="504320"/>
                    <a:pt x="397961" y="539917"/>
                    <a:pt x="374230" y="563649"/>
                  </a:cubicBezTo>
                  <a:moveTo>
                    <a:pt x="374230" y="559694"/>
                  </a:moveTo>
                  <a:cubicBezTo>
                    <a:pt x="370274" y="563649"/>
                    <a:pt x="370274" y="563649"/>
                    <a:pt x="370274" y="563649"/>
                  </a:cubicBezTo>
                  <a:cubicBezTo>
                    <a:pt x="370274" y="563649"/>
                    <a:pt x="314901" y="607156"/>
                    <a:pt x="314901" y="674395"/>
                  </a:cubicBezTo>
                  <a:cubicBezTo>
                    <a:pt x="314901" y="737679"/>
                    <a:pt x="314901" y="737679"/>
                    <a:pt x="314901" y="737679"/>
                  </a:cubicBezTo>
                  <a:lnTo>
                    <a:pt x="314901" y="737679"/>
                  </a:lnTo>
                  <a:moveTo>
                    <a:pt x="192289" y="678350"/>
                  </a:moveTo>
                  <a:cubicBezTo>
                    <a:pt x="314901" y="678350"/>
                    <a:pt x="314901" y="678350"/>
                    <a:pt x="314901" y="678350"/>
                  </a:cubicBezTo>
                  <a:moveTo>
                    <a:pt x="386095" y="172081"/>
                  </a:moveTo>
                  <a:cubicBezTo>
                    <a:pt x="318856" y="77156"/>
                    <a:pt x="176468" y="73200"/>
                    <a:pt x="125050" y="187902"/>
                  </a:cubicBezTo>
                  <a:moveTo>
                    <a:pt x="342588" y="231410"/>
                  </a:moveTo>
                  <a:cubicBezTo>
                    <a:pt x="299080" y="160215"/>
                    <a:pt x="204155" y="156260"/>
                    <a:pt x="168558" y="243275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138BEC46-D07B-4164-B1A1-5940740CC2EE}"/>
              </a:ext>
            </a:extLst>
          </p:cNvPr>
          <p:cNvGrpSpPr/>
          <p:nvPr/>
        </p:nvGrpSpPr>
        <p:grpSpPr>
          <a:xfrm>
            <a:off x="6645834" y="5369142"/>
            <a:ext cx="433387" cy="433387"/>
            <a:chOff x="6065044" y="5347371"/>
            <a:chExt cx="433387" cy="433387"/>
          </a:xfrm>
        </p:grpSpPr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4C5901D5-3EE9-437B-83AC-13D37DA92356}"/>
                </a:ext>
              </a:extLst>
            </p:cNvPr>
            <p:cNvSpPr/>
            <p:nvPr/>
          </p:nvSpPr>
          <p:spPr bwMode="auto">
            <a:xfrm>
              <a:off x="6065044" y="5347371"/>
              <a:ext cx="433387" cy="43338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7" name="speak">
              <a:extLst>
                <a:ext uri="{FF2B5EF4-FFF2-40B4-BE49-F238E27FC236}">
                  <a16:creationId xmlns:a16="http://schemas.microsoft.com/office/drawing/2014/main" id="{4F579C95-0F05-4074-A55B-C3E33CA87A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4583" y="5478430"/>
              <a:ext cx="183356" cy="160160"/>
            </a:xfrm>
            <a:custGeom>
              <a:avLst/>
              <a:gdLst>
                <a:gd name="connsiteX0" fmla="*/ 915591 w 1581150"/>
                <a:gd name="connsiteY0" fmla="*/ 475536 h 1381125"/>
                <a:gd name="connsiteX1" fmla="*/ 567928 w 1581150"/>
                <a:gd name="connsiteY1" fmla="*/ 131683 h 1381125"/>
                <a:gd name="connsiteX2" fmla="*/ 215503 w 1581150"/>
                <a:gd name="connsiteY2" fmla="*/ 475536 h 1381125"/>
                <a:gd name="connsiteX3" fmla="*/ 567928 w 1581150"/>
                <a:gd name="connsiteY3" fmla="*/ 819388 h 1381125"/>
                <a:gd name="connsiteX4" fmla="*/ 915591 w 1581150"/>
                <a:gd name="connsiteY4" fmla="*/ 475536 h 1381125"/>
                <a:gd name="connsiteX5" fmla="*/ 915591 w 1581150"/>
                <a:gd name="connsiteY5" fmla="*/ 475536 h 1381125"/>
                <a:gd name="connsiteX6" fmla="*/ 10716 w 1581150"/>
                <a:gd name="connsiteY6" fmla="*/ 1376601 h 1381125"/>
                <a:gd name="connsiteX7" fmla="*/ 573643 w 1581150"/>
                <a:gd name="connsiteY7" fmla="*/ 819388 h 1381125"/>
                <a:gd name="connsiteX8" fmla="*/ 1136571 w 1581150"/>
                <a:gd name="connsiteY8" fmla="*/ 1376601 h 1381125"/>
                <a:gd name="connsiteX9" fmla="*/ 1256586 w 1581150"/>
                <a:gd name="connsiteY9" fmla="*/ 10716 h 1381125"/>
                <a:gd name="connsiteX10" fmla="*/ 1314688 w 1581150"/>
                <a:gd name="connsiteY10" fmla="*/ 934641 h 1381125"/>
                <a:gd name="connsiteX11" fmla="*/ 1095613 w 1581150"/>
                <a:gd name="connsiteY11" fmla="*/ 170736 h 1381125"/>
                <a:gd name="connsiteX12" fmla="*/ 1131808 w 1581150"/>
                <a:gd name="connsiteY12" fmla="*/ 813673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1150" h="1381125">
                  <a:moveTo>
                    <a:pt x="915591" y="475536"/>
                  </a:moveTo>
                  <a:cubicBezTo>
                    <a:pt x="915591" y="285036"/>
                    <a:pt x="760333" y="131683"/>
                    <a:pt x="567928" y="131683"/>
                  </a:cubicBezTo>
                  <a:cubicBezTo>
                    <a:pt x="375523" y="131683"/>
                    <a:pt x="215503" y="285988"/>
                    <a:pt x="215503" y="475536"/>
                  </a:cubicBezTo>
                  <a:cubicBezTo>
                    <a:pt x="215503" y="665083"/>
                    <a:pt x="375523" y="819388"/>
                    <a:pt x="567928" y="819388"/>
                  </a:cubicBezTo>
                  <a:cubicBezTo>
                    <a:pt x="760333" y="819388"/>
                    <a:pt x="915591" y="665083"/>
                    <a:pt x="915591" y="475536"/>
                  </a:cubicBezTo>
                  <a:lnTo>
                    <a:pt x="915591" y="475536"/>
                  </a:lnTo>
                  <a:close/>
                  <a:moveTo>
                    <a:pt x="10716" y="1376601"/>
                  </a:moveTo>
                  <a:cubicBezTo>
                    <a:pt x="10716" y="1068943"/>
                    <a:pt x="262176" y="819388"/>
                    <a:pt x="573643" y="819388"/>
                  </a:cubicBezTo>
                  <a:cubicBezTo>
                    <a:pt x="885111" y="819388"/>
                    <a:pt x="1136571" y="1068943"/>
                    <a:pt x="1136571" y="1376601"/>
                  </a:cubicBezTo>
                  <a:moveTo>
                    <a:pt x="1256586" y="10716"/>
                  </a:moveTo>
                  <a:cubicBezTo>
                    <a:pt x="1678543" y="203121"/>
                    <a:pt x="1671876" y="698421"/>
                    <a:pt x="1314688" y="934641"/>
                  </a:cubicBezTo>
                  <a:moveTo>
                    <a:pt x="1095613" y="170736"/>
                  </a:moveTo>
                  <a:cubicBezTo>
                    <a:pt x="1359456" y="304086"/>
                    <a:pt x="1354693" y="648891"/>
                    <a:pt x="1131808" y="813673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815818C9-A14D-48ED-87B4-74AAF4AB57FF}"/>
              </a:ext>
            </a:extLst>
          </p:cNvPr>
          <p:cNvGrpSpPr/>
          <p:nvPr/>
        </p:nvGrpSpPr>
        <p:grpSpPr>
          <a:xfrm>
            <a:off x="8091253" y="5334127"/>
            <a:ext cx="442912" cy="442912"/>
            <a:chOff x="7510463" y="5312356"/>
            <a:chExt cx="442912" cy="442912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EC40B558-35F0-4CC6-9F50-3AEB4E1A1506}"/>
                </a:ext>
              </a:extLst>
            </p:cNvPr>
            <p:cNvSpPr/>
            <p:nvPr/>
          </p:nvSpPr>
          <p:spPr bwMode="auto">
            <a:xfrm>
              <a:off x="7510463" y="5312356"/>
              <a:ext cx="442912" cy="4429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5" name="watch">
              <a:extLst>
                <a:ext uri="{FF2B5EF4-FFF2-40B4-BE49-F238E27FC236}">
                  <a16:creationId xmlns:a16="http://schemas.microsoft.com/office/drawing/2014/main" id="{9E4651D9-40CC-418E-9381-1A2929547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2861" y="5406390"/>
              <a:ext cx="147639" cy="269797"/>
            </a:xfrm>
            <a:custGeom>
              <a:avLst/>
              <a:gdLst>
                <a:gd name="T0" fmla="*/ 15 w 32"/>
                <a:gd name="T1" fmla="*/ 49 h 61"/>
                <a:gd name="T2" fmla="*/ 15 w 32"/>
                <a:gd name="T3" fmla="*/ 8 h 61"/>
                <a:gd name="T4" fmla="*/ 23 w 32"/>
                <a:gd name="T5" fmla="*/ 0 h 61"/>
                <a:gd name="T6" fmla="*/ 32 w 32"/>
                <a:gd name="T7" fmla="*/ 8 h 61"/>
                <a:gd name="T8" fmla="*/ 32 w 32"/>
                <a:gd name="T9" fmla="*/ 30 h 61"/>
                <a:gd name="T10" fmla="*/ 24 w 32"/>
                <a:gd name="T11" fmla="*/ 0 h 61"/>
                <a:gd name="T12" fmla="*/ 8 w 32"/>
                <a:gd name="T13" fmla="*/ 0 h 61"/>
                <a:gd name="T14" fmla="*/ 0 w 32"/>
                <a:gd name="T15" fmla="*/ 8 h 61"/>
                <a:gd name="T16" fmla="*/ 0 w 32"/>
                <a:gd name="T17" fmla="*/ 49 h 61"/>
                <a:gd name="T18" fmla="*/ 15 w 32"/>
                <a:gd name="T19" fmla="*/ 49 h 61"/>
                <a:gd name="T20" fmla="*/ 15 w 32"/>
                <a:gd name="T21" fmla="*/ 53 h 61"/>
                <a:gd name="T22" fmla="*/ 23 w 32"/>
                <a:gd name="T23" fmla="*/ 61 h 61"/>
                <a:gd name="T24" fmla="*/ 31 w 32"/>
                <a:gd name="T25" fmla="*/ 53 h 61"/>
                <a:gd name="T26" fmla="*/ 31 w 32"/>
                <a:gd name="T27" fmla="*/ 48 h 61"/>
                <a:gd name="T28" fmla="*/ 0 w 32"/>
                <a:gd name="T29" fmla="*/ 49 h 61"/>
                <a:gd name="T30" fmla="*/ 0 w 32"/>
                <a:gd name="T31" fmla="*/ 53 h 61"/>
                <a:gd name="T32" fmla="*/ 8 w 32"/>
                <a:gd name="T33" fmla="*/ 61 h 61"/>
                <a:gd name="T34" fmla="*/ 24 w 32"/>
                <a:gd name="T35" fmla="*/ 61 h 61"/>
                <a:gd name="T36" fmla="*/ 6 w 32"/>
                <a:gd name="T37" fmla="*/ 20 h 61"/>
                <a:gd name="T38" fmla="*/ 7 w 32"/>
                <a:gd name="T39" fmla="*/ 21 h 61"/>
                <a:gd name="T40" fmla="*/ 8 w 32"/>
                <a:gd name="T41" fmla="*/ 20 h 61"/>
                <a:gd name="T42" fmla="*/ 7 w 32"/>
                <a:gd name="T43" fmla="*/ 19 h 61"/>
                <a:gd name="T44" fmla="*/ 6 w 32"/>
                <a:gd name="T45" fmla="*/ 20 h 61"/>
                <a:gd name="T46" fmla="*/ 6 w 32"/>
                <a:gd name="T47" fmla="*/ 31 h 61"/>
                <a:gd name="T48" fmla="*/ 7 w 32"/>
                <a:gd name="T49" fmla="*/ 32 h 61"/>
                <a:gd name="T50" fmla="*/ 8 w 32"/>
                <a:gd name="T51" fmla="*/ 31 h 61"/>
                <a:gd name="T52" fmla="*/ 7 w 32"/>
                <a:gd name="T53" fmla="*/ 30 h 61"/>
                <a:gd name="T54" fmla="*/ 6 w 32"/>
                <a:gd name="T55" fmla="*/ 31 h 61"/>
                <a:gd name="T56" fmla="*/ 6 w 32"/>
                <a:gd name="T57" fmla="*/ 42 h 61"/>
                <a:gd name="T58" fmla="*/ 7 w 32"/>
                <a:gd name="T59" fmla="*/ 43 h 61"/>
                <a:gd name="T60" fmla="*/ 8 w 32"/>
                <a:gd name="T61" fmla="*/ 42 h 61"/>
                <a:gd name="T62" fmla="*/ 7 w 32"/>
                <a:gd name="T63" fmla="*/ 41 h 61"/>
                <a:gd name="T64" fmla="*/ 6 w 32"/>
                <a:gd name="T65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61">
                  <a:moveTo>
                    <a:pt x="15" y="49"/>
                  </a:moveTo>
                  <a:cubicBezTo>
                    <a:pt x="15" y="49"/>
                    <a:pt x="15" y="49"/>
                    <a:pt x="15" y="8"/>
                  </a:cubicBezTo>
                  <a:cubicBezTo>
                    <a:pt x="15" y="4"/>
                    <a:pt x="19" y="0"/>
                    <a:pt x="23" y="0"/>
                  </a:cubicBezTo>
                  <a:cubicBezTo>
                    <a:pt x="28" y="0"/>
                    <a:pt x="32" y="4"/>
                    <a:pt x="32" y="8"/>
                  </a:cubicBezTo>
                  <a:cubicBezTo>
                    <a:pt x="32" y="8"/>
                    <a:pt x="32" y="8"/>
                    <a:pt x="32" y="30"/>
                  </a:cubicBezTo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moveTo>
                    <a:pt x="15" y="49"/>
                  </a:moveTo>
                  <a:cubicBezTo>
                    <a:pt x="15" y="49"/>
                    <a:pt x="15" y="49"/>
                    <a:pt x="15" y="53"/>
                  </a:cubicBezTo>
                  <a:cubicBezTo>
                    <a:pt x="15" y="58"/>
                    <a:pt x="19" y="61"/>
                    <a:pt x="23" y="61"/>
                  </a:cubicBezTo>
                  <a:cubicBezTo>
                    <a:pt x="27" y="61"/>
                    <a:pt x="31" y="58"/>
                    <a:pt x="31" y="53"/>
                  </a:cubicBezTo>
                  <a:cubicBezTo>
                    <a:pt x="31" y="53"/>
                    <a:pt x="31" y="53"/>
                    <a:pt x="31" y="48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3"/>
                  </a:cubicBezTo>
                  <a:cubicBezTo>
                    <a:pt x="0" y="58"/>
                    <a:pt x="3" y="61"/>
                    <a:pt x="8" y="61"/>
                  </a:cubicBezTo>
                  <a:cubicBezTo>
                    <a:pt x="8" y="61"/>
                    <a:pt x="8" y="61"/>
                    <a:pt x="24" y="61"/>
                  </a:cubicBezTo>
                  <a:moveTo>
                    <a:pt x="6" y="20"/>
                  </a:move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8" y="21"/>
                    <a:pt x="8" y="20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6" y="19"/>
                    <a:pt x="6" y="20"/>
                  </a:cubicBezTo>
                  <a:close/>
                  <a:moveTo>
                    <a:pt x="6" y="31"/>
                  </a:moveTo>
                  <a:cubicBezTo>
                    <a:pt x="6" y="32"/>
                    <a:pt x="7" y="32"/>
                    <a:pt x="7" y="32"/>
                  </a:cubicBezTo>
                  <a:cubicBezTo>
                    <a:pt x="8" y="32"/>
                    <a:pt x="8" y="32"/>
                    <a:pt x="8" y="31"/>
                  </a:cubicBezTo>
                  <a:cubicBezTo>
                    <a:pt x="8" y="30"/>
                    <a:pt x="8" y="30"/>
                    <a:pt x="7" y="30"/>
                  </a:cubicBezTo>
                  <a:cubicBezTo>
                    <a:pt x="7" y="30"/>
                    <a:pt x="6" y="30"/>
                    <a:pt x="6" y="31"/>
                  </a:cubicBezTo>
                  <a:close/>
                  <a:moveTo>
                    <a:pt x="6" y="42"/>
                  </a:moveTo>
                  <a:cubicBezTo>
                    <a:pt x="6" y="43"/>
                    <a:pt x="7" y="43"/>
                    <a:pt x="7" y="43"/>
                  </a:cubicBezTo>
                  <a:cubicBezTo>
                    <a:pt x="8" y="43"/>
                    <a:pt x="8" y="43"/>
                    <a:pt x="8" y="42"/>
                  </a:cubicBezTo>
                  <a:cubicBezTo>
                    <a:pt x="8" y="42"/>
                    <a:pt x="8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525C02F-98AF-44FC-B132-83E7210A7C4C}"/>
              </a:ext>
            </a:extLst>
          </p:cNvPr>
          <p:cNvGrpSpPr/>
          <p:nvPr/>
        </p:nvGrpSpPr>
        <p:grpSpPr>
          <a:xfrm>
            <a:off x="8923799" y="5162889"/>
            <a:ext cx="474760" cy="474760"/>
            <a:chOff x="8343009" y="5141118"/>
            <a:chExt cx="474760" cy="474760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58B367A-3A71-4DA0-BAA5-972D36DF8CC7}"/>
                </a:ext>
              </a:extLst>
            </p:cNvPr>
            <p:cNvSpPr/>
            <p:nvPr/>
          </p:nvSpPr>
          <p:spPr bwMode="auto">
            <a:xfrm>
              <a:off x="8343009" y="5141118"/>
              <a:ext cx="474760" cy="47476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chips">
              <a:extLst>
                <a:ext uri="{FF2B5EF4-FFF2-40B4-BE49-F238E27FC236}">
                  <a16:creationId xmlns:a16="http://schemas.microsoft.com/office/drawing/2014/main" id="{1966D8C2-E1E7-4049-8220-6029AEE4B3E1}"/>
                </a:ext>
              </a:extLst>
            </p:cNvPr>
            <p:cNvSpPr/>
            <p:nvPr/>
          </p:nvSpPr>
          <p:spPr>
            <a:xfrm>
              <a:off x="8391098" y="5229225"/>
              <a:ext cx="332184" cy="295275"/>
            </a:xfrm>
            <a:custGeom>
              <a:avLst/>
              <a:gdLst>
                <a:gd name="connsiteX0" fmla="*/ 222858 w 624315"/>
                <a:gd name="connsiteY0" fmla="*/ 267948 h 554948"/>
                <a:gd name="connsiteX1" fmla="*/ 222858 w 624315"/>
                <a:gd name="connsiteY1" fmla="*/ 150022 h 554948"/>
                <a:gd name="connsiteX2" fmla="*/ 250606 w 624315"/>
                <a:gd name="connsiteY2" fmla="*/ 118806 h 554948"/>
                <a:gd name="connsiteX3" fmla="*/ 493395 w 624315"/>
                <a:gd name="connsiteY3" fmla="*/ 118806 h 554948"/>
                <a:gd name="connsiteX4" fmla="*/ 521143 w 624315"/>
                <a:gd name="connsiteY4" fmla="*/ 150022 h 554948"/>
                <a:gd name="connsiteX5" fmla="*/ 521143 w 624315"/>
                <a:gd name="connsiteY5" fmla="*/ 399748 h 554948"/>
                <a:gd name="connsiteX6" fmla="*/ 493395 w 624315"/>
                <a:gd name="connsiteY6" fmla="*/ 430964 h 554948"/>
                <a:gd name="connsiteX7" fmla="*/ 493395 w 624315"/>
                <a:gd name="connsiteY7" fmla="*/ 430964 h 554948"/>
                <a:gd name="connsiteX8" fmla="*/ 278353 w 624315"/>
                <a:gd name="connsiteY8" fmla="*/ 430964 h 554948"/>
                <a:gd name="connsiteX9" fmla="*/ 274885 w 624315"/>
                <a:gd name="connsiteY9" fmla="*/ 118806 h 554948"/>
                <a:gd name="connsiteX10" fmla="*/ 274885 w 624315"/>
                <a:gd name="connsiteY10" fmla="*/ 77185 h 554948"/>
                <a:gd name="connsiteX11" fmla="*/ 326911 w 624315"/>
                <a:gd name="connsiteY11" fmla="*/ 118806 h 554948"/>
                <a:gd name="connsiteX12" fmla="*/ 326911 w 624315"/>
                <a:gd name="connsiteY12" fmla="*/ 77185 h 554948"/>
                <a:gd name="connsiteX13" fmla="*/ 375469 w 624315"/>
                <a:gd name="connsiteY13" fmla="*/ 77185 h 554948"/>
                <a:gd name="connsiteX14" fmla="*/ 375469 w 624315"/>
                <a:gd name="connsiteY14" fmla="*/ 118806 h 554948"/>
                <a:gd name="connsiteX15" fmla="*/ 424027 w 624315"/>
                <a:gd name="connsiteY15" fmla="*/ 77185 h 554948"/>
                <a:gd name="connsiteX16" fmla="*/ 424027 w 624315"/>
                <a:gd name="connsiteY16" fmla="*/ 118806 h 554948"/>
                <a:gd name="connsiteX17" fmla="*/ 482990 w 624315"/>
                <a:gd name="connsiteY17" fmla="*/ 77185 h 554948"/>
                <a:gd name="connsiteX18" fmla="*/ 482990 w 624315"/>
                <a:gd name="connsiteY18" fmla="*/ 118806 h 554948"/>
                <a:gd name="connsiteX19" fmla="*/ 576637 w 624315"/>
                <a:gd name="connsiteY19" fmla="*/ 170832 h 554948"/>
                <a:gd name="connsiteX20" fmla="*/ 524611 w 624315"/>
                <a:gd name="connsiteY20" fmla="*/ 170832 h 554948"/>
                <a:gd name="connsiteX21" fmla="*/ 576637 w 624315"/>
                <a:gd name="connsiteY21" fmla="*/ 219390 h 554948"/>
                <a:gd name="connsiteX22" fmla="*/ 524611 w 624315"/>
                <a:gd name="connsiteY22" fmla="*/ 219390 h 554948"/>
                <a:gd name="connsiteX23" fmla="*/ 576637 w 624315"/>
                <a:gd name="connsiteY23" fmla="*/ 271417 h 554948"/>
                <a:gd name="connsiteX24" fmla="*/ 524611 w 624315"/>
                <a:gd name="connsiteY24" fmla="*/ 271417 h 554948"/>
                <a:gd name="connsiteX25" fmla="*/ 576637 w 624315"/>
                <a:gd name="connsiteY25" fmla="*/ 330380 h 554948"/>
                <a:gd name="connsiteX26" fmla="*/ 524611 w 624315"/>
                <a:gd name="connsiteY26" fmla="*/ 330380 h 554948"/>
                <a:gd name="connsiteX27" fmla="*/ 576637 w 624315"/>
                <a:gd name="connsiteY27" fmla="*/ 378938 h 554948"/>
                <a:gd name="connsiteX28" fmla="*/ 524611 w 624315"/>
                <a:gd name="connsiteY28" fmla="*/ 378938 h 554948"/>
                <a:gd name="connsiteX29" fmla="*/ 222858 w 624315"/>
                <a:gd name="connsiteY29" fmla="*/ 170832 h 554948"/>
                <a:gd name="connsiteX30" fmla="*/ 181237 w 624315"/>
                <a:gd name="connsiteY30" fmla="*/ 170832 h 554948"/>
                <a:gd name="connsiteX31" fmla="*/ 222858 w 624315"/>
                <a:gd name="connsiteY31" fmla="*/ 219390 h 554948"/>
                <a:gd name="connsiteX32" fmla="*/ 181237 w 624315"/>
                <a:gd name="connsiteY32" fmla="*/ 219390 h 554948"/>
                <a:gd name="connsiteX33" fmla="*/ 222858 w 624315"/>
                <a:gd name="connsiteY33" fmla="*/ 271417 h 554948"/>
                <a:gd name="connsiteX34" fmla="*/ 181237 w 624315"/>
                <a:gd name="connsiteY34" fmla="*/ 271417 h 554948"/>
                <a:gd name="connsiteX35" fmla="*/ 326911 w 624315"/>
                <a:gd name="connsiteY35" fmla="*/ 430964 h 554948"/>
                <a:gd name="connsiteX36" fmla="*/ 326911 w 624315"/>
                <a:gd name="connsiteY36" fmla="*/ 482991 h 554948"/>
                <a:gd name="connsiteX37" fmla="*/ 375469 w 624315"/>
                <a:gd name="connsiteY37" fmla="*/ 479522 h 554948"/>
                <a:gd name="connsiteX38" fmla="*/ 375469 w 624315"/>
                <a:gd name="connsiteY38" fmla="*/ 427496 h 554948"/>
                <a:gd name="connsiteX39" fmla="*/ 424027 w 624315"/>
                <a:gd name="connsiteY39" fmla="*/ 430964 h 554948"/>
                <a:gd name="connsiteX40" fmla="*/ 424027 w 624315"/>
                <a:gd name="connsiteY40" fmla="*/ 482991 h 554948"/>
                <a:gd name="connsiteX41" fmla="*/ 482990 w 624315"/>
                <a:gd name="connsiteY41" fmla="*/ 430964 h 554948"/>
                <a:gd name="connsiteX42" fmla="*/ 482990 w 624315"/>
                <a:gd name="connsiteY42" fmla="*/ 482991 h 554948"/>
                <a:gd name="connsiteX43" fmla="*/ 254074 w 624315"/>
                <a:gd name="connsiteY43" fmla="*/ 451775 h 554948"/>
                <a:gd name="connsiteX44" fmla="*/ 118806 w 624315"/>
                <a:gd name="connsiteY44" fmla="*/ 451775 h 554948"/>
                <a:gd name="connsiteX45" fmla="*/ 101464 w 624315"/>
                <a:gd name="connsiteY45" fmla="*/ 434433 h 554948"/>
                <a:gd name="connsiteX46" fmla="*/ 101464 w 624315"/>
                <a:gd name="connsiteY46" fmla="*/ 292227 h 554948"/>
                <a:gd name="connsiteX47" fmla="*/ 118806 w 624315"/>
                <a:gd name="connsiteY47" fmla="*/ 274885 h 554948"/>
                <a:gd name="connsiteX48" fmla="*/ 254074 w 624315"/>
                <a:gd name="connsiteY48" fmla="*/ 274885 h 554948"/>
                <a:gd name="connsiteX49" fmla="*/ 271416 w 624315"/>
                <a:gd name="connsiteY49" fmla="*/ 292227 h 554948"/>
                <a:gd name="connsiteX50" fmla="*/ 271416 w 624315"/>
                <a:gd name="connsiteY50" fmla="*/ 434433 h 554948"/>
                <a:gd name="connsiteX51" fmla="*/ 254074 w 624315"/>
                <a:gd name="connsiteY51" fmla="*/ 451775 h 554948"/>
                <a:gd name="connsiteX52" fmla="*/ 254074 w 624315"/>
                <a:gd name="connsiteY52" fmla="*/ 451775 h 554948"/>
                <a:gd name="connsiteX53" fmla="*/ 129211 w 624315"/>
                <a:gd name="connsiteY53" fmla="*/ 274885 h 554948"/>
                <a:gd name="connsiteX54" fmla="*/ 129211 w 624315"/>
                <a:gd name="connsiteY54" fmla="*/ 250606 h 554948"/>
                <a:gd name="connsiteX55" fmla="*/ 156958 w 624315"/>
                <a:gd name="connsiteY55" fmla="*/ 274885 h 554948"/>
                <a:gd name="connsiteX56" fmla="*/ 156958 w 624315"/>
                <a:gd name="connsiteY56" fmla="*/ 250606 h 554948"/>
                <a:gd name="connsiteX57" fmla="*/ 184706 w 624315"/>
                <a:gd name="connsiteY57" fmla="*/ 250606 h 554948"/>
                <a:gd name="connsiteX58" fmla="*/ 184706 w 624315"/>
                <a:gd name="connsiteY58" fmla="*/ 274885 h 554948"/>
                <a:gd name="connsiteX59" fmla="*/ 212453 w 624315"/>
                <a:gd name="connsiteY59" fmla="*/ 250606 h 554948"/>
                <a:gd name="connsiteX60" fmla="*/ 212453 w 624315"/>
                <a:gd name="connsiteY60" fmla="*/ 274885 h 554948"/>
                <a:gd name="connsiteX61" fmla="*/ 247137 w 624315"/>
                <a:gd name="connsiteY61" fmla="*/ 250606 h 554948"/>
                <a:gd name="connsiteX62" fmla="*/ 247137 w 624315"/>
                <a:gd name="connsiteY62" fmla="*/ 274885 h 554948"/>
                <a:gd name="connsiteX63" fmla="*/ 299164 w 624315"/>
                <a:gd name="connsiteY63" fmla="*/ 302632 h 554948"/>
                <a:gd name="connsiteX64" fmla="*/ 271416 w 624315"/>
                <a:gd name="connsiteY64" fmla="*/ 302632 h 554948"/>
                <a:gd name="connsiteX65" fmla="*/ 299164 w 624315"/>
                <a:gd name="connsiteY65" fmla="*/ 330380 h 554948"/>
                <a:gd name="connsiteX66" fmla="*/ 271416 w 624315"/>
                <a:gd name="connsiteY66" fmla="*/ 330380 h 554948"/>
                <a:gd name="connsiteX67" fmla="*/ 299164 w 624315"/>
                <a:gd name="connsiteY67" fmla="*/ 361596 h 554948"/>
                <a:gd name="connsiteX68" fmla="*/ 271416 w 624315"/>
                <a:gd name="connsiteY68" fmla="*/ 361596 h 554948"/>
                <a:gd name="connsiteX69" fmla="*/ 299164 w 624315"/>
                <a:gd name="connsiteY69" fmla="*/ 392812 h 554948"/>
                <a:gd name="connsiteX70" fmla="*/ 271416 w 624315"/>
                <a:gd name="connsiteY70" fmla="*/ 392812 h 554948"/>
                <a:gd name="connsiteX71" fmla="*/ 299164 w 624315"/>
                <a:gd name="connsiteY71" fmla="*/ 424027 h 554948"/>
                <a:gd name="connsiteX72" fmla="*/ 271416 w 624315"/>
                <a:gd name="connsiteY72" fmla="*/ 424027 h 554948"/>
                <a:gd name="connsiteX73" fmla="*/ 101464 w 624315"/>
                <a:gd name="connsiteY73" fmla="*/ 302632 h 554948"/>
                <a:gd name="connsiteX74" fmla="*/ 77185 w 624315"/>
                <a:gd name="connsiteY74" fmla="*/ 302632 h 554948"/>
                <a:gd name="connsiteX75" fmla="*/ 101464 w 624315"/>
                <a:gd name="connsiteY75" fmla="*/ 330380 h 554948"/>
                <a:gd name="connsiteX76" fmla="*/ 77185 w 624315"/>
                <a:gd name="connsiteY76" fmla="*/ 330380 h 554948"/>
                <a:gd name="connsiteX77" fmla="*/ 101464 w 624315"/>
                <a:gd name="connsiteY77" fmla="*/ 361596 h 554948"/>
                <a:gd name="connsiteX78" fmla="*/ 77185 w 624315"/>
                <a:gd name="connsiteY78" fmla="*/ 361596 h 554948"/>
                <a:gd name="connsiteX79" fmla="*/ 101464 w 624315"/>
                <a:gd name="connsiteY79" fmla="*/ 392812 h 554948"/>
                <a:gd name="connsiteX80" fmla="*/ 77185 w 624315"/>
                <a:gd name="connsiteY80" fmla="*/ 392812 h 554948"/>
                <a:gd name="connsiteX81" fmla="*/ 101464 w 624315"/>
                <a:gd name="connsiteY81" fmla="*/ 424027 h 554948"/>
                <a:gd name="connsiteX82" fmla="*/ 77185 w 624315"/>
                <a:gd name="connsiteY82" fmla="*/ 424027 h 554948"/>
                <a:gd name="connsiteX83" fmla="*/ 129211 w 624315"/>
                <a:gd name="connsiteY83" fmla="*/ 451775 h 554948"/>
                <a:gd name="connsiteX84" fmla="*/ 129211 w 624315"/>
                <a:gd name="connsiteY84" fmla="*/ 479522 h 554948"/>
                <a:gd name="connsiteX85" fmla="*/ 156958 w 624315"/>
                <a:gd name="connsiteY85" fmla="*/ 451775 h 554948"/>
                <a:gd name="connsiteX86" fmla="*/ 156958 w 624315"/>
                <a:gd name="connsiteY86" fmla="*/ 479522 h 554948"/>
                <a:gd name="connsiteX87" fmla="*/ 184706 w 624315"/>
                <a:gd name="connsiteY87" fmla="*/ 479522 h 554948"/>
                <a:gd name="connsiteX88" fmla="*/ 184706 w 624315"/>
                <a:gd name="connsiteY88" fmla="*/ 451775 h 554948"/>
                <a:gd name="connsiteX89" fmla="*/ 212453 w 624315"/>
                <a:gd name="connsiteY89" fmla="*/ 451775 h 554948"/>
                <a:gd name="connsiteX90" fmla="*/ 212453 w 624315"/>
                <a:gd name="connsiteY90" fmla="*/ 479522 h 554948"/>
                <a:gd name="connsiteX91" fmla="*/ 247137 w 624315"/>
                <a:gd name="connsiteY91" fmla="*/ 451775 h 554948"/>
                <a:gd name="connsiteX92" fmla="*/ 247137 w 624315"/>
                <a:gd name="connsiteY92" fmla="*/ 479522 h 55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24315" h="554948">
                  <a:moveTo>
                    <a:pt x="222858" y="267948"/>
                  </a:moveTo>
                  <a:cubicBezTo>
                    <a:pt x="222858" y="156959"/>
                    <a:pt x="222858" y="150022"/>
                    <a:pt x="222858" y="150022"/>
                  </a:cubicBezTo>
                  <a:cubicBezTo>
                    <a:pt x="222858" y="132680"/>
                    <a:pt x="236732" y="118806"/>
                    <a:pt x="250606" y="118806"/>
                  </a:cubicBezTo>
                  <a:cubicBezTo>
                    <a:pt x="493395" y="118806"/>
                    <a:pt x="493395" y="118806"/>
                    <a:pt x="493395" y="118806"/>
                  </a:cubicBezTo>
                  <a:cubicBezTo>
                    <a:pt x="510737" y="118806"/>
                    <a:pt x="521143" y="129211"/>
                    <a:pt x="521143" y="150022"/>
                  </a:cubicBezTo>
                  <a:cubicBezTo>
                    <a:pt x="521143" y="399748"/>
                    <a:pt x="521143" y="399748"/>
                    <a:pt x="521143" y="399748"/>
                  </a:cubicBezTo>
                  <a:cubicBezTo>
                    <a:pt x="521143" y="413622"/>
                    <a:pt x="510737" y="430964"/>
                    <a:pt x="493395" y="430964"/>
                  </a:cubicBezTo>
                  <a:lnTo>
                    <a:pt x="493395" y="430964"/>
                  </a:lnTo>
                  <a:cubicBezTo>
                    <a:pt x="368532" y="430964"/>
                    <a:pt x="309569" y="430964"/>
                    <a:pt x="278353" y="430964"/>
                  </a:cubicBezTo>
                  <a:moveTo>
                    <a:pt x="274885" y="118806"/>
                  </a:moveTo>
                  <a:cubicBezTo>
                    <a:pt x="274885" y="77185"/>
                    <a:pt x="274885" y="77185"/>
                    <a:pt x="274885" y="77185"/>
                  </a:cubicBezTo>
                  <a:moveTo>
                    <a:pt x="326911" y="118806"/>
                  </a:moveTo>
                  <a:cubicBezTo>
                    <a:pt x="326911" y="77185"/>
                    <a:pt x="326911" y="77185"/>
                    <a:pt x="326911" y="77185"/>
                  </a:cubicBezTo>
                  <a:moveTo>
                    <a:pt x="375469" y="77185"/>
                  </a:moveTo>
                  <a:cubicBezTo>
                    <a:pt x="375469" y="118806"/>
                    <a:pt x="375469" y="118806"/>
                    <a:pt x="375469" y="118806"/>
                  </a:cubicBezTo>
                  <a:moveTo>
                    <a:pt x="424027" y="77185"/>
                  </a:moveTo>
                  <a:cubicBezTo>
                    <a:pt x="424027" y="118806"/>
                    <a:pt x="424027" y="118806"/>
                    <a:pt x="424027" y="118806"/>
                  </a:cubicBezTo>
                  <a:moveTo>
                    <a:pt x="482990" y="77185"/>
                  </a:moveTo>
                  <a:cubicBezTo>
                    <a:pt x="482990" y="118806"/>
                    <a:pt x="482990" y="118806"/>
                    <a:pt x="482990" y="118806"/>
                  </a:cubicBezTo>
                  <a:moveTo>
                    <a:pt x="576637" y="170832"/>
                  </a:moveTo>
                  <a:cubicBezTo>
                    <a:pt x="524611" y="170832"/>
                    <a:pt x="524611" y="170832"/>
                    <a:pt x="524611" y="170832"/>
                  </a:cubicBezTo>
                  <a:moveTo>
                    <a:pt x="576637" y="219390"/>
                  </a:moveTo>
                  <a:cubicBezTo>
                    <a:pt x="524611" y="219390"/>
                    <a:pt x="524611" y="219390"/>
                    <a:pt x="524611" y="219390"/>
                  </a:cubicBezTo>
                  <a:moveTo>
                    <a:pt x="576637" y="271417"/>
                  </a:moveTo>
                  <a:cubicBezTo>
                    <a:pt x="524611" y="271417"/>
                    <a:pt x="524611" y="271417"/>
                    <a:pt x="524611" y="271417"/>
                  </a:cubicBezTo>
                  <a:moveTo>
                    <a:pt x="576637" y="330380"/>
                  </a:moveTo>
                  <a:cubicBezTo>
                    <a:pt x="524611" y="330380"/>
                    <a:pt x="524611" y="330380"/>
                    <a:pt x="524611" y="330380"/>
                  </a:cubicBezTo>
                  <a:moveTo>
                    <a:pt x="576637" y="378938"/>
                  </a:moveTo>
                  <a:cubicBezTo>
                    <a:pt x="524611" y="378938"/>
                    <a:pt x="524611" y="378938"/>
                    <a:pt x="524611" y="378938"/>
                  </a:cubicBezTo>
                  <a:moveTo>
                    <a:pt x="222858" y="170832"/>
                  </a:moveTo>
                  <a:cubicBezTo>
                    <a:pt x="181237" y="170832"/>
                    <a:pt x="181237" y="170832"/>
                    <a:pt x="181237" y="170832"/>
                  </a:cubicBezTo>
                  <a:moveTo>
                    <a:pt x="222858" y="219390"/>
                  </a:moveTo>
                  <a:cubicBezTo>
                    <a:pt x="181237" y="219390"/>
                    <a:pt x="181237" y="219390"/>
                    <a:pt x="181237" y="219390"/>
                  </a:cubicBezTo>
                  <a:moveTo>
                    <a:pt x="222858" y="271417"/>
                  </a:moveTo>
                  <a:cubicBezTo>
                    <a:pt x="181237" y="271417"/>
                    <a:pt x="181237" y="271417"/>
                    <a:pt x="181237" y="271417"/>
                  </a:cubicBezTo>
                  <a:moveTo>
                    <a:pt x="326911" y="430964"/>
                  </a:moveTo>
                  <a:cubicBezTo>
                    <a:pt x="326911" y="482991"/>
                    <a:pt x="326911" y="482991"/>
                    <a:pt x="326911" y="482991"/>
                  </a:cubicBezTo>
                  <a:moveTo>
                    <a:pt x="375469" y="479522"/>
                  </a:moveTo>
                  <a:cubicBezTo>
                    <a:pt x="375469" y="427496"/>
                    <a:pt x="375469" y="427496"/>
                    <a:pt x="375469" y="427496"/>
                  </a:cubicBezTo>
                  <a:moveTo>
                    <a:pt x="424027" y="430964"/>
                  </a:moveTo>
                  <a:cubicBezTo>
                    <a:pt x="424027" y="482991"/>
                    <a:pt x="424027" y="482991"/>
                    <a:pt x="424027" y="482991"/>
                  </a:cubicBezTo>
                  <a:moveTo>
                    <a:pt x="482990" y="430964"/>
                  </a:moveTo>
                  <a:cubicBezTo>
                    <a:pt x="482990" y="482991"/>
                    <a:pt x="482990" y="482991"/>
                    <a:pt x="482990" y="482991"/>
                  </a:cubicBezTo>
                  <a:moveTo>
                    <a:pt x="254074" y="451775"/>
                  </a:moveTo>
                  <a:cubicBezTo>
                    <a:pt x="118806" y="451775"/>
                    <a:pt x="118806" y="451775"/>
                    <a:pt x="118806" y="451775"/>
                  </a:cubicBezTo>
                  <a:cubicBezTo>
                    <a:pt x="111869" y="451775"/>
                    <a:pt x="101464" y="441369"/>
                    <a:pt x="101464" y="434433"/>
                  </a:cubicBezTo>
                  <a:cubicBezTo>
                    <a:pt x="101464" y="292227"/>
                    <a:pt x="101464" y="292227"/>
                    <a:pt x="101464" y="292227"/>
                  </a:cubicBezTo>
                  <a:cubicBezTo>
                    <a:pt x="101464" y="281822"/>
                    <a:pt x="108401" y="274885"/>
                    <a:pt x="118806" y="274885"/>
                  </a:cubicBezTo>
                  <a:cubicBezTo>
                    <a:pt x="254074" y="274885"/>
                    <a:pt x="254074" y="274885"/>
                    <a:pt x="254074" y="274885"/>
                  </a:cubicBezTo>
                  <a:cubicBezTo>
                    <a:pt x="264480" y="274885"/>
                    <a:pt x="271416" y="281822"/>
                    <a:pt x="271416" y="292227"/>
                  </a:cubicBezTo>
                  <a:cubicBezTo>
                    <a:pt x="271416" y="434433"/>
                    <a:pt x="271416" y="434433"/>
                    <a:pt x="271416" y="434433"/>
                  </a:cubicBezTo>
                  <a:cubicBezTo>
                    <a:pt x="271416" y="441369"/>
                    <a:pt x="264480" y="451775"/>
                    <a:pt x="254074" y="451775"/>
                  </a:cubicBezTo>
                  <a:lnTo>
                    <a:pt x="254074" y="451775"/>
                  </a:lnTo>
                  <a:close/>
                  <a:moveTo>
                    <a:pt x="129211" y="274885"/>
                  </a:moveTo>
                  <a:cubicBezTo>
                    <a:pt x="129211" y="250606"/>
                    <a:pt x="129211" y="250606"/>
                    <a:pt x="129211" y="250606"/>
                  </a:cubicBezTo>
                  <a:moveTo>
                    <a:pt x="156958" y="274885"/>
                  </a:moveTo>
                  <a:cubicBezTo>
                    <a:pt x="156958" y="250606"/>
                    <a:pt x="156958" y="250606"/>
                    <a:pt x="156958" y="250606"/>
                  </a:cubicBezTo>
                  <a:moveTo>
                    <a:pt x="184706" y="250606"/>
                  </a:moveTo>
                  <a:cubicBezTo>
                    <a:pt x="184706" y="274885"/>
                    <a:pt x="184706" y="274885"/>
                    <a:pt x="184706" y="274885"/>
                  </a:cubicBezTo>
                  <a:moveTo>
                    <a:pt x="212453" y="250606"/>
                  </a:moveTo>
                  <a:cubicBezTo>
                    <a:pt x="212453" y="274885"/>
                    <a:pt x="212453" y="274885"/>
                    <a:pt x="212453" y="274885"/>
                  </a:cubicBezTo>
                  <a:moveTo>
                    <a:pt x="247137" y="250606"/>
                  </a:moveTo>
                  <a:cubicBezTo>
                    <a:pt x="247137" y="274885"/>
                    <a:pt x="247137" y="274885"/>
                    <a:pt x="247137" y="274885"/>
                  </a:cubicBezTo>
                  <a:moveTo>
                    <a:pt x="299164" y="302632"/>
                  </a:moveTo>
                  <a:cubicBezTo>
                    <a:pt x="271416" y="302632"/>
                    <a:pt x="271416" y="302632"/>
                    <a:pt x="271416" y="302632"/>
                  </a:cubicBezTo>
                  <a:moveTo>
                    <a:pt x="299164" y="330380"/>
                  </a:moveTo>
                  <a:cubicBezTo>
                    <a:pt x="271416" y="330380"/>
                    <a:pt x="271416" y="330380"/>
                    <a:pt x="271416" y="330380"/>
                  </a:cubicBezTo>
                  <a:moveTo>
                    <a:pt x="299164" y="361596"/>
                  </a:moveTo>
                  <a:cubicBezTo>
                    <a:pt x="271416" y="361596"/>
                    <a:pt x="271416" y="361596"/>
                    <a:pt x="271416" y="361596"/>
                  </a:cubicBezTo>
                  <a:moveTo>
                    <a:pt x="299164" y="392812"/>
                  </a:moveTo>
                  <a:cubicBezTo>
                    <a:pt x="271416" y="392812"/>
                    <a:pt x="271416" y="392812"/>
                    <a:pt x="271416" y="392812"/>
                  </a:cubicBezTo>
                  <a:moveTo>
                    <a:pt x="299164" y="424027"/>
                  </a:moveTo>
                  <a:cubicBezTo>
                    <a:pt x="271416" y="424027"/>
                    <a:pt x="271416" y="424027"/>
                    <a:pt x="271416" y="424027"/>
                  </a:cubicBezTo>
                  <a:moveTo>
                    <a:pt x="101464" y="302632"/>
                  </a:moveTo>
                  <a:cubicBezTo>
                    <a:pt x="77185" y="302632"/>
                    <a:pt x="77185" y="302632"/>
                    <a:pt x="77185" y="302632"/>
                  </a:cubicBezTo>
                  <a:moveTo>
                    <a:pt x="101464" y="330380"/>
                  </a:moveTo>
                  <a:cubicBezTo>
                    <a:pt x="77185" y="330380"/>
                    <a:pt x="77185" y="330380"/>
                    <a:pt x="77185" y="330380"/>
                  </a:cubicBezTo>
                  <a:moveTo>
                    <a:pt x="101464" y="361596"/>
                  </a:moveTo>
                  <a:cubicBezTo>
                    <a:pt x="77185" y="361596"/>
                    <a:pt x="77185" y="361596"/>
                    <a:pt x="77185" y="361596"/>
                  </a:cubicBezTo>
                  <a:moveTo>
                    <a:pt x="101464" y="392812"/>
                  </a:moveTo>
                  <a:cubicBezTo>
                    <a:pt x="77185" y="392812"/>
                    <a:pt x="77185" y="392812"/>
                    <a:pt x="77185" y="392812"/>
                  </a:cubicBezTo>
                  <a:moveTo>
                    <a:pt x="101464" y="424027"/>
                  </a:moveTo>
                  <a:cubicBezTo>
                    <a:pt x="77185" y="424027"/>
                    <a:pt x="77185" y="424027"/>
                    <a:pt x="77185" y="424027"/>
                  </a:cubicBezTo>
                  <a:moveTo>
                    <a:pt x="129211" y="451775"/>
                  </a:moveTo>
                  <a:cubicBezTo>
                    <a:pt x="129211" y="479522"/>
                    <a:pt x="129211" y="479522"/>
                    <a:pt x="129211" y="479522"/>
                  </a:cubicBezTo>
                  <a:moveTo>
                    <a:pt x="156958" y="451775"/>
                  </a:moveTo>
                  <a:cubicBezTo>
                    <a:pt x="156958" y="479522"/>
                    <a:pt x="156958" y="479522"/>
                    <a:pt x="156958" y="479522"/>
                  </a:cubicBezTo>
                  <a:moveTo>
                    <a:pt x="184706" y="479522"/>
                  </a:moveTo>
                  <a:cubicBezTo>
                    <a:pt x="184706" y="451775"/>
                    <a:pt x="184706" y="451775"/>
                    <a:pt x="184706" y="451775"/>
                  </a:cubicBezTo>
                  <a:moveTo>
                    <a:pt x="212453" y="451775"/>
                  </a:moveTo>
                  <a:cubicBezTo>
                    <a:pt x="212453" y="479522"/>
                    <a:pt x="212453" y="479522"/>
                    <a:pt x="212453" y="479522"/>
                  </a:cubicBezTo>
                  <a:moveTo>
                    <a:pt x="247137" y="451775"/>
                  </a:moveTo>
                  <a:cubicBezTo>
                    <a:pt x="247137" y="479522"/>
                    <a:pt x="247137" y="479522"/>
                    <a:pt x="247137" y="479522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8F2C81E7-89DD-49A1-8CA4-33FBDC1613B2}"/>
              </a:ext>
            </a:extLst>
          </p:cNvPr>
          <p:cNvGrpSpPr/>
          <p:nvPr/>
        </p:nvGrpSpPr>
        <p:grpSpPr>
          <a:xfrm>
            <a:off x="9650971" y="4675308"/>
            <a:ext cx="445886" cy="445886"/>
            <a:chOff x="9070181" y="4653537"/>
            <a:chExt cx="445886" cy="445886"/>
          </a:xfrm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4A05D279-061A-4481-90E2-7F028312953E}"/>
                </a:ext>
              </a:extLst>
            </p:cNvPr>
            <p:cNvSpPr/>
            <p:nvPr/>
          </p:nvSpPr>
          <p:spPr bwMode="auto">
            <a:xfrm>
              <a:off x="9070181" y="4653537"/>
              <a:ext cx="445886" cy="445886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1" name="language">
              <a:extLst>
                <a:ext uri="{FF2B5EF4-FFF2-40B4-BE49-F238E27FC236}">
                  <a16:creationId xmlns:a16="http://schemas.microsoft.com/office/drawing/2014/main" id="{C936FB6E-CC9B-4021-BF3A-A10BDDD08D38}"/>
                </a:ext>
              </a:extLst>
            </p:cNvPr>
            <p:cNvSpPr/>
            <p:nvPr/>
          </p:nvSpPr>
          <p:spPr>
            <a:xfrm>
              <a:off x="9121669" y="4698207"/>
              <a:ext cx="334276" cy="357508"/>
            </a:xfrm>
            <a:custGeom>
              <a:avLst/>
              <a:gdLst>
                <a:gd name="connsiteX0" fmla="*/ 111767 w 720725"/>
                <a:gd name="connsiteY0" fmla="*/ 661794 h 758658"/>
                <a:gd name="connsiteX1" fmla="*/ 225565 w 720725"/>
                <a:gd name="connsiteY1" fmla="*/ 358331 h 758658"/>
                <a:gd name="connsiteX2" fmla="*/ 339364 w 720725"/>
                <a:gd name="connsiteY2" fmla="*/ 661794 h 758658"/>
                <a:gd name="connsiteX3" fmla="*/ 149700 w 720725"/>
                <a:gd name="connsiteY3" fmla="*/ 555582 h 758658"/>
                <a:gd name="connsiteX4" fmla="*/ 297638 w 720725"/>
                <a:gd name="connsiteY4" fmla="*/ 555582 h 758658"/>
                <a:gd name="connsiteX5" fmla="*/ 604895 w 720725"/>
                <a:gd name="connsiteY5" fmla="*/ 244532 h 758658"/>
                <a:gd name="connsiteX6" fmla="*/ 604895 w 720725"/>
                <a:gd name="connsiteY6" fmla="*/ 168666 h 758658"/>
                <a:gd name="connsiteX7" fmla="*/ 301431 w 720725"/>
                <a:gd name="connsiteY7" fmla="*/ 168666 h 758658"/>
                <a:gd name="connsiteX8" fmla="*/ 301431 w 720725"/>
                <a:gd name="connsiteY8" fmla="*/ 244532 h 758658"/>
                <a:gd name="connsiteX9" fmla="*/ 453163 w 720725"/>
                <a:gd name="connsiteY9" fmla="*/ 111767 h 758658"/>
                <a:gd name="connsiteX10" fmla="*/ 453163 w 720725"/>
                <a:gd name="connsiteY10" fmla="*/ 168666 h 758658"/>
                <a:gd name="connsiteX11" fmla="*/ 396264 w 720725"/>
                <a:gd name="connsiteY11" fmla="*/ 434197 h 758658"/>
                <a:gd name="connsiteX12" fmla="*/ 453163 w 720725"/>
                <a:gd name="connsiteY12" fmla="*/ 434197 h 758658"/>
                <a:gd name="connsiteX13" fmla="*/ 453163 w 720725"/>
                <a:gd name="connsiteY13" fmla="*/ 320398 h 758658"/>
                <a:gd name="connsiteX14" fmla="*/ 529029 w 720725"/>
                <a:gd name="connsiteY14" fmla="*/ 244532 h 758658"/>
                <a:gd name="connsiteX15" fmla="*/ 339364 w 720725"/>
                <a:gd name="connsiteY15" fmla="*/ 244532 h 758658"/>
                <a:gd name="connsiteX16" fmla="*/ 282465 w 720725"/>
                <a:gd name="connsiteY16" fmla="*/ 320398 h 758658"/>
                <a:gd name="connsiteX17" fmla="*/ 623861 w 720725"/>
                <a:gd name="connsiteY17" fmla="*/ 320398 h 75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0725" h="758658">
                  <a:moveTo>
                    <a:pt x="111767" y="661794"/>
                  </a:moveTo>
                  <a:lnTo>
                    <a:pt x="225565" y="358331"/>
                  </a:lnTo>
                  <a:lnTo>
                    <a:pt x="339364" y="661794"/>
                  </a:lnTo>
                  <a:moveTo>
                    <a:pt x="149700" y="555582"/>
                  </a:moveTo>
                  <a:lnTo>
                    <a:pt x="297638" y="555582"/>
                  </a:lnTo>
                  <a:moveTo>
                    <a:pt x="604895" y="244532"/>
                  </a:moveTo>
                  <a:lnTo>
                    <a:pt x="604895" y="168666"/>
                  </a:lnTo>
                  <a:lnTo>
                    <a:pt x="301431" y="168666"/>
                  </a:lnTo>
                  <a:lnTo>
                    <a:pt x="301431" y="244532"/>
                  </a:lnTo>
                  <a:moveTo>
                    <a:pt x="453163" y="111767"/>
                  </a:moveTo>
                  <a:lnTo>
                    <a:pt x="453163" y="168666"/>
                  </a:lnTo>
                  <a:moveTo>
                    <a:pt x="396264" y="434197"/>
                  </a:moveTo>
                  <a:lnTo>
                    <a:pt x="453163" y="434197"/>
                  </a:lnTo>
                  <a:lnTo>
                    <a:pt x="453163" y="320398"/>
                  </a:lnTo>
                  <a:lnTo>
                    <a:pt x="529029" y="244532"/>
                  </a:lnTo>
                  <a:lnTo>
                    <a:pt x="339364" y="244532"/>
                  </a:lnTo>
                  <a:moveTo>
                    <a:pt x="282465" y="320398"/>
                  </a:moveTo>
                  <a:lnTo>
                    <a:pt x="623861" y="320398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8DBE6B01-147F-4AD9-A58D-866D9443067C}"/>
              </a:ext>
            </a:extLst>
          </p:cNvPr>
          <p:cNvGrpSpPr/>
          <p:nvPr/>
        </p:nvGrpSpPr>
        <p:grpSpPr>
          <a:xfrm>
            <a:off x="10282915" y="4619964"/>
            <a:ext cx="465813" cy="465813"/>
            <a:chOff x="9702125" y="4598193"/>
            <a:chExt cx="465813" cy="465813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092EA60B-A391-4A08-85BE-143AD7B4A2E2}"/>
                </a:ext>
              </a:extLst>
            </p:cNvPr>
            <p:cNvSpPr/>
            <p:nvPr/>
          </p:nvSpPr>
          <p:spPr bwMode="auto">
            <a:xfrm>
              <a:off x="9702125" y="4598193"/>
              <a:ext cx="465813" cy="46581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9" name="datacenter">
              <a:extLst>
                <a:ext uri="{FF2B5EF4-FFF2-40B4-BE49-F238E27FC236}">
                  <a16:creationId xmlns:a16="http://schemas.microsoft.com/office/drawing/2014/main" id="{76D726C6-5856-4635-BC68-6DC39C06DDCE}"/>
                </a:ext>
              </a:extLst>
            </p:cNvPr>
            <p:cNvSpPr/>
            <p:nvPr/>
          </p:nvSpPr>
          <p:spPr>
            <a:xfrm>
              <a:off x="9736932" y="4702914"/>
              <a:ext cx="372427" cy="253927"/>
            </a:xfrm>
            <a:custGeom>
              <a:avLst/>
              <a:gdLst>
                <a:gd name="connsiteX0" fmla="*/ 79036 w 768411"/>
                <a:gd name="connsiteY0" fmla="*/ 79036 h 523916"/>
                <a:gd name="connsiteX1" fmla="*/ 274632 w 768411"/>
                <a:gd name="connsiteY1" fmla="*/ 79036 h 523916"/>
                <a:gd name="connsiteX2" fmla="*/ 274632 w 768411"/>
                <a:gd name="connsiteY2" fmla="*/ 466734 h 523916"/>
                <a:gd name="connsiteX3" fmla="*/ 79036 w 768411"/>
                <a:gd name="connsiteY3" fmla="*/ 466734 h 523916"/>
                <a:gd name="connsiteX4" fmla="*/ 79036 w 768411"/>
                <a:gd name="connsiteY4" fmla="*/ 79036 h 523916"/>
                <a:gd name="connsiteX5" fmla="*/ 79036 w 768411"/>
                <a:gd name="connsiteY5" fmla="*/ 79036 h 523916"/>
                <a:gd name="connsiteX6" fmla="*/ 274632 w 768411"/>
                <a:gd name="connsiteY6" fmla="*/ 466734 h 523916"/>
                <a:gd name="connsiteX7" fmla="*/ 361951 w 768411"/>
                <a:gd name="connsiteY7" fmla="*/ 389893 h 523916"/>
                <a:gd name="connsiteX8" fmla="*/ 361951 w 768411"/>
                <a:gd name="connsiteY8" fmla="*/ 358458 h 523916"/>
                <a:gd name="connsiteX9" fmla="*/ 358458 w 768411"/>
                <a:gd name="connsiteY9" fmla="*/ 194297 h 523916"/>
                <a:gd name="connsiteX10" fmla="*/ 358458 w 768411"/>
                <a:gd name="connsiteY10" fmla="*/ 169848 h 523916"/>
                <a:gd name="connsiteX11" fmla="*/ 274632 w 768411"/>
                <a:gd name="connsiteY11" fmla="*/ 79036 h 523916"/>
                <a:gd name="connsiteX12" fmla="*/ 79036 w 768411"/>
                <a:gd name="connsiteY12" fmla="*/ 204776 h 523916"/>
                <a:gd name="connsiteX13" fmla="*/ 274632 w 768411"/>
                <a:gd name="connsiteY13" fmla="*/ 204776 h 523916"/>
                <a:gd name="connsiteX14" fmla="*/ 79036 w 768411"/>
                <a:gd name="connsiteY14" fmla="*/ 340994 h 523916"/>
                <a:gd name="connsiteX15" fmla="*/ 271139 w 768411"/>
                <a:gd name="connsiteY15" fmla="*/ 340994 h 523916"/>
                <a:gd name="connsiteX16" fmla="*/ 505155 w 768411"/>
                <a:gd name="connsiteY16" fmla="*/ 79036 h 523916"/>
                <a:gd name="connsiteX17" fmla="*/ 505155 w 768411"/>
                <a:gd name="connsiteY17" fmla="*/ 466734 h 523916"/>
                <a:gd name="connsiteX18" fmla="*/ 697258 w 768411"/>
                <a:gd name="connsiteY18" fmla="*/ 466734 h 523916"/>
                <a:gd name="connsiteX19" fmla="*/ 697258 w 768411"/>
                <a:gd name="connsiteY19" fmla="*/ 79036 h 523916"/>
                <a:gd name="connsiteX20" fmla="*/ 505155 w 768411"/>
                <a:gd name="connsiteY20" fmla="*/ 79036 h 523916"/>
                <a:gd name="connsiteX21" fmla="*/ 505155 w 768411"/>
                <a:gd name="connsiteY21" fmla="*/ 79036 h 523916"/>
                <a:gd name="connsiteX22" fmla="*/ 417835 w 768411"/>
                <a:gd name="connsiteY22" fmla="*/ 351472 h 523916"/>
                <a:gd name="connsiteX23" fmla="*/ 417835 w 768411"/>
                <a:gd name="connsiteY23" fmla="*/ 382907 h 523916"/>
                <a:gd name="connsiteX24" fmla="*/ 505155 w 768411"/>
                <a:gd name="connsiteY24" fmla="*/ 466734 h 523916"/>
                <a:gd name="connsiteX25" fmla="*/ 505155 w 768411"/>
                <a:gd name="connsiteY25" fmla="*/ 79036 h 523916"/>
                <a:gd name="connsiteX26" fmla="*/ 417835 w 768411"/>
                <a:gd name="connsiteY26" fmla="*/ 162862 h 523916"/>
                <a:gd name="connsiteX27" fmla="*/ 417835 w 768411"/>
                <a:gd name="connsiteY27" fmla="*/ 183819 h 523916"/>
                <a:gd name="connsiteX28" fmla="*/ 697258 w 768411"/>
                <a:gd name="connsiteY28" fmla="*/ 204776 h 523916"/>
                <a:gd name="connsiteX29" fmla="*/ 505155 w 768411"/>
                <a:gd name="connsiteY29" fmla="*/ 204776 h 523916"/>
                <a:gd name="connsiteX30" fmla="*/ 697258 w 768411"/>
                <a:gd name="connsiteY30" fmla="*/ 340994 h 523916"/>
                <a:gd name="connsiteX31" fmla="*/ 505155 w 768411"/>
                <a:gd name="connsiteY31" fmla="*/ 340994 h 523916"/>
                <a:gd name="connsiteX32" fmla="*/ 313052 w 768411"/>
                <a:gd name="connsiteY32" fmla="*/ 204776 h 523916"/>
                <a:gd name="connsiteX33" fmla="*/ 313052 w 768411"/>
                <a:gd name="connsiteY33" fmla="*/ 264153 h 523916"/>
                <a:gd name="connsiteX34" fmla="*/ 410850 w 768411"/>
                <a:gd name="connsiteY34" fmla="*/ 204776 h 523916"/>
                <a:gd name="connsiteX35" fmla="*/ 410850 w 768411"/>
                <a:gd name="connsiteY35" fmla="*/ 264153 h 523916"/>
                <a:gd name="connsiteX36" fmla="*/ 379415 w 768411"/>
                <a:gd name="connsiteY36" fmla="*/ 243196 h 523916"/>
                <a:gd name="connsiteX37" fmla="*/ 361951 w 768411"/>
                <a:gd name="connsiteY37" fmla="*/ 264153 h 523916"/>
                <a:gd name="connsiteX38" fmla="*/ 361951 w 768411"/>
                <a:gd name="connsiteY38" fmla="*/ 264153 h 523916"/>
                <a:gd name="connsiteX39" fmla="*/ 344487 w 768411"/>
                <a:gd name="connsiteY39" fmla="*/ 243196 h 523916"/>
                <a:gd name="connsiteX40" fmla="*/ 344487 w 768411"/>
                <a:gd name="connsiteY40" fmla="*/ 222240 h 523916"/>
                <a:gd name="connsiteX41" fmla="*/ 361951 w 768411"/>
                <a:gd name="connsiteY41" fmla="*/ 204776 h 523916"/>
                <a:gd name="connsiteX42" fmla="*/ 361951 w 768411"/>
                <a:gd name="connsiteY42" fmla="*/ 204776 h 523916"/>
                <a:gd name="connsiteX43" fmla="*/ 379415 w 768411"/>
                <a:gd name="connsiteY43" fmla="*/ 222240 h 523916"/>
                <a:gd name="connsiteX44" fmla="*/ 379415 w 768411"/>
                <a:gd name="connsiteY44" fmla="*/ 243196 h 523916"/>
                <a:gd name="connsiteX45" fmla="*/ 379415 w 768411"/>
                <a:gd name="connsiteY45" fmla="*/ 243196 h 523916"/>
                <a:gd name="connsiteX46" fmla="*/ 477213 w 768411"/>
                <a:gd name="connsiteY46" fmla="*/ 243196 h 523916"/>
                <a:gd name="connsiteX47" fmla="*/ 459749 w 768411"/>
                <a:gd name="connsiteY47" fmla="*/ 264153 h 523916"/>
                <a:gd name="connsiteX48" fmla="*/ 459749 w 768411"/>
                <a:gd name="connsiteY48" fmla="*/ 264153 h 523916"/>
                <a:gd name="connsiteX49" fmla="*/ 442285 w 768411"/>
                <a:gd name="connsiteY49" fmla="*/ 243196 h 523916"/>
                <a:gd name="connsiteX50" fmla="*/ 442285 w 768411"/>
                <a:gd name="connsiteY50" fmla="*/ 222240 h 523916"/>
                <a:gd name="connsiteX51" fmla="*/ 459749 w 768411"/>
                <a:gd name="connsiteY51" fmla="*/ 204776 h 523916"/>
                <a:gd name="connsiteX52" fmla="*/ 459749 w 768411"/>
                <a:gd name="connsiteY52" fmla="*/ 204776 h 523916"/>
                <a:gd name="connsiteX53" fmla="*/ 477213 w 768411"/>
                <a:gd name="connsiteY53" fmla="*/ 222240 h 523916"/>
                <a:gd name="connsiteX54" fmla="*/ 477213 w 768411"/>
                <a:gd name="connsiteY54" fmla="*/ 243196 h 523916"/>
                <a:gd name="connsiteX55" fmla="*/ 477213 w 768411"/>
                <a:gd name="connsiteY55" fmla="*/ 243196 h 523916"/>
                <a:gd name="connsiteX56" fmla="*/ 477213 w 768411"/>
                <a:gd name="connsiteY56" fmla="*/ 340994 h 523916"/>
                <a:gd name="connsiteX57" fmla="*/ 477213 w 768411"/>
                <a:gd name="connsiteY57" fmla="*/ 292095 h 523916"/>
                <a:gd name="connsiteX58" fmla="*/ 379415 w 768411"/>
                <a:gd name="connsiteY58" fmla="*/ 340994 h 523916"/>
                <a:gd name="connsiteX59" fmla="*/ 379415 w 768411"/>
                <a:gd name="connsiteY59" fmla="*/ 292095 h 523916"/>
                <a:gd name="connsiteX60" fmla="*/ 410850 w 768411"/>
                <a:gd name="connsiteY60" fmla="*/ 323530 h 523916"/>
                <a:gd name="connsiteX61" fmla="*/ 410850 w 768411"/>
                <a:gd name="connsiteY61" fmla="*/ 306066 h 523916"/>
                <a:gd name="connsiteX62" fmla="*/ 428314 w 768411"/>
                <a:gd name="connsiteY62" fmla="*/ 288602 h 523916"/>
                <a:gd name="connsiteX63" fmla="*/ 428314 w 768411"/>
                <a:gd name="connsiteY63" fmla="*/ 288602 h 523916"/>
                <a:gd name="connsiteX64" fmla="*/ 445778 w 768411"/>
                <a:gd name="connsiteY64" fmla="*/ 306066 h 523916"/>
                <a:gd name="connsiteX65" fmla="*/ 445778 w 768411"/>
                <a:gd name="connsiteY65" fmla="*/ 323530 h 523916"/>
                <a:gd name="connsiteX66" fmla="*/ 428314 w 768411"/>
                <a:gd name="connsiteY66" fmla="*/ 340994 h 523916"/>
                <a:gd name="connsiteX67" fmla="*/ 428314 w 768411"/>
                <a:gd name="connsiteY67" fmla="*/ 340994 h 523916"/>
                <a:gd name="connsiteX68" fmla="*/ 410850 w 768411"/>
                <a:gd name="connsiteY68" fmla="*/ 323530 h 523916"/>
                <a:gd name="connsiteX69" fmla="*/ 410850 w 768411"/>
                <a:gd name="connsiteY69" fmla="*/ 323530 h 523916"/>
                <a:gd name="connsiteX70" fmla="*/ 313052 w 768411"/>
                <a:gd name="connsiteY70" fmla="*/ 323530 h 523916"/>
                <a:gd name="connsiteX71" fmla="*/ 313052 w 768411"/>
                <a:gd name="connsiteY71" fmla="*/ 306066 h 523916"/>
                <a:gd name="connsiteX72" fmla="*/ 330516 w 768411"/>
                <a:gd name="connsiteY72" fmla="*/ 288602 h 523916"/>
                <a:gd name="connsiteX73" fmla="*/ 330516 w 768411"/>
                <a:gd name="connsiteY73" fmla="*/ 288602 h 523916"/>
                <a:gd name="connsiteX74" fmla="*/ 344487 w 768411"/>
                <a:gd name="connsiteY74" fmla="*/ 309559 h 523916"/>
                <a:gd name="connsiteX75" fmla="*/ 344487 w 768411"/>
                <a:gd name="connsiteY75" fmla="*/ 327023 h 523916"/>
                <a:gd name="connsiteX76" fmla="*/ 327023 w 768411"/>
                <a:gd name="connsiteY76" fmla="*/ 344487 h 523916"/>
                <a:gd name="connsiteX77" fmla="*/ 327023 w 768411"/>
                <a:gd name="connsiteY77" fmla="*/ 344487 h 523916"/>
                <a:gd name="connsiteX78" fmla="*/ 313052 w 768411"/>
                <a:gd name="connsiteY78" fmla="*/ 323530 h 523916"/>
                <a:gd name="connsiteX79" fmla="*/ 313052 w 768411"/>
                <a:gd name="connsiteY79" fmla="*/ 323530 h 52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68411" h="523916">
                  <a:moveTo>
                    <a:pt x="79036" y="79036"/>
                  </a:moveTo>
                  <a:lnTo>
                    <a:pt x="274632" y="79036"/>
                  </a:lnTo>
                  <a:lnTo>
                    <a:pt x="274632" y="466734"/>
                  </a:lnTo>
                  <a:lnTo>
                    <a:pt x="79036" y="466734"/>
                  </a:lnTo>
                  <a:lnTo>
                    <a:pt x="79036" y="79036"/>
                  </a:lnTo>
                  <a:lnTo>
                    <a:pt x="79036" y="79036"/>
                  </a:lnTo>
                  <a:close/>
                  <a:moveTo>
                    <a:pt x="274632" y="466734"/>
                  </a:moveTo>
                  <a:lnTo>
                    <a:pt x="361951" y="389893"/>
                  </a:lnTo>
                  <a:lnTo>
                    <a:pt x="361951" y="358458"/>
                  </a:lnTo>
                  <a:moveTo>
                    <a:pt x="358458" y="194297"/>
                  </a:moveTo>
                  <a:lnTo>
                    <a:pt x="358458" y="169848"/>
                  </a:lnTo>
                  <a:lnTo>
                    <a:pt x="274632" y="79036"/>
                  </a:lnTo>
                  <a:moveTo>
                    <a:pt x="79036" y="204776"/>
                  </a:moveTo>
                  <a:lnTo>
                    <a:pt x="274632" y="204776"/>
                  </a:lnTo>
                  <a:moveTo>
                    <a:pt x="79036" y="340994"/>
                  </a:moveTo>
                  <a:lnTo>
                    <a:pt x="271139" y="340994"/>
                  </a:lnTo>
                  <a:moveTo>
                    <a:pt x="505155" y="79036"/>
                  </a:moveTo>
                  <a:lnTo>
                    <a:pt x="505155" y="466734"/>
                  </a:lnTo>
                  <a:lnTo>
                    <a:pt x="697258" y="466734"/>
                  </a:lnTo>
                  <a:lnTo>
                    <a:pt x="697258" y="79036"/>
                  </a:lnTo>
                  <a:lnTo>
                    <a:pt x="505155" y="79036"/>
                  </a:lnTo>
                  <a:lnTo>
                    <a:pt x="505155" y="79036"/>
                  </a:lnTo>
                  <a:close/>
                  <a:moveTo>
                    <a:pt x="417835" y="351472"/>
                  </a:moveTo>
                  <a:lnTo>
                    <a:pt x="417835" y="382907"/>
                  </a:lnTo>
                  <a:lnTo>
                    <a:pt x="505155" y="466734"/>
                  </a:lnTo>
                  <a:moveTo>
                    <a:pt x="505155" y="79036"/>
                  </a:moveTo>
                  <a:lnTo>
                    <a:pt x="417835" y="162862"/>
                  </a:lnTo>
                  <a:lnTo>
                    <a:pt x="417835" y="183819"/>
                  </a:lnTo>
                  <a:moveTo>
                    <a:pt x="697258" y="204776"/>
                  </a:moveTo>
                  <a:lnTo>
                    <a:pt x="505155" y="204776"/>
                  </a:lnTo>
                  <a:moveTo>
                    <a:pt x="697258" y="340994"/>
                  </a:moveTo>
                  <a:lnTo>
                    <a:pt x="505155" y="340994"/>
                  </a:lnTo>
                  <a:moveTo>
                    <a:pt x="313052" y="204776"/>
                  </a:moveTo>
                  <a:cubicBezTo>
                    <a:pt x="313052" y="264153"/>
                    <a:pt x="313052" y="264153"/>
                    <a:pt x="313052" y="264153"/>
                  </a:cubicBezTo>
                  <a:moveTo>
                    <a:pt x="410850" y="204776"/>
                  </a:moveTo>
                  <a:cubicBezTo>
                    <a:pt x="410850" y="264153"/>
                    <a:pt x="410850" y="264153"/>
                    <a:pt x="410850" y="264153"/>
                  </a:cubicBezTo>
                  <a:moveTo>
                    <a:pt x="379415" y="243196"/>
                  </a:moveTo>
                  <a:cubicBezTo>
                    <a:pt x="379415" y="253675"/>
                    <a:pt x="372429" y="264153"/>
                    <a:pt x="361951" y="264153"/>
                  </a:cubicBezTo>
                  <a:lnTo>
                    <a:pt x="361951" y="264153"/>
                  </a:lnTo>
                  <a:cubicBezTo>
                    <a:pt x="351473" y="264153"/>
                    <a:pt x="344487" y="253675"/>
                    <a:pt x="344487" y="243196"/>
                  </a:cubicBezTo>
                  <a:cubicBezTo>
                    <a:pt x="344487" y="243196"/>
                    <a:pt x="344487" y="243196"/>
                    <a:pt x="344487" y="222240"/>
                  </a:cubicBezTo>
                  <a:cubicBezTo>
                    <a:pt x="344487" y="215254"/>
                    <a:pt x="351473" y="204776"/>
                    <a:pt x="361951" y="204776"/>
                  </a:cubicBezTo>
                  <a:lnTo>
                    <a:pt x="361951" y="204776"/>
                  </a:lnTo>
                  <a:cubicBezTo>
                    <a:pt x="368937" y="204776"/>
                    <a:pt x="379415" y="215254"/>
                    <a:pt x="379415" y="222240"/>
                  </a:cubicBezTo>
                  <a:cubicBezTo>
                    <a:pt x="379415" y="222240"/>
                    <a:pt x="379415" y="222240"/>
                    <a:pt x="379415" y="243196"/>
                  </a:cubicBezTo>
                  <a:lnTo>
                    <a:pt x="379415" y="243196"/>
                  </a:lnTo>
                  <a:close/>
                  <a:moveTo>
                    <a:pt x="477213" y="243196"/>
                  </a:moveTo>
                  <a:cubicBezTo>
                    <a:pt x="477213" y="253675"/>
                    <a:pt x="470227" y="264153"/>
                    <a:pt x="459749" y="264153"/>
                  </a:cubicBezTo>
                  <a:lnTo>
                    <a:pt x="459749" y="264153"/>
                  </a:lnTo>
                  <a:cubicBezTo>
                    <a:pt x="452763" y="264153"/>
                    <a:pt x="442285" y="257167"/>
                    <a:pt x="442285" y="243196"/>
                  </a:cubicBezTo>
                  <a:cubicBezTo>
                    <a:pt x="442285" y="243196"/>
                    <a:pt x="442285" y="243196"/>
                    <a:pt x="442285" y="222240"/>
                  </a:cubicBezTo>
                  <a:cubicBezTo>
                    <a:pt x="442285" y="215254"/>
                    <a:pt x="449270" y="204776"/>
                    <a:pt x="459749" y="204776"/>
                  </a:cubicBezTo>
                  <a:lnTo>
                    <a:pt x="459749" y="204776"/>
                  </a:lnTo>
                  <a:cubicBezTo>
                    <a:pt x="470227" y="204776"/>
                    <a:pt x="477213" y="211761"/>
                    <a:pt x="477213" y="222240"/>
                  </a:cubicBezTo>
                  <a:cubicBezTo>
                    <a:pt x="477213" y="222240"/>
                    <a:pt x="477213" y="222240"/>
                    <a:pt x="477213" y="243196"/>
                  </a:cubicBezTo>
                  <a:lnTo>
                    <a:pt x="477213" y="243196"/>
                  </a:lnTo>
                  <a:close/>
                  <a:moveTo>
                    <a:pt x="477213" y="340994"/>
                  </a:moveTo>
                  <a:cubicBezTo>
                    <a:pt x="477213" y="340994"/>
                    <a:pt x="477213" y="340994"/>
                    <a:pt x="477213" y="292095"/>
                  </a:cubicBezTo>
                  <a:moveTo>
                    <a:pt x="379415" y="340994"/>
                  </a:moveTo>
                  <a:cubicBezTo>
                    <a:pt x="379415" y="340994"/>
                    <a:pt x="379415" y="340994"/>
                    <a:pt x="379415" y="292095"/>
                  </a:cubicBezTo>
                  <a:moveTo>
                    <a:pt x="410850" y="323530"/>
                  </a:moveTo>
                  <a:cubicBezTo>
                    <a:pt x="410850" y="306066"/>
                    <a:pt x="410850" y="306066"/>
                    <a:pt x="410850" y="306066"/>
                  </a:cubicBezTo>
                  <a:cubicBezTo>
                    <a:pt x="410850" y="295588"/>
                    <a:pt x="417835" y="288602"/>
                    <a:pt x="428314" y="288602"/>
                  </a:cubicBezTo>
                  <a:lnTo>
                    <a:pt x="428314" y="288602"/>
                  </a:lnTo>
                  <a:cubicBezTo>
                    <a:pt x="438792" y="288602"/>
                    <a:pt x="445778" y="295588"/>
                    <a:pt x="445778" y="306066"/>
                  </a:cubicBezTo>
                  <a:cubicBezTo>
                    <a:pt x="445778" y="323530"/>
                    <a:pt x="445778" y="323530"/>
                    <a:pt x="445778" y="323530"/>
                  </a:cubicBezTo>
                  <a:cubicBezTo>
                    <a:pt x="445778" y="330516"/>
                    <a:pt x="438792" y="340994"/>
                    <a:pt x="428314" y="340994"/>
                  </a:cubicBezTo>
                  <a:lnTo>
                    <a:pt x="428314" y="340994"/>
                  </a:lnTo>
                  <a:cubicBezTo>
                    <a:pt x="417835" y="340994"/>
                    <a:pt x="410850" y="334008"/>
                    <a:pt x="410850" y="323530"/>
                  </a:cubicBezTo>
                  <a:lnTo>
                    <a:pt x="410850" y="323530"/>
                  </a:lnTo>
                  <a:close/>
                  <a:moveTo>
                    <a:pt x="313052" y="323530"/>
                  </a:moveTo>
                  <a:cubicBezTo>
                    <a:pt x="313052" y="306066"/>
                    <a:pt x="313052" y="306066"/>
                    <a:pt x="313052" y="306066"/>
                  </a:cubicBezTo>
                  <a:cubicBezTo>
                    <a:pt x="313052" y="295588"/>
                    <a:pt x="320038" y="288602"/>
                    <a:pt x="330516" y="288602"/>
                  </a:cubicBezTo>
                  <a:lnTo>
                    <a:pt x="330516" y="288602"/>
                  </a:lnTo>
                  <a:cubicBezTo>
                    <a:pt x="337502" y="292095"/>
                    <a:pt x="344487" y="299081"/>
                    <a:pt x="344487" y="309559"/>
                  </a:cubicBezTo>
                  <a:cubicBezTo>
                    <a:pt x="344487" y="327023"/>
                    <a:pt x="344487" y="327023"/>
                    <a:pt x="344487" y="327023"/>
                  </a:cubicBezTo>
                  <a:cubicBezTo>
                    <a:pt x="344487" y="334008"/>
                    <a:pt x="337502" y="344487"/>
                    <a:pt x="327023" y="344487"/>
                  </a:cubicBezTo>
                  <a:lnTo>
                    <a:pt x="327023" y="344487"/>
                  </a:lnTo>
                  <a:cubicBezTo>
                    <a:pt x="320038" y="340994"/>
                    <a:pt x="313052" y="334008"/>
                    <a:pt x="313052" y="323530"/>
                  </a:cubicBezTo>
                  <a:lnTo>
                    <a:pt x="313052" y="323530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F435775-097C-4490-8AB3-82445AA5B998}"/>
              </a:ext>
            </a:extLst>
          </p:cNvPr>
          <p:cNvGrpSpPr/>
          <p:nvPr/>
        </p:nvGrpSpPr>
        <p:grpSpPr>
          <a:xfrm>
            <a:off x="10679672" y="3648414"/>
            <a:ext cx="471389" cy="471389"/>
            <a:chOff x="10098882" y="3626643"/>
            <a:chExt cx="471389" cy="471389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7D76D71B-4876-487B-92D9-E80E20DF29FD}"/>
                </a:ext>
              </a:extLst>
            </p:cNvPr>
            <p:cNvSpPr/>
            <p:nvPr/>
          </p:nvSpPr>
          <p:spPr bwMode="auto">
            <a:xfrm>
              <a:off x="10098882" y="3626643"/>
              <a:ext cx="471389" cy="47138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7" name="controler">
              <a:extLst>
                <a:ext uri="{FF2B5EF4-FFF2-40B4-BE49-F238E27FC236}">
                  <a16:creationId xmlns:a16="http://schemas.microsoft.com/office/drawing/2014/main" id="{06EAEBB0-87B2-4755-9890-9C6AF91E2BEB}"/>
                </a:ext>
              </a:extLst>
            </p:cNvPr>
            <p:cNvSpPr/>
            <p:nvPr/>
          </p:nvSpPr>
          <p:spPr>
            <a:xfrm>
              <a:off x="10140910" y="3762375"/>
              <a:ext cx="334210" cy="250658"/>
            </a:xfrm>
            <a:custGeom>
              <a:avLst/>
              <a:gdLst>
                <a:gd name="connsiteX0" fmla="*/ 575847 w 750093"/>
                <a:gd name="connsiteY0" fmla="*/ 145610 h 562570"/>
                <a:gd name="connsiteX1" fmla="*/ 643355 w 750093"/>
                <a:gd name="connsiteY1" fmla="*/ 464401 h 562570"/>
                <a:gd name="connsiteX2" fmla="*/ 598349 w 750093"/>
                <a:gd name="connsiteY2" fmla="*/ 486903 h 562570"/>
                <a:gd name="connsiteX3" fmla="*/ 534592 w 750093"/>
                <a:gd name="connsiteY3" fmla="*/ 415645 h 562570"/>
                <a:gd name="connsiteX4" fmla="*/ 448331 w 750093"/>
                <a:gd name="connsiteY4" fmla="*/ 381890 h 562570"/>
                <a:gd name="connsiteX5" fmla="*/ 324565 w 750093"/>
                <a:gd name="connsiteY5" fmla="*/ 381890 h 562570"/>
                <a:gd name="connsiteX6" fmla="*/ 230804 w 750093"/>
                <a:gd name="connsiteY6" fmla="*/ 415645 h 562570"/>
                <a:gd name="connsiteX7" fmla="*/ 167046 w 750093"/>
                <a:gd name="connsiteY7" fmla="*/ 486903 h 562570"/>
                <a:gd name="connsiteX8" fmla="*/ 118289 w 750093"/>
                <a:gd name="connsiteY8" fmla="*/ 460650 h 562570"/>
                <a:gd name="connsiteX9" fmla="*/ 185798 w 750093"/>
                <a:gd name="connsiteY9" fmla="*/ 145610 h 562570"/>
                <a:gd name="connsiteX10" fmla="*/ 257057 w 750093"/>
                <a:gd name="connsiteY10" fmla="*/ 93104 h 562570"/>
                <a:gd name="connsiteX11" fmla="*/ 317064 w 750093"/>
                <a:gd name="connsiteY11" fmla="*/ 119357 h 562570"/>
                <a:gd name="connsiteX12" fmla="*/ 377072 w 750093"/>
                <a:gd name="connsiteY12" fmla="*/ 119357 h 562570"/>
                <a:gd name="connsiteX13" fmla="*/ 384573 w 750093"/>
                <a:gd name="connsiteY13" fmla="*/ 119357 h 562570"/>
                <a:gd name="connsiteX14" fmla="*/ 444580 w 750093"/>
                <a:gd name="connsiteY14" fmla="*/ 119357 h 562570"/>
                <a:gd name="connsiteX15" fmla="*/ 508338 w 750093"/>
                <a:gd name="connsiteY15" fmla="*/ 93104 h 562570"/>
                <a:gd name="connsiteX16" fmla="*/ 575847 w 750093"/>
                <a:gd name="connsiteY16" fmla="*/ 145610 h 562570"/>
                <a:gd name="connsiteX17" fmla="*/ 575847 w 750093"/>
                <a:gd name="connsiteY17" fmla="*/ 145610 h 562570"/>
                <a:gd name="connsiteX18" fmla="*/ 380822 w 750093"/>
                <a:gd name="connsiteY18" fmla="*/ 216869 h 562570"/>
                <a:gd name="connsiteX19" fmla="*/ 399575 w 750093"/>
                <a:gd name="connsiteY19" fmla="*/ 201868 h 562570"/>
                <a:gd name="connsiteX20" fmla="*/ 380822 w 750093"/>
                <a:gd name="connsiteY20" fmla="*/ 186866 h 562570"/>
                <a:gd name="connsiteX21" fmla="*/ 365820 w 750093"/>
                <a:gd name="connsiteY21" fmla="*/ 201868 h 562570"/>
                <a:gd name="connsiteX22" fmla="*/ 380822 w 750093"/>
                <a:gd name="connsiteY22" fmla="*/ 216869 h 562570"/>
                <a:gd name="connsiteX23" fmla="*/ 380822 w 750093"/>
                <a:gd name="connsiteY23" fmla="*/ 216869 h 56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0093" h="562570">
                  <a:moveTo>
                    <a:pt x="575847" y="145610"/>
                  </a:moveTo>
                  <a:cubicBezTo>
                    <a:pt x="575847" y="145610"/>
                    <a:pt x="729616" y="374389"/>
                    <a:pt x="643355" y="464401"/>
                  </a:cubicBezTo>
                  <a:cubicBezTo>
                    <a:pt x="617102" y="486903"/>
                    <a:pt x="609601" y="486903"/>
                    <a:pt x="598349" y="486903"/>
                  </a:cubicBezTo>
                  <a:cubicBezTo>
                    <a:pt x="587098" y="486903"/>
                    <a:pt x="564595" y="438147"/>
                    <a:pt x="534592" y="415645"/>
                  </a:cubicBezTo>
                  <a:cubicBezTo>
                    <a:pt x="504588" y="389391"/>
                    <a:pt x="474584" y="381890"/>
                    <a:pt x="448331" y="381890"/>
                  </a:cubicBezTo>
                  <a:cubicBezTo>
                    <a:pt x="429578" y="381890"/>
                    <a:pt x="343318" y="381890"/>
                    <a:pt x="324565" y="381890"/>
                  </a:cubicBezTo>
                  <a:cubicBezTo>
                    <a:pt x="294562" y="381890"/>
                    <a:pt x="264558" y="389391"/>
                    <a:pt x="230804" y="415645"/>
                  </a:cubicBezTo>
                  <a:cubicBezTo>
                    <a:pt x="200800" y="441898"/>
                    <a:pt x="178297" y="486903"/>
                    <a:pt x="167046" y="486903"/>
                  </a:cubicBezTo>
                  <a:cubicBezTo>
                    <a:pt x="155794" y="486903"/>
                    <a:pt x="148293" y="486903"/>
                    <a:pt x="118289" y="460650"/>
                  </a:cubicBezTo>
                  <a:cubicBezTo>
                    <a:pt x="32029" y="374389"/>
                    <a:pt x="185798" y="145610"/>
                    <a:pt x="185798" y="145610"/>
                  </a:cubicBezTo>
                  <a:cubicBezTo>
                    <a:pt x="182047" y="111856"/>
                    <a:pt x="200800" y="100605"/>
                    <a:pt x="257057" y="93104"/>
                  </a:cubicBezTo>
                  <a:cubicBezTo>
                    <a:pt x="309563" y="85603"/>
                    <a:pt x="317064" y="119357"/>
                    <a:pt x="317064" y="119357"/>
                  </a:cubicBezTo>
                  <a:cubicBezTo>
                    <a:pt x="317064" y="119357"/>
                    <a:pt x="317064" y="119357"/>
                    <a:pt x="377072" y="119357"/>
                  </a:cubicBezTo>
                  <a:cubicBezTo>
                    <a:pt x="377072" y="119357"/>
                    <a:pt x="377072" y="119357"/>
                    <a:pt x="384573" y="119357"/>
                  </a:cubicBezTo>
                  <a:cubicBezTo>
                    <a:pt x="384573" y="119357"/>
                    <a:pt x="384573" y="119357"/>
                    <a:pt x="444580" y="119357"/>
                  </a:cubicBezTo>
                  <a:cubicBezTo>
                    <a:pt x="444580" y="119357"/>
                    <a:pt x="455832" y="85603"/>
                    <a:pt x="508338" y="93104"/>
                  </a:cubicBezTo>
                  <a:cubicBezTo>
                    <a:pt x="560845" y="100605"/>
                    <a:pt x="583348" y="111856"/>
                    <a:pt x="575847" y="145610"/>
                  </a:cubicBezTo>
                  <a:lnTo>
                    <a:pt x="575847" y="145610"/>
                  </a:lnTo>
                  <a:close/>
                  <a:moveTo>
                    <a:pt x="380822" y="216869"/>
                  </a:moveTo>
                  <a:cubicBezTo>
                    <a:pt x="388323" y="216869"/>
                    <a:pt x="395824" y="209368"/>
                    <a:pt x="399575" y="201868"/>
                  </a:cubicBezTo>
                  <a:cubicBezTo>
                    <a:pt x="395824" y="194367"/>
                    <a:pt x="392074" y="186866"/>
                    <a:pt x="380822" y="186866"/>
                  </a:cubicBezTo>
                  <a:cubicBezTo>
                    <a:pt x="373321" y="186866"/>
                    <a:pt x="365820" y="194367"/>
                    <a:pt x="365820" y="201868"/>
                  </a:cubicBezTo>
                  <a:cubicBezTo>
                    <a:pt x="365820" y="209368"/>
                    <a:pt x="373321" y="216869"/>
                    <a:pt x="380822" y="216869"/>
                  </a:cubicBezTo>
                  <a:lnTo>
                    <a:pt x="380822" y="216869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B472A019-B160-4C4B-A8B6-3A8ECD3A45A4}"/>
              </a:ext>
            </a:extLst>
          </p:cNvPr>
          <p:cNvGrpSpPr>
            <a:grpSpLocks noChangeAspect="1"/>
          </p:cNvGrpSpPr>
          <p:nvPr/>
        </p:nvGrpSpPr>
        <p:grpSpPr>
          <a:xfrm>
            <a:off x="-9891067" y="741694"/>
            <a:ext cx="640080" cy="640080"/>
            <a:chOff x="9779577" y="2457368"/>
            <a:chExt cx="1100518" cy="1100516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442D5011-F695-48D8-A283-471F19F101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79577" y="2457368"/>
              <a:ext cx="1100518" cy="1100516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68" name="Group 23">
              <a:extLst>
                <a:ext uri="{FF2B5EF4-FFF2-40B4-BE49-F238E27FC236}">
                  <a16:creationId xmlns:a16="http://schemas.microsoft.com/office/drawing/2014/main" id="{5426445A-9007-4A7F-92AB-FDE23F5CBA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66347" y="2820987"/>
              <a:ext cx="525463" cy="369888"/>
              <a:chOff x="6341" y="1777"/>
              <a:chExt cx="331" cy="233"/>
            </a:xfrm>
          </p:grpSpPr>
          <p:sp>
            <p:nvSpPr>
              <p:cNvPr id="369" name="Freeform 24">
                <a:extLst>
                  <a:ext uri="{FF2B5EF4-FFF2-40B4-BE49-F238E27FC236}">
                    <a16:creationId xmlns:a16="http://schemas.microsoft.com/office/drawing/2014/main" id="{E5C42278-D50E-4DDC-B86B-815C58DB0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1" y="1777"/>
                <a:ext cx="331" cy="233"/>
              </a:xfrm>
              <a:custGeom>
                <a:avLst/>
                <a:gdLst>
                  <a:gd name="T0" fmla="*/ 194 w 388"/>
                  <a:gd name="T1" fmla="*/ 185 h 273"/>
                  <a:gd name="T2" fmla="*/ 245 w 388"/>
                  <a:gd name="T3" fmla="*/ 185 h 273"/>
                  <a:gd name="T4" fmla="*/ 290 w 388"/>
                  <a:gd name="T5" fmla="*/ 207 h 273"/>
                  <a:gd name="T6" fmla="*/ 340 w 388"/>
                  <a:gd name="T7" fmla="*/ 269 h 273"/>
                  <a:gd name="T8" fmla="*/ 342 w 388"/>
                  <a:gd name="T9" fmla="*/ 271 h 273"/>
                  <a:gd name="T10" fmla="*/ 342 w 388"/>
                  <a:gd name="T11" fmla="*/ 271 h 273"/>
                  <a:gd name="T12" fmla="*/ 345 w 388"/>
                  <a:gd name="T13" fmla="*/ 272 h 273"/>
                  <a:gd name="T14" fmla="*/ 345 w 388"/>
                  <a:gd name="T15" fmla="*/ 273 h 273"/>
                  <a:gd name="T16" fmla="*/ 348 w 388"/>
                  <a:gd name="T17" fmla="*/ 273 h 273"/>
                  <a:gd name="T18" fmla="*/ 349 w 388"/>
                  <a:gd name="T19" fmla="*/ 273 h 273"/>
                  <a:gd name="T20" fmla="*/ 354 w 388"/>
                  <a:gd name="T21" fmla="*/ 272 h 273"/>
                  <a:gd name="T22" fmla="*/ 388 w 388"/>
                  <a:gd name="T23" fmla="*/ 212 h 273"/>
                  <a:gd name="T24" fmla="*/ 314 w 388"/>
                  <a:gd name="T25" fmla="*/ 15 h 273"/>
                  <a:gd name="T26" fmla="*/ 277 w 388"/>
                  <a:gd name="T27" fmla="*/ 2 h 273"/>
                  <a:gd name="T28" fmla="*/ 253 w 388"/>
                  <a:gd name="T29" fmla="*/ 5 h 273"/>
                  <a:gd name="T30" fmla="*/ 244 w 388"/>
                  <a:gd name="T31" fmla="*/ 10 h 273"/>
                  <a:gd name="T32" fmla="*/ 194 w 388"/>
                  <a:gd name="T33" fmla="*/ 10 h 273"/>
                  <a:gd name="T34" fmla="*/ 144 w 388"/>
                  <a:gd name="T35" fmla="*/ 10 h 273"/>
                  <a:gd name="T36" fmla="*/ 135 w 388"/>
                  <a:gd name="T37" fmla="*/ 5 h 273"/>
                  <a:gd name="T38" fmla="*/ 111 w 388"/>
                  <a:gd name="T39" fmla="*/ 2 h 273"/>
                  <a:gd name="T40" fmla="*/ 74 w 388"/>
                  <a:gd name="T41" fmla="*/ 15 h 273"/>
                  <a:gd name="T42" fmla="*/ 0 w 388"/>
                  <a:gd name="T43" fmla="*/ 212 h 273"/>
                  <a:gd name="T44" fmla="*/ 34 w 388"/>
                  <a:gd name="T45" fmla="*/ 272 h 273"/>
                  <a:gd name="T46" fmla="*/ 39 w 388"/>
                  <a:gd name="T47" fmla="*/ 273 h 273"/>
                  <a:gd name="T48" fmla="*/ 40 w 388"/>
                  <a:gd name="T49" fmla="*/ 273 h 273"/>
                  <a:gd name="T50" fmla="*/ 43 w 388"/>
                  <a:gd name="T51" fmla="*/ 273 h 273"/>
                  <a:gd name="T52" fmla="*/ 43 w 388"/>
                  <a:gd name="T53" fmla="*/ 272 h 273"/>
                  <a:gd name="T54" fmla="*/ 46 w 388"/>
                  <a:gd name="T55" fmla="*/ 271 h 273"/>
                  <a:gd name="T56" fmla="*/ 46 w 388"/>
                  <a:gd name="T57" fmla="*/ 271 h 273"/>
                  <a:gd name="T58" fmla="*/ 48 w 388"/>
                  <a:gd name="T59" fmla="*/ 269 h 273"/>
                  <a:gd name="T60" fmla="*/ 98 w 388"/>
                  <a:gd name="T61" fmla="*/ 207 h 273"/>
                  <a:gd name="T62" fmla="*/ 143 w 388"/>
                  <a:gd name="T63" fmla="*/ 185 h 273"/>
                  <a:gd name="T64" fmla="*/ 194 w 388"/>
                  <a:gd name="T65" fmla="*/ 18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88" h="273">
                    <a:moveTo>
                      <a:pt x="194" y="185"/>
                    </a:moveTo>
                    <a:cubicBezTo>
                      <a:pt x="245" y="185"/>
                      <a:pt x="245" y="185"/>
                      <a:pt x="245" y="185"/>
                    </a:cubicBezTo>
                    <a:cubicBezTo>
                      <a:pt x="262" y="185"/>
                      <a:pt x="279" y="193"/>
                      <a:pt x="290" y="207"/>
                    </a:cubicBezTo>
                    <a:cubicBezTo>
                      <a:pt x="340" y="269"/>
                      <a:pt x="340" y="269"/>
                      <a:pt x="340" y="269"/>
                    </a:cubicBezTo>
                    <a:cubicBezTo>
                      <a:pt x="340" y="269"/>
                      <a:pt x="341" y="270"/>
                      <a:pt x="342" y="271"/>
                    </a:cubicBezTo>
                    <a:cubicBezTo>
                      <a:pt x="342" y="271"/>
                      <a:pt x="342" y="271"/>
                      <a:pt x="342" y="271"/>
                    </a:cubicBezTo>
                    <a:cubicBezTo>
                      <a:pt x="343" y="272"/>
                      <a:pt x="344" y="272"/>
                      <a:pt x="345" y="272"/>
                    </a:cubicBezTo>
                    <a:cubicBezTo>
                      <a:pt x="345" y="272"/>
                      <a:pt x="345" y="273"/>
                      <a:pt x="345" y="273"/>
                    </a:cubicBezTo>
                    <a:cubicBezTo>
                      <a:pt x="346" y="273"/>
                      <a:pt x="347" y="273"/>
                      <a:pt x="348" y="273"/>
                    </a:cubicBezTo>
                    <a:cubicBezTo>
                      <a:pt x="349" y="273"/>
                      <a:pt x="349" y="273"/>
                      <a:pt x="349" y="273"/>
                    </a:cubicBezTo>
                    <a:cubicBezTo>
                      <a:pt x="350" y="273"/>
                      <a:pt x="352" y="273"/>
                      <a:pt x="354" y="272"/>
                    </a:cubicBezTo>
                    <a:cubicBezTo>
                      <a:pt x="367" y="267"/>
                      <a:pt x="388" y="253"/>
                      <a:pt x="388" y="212"/>
                    </a:cubicBezTo>
                    <a:cubicBezTo>
                      <a:pt x="388" y="130"/>
                      <a:pt x="324" y="19"/>
                      <a:pt x="314" y="15"/>
                    </a:cubicBezTo>
                    <a:cubicBezTo>
                      <a:pt x="277" y="2"/>
                      <a:pt x="277" y="2"/>
                      <a:pt x="277" y="2"/>
                    </a:cubicBezTo>
                    <a:cubicBezTo>
                      <a:pt x="269" y="0"/>
                      <a:pt x="260" y="1"/>
                      <a:pt x="253" y="5"/>
                    </a:cubicBezTo>
                    <a:cubicBezTo>
                      <a:pt x="244" y="10"/>
                      <a:pt x="244" y="10"/>
                      <a:pt x="244" y="10"/>
                    </a:cubicBezTo>
                    <a:cubicBezTo>
                      <a:pt x="194" y="10"/>
                      <a:pt x="194" y="10"/>
                      <a:pt x="194" y="10"/>
                    </a:cubicBezTo>
                    <a:cubicBezTo>
                      <a:pt x="144" y="10"/>
                      <a:pt x="144" y="10"/>
                      <a:pt x="144" y="10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28" y="1"/>
                      <a:pt x="119" y="0"/>
                      <a:pt x="111" y="2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64" y="19"/>
                      <a:pt x="0" y="130"/>
                      <a:pt x="0" y="212"/>
                    </a:cubicBezTo>
                    <a:cubicBezTo>
                      <a:pt x="0" y="253"/>
                      <a:pt x="21" y="267"/>
                      <a:pt x="34" y="272"/>
                    </a:cubicBezTo>
                    <a:cubicBezTo>
                      <a:pt x="36" y="273"/>
                      <a:pt x="38" y="273"/>
                      <a:pt x="39" y="273"/>
                    </a:cubicBezTo>
                    <a:cubicBezTo>
                      <a:pt x="39" y="273"/>
                      <a:pt x="39" y="273"/>
                      <a:pt x="40" y="273"/>
                    </a:cubicBezTo>
                    <a:cubicBezTo>
                      <a:pt x="41" y="273"/>
                      <a:pt x="42" y="273"/>
                      <a:pt x="43" y="273"/>
                    </a:cubicBezTo>
                    <a:cubicBezTo>
                      <a:pt x="43" y="273"/>
                      <a:pt x="43" y="272"/>
                      <a:pt x="43" y="272"/>
                    </a:cubicBezTo>
                    <a:cubicBezTo>
                      <a:pt x="44" y="272"/>
                      <a:pt x="45" y="272"/>
                      <a:pt x="46" y="271"/>
                    </a:cubicBezTo>
                    <a:cubicBezTo>
                      <a:pt x="46" y="271"/>
                      <a:pt x="46" y="271"/>
                      <a:pt x="46" y="271"/>
                    </a:cubicBezTo>
                    <a:cubicBezTo>
                      <a:pt x="47" y="270"/>
                      <a:pt x="48" y="269"/>
                      <a:pt x="48" y="269"/>
                    </a:cubicBezTo>
                    <a:cubicBezTo>
                      <a:pt x="98" y="207"/>
                      <a:pt x="98" y="207"/>
                      <a:pt x="98" y="207"/>
                    </a:cubicBezTo>
                    <a:cubicBezTo>
                      <a:pt x="109" y="193"/>
                      <a:pt x="126" y="185"/>
                      <a:pt x="143" y="185"/>
                    </a:cubicBezTo>
                    <a:lnTo>
                      <a:pt x="194" y="1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0" name="Oval 25">
                <a:extLst>
                  <a:ext uri="{FF2B5EF4-FFF2-40B4-BE49-F238E27FC236}">
                    <a16:creationId xmlns:a16="http://schemas.microsoft.com/office/drawing/2014/main" id="{5E3251FD-EC4E-4EC1-B897-DADFB158D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0" y="1812"/>
                <a:ext cx="34" cy="34"/>
              </a:xfrm>
              <a:prstGeom prst="ellipse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C6BC348F-C73F-4B8A-B25B-D749383CAD9F}"/>
              </a:ext>
            </a:extLst>
          </p:cNvPr>
          <p:cNvSpPr/>
          <p:nvPr/>
        </p:nvSpPr>
        <p:spPr bwMode="auto">
          <a:xfrm>
            <a:off x="-8429752" y="938624"/>
            <a:ext cx="727763" cy="2462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Gaming</a:t>
            </a:r>
          </a:p>
        </p:txBody>
      </p: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A4CB21CA-7CA2-41CE-A96E-E388761C1F6A}"/>
              </a:ext>
            </a:extLst>
          </p:cNvPr>
          <p:cNvGrpSpPr>
            <a:grpSpLocks noChangeAspect="1"/>
          </p:cNvGrpSpPr>
          <p:nvPr/>
        </p:nvGrpSpPr>
        <p:grpSpPr>
          <a:xfrm>
            <a:off x="-9891066" y="5476226"/>
            <a:ext cx="640080" cy="640080"/>
            <a:chOff x="6412490" y="2627283"/>
            <a:chExt cx="1097280" cy="1097280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9712C472-EE5A-4FAA-B185-684FD998A3C5}"/>
                </a:ext>
              </a:extLst>
            </p:cNvPr>
            <p:cNvSpPr/>
            <p:nvPr/>
          </p:nvSpPr>
          <p:spPr bwMode="auto">
            <a:xfrm>
              <a:off x="6412490" y="2627283"/>
              <a:ext cx="1097280" cy="1097280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4" name="Group 30">
              <a:extLst>
                <a:ext uri="{FF2B5EF4-FFF2-40B4-BE49-F238E27FC236}">
                  <a16:creationId xmlns:a16="http://schemas.microsoft.com/office/drawing/2014/main" id="{02A416E8-7ECF-4AE5-869A-B3A070F8A0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690207" y="2956848"/>
              <a:ext cx="541846" cy="438150"/>
              <a:chOff x="3469" y="1860"/>
              <a:chExt cx="742" cy="600"/>
            </a:xfrm>
            <a:solidFill>
              <a:schemeClr val="bg1"/>
            </a:solidFill>
          </p:grpSpPr>
          <p:sp>
            <p:nvSpPr>
              <p:cNvPr id="375" name="Freeform 31">
                <a:extLst>
                  <a:ext uri="{FF2B5EF4-FFF2-40B4-BE49-F238E27FC236}">
                    <a16:creationId xmlns:a16="http://schemas.microsoft.com/office/drawing/2014/main" id="{3E8B3BEE-88A3-4423-AE23-832C12CC9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906"/>
                <a:ext cx="375" cy="508"/>
              </a:xfrm>
              <a:custGeom>
                <a:avLst/>
                <a:gdLst>
                  <a:gd name="T0" fmla="*/ 186 w 375"/>
                  <a:gd name="T1" fmla="*/ 508 h 508"/>
                  <a:gd name="T2" fmla="*/ 0 w 375"/>
                  <a:gd name="T3" fmla="*/ 204 h 508"/>
                  <a:gd name="T4" fmla="*/ 16 w 375"/>
                  <a:gd name="T5" fmla="*/ 195 h 508"/>
                  <a:gd name="T6" fmla="*/ 168 w 375"/>
                  <a:gd name="T7" fmla="*/ 444 h 508"/>
                  <a:gd name="T8" fmla="*/ 168 w 375"/>
                  <a:gd name="T9" fmla="*/ 0 h 508"/>
                  <a:gd name="T10" fmla="*/ 375 w 375"/>
                  <a:gd name="T11" fmla="*/ 192 h 508"/>
                  <a:gd name="T12" fmla="*/ 365 w 375"/>
                  <a:gd name="T13" fmla="*/ 206 h 508"/>
                  <a:gd name="T14" fmla="*/ 186 w 375"/>
                  <a:gd name="T15" fmla="*/ 41 h 508"/>
                  <a:gd name="T16" fmla="*/ 186 w 375"/>
                  <a:gd name="T17" fmla="*/ 508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5" h="508">
                    <a:moveTo>
                      <a:pt x="186" y="508"/>
                    </a:moveTo>
                    <a:lnTo>
                      <a:pt x="0" y="204"/>
                    </a:lnTo>
                    <a:lnTo>
                      <a:pt x="16" y="195"/>
                    </a:lnTo>
                    <a:lnTo>
                      <a:pt x="168" y="444"/>
                    </a:lnTo>
                    <a:lnTo>
                      <a:pt x="168" y="0"/>
                    </a:lnTo>
                    <a:lnTo>
                      <a:pt x="375" y="192"/>
                    </a:lnTo>
                    <a:lnTo>
                      <a:pt x="365" y="206"/>
                    </a:lnTo>
                    <a:lnTo>
                      <a:pt x="186" y="41"/>
                    </a:lnTo>
                    <a:lnTo>
                      <a:pt x="186" y="5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6" name="Freeform 32">
                <a:extLst>
                  <a:ext uri="{FF2B5EF4-FFF2-40B4-BE49-F238E27FC236}">
                    <a16:creationId xmlns:a16="http://schemas.microsoft.com/office/drawing/2014/main" id="{8A3FB1CA-1526-427F-89F0-C08903193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" y="2098"/>
                <a:ext cx="501" cy="298"/>
              </a:xfrm>
              <a:custGeom>
                <a:avLst/>
                <a:gdLst>
                  <a:gd name="T0" fmla="*/ 9 w 501"/>
                  <a:gd name="T1" fmla="*/ 298 h 298"/>
                  <a:gd name="T2" fmla="*/ 0 w 501"/>
                  <a:gd name="T3" fmla="*/ 282 h 298"/>
                  <a:gd name="T4" fmla="*/ 493 w 501"/>
                  <a:gd name="T5" fmla="*/ 0 h 298"/>
                  <a:gd name="T6" fmla="*/ 501 w 501"/>
                  <a:gd name="T7" fmla="*/ 14 h 298"/>
                  <a:gd name="T8" fmla="*/ 9 w 501"/>
                  <a:gd name="T9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1" h="298">
                    <a:moveTo>
                      <a:pt x="9" y="298"/>
                    </a:moveTo>
                    <a:lnTo>
                      <a:pt x="0" y="282"/>
                    </a:lnTo>
                    <a:lnTo>
                      <a:pt x="493" y="0"/>
                    </a:lnTo>
                    <a:lnTo>
                      <a:pt x="501" y="14"/>
                    </a:lnTo>
                    <a:lnTo>
                      <a:pt x="9" y="2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7" name="Freeform 33">
                <a:extLst>
                  <a:ext uri="{FF2B5EF4-FFF2-40B4-BE49-F238E27FC236}">
                    <a16:creationId xmlns:a16="http://schemas.microsoft.com/office/drawing/2014/main" id="{29F910E9-29C1-409B-BC26-58AED1FBE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" y="2096"/>
                <a:ext cx="614" cy="295"/>
              </a:xfrm>
              <a:custGeom>
                <a:avLst/>
                <a:gdLst>
                  <a:gd name="T0" fmla="*/ 16 w 614"/>
                  <a:gd name="T1" fmla="*/ 295 h 295"/>
                  <a:gd name="T2" fmla="*/ 0 w 614"/>
                  <a:gd name="T3" fmla="*/ 287 h 295"/>
                  <a:gd name="T4" fmla="*/ 131 w 614"/>
                  <a:gd name="T5" fmla="*/ 0 h 295"/>
                  <a:gd name="T6" fmla="*/ 506 w 614"/>
                  <a:gd name="T7" fmla="*/ 0 h 295"/>
                  <a:gd name="T8" fmla="*/ 614 w 614"/>
                  <a:gd name="T9" fmla="*/ 287 h 295"/>
                  <a:gd name="T10" fmla="*/ 596 w 614"/>
                  <a:gd name="T11" fmla="*/ 295 h 295"/>
                  <a:gd name="T12" fmla="*/ 494 w 614"/>
                  <a:gd name="T13" fmla="*/ 18 h 295"/>
                  <a:gd name="T14" fmla="*/ 143 w 614"/>
                  <a:gd name="T15" fmla="*/ 18 h 295"/>
                  <a:gd name="T16" fmla="*/ 16 w 614"/>
                  <a:gd name="T17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4" h="295">
                    <a:moveTo>
                      <a:pt x="16" y="295"/>
                    </a:moveTo>
                    <a:lnTo>
                      <a:pt x="0" y="287"/>
                    </a:lnTo>
                    <a:lnTo>
                      <a:pt x="131" y="0"/>
                    </a:lnTo>
                    <a:lnTo>
                      <a:pt x="506" y="0"/>
                    </a:lnTo>
                    <a:lnTo>
                      <a:pt x="614" y="287"/>
                    </a:lnTo>
                    <a:lnTo>
                      <a:pt x="596" y="295"/>
                    </a:lnTo>
                    <a:lnTo>
                      <a:pt x="494" y="18"/>
                    </a:lnTo>
                    <a:lnTo>
                      <a:pt x="143" y="18"/>
                    </a:lnTo>
                    <a:lnTo>
                      <a:pt x="16" y="2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8" name="Oval 34">
                <a:extLst>
                  <a:ext uri="{FF2B5EF4-FFF2-40B4-BE49-F238E27FC236}">
                    <a16:creationId xmlns:a16="http://schemas.microsoft.com/office/drawing/2014/main" id="{ADB79CD6-0AC4-4A93-A8FE-BEB4834AF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60"/>
                <a:ext cx="144" cy="14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9" name="Oval 35">
                <a:extLst>
                  <a:ext uri="{FF2B5EF4-FFF2-40B4-BE49-F238E27FC236}">
                    <a16:creationId xmlns:a16="http://schemas.microsoft.com/office/drawing/2014/main" id="{EE631017-3564-454C-BFC3-20C8E9311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2039"/>
                <a:ext cx="145" cy="146"/>
              </a:xfrm>
              <a:prstGeom prst="ellipse">
                <a:avLst/>
              </a:prstGeom>
              <a:solidFill>
                <a:srgbClr val="008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0" name="Oval 36">
                <a:extLst>
                  <a:ext uri="{FF2B5EF4-FFF2-40B4-BE49-F238E27FC236}">
                    <a16:creationId xmlns:a16="http://schemas.microsoft.com/office/drawing/2014/main" id="{C6ECE44F-2912-4302-BF0C-08DABAE08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9" y="2032"/>
                <a:ext cx="146" cy="1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1" name="Oval 37">
                <a:extLst>
                  <a:ext uri="{FF2B5EF4-FFF2-40B4-BE49-F238E27FC236}">
                    <a16:creationId xmlns:a16="http://schemas.microsoft.com/office/drawing/2014/main" id="{BEE68862-A161-4616-9D91-32E8212CE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314"/>
                <a:ext cx="144" cy="1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2" name="Oval 38">
                <a:extLst>
                  <a:ext uri="{FF2B5EF4-FFF2-40B4-BE49-F238E27FC236}">
                    <a16:creationId xmlns:a16="http://schemas.microsoft.com/office/drawing/2014/main" id="{2DD58829-E173-4E69-9918-7A126A8CC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2314"/>
                <a:ext cx="145" cy="14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3" name="Oval 39">
                <a:extLst>
                  <a:ext uri="{FF2B5EF4-FFF2-40B4-BE49-F238E27FC236}">
                    <a16:creationId xmlns:a16="http://schemas.microsoft.com/office/drawing/2014/main" id="{314ADC25-3A32-4B28-85F9-408E71ABD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2314"/>
                <a:ext cx="145" cy="146"/>
              </a:xfrm>
              <a:prstGeom prst="ellipse">
                <a:avLst/>
              </a:prstGeom>
              <a:solidFill>
                <a:srgbClr val="008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84" name="Rectangle 383">
            <a:extLst>
              <a:ext uri="{FF2B5EF4-FFF2-40B4-BE49-F238E27FC236}">
                <a16:creationId xmlns:a16="http://schemas.microsoft.com/office/drawing/2014/main" id="{616151D4-3AE0-4E25-8DED-43BE1E2ACD20}"/>
              </a:ext>
            </a:extLst>
          </p:cNvPr>
          <p:cNvSpPr/>
          <p:nvPr/>
        </p:nvSpPr>
        <p:spPr bwMode="auto">
          <a:xfrm>
            <a:off x="-8429752" y="5673156"/>
            <a:ext cx="892873" cy="2462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Data &amp; AI</a:t>
            </a: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4D90914E-7D1D-4919-944E-97A643C785EC}"/>
              </a:ext>
            </a:extLst>
          </p:cNvPr>
          <p:cNvGrpSpPr>
            <a:grpSpLocks noChangeAspect="1"/>
          </p:cNvGrpSpPr>
          <p:nvPr/>
        </p:nvGrpSpPr>
        <p:grpSpPr>
          <a:xfrm>
            <a:off x="-9891067" y="1688600"/>
            <a:ext cx="640080" cy="640080"/>
            <a:chOff x="9863290" y="2880360"/>
            <a:chExt cx="1100518" cy="1100516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0A0F6364-A5FD-429D-B2E0-63C70710C8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63290" y="2880360"/>
              <a:ext cx="1100518" cy="1100516"/>
            </a:xfrm>
            <a:prstGeom prst="ellipse">
              <a:avLst/>
            </a:prstGeom>
            <a:solidFill>
              <a:srgbClr val="009EE5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8B751CD8-BFCE-4E45-8349-8CA436FEC426}"/>
                </a:ext>
              </a:extLst>
            </p:cNvPr>
            <p:cNvGrpSpPr/>
            <p:nvPr/>
          </p:nvGrpSpPr>
          <p:grpSpPr>
            <a:xfrm>
              <a:off x="10095954" y="3130583"/>
              <a:ext cx="695187" cy="502440"/>
              <a:chOff x="10095954" y="3130583"/>
              <a:chExt cx="695187" cy="502440"/>
            </a:xfrm>
          </p:grpSpPr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2D2374CA-E0BD-4A19-BEE4-4573763A3081}"/>
                  </a:ext>
                </a:extLst>
              </p:cNvPr>
              <p:cNvGrpSpPr/>
              <p:nvPr/>
            </p:nvGrpSpPr>
            <p:grpSpPr>
              <a:xfrm>
                <a:off x="10607167" y="3375619"/>
                <a:ext cx="183974" cy="94784"/>
                <a:chOff x="10596957" y="3173263"/>
                <a:chExt cx="360908" cy="185941"/>
              </a:xfrm>
            </p:grpSpPr>
            <p:sp>
              <p:nvSpPr>
                <p:cNvPr id="406" name="Freeform 13">
                  <a:extLst>
                    <a:ext uri="{FF2B5EF4-FFF2-40B4-BE49-F238E27FC236}">
                      <a16:creationId xmlns:a16="http://schemas.microsoft.com/office/drawing/2014/main" id="{D1C82DB5-D0EA-4F02-9F59-141AFE0201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9632" y="3173263"/>
                  <a:ext cx="274339" cy="177406"/>
                </a:xfrm>
                <a:custGeom>
                  <a:avLst/>
                  <a:gdLst>
                    <a:gd name="T0" fmla="*/ 240 w 255"/>
                    <a:gd name="T1" fmla="*/ 0 h 165"/>
                    <a:gd name="T2" fmla="*/ 16 w 255"/>
                    <a:gd name="T3" fmla="*/ 0 h 165"/>
                    <a:gd name="T4" fmla="*/ 0 w 255"/>
                    <a:gd name="T5" fmla="*/ 15 h 165"/>
                    <a:gd name="T6" fmla="*/ 0 w 255"/>
                    <a:gd name="T7" fmla="*/ 165 h 165"/>
                    <a:gd name="T8" fmla="*/ 255 w 255"/>
                    <a:gd name="T9" fmla="*/ 165 h 165"/>
                    <a:gd name="T10" fmla="*/ 255 w 255"/>
                    <a:gd name="T11" fmla="*/ 15 h 165"/>
                    <a:gd name="T12" fmla="*/ 240 w 255"/>
                    <a:gd name="T13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5" h="165">
                      <a:moveTo>
                        <a:pt x="24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255" y="165"/>
                        <a:pt x="255" y="165"/>
                        <a:pt x="255" y="165"/>
                      </a:cubicBezTo>
                      <a:cubicBezTo>
                        <a:pt x="255" y="15"/>
                        <a:pt x="255" y="15"/>
                        <a:pt x="255" y="15"/>
                      </a:cubicBezTo>
                      <a:cubicBezTo>
                        <a:pt x="255" y="7"/>
                        <a:pt x="248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Freeform 14">
                  <a:extLst>
                    <a:ext uri="{FF2B5EF4-FFF2-40B4-BE49-F238E27FC236}">
                      <a16:creationId xmlns:a16="http://schemas.microsoft.com/office/drawing/2014/main" id="{43073551-F4B9-4495-AC41-469EE55BB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96957" y="3338476"/>
                  <a:ext cx="360908" cy="20728"/>
                </a:xfrm>
                <a:custGeom>
                  <a:avLst/>
                  <a:gdLst>
                    <a:gd name="T0" fmla="*/ 317 w 336"/>
                    <a:gd name="T1" fmla="*/ 19 h 19"/>
                    <a:gd name="T2" fmla="*/ 18 w 336"/>
                    <a:gd name="T3" fmla="*/ 19 h 19"/>
                    <a:gd name="T4" fmla="*/ 0 w 336"/>
                    <a:gd name="T5" fmla="*/ 0 h 19"/>
                    <a:gd name="T6" fmla="*/ 336 w 336"/>
                    <a:gd name="T7" fmla="*/ 0 h 19"/>
                    <a:gd name="T8" fmla="*/ 317 w 33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6" h="19">
                      <a:moveTo>
                        <a:pt x="317" y="19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8" y="19"/>
                        <a:pt x="0" y="11"/>
                        <a:pt x="0" y="0"/>
                      </a:cubicBezTo>
                      <a:cubicBezTo>
                        <a:pt x="336" y="0"/>
                        <a:pt x="336" y="0"/>
                        <a:pt x="336" y="0"/>
                      </a:cubicBezTo>
                      <a:cubicBezTo>
                        <a:pt x="336" y="11"/>
                        <a:pt x="327" y="19"/>
                        <a:pt x="317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9F4EE0B0-CD4A-4242-96E8-0EA8A0642E31}"/>
                  </a:ext>
                </a:extLst>
              </p:cNvPr>
              <p:cNvGrpSpPr/>
              <p:nvPr/>
            </p:nvGrpSpPr>
            <p:grpSpPr>
              <a:xfrm>
                <a:off x="10095954" y="3377260"/>
                <a:ext cx="69602" cy="114178"/>
                <a:chOff x="10474419" y="3115347"/>
                <a:chExt cx="108516" cy="178016"/>
              </a:xfrm>
            </p:grpSpPr>
            <p:sp>
              <p:nvSpPr>
                <p:cNvPr id="404" name="Freeform 15">
                  <a:extLst>
                    <a:ext uri="{FF2B5EF4-FFF2-40B4-BE49-F238E27FC236}">
                      <a16:creationId xmlns:a16="http://schemas.microsoft.com/office/drawing/2014/main" id="{D9636233-577E-474C-92A0-8B3DB7446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74419" y="3239714"/>
                  <a:ext cx="108516" cy="53649"/>
                </a:xfrm>
                <a:custGeom>
                  <a:avLst/>
                  <a:gdLst>
                    <a:gd name="T0" fmla="*/ 87 w 101"/>
                    <a:gd name="T1" fmla="*/ 50 h 50"/>
                    <a:gd name="T2" fmla="*/ 14 w 101"/>
                    <a:gd name="T3" fmla="*/ 50 h 50"/>
                    <a:gd name="T4" fmla="*/ 0 w 101"/>
                    <a:gd name="T5" fmla="*/ 36 h 50"/>
                    <a:gd name="T6" fmla="*/ 0 w 101"/>
                    <a:gd name="T7" fmla="*/ 15 h 50"/>
                    <a:gd name="T8" fmla="*/ 51 w 101"/>
                    <a:gd name="T9" fmla="*/ 0 h 50"/>
                    <a:gd name="T10" fmla="*/ 101 w 101"/>
                    <a:gd name="T11" fmla="*/ 15 h 50"/>
                    <a:gd name="T12" fmla="*/ 101 w 101"/>
                    <a:gd name="T13" fmla="*/ 36 h 50"/>
                    <a:gd name="T14" fmla="*/ 87 w 101"/>
                    <a:gd name="T15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50">
                      <a:moveTo>
                        <a:pt x="87" y="50"/>
                      </a:move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7" y="50"/>
                        <a:pt x="0" y="44"/>
                        <a:pt x="0" y="36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51" y="0"/>
                        <a:pt x="51" y="0"/>
                      </a:cubicBezTo>
                      <a:cubicBezTo>
                        <a:pt x="51" y="0"/>
                        <a:pt x="101" y="7"/>
                        <a:pt x="101" y="15"/>
                      </a:cubicBezTo>
                      <a:cubicBezTo>
                        <a:pt x="101" y="36"/>
                        <a:pt x="101" y="36"/>
                        <a:pt x="101" y="36"/>
                      </a:cubicBezTo>
                      <a:cubicBezTo>
                        <a:pt x="101" y="44"/>
                        <a:pt x="95" y="50"/>
                        <a:pt x="87" y="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Freeform 16">
                  <a:extLst>
                    <a:ext uri="{FF2B5EF4-FFF2-40B4-BE49-F238E27FC236}">
                      <a16:creationId xmlns:a16="http://schemas.microsoft.com/office/drawing/2014/main" id="{A1D8A32E-F31D-4DD8-95C6-C055BFC62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74419" y="3115347"/>
                  <a:ext cx="108516" cy="140828"/>
                </a:xfrm>
                <a:custGeom>
                  <a:avLst/>
                  <a:gdLst>
                    <a:gd name="T0" fmla="*/ 87 w 101"/>
                    <a:gd name="T1" fmla="*/ 0 h 131"/>
                    <a:gd name="T2" fmla="*/ 14 w 101"/>
                    <a:gd name="T3" fmla="*/ 0 h 131"/>
                    <a:gd name="T4" fmla="*/ 0 w 101"/>
                    <a:gd name="T5" fmla="*/ 14 h 131"/>
                    <a:gd name="T6" fmla="*/ 0 w 101"/>
                    <a:gd name="T7" fmla="*/ 131 h 131"/>
                    <a:gd name="T8" fmla="*/ 101 w 101"/>
                    <a:gd name="T9" fmla="*/ 131 h 131"/>
                    <a:gd name="T10" fmla="*/ 101 w 101"/>
                    <a:gd name="T11" fmla="*/ 14 h 131"/>
                    <a:gd name="T12" fmla="*/ 87 w 101"/>
                    <a:gd name="T13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31">
                      <a:moveTo>
                        <a:pt x="87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101" y="131"/>
                        <a:pt x="101" y="131"/>
                        <a:pt x="101" y="131"/>
                      </a:cubicBezTo>
                      <a:cubicBezTo>
                        <a:pt x="101" y="14"/>
                        <a:pt x="101" y="14"/>
                        <a:pt x="101" y="14"/>
                      </a:cubicBezTo>
                      <a:cubicBezTo>
                        <a:pt x="101" y="6"/>
                        <a:pt x="95" y="0"/>
                        <a:pt x="87" y="0"/>
                      </a:cubicBezTo>
                      <a:close/>
                    </a:path>
                  </a:pathLst>
                </a:cu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0" name="Freeform 18">
                <a:extLst>
                  <a:ext uri="{FF2B5EF4-FFF2-40B4-BE49-F238E27FC236}">
                    <a16:creationId xmlns:a16="http://schemas.microsoft.com/office/drawing/2014/main" id="{75DD9421-A648-4ED2-A6F3-F0780F0D0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8135" y="3130583"/>
                <a:ext cx="200352" cy="104945"/>
              </a:xfrm>
              <a:custGeom>
                <a:avLst/>
                <a:gdLst>
                  <a:gd name="T0" fmla="*/ 165 w 203"/>
                  <a:gd name="T1" fmla="*/ 30 h 106"/>
                  <a:gd name="T2" fmla="*/ 136 w 203"/>
                  <a:gd name="T3" fmla="*/ 43 h 106"/>
                  <a:gd name="T4" fmla="*/ 86 w 203"/>
                  <a:gd name="T5" fmla="*/ 0 h 106"/>
                  <a:gd name="T6" fmla="*/ 35 w 203"/>
                  <a:gd name="T7" fmla="*/ 51 h 106"/>
                  <a:gd name="T8" fmla="*/ 35 w 203"/>
                  <a:gd name="T9" fmla="*/ 52 h 106"/>
                  <a:gd name="T10" fmla="*/ 27 w 203"/>
                  <a:gd name="T11" fmla="*/ 50 h 106"/>
                  <a:gd name="T12" fmla="*/ 0 w 203"/>
                  <a:gd name="T13" fmla="*/ 78 h 106"/>
                  <a:gd name="T14" fmla="*/ 27 w 203"/>
                  <a:gd name="T15" fmla="*/ 106 h 106"/>
                  <a:gd name="T16" fmla="*/ 165 w 203"/>
                  <a:gd name="T17" fmla="*/ 106 h 106"/>
                  <a:gd name="T18" fmla="*/ 203 w 203"/>
                  <a:gd name="T19" fmla="*/ 68 h 106"/>
                  <a:gd name="T20" fmla="*/ 165 w 203"/>
                  <a:gd name="T21" fmla="*/ 3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06">
                    <a:moveTo>
                      <a:pt x="165" y="30"/>
                    </a:moveTo>
                    <a:cubicBezTo>
                      <a:pt x="153" y="30"/>
                      <a:pt x="143" y="35"/>
                      <a:pt x="136" y="43"/>
                    </a:cubicBezTo>
                    <a:cubicBezTo>
                      <a:pt x="132" y="19"/>
                      <a:pt x="111" y="0"/>
                      <a:pt x="86" y="0"/>
                    </a:cubicBezTo>
                    <a:cubicBezTo>
                      <a:pt x="57" y="0"/>
                      <a:pt x="35" y="23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2" y="51"/>
                      <a:pt x="30" y="50"/>
                      <a:pt x="27" y="50"/>
                    </a:cubicBezTo>
                    <a:cubicBezTo>
                      <a:pt x="12" y="50"/>
                      <a:pt x="0" y="63"/>
                      <a:pt x="0" y="78"/>
                    </a:cubicBezTo>
                    <a:cubicBezTo>
                      <a:pt x="0" y="93"/>
                      <a:pt x="12" y="106"/>
                      <a:pt x="27" y="106"/>
                    </a:cubicBezTo>
                    <a:cubicBezTo>
                      <a:pt x="30" y="106"/>
                      <a:pt x="160" y="106"/>
                      <a:pt x="165" y="106"/>
                    </a:cubicBezTo>
                    <a:cubicBezTo>
                      <a:pt x="186" y="106"/>
                      <a:pt x="203" y="89"/>
                      <a:pt x="203" y="68"/>
                    </a:cubicBezTo>
                    <a:cubicBezTo>
                      <a:pt x="203" y="47"/>
                      <a:pt x="186" y="30"/>
                      <a:pt x="165" y="3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A64F8834-BF66-4CDD-90D7-A93E11EF9A14}"/>
                  </a:ext>
                </a:extLst>
              </p:cNvPr>
              <p:cNvGrpSpPr/>
              <p:nvPr/>
            </p:nvGrpSpPr>
            <p:grpSpPr>
              <a:xfrm>
                <a:off x="10167909" y="3225726"/>
                <a:ext cx="491281" cy="135292"/>
                <a:chOff x="1683087" y="2959790"/>
                <a:chExt cx="491281" cy="135292"/>
              </a:xfrm>
            </p:grpSpPr>
            <p:sp>
              <p:nvSpPr>
                <p:cNvPr id="402" name="Freeform 11">
                  <a:extLst>
                    <a:ext uri="{FF2B5EF4-FFF2-40B4-BE49-F238E27FC236}">
                      <a16:creationId xmlns:a16="http://schemas.microsoft.com/office/drawing/2014/main" id="{1847C0C7-04D8-4F06-BF71-50D9C5D209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44123" y="2959790"/>
                  <a:ext cx="130245" cy="127216"/>
                </a:xfrm>
                <a:custGeom>
                  <a:avLst/>
                  <a:gdLst>
                    <a:gd name="T0" fmla="*/ 94 w 105"/>
                    <a:gd name="T1" fmla="*/ 102 h 102"/>
                    <a:gd name="T2" fmla="*/ 85 w 105"/>
                    <a:gd name="T3" fmla="*/ 85 h 102"/>
                    <a:gd name="T4" fmla="*/ 95 w 105"/>
                    <a:gd name="T5" fmla="*/ 79 h 102"/>
                    <a:gd name="T6" fmla="*/ 105 w 105"/>
                    <a:gd name="T7" fmla="*/ 96 h 102"/>
                    <a:gd name="T8" fmla="*/ 94 w 105"/>
                    <a:gd name="T9" fmla="*/ 102 h 102"/>
                    <a:gd name="T10" fmla="*/ 74 w 105"/>
                    <a:gd name="T11" fmla="*/ 69 h 102"/>
                    <a:gd name="T12" fmla="*/ 62 w 105"/>
                    <a:gd name="T13" fmla="*/ 55 h 102"/>
                    <a:gd name="T14" fmla="*/ 71 w 105"/>
                    <a:gd name="T15" fmla="*/ 47 h 102"/>
                    <a:gd name="T16" fmla="*/ 84 w 105"/>
                    <a:gd name="T17" fmla="*/ 62 h 102"/>
                    <a:gd name="T18" fmla="*/ 74 w 105"/>
                    <a:gd name="T19" fmla="*/ 69 h 102"/>
                    <a:gd name="T20" fmla="*/ 48 w 105"/>
                    <a:gd name="T21" fmla="*/ 42 h 102"/>
                    <a:gd name="T22" fmla="*/ 33 w 105"/>
                    <a:gd name="T23" fmla="*/ 30 h 102"/>
                    <a:gd name="T24" fmla="*/ 40 w 105"/>
                    <a:gd name="T25" fmla="*/ 20 h 102"/>
                    <a:gd name="T26" fmla="*/ 56 w 105"/>
                    <a:gd name="T27" fmla="*/ 33 h 102"/>
                    <a:gd name="T28" fmla="*/ 48 w 105"/>
                    <a:gd name="T29" fmla="*/ 42 h 102"/>
                    <a:gd name="T30" fmla="*/ 17 w 105"/>
                    <a:gd name="T31" fmla="*/ 19 h 102"/>
                    <a:gd name="T32" fmla="*/ 0 w 105"/>
                    <a:gd name="T33" fmla="*/ 11 h 102"/>
                    <a:gd name="T34" fmla="*/ 5 w 105"/>
                    <a:gd name="T35" fmla="*/ 0 h 102"/>
                    <a:gd name="T36" fmla="*/ 23 w 105"/>
                    <a:gd name="T37" fmla="*/ 9 h 102"/>
                    <a:gd name="T38" fmla="*/ 17 w 105"/>
                    <a:gd name="T39" fmla="*/ 1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5" h="102">
                      <a:moveTo>
                        <a:pt x="94" y="102"/>
                      </a:moveTo>
                      <a:cubicBezTo>
                        <a:pt x="92" y="96"/>
                        <a:pt x="88" y="90"/>
                        <a:pt x="85" y="85"/>
                      </a:cubicBezTo>
                      <a:cubicBezTo>
                        <a:pt x="95" y="79"/>
                        <a:pt x="95" y="79"/>
                        <a:pt x="95" y="79"/>
                      </a:cubicBezTo>
                      <a:cubicBezTo>
                        <a:pt x="99" y="84"/>
                        <a:pt x="102" y="90"/>
                        <a:pt x="105" y="96"/>
                      </a:cubicBezTo>
                      <a:lnTo>
                        <a:pt x="94" y="102"/>
                      </a:lnTo>
                      <a:close/>
                      <a:moveTo>
                        <a:pt x="74" y="69"/>
                      </a:moveTo>
                      <a:cubicBezTo>
                        <a:pt x="70" y="64"/>
                        <a:pt x="66" y="59"/>
                        <a:pt x="62" y="55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5" y="52"/>
                        <a:pt x="80" y="57"/>
                        <a:pt x="84" y="62"/>
                      </a:cubicBezTo>
                      <a:lnTo>
                        <a:pt x="74" y="69"/>
                      </a:lnTo>
                      <a:close/>
                      <a:moveTo>
                        <a:pt x="48" y="42"/>
                      </a:moveTo>
                      <a:cubicBezTo>
                        <a:pt x="43" y="37"/>
                        <a:pt x="38" y="33"/>
                        <a:pt x="33" y="30"/>
                      </a:cubicBezTo>
                      <a:cubicBezTo>
                        <a:pt x="40" y="20"/>
                        <a:pt x="40" y="20"/>
                        <a:pt x="40" y="20"/>
                      </a:cubicBezTo>
                      <a:cubicBezTo>
                        <a:pt x="46" y="24"/>
                        <a:pt x="51" y="28"/>
                        <a:pt x="56" y="33"/>
                      </a:cubicBezTo>
                      <a:lnTo>
                        <a:pt x="48" y="42"/>
                      </a:lnTo>
                      <a:close/>
                      <a:moveTo>
                        <a:pt x="17" y="19"/>
                      </a:moveTo>
                      <a:cubicBezTo>
                        <a:pt x="12" y="16"/>
                        <a:pt x="6" y="13"/>
                        <a:pt x="0" y="1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1" y="3"/>
                        <a:pt x="17" y="6"/>
                        <a:pt x="23" y="9"/>
                      </a:cubicBezTo>
                      <a:lnTo>
                        <a:pt x="17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Freeform 13">
                  <a:extLst>
                    <a:ext uri="{FF2B5EF4-FFF2-40B4-BE49-F238E27FC236}">
                      <a16:creationId xmlns:a16="http://schemas.microsoft.com/office/drawing/2014/main" id="{DF7A4115-26A5-46B8-BAA4-28045E3279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83087" y="2959790"/>
                  <a:ext cx="134283" cy="135292"/>
                </a:xfrm>
                <a:custGeom>
                  <a:avLst/>
                  <a:gdLst>
                    <a:gd name="T0" fmla="*/ 11 w 108"/>
                    <a:gd name="T1" fmla="*/ 108 h 108"/>
                    <a:gd name="T2" fmla="*/ 0 w 108"/>
                    <a:gd name="T3" fmla="*/ 103 h 108"/>
                    <a:gd name="T4" fmla="*/ 10 w 108"/>
                    <a:gd name="T5" fmla="*/ 84 h 108"/>
                    <a:gd name="T6" fmla="*/ 21 w 108"/>
                    <a:gd name="T7" fmla="*/ 90 h 108"/>
                    <a:gd name="T8" fmla="*/ 11 w 108"/>
                    <a:gd name="T9" fmla="*/ 108 h 108"/>
                    <a:gd name="T10" fmla="*/ 32 w 108"/>
                    <a:gd name="T11" fmla="*/ 74 h 108"/>
                    <a:gd name="T12" fmla="*/ 22 w 108"/>
                    <a:gd name="T13" fmla="*/ 67 h 108"/>
                    <a:gd name="T14" fmla="*/ 35 w 108"/>
                    <a:gd name="T15" fmla="*/ 50 h 108"/>
                    <a:gd name="T16" fmla="*/ 44 w 108"/>
                    <a:gd name="T17" fmla="*/ 58 h 108"/>
                    <a:gd name="T18" fmla="*/ 32 w 108"/>
                    <a:gd name="T19" fmla="*/ 74 h 108"/>
                    <a:gd name="T20" fmla="*/ 58 w 108"/>
                    <a:gd name="T21" fmla="*/ 44 h 108"/>
                    <a:gd name="T22" fmla="*/ 50 w 108"/>
                    <a:gd name="T23" fmla="*/ 35 h 108"/>
                    <a:gd name="T24" fmla="*/ 66 w 108"/>
                    <a:gd name="T25" fmla="*/ 22 h 108"/>
                    <a:gd name="T26" fmla="*/ 74 w 108"/>
                    <a:gd name="T27" fmla="*/ 31 h 108"/>
                    <a:gd name="T28" fmla="*/ 58 w 108"/>
                    <a:gd name="T29" fmla="*/ 44 h 108"/>
                    <a:gd name="T30" fmla="*/ 90 w 108"/>
                    <a:gd name="T31" fmla="*/ 20 h 108"/>
                    <a:gd name="T32" fmla="*/ 84 w 108"/>
                    <a:gd name="T33" fmla="*/ 10 h 108"/>
                    <a:gd name="T34" fmla="*/ 103 w 108"/>
                    <a:gd name="T35" fmla="*/ 0 h 108"/>
                    <a:gd name="T36" fmla="*/ 108 w 108"/>
                    <a:gd name="T37" fmla="*/ 11 h 108"/>
                    <a:gd name="T38" fmla="*/ 90 w 108"/>
                    <a:gd name="T39" fmla="*/ 2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8" h="108">
                      <a:moveTo>
                        <a:pt x="11" y="108"/>
                      </a:move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" y="97"/>
                        <a:pt x="7" y="90"/>
                        <a:pt x="10" y="84"/>
                      </a:cubicBezTo>
                      <a:cubicBezTo>
                        <a:pt x="21" y="90"/>
                        <a:pt x="21" y="90"/>
                        <a:pt x="21" y="90"/>
                      </a:cubicBezTo>
                      <a:cubicBezTo>
                        <a:pt x="17" y="96"/>
                        <a:pt x="14" y="102"/>
                        <a:pt x="11" y="108"/>
                      </a:cubicBezTo>
                      <a:close/>
                      <a:moveTo>
                        <a:pt x="32" y="74"/>
                      </a:moveTo>
                      <a:cubicBezTo>
                        <a:pt x="22" y="67"/>
                        <a:pt x="22" y="67"/>
                        <a:pt x="22" y="67"/>
                      </a:cubicBezTo>
                      <a:cubicBezTo>
                        <a:pt x="26" y="61"/>
                        <a:pt x="30" y="55"/>
                        <a:pt x="35" y="50"/>
                      </a:cubicBezTo>
                      <a:cubicBezTo>
                        <a:pt x="44" y="58"/>
                        <a:pt x="44" y="58"/>
                        <a:pt x="44" y="58"/>
                      </a:cubicBezTo>
                      <a:cubicBezTo>
                        <a:pt x="40" y="63"/>
                        <a:pt x="35" y="68"/>
                        <a:pt x="32" y="74"/>
                      </a:cubicBezTo>
                      <a:close/>
                      <a:moveTo>
                        <a:pt x="58" y="44"/>
                      </a:move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5" y="30"/>
                        <a:pt x="61" y="26"/>
                        <a:pt x="66" y="22"/>
                      </a:cubicBezTo>
                      <a:cubicBezTo>
                        <a:pt x="74" y="31"/>
                        <a:pt x="74" y="31"/>
                        <a:pt x="74" y="31"/>
                      </a:cubicBezTo>
                      <a:cubicBezTo>
                        <a:pt x="68" y="35"/>
                        <a:pt x="63" y="40"/>
                        <a:pt x="58" y="44"/>
                      </a:cubicBezTo>
                      <a:close/>
                      <a:moveTo>
                        <a:pt x="90" y="20"/>
                      </a:moveTo>
                      <a:cubicBezTo>
                        <a:pt x="84" y="10"/>
                        <a:pt x="84" y="10"/>
                        <a:pt x="84" y="10"/>
                      </a:cubicBezTo>
                      <a:cubicBezTo>
                        <a:pt x="90" y="6"/>
                        <a:pt x="96" y="3"/>
                        <a:pt x="103" y="0"/>
                      </a:cubicBezTo>
                      <a:cubicBezTo>
                        <a:pt x="108" y="11"/>
                        <a:pt x="108" y="11"/>
                        <a:pt x="108" y="11"/>
                      </a:cubicBezTo>
                      <a:cubicBezTo>
                        <a:pt x="102" y="14"/>
                        <a:pt x="96" y="17"/>
                        <a:pt x="90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E605593E-12E6-474F-BA3F-774CA916C89C}"/>
                  </a:ext>
                </a:extLst>
              </p:cNvPr>
              <p:cNvGrpSpPr/>
              <p:nvPr/>
            </p:nvGrpSpPr>
            <p:grpSpPr>
              <a:xfrm>
                <a:off x="10223646" y="3437115"/>
                <a:ext cx="379807" cy="195908"/>
                <a:chOff x="10223646" y="3437115"/>
                <a:chExt cx="379807" cy="195908"/>
              </a:xfrm>
            </p:grpSpPr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id="{3D4D23DF-A798-4059-BD73-3E43D743C4D9}"/>
                    </a:ext>
                  </a:extLst>
                </p:cNvPr>
                <p:cNvGrpSpPr/>
                <p:nvPr/>
              </p:nvGrpSpPr>
              <p:grpSpPr>
                <a:xfrm>
                  <a:off x="10223646" y="3494452"/>
                  <a:ext cx="124513" cy="138571"/>
                  <a:chOff x="10178349" y="3340612"/>
                  <a:chExt cx="262747" cy="292411"/>
                </a:xfrm>
              </p:grpSpPr>
              <p:sp>
                <p:nvSpPr>
                  <p:cNvPr id="400" name="Freeform 7">
                    <a:extLst>
                      <a:ext uri="{FF2B5EF4-FFF2-40B4-BE49-F238E27FC236}">
                        <a16:creationId xmlns:a16="http://schemas.microsoft.com/office/drawing/2014/main" id="{F3CA6B6A-414F-44EC-8723-B0CA61BDC0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78349" y="3500237"/>
                    <a:ext cx="262747" cy="132786"/>
                  </a:xfrm>
                  <a:custGeom>
                    <a:avLst/>
                    <a:gdLst>
                      <a:gd name="T0" fmla="*/ 117 w 151"/>
                      <a:gd name="T1" fmla="*/ 0 h 76"/>
                      <a:gd name="T2" fmla="*/ 35 w 151"/>
                      <a:gd name="T3" fmla="*/ 0 h 76"/>
                      <a:gd name="T4" fmla="*/ 0 w 151"/>
                      <a:gd name="T5" fmla="*/ 34 h 76"/>
                      <a:gd name="T6" fmla="*/ 0 w 151"/>
                      <a:gd name="T7" fmla="*/ 76 h 76"/>
                      <a:gd name="T8" fmla="*/ 151 w 151"/>
                      <a:gd name="T9" fmla="*/ 76 h 76"/>
                      <a:gd name="T10" fmla="*/ 151 w 151"/>
                      <a:gd name="T11" fmla="*/ 34 h 76"/>
                      <a:gd name="T12" fmla="*/ 117 w 151"/>
                      <a:gd name="T13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6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5"/>
                          <a:pt x="0" y="34"/>
                        </a:cubicBezTo>
                        <a:cubicBezTo>
                          <a:pt x="0" y="76"/>
                          <a:pt x="0" y="76"/>
                          <a:pt x="0" y="76"/>
                        </a:cubicBezTo>
                        <a:cubicBezTo>
                          <a:pt x="151" y="76"/>
                          <a:pt x="151" y="76"/>
                          <a:pt x="151" y="76"/>
                        </a:cubicBezTo>
                        <a:cubicBezTo>
                          <a:pt x="151" y="34"/>
                          <a:pt x="151" y="34"/>
                          <a:pt x="151" y="34"/>
                        </a:cubicBezTo>
                        <a:cubicBezTo>
                          <a:pt x="151" y="15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1" name="Oval 8">
                    <a:extLst>
                      <a:ext uri="{FF2B5EF4-FFF2-40B4-BE49-F238E27FC236}">
                        <a16:creationId xmlns:a16="http://schemas.microsoft.com/office/drawing/2014/main" id="{C96FE597-18F8-4032-8B7C-0ED074AE5E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246154" y="3340612"/>
                    <a:ext cx="128549" cy="129960"/>
                  </a:xfrm>
                  <a:prstGeom prst="ellipse">
                    <a:avLst/>
                  </a:pr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4F565566-8432-4C06-A166-3CBFE83922A8}"/>
                    </a:ext>
                  </a:extLst>
                </p:cNvPr>
                <p:cNvGrpSpPr/>
                <p:nvPr/>
              </p:nvGrpSpPr>
              <p:grpSpPr>
                <a:xfrm>
                  <a:off x="10478940" y="3494452"/>
                  <a:ext cx="124513" cy="138571"/>
                  <a:chOff x="10163271" y="3340612"/>
                  <a:chExt cx="262747" cy="292411"/>
                </a:xfrm>
              </p:grpSpPr>
              <p:sp>
                <p:nvSpPr>
                  <p:cNvPr id="398" name="Freeform 7">
                    <a:extLst>
                      <a:ext uri="{FF2B5EF4-FFF2-40B4-BE49-F238E27FC236}">
                        <a16:creationId xmlns:a16="http://schemas.microsoft.com/office/drawing/2014/main" id="{FFAD5CE7-036D-4FA0-A945-0907C6B553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63271" y="3500237"/>
                    <a:ext cx="262747" cy="132786"/>
                  </a:xfrm>
                  <a:custGeom>
                    <a:avLst/>
                    <a:gdLst>
                      <a:gd name="T0" fmla="*/ 117 w 151"/>
                      <a:gd name="T1" fmla="*/ 0 h 76"/>
                      <a:gd name="T2" fmla="*/ 35 w 151"/>
                      <a:gd name="T3" fmla="*/ 0 h 76"/>
                      <a:gd name="T4" fmla="*/ 0 w 151"/>
                      <a:gd name="T5" fmla="*/ 34 h 76"/>
                      <a:gd name="T6" fmla="*/ 0 w 151"/>
                      <a:gd name="T7" fmla="*/ 76 h 76"/>
                      <a:gd name="T8" fmla="*/ 151 w 151"/>
                      <a:gd name="T9" fmla="*/ 76 h 76"/>
                      <a:gd name="T10" fmla="*/ 151 w 151"/>
                      <a:gd name="T11" fmla="*/ 34 h 76"/>
                      <a:gd name="T12" fmla="*/ 117 w 151"/>
                      <a:gd name="T13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6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5"/>
                          <a:pt x="0" y="34"/>
                        </a:cubicBezTo>
                        <a:cubicBezTo>
                          <a:pt x="0" y="76"/>
                          <a:pt x="0" y="76"/>
                          <a:pt x="0" y="76"/>
                        </a:cubicBezTo>
                        <a:cubicBezTo>
                          <a:pt x="151" y="76"/>
                          <a:pt x="151" y="76"/>
                          <a:pt x="151" y="76"/>
                        </a:cubicBezTo>
                        <a:cubicBezTo>
                          <a:pt x="151" y="34"/>
                          <a:pt x="151" y="34"/>
                          <a:pt x="151" y="34"/>
                        </a:cubicBezTo>
                        <a:cubicBezTo>
                          <a:pt x="151" y="15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9" name="Oval 8">
                    <a:extLst>
                      <a:ext uri="{FF2B5EF4-FFF2-40B4-BE49-F238E27FC236}">
                        <a16:creationId xmlns:a16="http://schemas.microsoft.com/office/drawing/2014/main" id="{394A3426-AA14-4442-A812-F84348D854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231076" y="3340612"/>
                    <a:ext cx="128549" cy="129960"/>
                  </a:xfrm>
                  <a:prstGeom prst="ellipse">
                    <a:avLst/>
                  </a:pr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B24433DB-05C7-4FA2-BCB0-A287174FEF07}"/>
                    </a:ext>
                  </a:extLst>
                </p:cNvPr>
                <p:cNvGrpSpPr/>
                <p:nvPr/>
              </p:nvGrpSpPr>
              <p:grpSpPr>
                <a:xfrm>
                  <a:off x="10325532" y="3437115"/>
                  <a:ext cx="176034" cy="195908"/>
                  <a:chOff x="10282168" y="3340612"/>
                  <a:chExt cx="262747" cy="292411"/>
                </a:xfrm>
              </p:grpSpPr>
              <p:sp>
                <p:nvSpPr>
                  <p:cNvPr id="396" name="Freeform 7">
                    <a:extLst>
                      <a:ext uri="{FF2B5EF4-FFF2-40B4-BE49-F238E27FC236}">
                        <a16:creationId xmlns:a16="http://schemas.microsoft.com/office/drawing/2014/main" id="{E2C5BC90-0385-499B-94FD-DBF278864A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82168" y="3500238"/>
                    <a:ext cx="262747" cy="132785"/>
                  </a:xfrm>
                  <a:custGeom>
                    <a:avLst/>
                    <a:gdLst>
                      <a:gd name="T0" fmla="*/ 117 w 151"/>
                      <a:gd name="T1" fmla="*/ 0 h 76"/>
                      <a:gd name="T2" fmla="*/ 35 w 151"/>
                      <a:gd name="T3" fmla="*/ 0 h 76"/>
                      <a:gd name="T4" fmla="*/ 0 w 151"/>
                      <a:gd name="T5" fmla="*/ 34 h 76"/>
                      <a:gd name="T6" fmla="*/ 0 w 151"/>
                      <a:gd name="T7" fmla="*/ 76 h 76"/>
                      <a:gd name="T8" fmla="*/ 151 w 151"/>
                      <a:gd name="T9" fmla="*/ 76 h 76"/>
                      <a:gd name="T10" fmla="*/ 151 w 151"/>
                      <a:gd name="T11" fmla="*/ 34 h 76"/>
                      <a:gd name="T12" fmla="*/ 117 w 151"/>
                      <a:gd name="T13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6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5"/>
                          <a:pt x="0" y="34"/>
                        </a:cubicBezTo>
                        <a:cubicBezTo>
                          <a:pt x="0" y="76"/>
                          <a:pt x="0" y="76"/>
                          <a:pt x="0" y="76"/>
                        </a:cubicBezTo>
                        <a:cubicBezTo>
                          <a:pt x="151" y="76"/>
                          <a:pt x="151" y="76"/>
                          <a:pt x="151" y="76"/>
                        </a:cubicBezTo>
                        <a:cubicBezTo>
                          <a:pt x="151" y="34"/>
                          <a:pt x="151" y="34"/>
                          <a:pt x="151" y="34"/>
                        </a:cubicBezTo>
                        <a:cubicBezTo>
                          <a:pt x="151" y="15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Oval 8">
                    <a:extLst>
                      <a:ext uri="{FF2B5EF4-FFF2-40B4-BE49-F238E27FC236}">
                        <a16:creationId xmlns:a16="http://schemas.microsoft.com/office/drawing/2014/main" id="{04DDF897-A986-4B3A-8358-6E8E7AAE4D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349973" y="3340612"/>
                    <a:ext cx="128550" cy="1299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408" name="Rectangle 407">
            <a:extLst>
              <a:ext uri="{FF2B5EF4-FFF2-40B4-BE49-F238E27FC236}">
                <a16:creationId xmlns:a16="http://schemas.microsoft.com/office/drawing/2014/main" id="{3902AD51-99DB-4511-B550-1C662B04A798}"/>
              </a:ext>
            </a:extLst>
          </p:cNvPr>
          <p:cNvSpPr/>
          <p:nvPr/>
        </p:nvSpPr>
        <p:spPr bwMode="auto">
          <a:xfrm>
            <a:off x="-8429752" y="1885530"/>
            <a:ext cx="1080424" cy="2462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Modern life</a:t>
            </a:r>
          </a:p>
        </p:txBody>
      </p: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07E33624-4C24-4EA9-B0F4-B8FAA4EC3E65}"/>
              </a:ext>
            </a:extLst>
          </p:cNvPr>
          <p:cNvGrpSpPr>
            <a:grpSpLocks noChangeAspect="1"/>
          </p:cNvGrpSpPr>
          <p:nvPr/>
        </p:nvGrpSpPr>
        <p:grpSpPr>
          <a:xfrm>
            <a:off x="-9891066" y="2635506"/>
            <a:ext cx="640080" cy="640080"/>
            <a:chOff x="5614789" y="841389"/>
            <a:chExt cx="962424" cy="962424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D4164EBC-B34B-4832-914E-C1972EBDA5D6}"/>
                </a:ext>
              </a:extLst>
            </p:cNvPr>
            <p:cNvSpPr/>
            <p:nvPr/>
          </p:nvSpPr>
          <p:spPr bwMode="auto">
            <a:xfrm>
              <a:off x="5614789" y="841389"/>
              <a:ext cx="962424" cy="962424"/>
            </a:xfrm>
            <a:prstGeom prst="ellipse">
              <a:avLst/>
            </a:prstGeom>
            <a:solidFill>
              <a:srgbClr val="0084D9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B6659D97-22CE-4C2A-AE4C-221164FB1138}"/>
                </a:ext>
              </a:extLst>
            </p:cNvPr>
            <p:cNvGrpSpPr/>
            <p:nvPr/>
          </p:nvGrpSpPr>
          <p:grpSpPr>
            <a:xfrm>
              <a:off x="5817048" y="1035050"/>
              <a:ext cx="557906" cy="513627"/>
              <a:chOff x="5817048" y="1035050"/>
              <a:chExt cx="557906" cy="513627"/>
            </a:xfrm>
          </p:grpSpPr>
          <p:sp>
            <p:nvSpPr>
              <p:cNvPr id="412" name="Freeform 5">
                <a:extLst>
                  <a:ext uri="{FF2B5EF4-FFF2-40B4-BE49-F238E27FC236}">
                    <a16:creationId xmlns:a16="http://schemas.microsoft.com/office/drawing/2014/main" id="{A3E0CAD0-4165-49FA-A570-78CEE7E6B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643" y="1135119"/>
                <a:ext cx="164715" cy="84129"/>
              </a:xfrm>
              <a:custGeom>
                <a:avLst/>
                <a:gdLst>
                  <a:gd name="T0" fmla="*/ 117 w 151"/>
                  <a:gd name="T1" fmla="*/ 0 h 77"/>
                  <a:gd name="T2" fmla="*/ 35 w 151"/>
                  <a:gd name="T3" fmla="*/ 0 h 77"/>
                  <a:gd name="T4" fmla="*/ 0 w 151"/>
                  <a:gd name="T5" fmla="*/ 35 h 77"/>
                  <a:gd name="T6" fmla="*/ 0 w 151"/>
                  <a:gd name="T7" fmla="*/ 77 h 77"/>
                  <a:gd name="T8" fmla="*/ 151 w 151"/>
                  <a:gd name="T9" fmla="*/ 77 h 77"/>
                  <a:gd name="T10" fmla="*/ 151 w 151"/>
                  <a:gd name="T11" fmla="*/ 35 h 77"/>
                  <a:gd name="T12" fmla="*/ 117 w 151"/>
                  <a:gd name="T1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77">
                    <a:moveTo>
                      <a:pt x="11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1" y="35"/>
                      <a:pt x="151" y="35"/>
                      <a:pt x="151" y="35"/>
                    </a:cubicBezTo>
                    <a:cubicBezTo>
                      <a:pt x="151" y="16"/>
                      <a:pt x="136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3" name="Oval 6">
                <a:extLst>
                  <a:ext uri="{FF2B5EF4-FFF2-40B4-BE49-F238E27FC236}">
                    <a16:creationId xmlns:a16="http://schemas.microsoft.com/office/drawing/2014/main" id="{3C0AF092-33ED-4572-87BC-C2475AF28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5265" y="1035050"/>
                <a:ext cx="81472" cy="805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4" name="Freeform 7">
                <a:extLst>
                  <a:ext uri="{FF2B5EF4-FFF2-40B4-BE49-F238E27FC236}">
                    <a16:creationId xmlns:a16="http://schemas.microsoft.com/office/drawing/2014/main" id="{4B3018FC-0740-431E-BF96-647D1A375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7048" y="1369793"/>
                <a:ext cx="164715" cy="83243"/>
              </a:xfrm>
              <a:custGeom>
                <a:avLst/>
                <a:gdLst>
                  <a:gd name="T0" fmla="*/ 117 w 151"/>
                  <a:gd name="T1" fmla="*/ 0 h 76"/>
                  <a:gd name="T2" fmla="*/ 35 w 151"/>
                  <a:gd name="T3" fmla="*/ 0 h 76"/>
                  <a:gd name="T4" fmla="*/ 0 w 151"/>
                  <a:gd name="T5" fmla="*/ 34 h 76"/>
                  <a:gd name="T6" fmla="*/ 0 w 151"/>
                  <a:gd name="T7" fmla="*/ 76 h 76"/>
                  <a:gd name="T8" fmla="*/ 151 w 151"/>
                  <a:gd name="T9" fmla="*/ 76 h 76"/>
                  <a:gd name="T10" fmla="*/ 151 w 151"/>
                  <a:gd name="T11" fmla="*/ 34 h 76"/>
                  <a:gd name="T12" fmla="*/ 117 w 151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76">
                    <a:moveTo>
                      <a:pt x="11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51" y="76"/>
                      <a:pt x="151" y="76"/>
                      <a:pt x="151" y="76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15"/>
                      <a:pt x="136" y="0"/>
                      <a:pt x="117" y="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5" name="Oval 8">
                <a:extLst>
                  <a:ext uri="{FF2B5EF4-FFF2-40B4-BE49-F238E27FC236}">
                    <a16:creationId xmlns:a16="http://schemas.microsoft.com/office/drawing/2014/main" id="{B0E03868-9E63-46A3-8CCE-D17EA17E9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9555" y="1269724"/>
                <a:ext cx="80587" cy="81472"/>
              </a:xfrm>
              <a:prstGeom prst="ellipse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6" name="Freeform 9">
                <a:extLst>
                  <a:ext uri="{FF2B5EF4-FFF2-40B4-BE49-F238E27FC236}">
                    <a16:creationId xmlns:a16="http://schemas.microsoft.com/office/drawing/2014/main" id="{98F01A82-1F2D-4A6D-AB08-D1F03EAA6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239" y="1369793"/>
                <a:ext cx="164715" cy="83243"/>
              </a:xfrm>
              <a:custGeom>
                <a:avLst/>
                <a:gdLst>
                  <a:gd name="T0" fmla="*/ 116 w 151"/>
                  <a:gd name="T1" fmla="*/ 0 h 76"/>
                  <a:gd name="T2" fmla="*/ 34 w 151"/>
                  <a:gd name="T3" fmla="*/ 0 h 76"/>
                  <a:gd name="T4" fmla="*/ 0 w 151"/>
                  <a:gd name="T5" fmla="*/ 34 h 76"/>
                  <a:gd name="T6" fmla="*/ 0 w 151"/>
                  <a:gd name="T7" fmla="*/ 76 h 76"/>
                  <a:gd name="T8" fmla="*/ 151 w 151"/>
                  <a:gd name="T9" fmla="*/ 76 h 76"/>
                  <a:gd name="T10" fmla="*/ 151 w 151"/>
                  <a:gd name="T11" fmla="*/ 34 h 76"/>
                  <a:gd name="T12" fmla="*/ 116 w 151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76">
                    <a:moveTo>
                      <a:pt x="116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51" y="76"/>
                      <a:pt x="151" y="76"/>
                      <a:pt x="151" y="76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15"/>
                      <a:pt x="135" y="0"/>
                      <a:pt x="116" y="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7" name="Oval 10">
                <a:extLst>
                  <a:ext uri="{FF2B5EF4-FFF2-40B4-BE49-F238E27FC236}">
                    <a16:creationId xmlns:a16="http://schemas.microsoft.com/office/drawing/2014/main" id="{503F08F0-418D-47BD-8C21-A06ABCF23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861" y="1269724"/>
                <a:ext cx="81472" cy="81472"/>
              </a:xfrm>
              <a:prstGeom prst="ellipse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8" name="Freeform 11">
                <a:extLst>
                  <a:ext uri="{FF2B5EF4-FFF2-40B4-BE49-F238E27FC236}">
                    <a16:creationId xmlns:a16="http://schemas.microsoft.com/office/drawing/2014/main" id="{1AAEE7C4-229A-4E4F-BA53-0D38517F19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6329" y="1112980"/>
                <a:ext cx="114238" cy="111581"/>
              </a:xfrm>
              <a:custGeom>
                <a:avLst/>
                <a:gdLst>
                  <a:gd name="T0" fmla="*/ 94 w 105"/>
                  <a:gd name="T1" fmla="*/ 102 h 102"/>
                  <a:gd name="T2" fmla="*/ 85 w 105"/>
                  <a:gd name="T3" fmla="*/ 85 h 102"/>
                  <a:gd name="T4" fmla="*/ 95 w 105"/>
                  <a:gd name="T5" fmla="*/ 79 h 102"/>
                  <a:gd name="T6" fmla="*/ 105 w 105"/>
                  <a:gd name="T7" fmla="*/ 96 h 102"/>
                  <a:gd name="T8" fmla="*/ 94 w 105"/>
                  <a:gd name="T9" fmla="*/ 102 h 102"/>
                  <a:gd name="T10" fmla="*/ 74 w 105"/>
                  <a:gd name="T11" fmla="*/ 69 h 102"/>
                  <a:gd name="T12" fmla="*/ 62 w 105"/>
                  <a:gd name="T13" fmla="*/ 55 h 102"/>
                  <a:gd name="T14" fmla="*/ 71 w 105"/>
                  <a:gd name="T15" fmla="*/ 47 h 102"/>
                  <a:gd name="T16" fmla="*/ 84 w 105"/>
                  <a:gd name="T17" fmla="*/ 62 h 102"/>
                  <a:gd name="T18" fmla="*/ 74 w 105"/>
                  <a:gd name="T19" fmla="*/ 69 h 102"/>
                  <a:gd name="T20" fmla="*/ 48 w 105"/>
                  <a:gd name="T21" fmla="*/ 42 h 102"/>
                  <a:gd name="T22" fmla="*/ 33 w 105"/>
                  <a:gd name="T23" fmla="*/ 30 h 102"/>
                  <a:gd name="T24" fmla="*/ 40 w 105"/>
                  <a:gd name="T25" fmla="*/ 20 h 102"/>
                  <a:gd name="T26" fmla="*/ 56 w 105"/>
                  <a:gd name="T27" fmla="*/ 33 h 102"/>
                  <a:gd name="T28" fmla="*/ 48 w 105"/>
                  <a:gd name="T29" fmla="*/ 42 h 102"/>
                  <a:gd name="T30" fmla="*/ 17 w 105"/>
                  <a:gd name="T31" fmla="*/ 19 h 102"/>
                  <a:gd name="T32" fmla="*/ 0 w 105"/>
                  <a:gd name="T33" fmla="*/ 11 h 102"/>
                  <a:gd name="T34" fmla="*/ 5 w 105"/>
                  <a:gd name="T35" fmla="*/ 0 h 102"/>
                  <a:gd name="T36" fmla="*/ 23 w 105"/>
                  <a:gd name="T37" fmla="*/ 9 h 102"/>
                  <a:gd name="T38" fmla="*/ 17 w 105"/>
                  <a:gd name="T39" fmla="*/ 1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5" h="102">
                    <a:moveTo>
                      <a:pt x="94" y="102"/>
                    </a:moveTo>
                    <a:cubicBezTo>
                      <a:pt x="92" y="96"/>
                      <a:pt x="88" y="90"/>
                      <a:pt x="85" y="85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9" y="84"/>
                      <a:pt x="102" y="90"/>
                      <a:pt x="105" y="96"/>
                    </a:cubicBezTo>
                    <a:lnTo>
                      <a:pt x="94" y="102"/>
                    </a:lnTo>
                    <a:close/>
                    <a:moveTo>
                      <a:pt x="74" y="69"/>
                    </a:moveTo>
                    <a:cubicBezTo>
                      <a:pt x="70" y="64"/>
                      <a:pt x="66" y="59"/>
                      <a:pt x="62" y="55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5" y="52"/>
                      <a:pt x="80" y="57"/>
                      <a:pt x="84" y="62"/>
                    </a:cubicBezTo>
                    <a:lnTo>
                      <a:pt x="74" y="69"/>
                    </a:lnTo>
                    <a:close/>
                    <a:moveTo>
                      <a:pt x="48" y="42"/>
                    </a:moveTo>
                    <a:cubicBezTo>
                      <a:pt x="43" y="37"/>
                      <a:pt x="38" y="33"/>
                      <a:pt x="33" y="3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6" y="24"/>
                      <a:pt x="51" y="28"/>
                      <a:pt x="56" y="33"/>
                    </a:cubicBezTo>
                    <a:lnTo>
                      <a:pt x="48" y="42"/>
                    </a:lnTo>
                    <a:close/>
                    <a:moveTo>
                      <a:pt x="17" y="19"/>
                    </a:moveTo>
                    <a:cubicBezTo>
                      <a:pt x="12" y="16"/>
                      <a:pt x="6" y="13"/>
                      <a:pt x="0" y="1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1" y="3"/>
                      <a:pt x="17" y="6"/>
                      <a:pt x="23" y="9"/>
                    </a:cubicBezTo>
                    <a:lnTo>
                      <a:pt x="17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9" name="Freeform 12">
                <a:extLst>
                  <a:ext uri="{FF2B5EF4-FFF2-40B4-BE49-F238E27FC236}">
                    <a16:creationId xmlns:a16="http://schemas.microsoft.com/office/drawing/2014/main" id="{A7589B8C-DFF4-4092-A041-962D8D80DC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84420" y="1503513"/>
                <a:ext cx="232904" cy="45164"/>
              </a:xfrm>
              <a:custGeom>
                <a:avLst/>
                <a:gdLst>
                  <a:gd name="T0" fmla="*/ 97 w 214"/>
                  <a:gd name="T1" fmla="*/ 41 h 41"/>
                  <a:gd name="T2" fmla="*/ 77 w 214"/>
                  <a:gd name="T3" fmla="*/ 39 h 41"/>
                  <a:gd name="T4" fmla="*/ 78 w 214"/>
                  <a:gd name="T5" fmla="*/ 27 h 41"/>
                  <a:gd name="T6" fmla="*/ 98 w 214"/>
                  <a:gd name="T7" fmla="*/ 29 h 41"/>
                  <a:gd name="T8" fmla="*/ 97 w 214"/>
                  <a:gd name="T9" fmla="*/ 41 h 41"/>
                  <a:gd name="T10" fmla="*/ 118 w 214"/>
                  <a:gd name="T11" fmla="*/ 41 h 41"/>
                  <a:gd name="T12" fmla="*/ 117 w 214"/>
                  <a:gd name="T13" fmla="*/ 29 h 41"/>
                  <a:gd name="T14" fmla="*/ 136 w 214"/>
                  <a:gd name="T15" fmla="*/ 26 h 41"/>
                  <a:gd name="T16" fmla="*/ 138 w 214"/>
                  <a:gd name="T17" fmla="*/ 38 h 41"/>
                  <a:gd name="T18" fmla="*/ 118 w 214"/>
                  <a:gd name="T19" fmla="*/ 41 h 41"/>
                  <a:gd name="T20" fmla="*/ 57 w 214"/>
                  <a:gd name="T21" fmla="*/ 36 h 41"/>
                  <a:gd name="T22" fmla="*/ 37 w 214"/>
                  <a:gd name="T23" fmla="*/ 30 h 41"/>
                  <a:gd name="T24" fmla="*/ 41 w 214"/>
                  <a:gd name="T25" fmla="*/ 19 h 41"/>
                  <a:gd name="T26" fmla="*/ 60 w 214"/>
                  <a:gd name="T27" fmla="*/ 24 h 41"/>
                  <a:gd name="T28" fmla="*/ 57 w 214"/>
                  <a:gd name="T29" fmla="*/ 36 h 41"/>
                  <a:gd name="T30" fmla="*/ 158 w 214"/>
                  <a:gd name="T31" fmla="*/ 34 h 41"/>
                  <a:gd name="T32" fmla="*/ 155 w 214"/>
                  <a:gd name="T33" fmla="*/ 22 h 41"/>
                  <a:gd name="T34" fmla="*/ 173 w 214"/>
                  <a:gd name="T35" fmla="*/ 17 h 41"/>
                  <a:gd name="T36" fmla="*/ 177 w 214"/>
                  <a:gd name="T37" fmla="*/ 28 h 41"/>
                  <a:gd name="T38" fmla="*/ 158 w 214"/>
                  <a:gd name="T39" fmla="*/ 34 h 41"/>
                  <a:gd name="T40" fmla="*/ 18 w 214"/>
                  <a:gd name="T41" fmla="*/ 23 h 41"/>
                  <a:gd name="T42" fmla="*/ 0 w 214"/>
                  <a:gd name="T43" fmla="*/ 13 h 41"/>
                  <a:gd name="T44" fmla="*/ 6 w 214"/>
                  <a:gd name="T45" fmla="*/ 3 h 41"/>
                  <a:gd name="T46" fmla="*/ 23 w 214"/>
                  <a:gd name="T47" fmla="*/ 12 h 41"/>
                  <a:gd name="T48" fmla="*/ 18 w 214"/>
                  <a:gd name="T49" fmla="*/ 23 h 41"/>
                  <a:gd name="T50" fmla="*/ 196 w 214"/>
                  <a:gd name="T51" fmla="*/ 20 h 41"/>
                  <a:gd name="T52" fmla="*/ 190 w 214"/>
                  <a:gd name="T53" fmla="*/ 9 h 41"/>
                  <a:gd name="T54" fmla="*/ 207 w 214"/>
                  <a:gd name="T55" fmla="*/ 0 h 41"/>
                  <a:gd name="T56" fmla="*/ 214 w 214"/>
                  <a:gd name="T57" fmla="*/ 10 h 41"/>
                  <a:gd name="T58" fmla="*/ 196 w 214"/>
                  <a:gd name="T59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4" h="41">
                    <a:moveTo>
                      <a:pt x="97" y="41"/>
                    </a:moveTo>
                    <a:cubicBezTo>
                      <a:pt x="90" y="41"/>
                      <a:pt x="84" y="40"/>
                      <a:pt x="77" y="3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85" y="28"/>
                      <a:pt x="91" y="29"/>
                      <a:pt x="98" y="29"/>
                    </a:cubicBezTo>
                    <a:lnTo>
                      <a:pt x="97" y="41"/>
                    </a:lnTo>
                    <a:close/>
                    <a:moveTo>
                      <a:pt x="118" y="41"/>
                    </a:moveTo>
                    <a:cubicBezTo>
                      <a:pt x="117" y="29"/>
                      <a:pt x="117" y="29"/>
                      <a:pt x="117" y="29"/>
                    </a:cubicBezTo>
                    <a:cubicBezTo>
                      <a:pt x="123" y="28"/>
                      <a:pt x="130" y="27"/>
                      <a:pt x="136" y="26"/>
                    </a:cubicBezTo>
                    <a:cubicBezTo>
                      <a:pt x="138" y="38"/>
                      <a:pt x="138" y="38"/>
                      <a:pt x="138" y="38"/>
                    </a:cubicBezTo>
                    <a:cubicBezTo>
                      <a:pt x="131" y="39"/>
                      <a:pt x="124" y="40"/>
                      <a:pt x="118" y="41"/>
                    </a:cubicBezTo>
                    <a:close/>
                    <a:moveTo>
                      <a:pt x="57" y="36"/>
                    </a:moveTo>
                    <a:cubicBezTo>
                      <a:pt x="50" y="34"/>
                      <a:pt x="44" y="32"/>
                      <a:pt x="37" y="30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7" y="21"/>
                      <a:pt x="53" y="23"/>
                      <a:pt x="60" y="24"/>
                    </a:cubicBezTo>
                    <a:lnTo>
                      <a:pt x="57" y="36"/>
                    </a:lnTo>
                    <a:close/>
                    <a:moveTo>
                      <a:pt x="158" y="34"/>
                    </a:moveTo>
                    <a:cubicBezTo>
                      <a:pt x="155" y="22"/>
                      <a:pt x="155" y="22"/>
                      <a:pt x="155" y="22"/>
                    </a:cubicBezTo>
                    <a:cubicBezTo>
                      <a:pt x="161" y="21"/>
                      <a:pt x="167" y="19"/>
                      <a:pt x="173" y="17"/>
                    </a:cubicBezTo>
                    <a:cubicBezTo>
                      <a:pt x="177" y="28"/>
                      <a:pt x="177" y="28"/>
                      <a:pt x="177" y="28"/>
                    </a:cubicBezTo>
                    <a:cubicBezTo>
                      <a:pt x="171" y="30"/>
                      <a:pt x="164" y="32"/>
                      <a:pt x="158" y="34"/>
                    </a:cubicBezTo>
                    <a:close/>
                    <a:moveTo>
                      <a:pt x="18" y="23"/>
                    </a:moveTo>
                    <a:cubicBezTo>
                      <a:pt x="12" y="20"/>
                      <a:pt x="6" y="17"/>
                      <a:pt x="0" y="1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12" y="6"/>
                      <a:pt x="17" y="9"/>
                      <a:pt x="23" y="12"/>
                    </a:cubicBezTo>
                    <a:lnTo>
                      <a:pt x="18" y="23"/>
                    </a:lnTo>
                    <a:close/>
                    <a:moveTo>
                      <a:pt x="196" y="20"/>
                    </a:moveTo>
                    <a:cubicBezTo>
                      <a:pt x="190" y="9"/>
                      <a:pt x="190" y="9"/>
                      <a:pt x="190" y="9"/>
                    </a:cubicBezTo>
                    <a:cubicBezTo>
                      <a:pt x="196" y="6"/>
                      <a:pt x="202" y="3"/>
                      <a:pt x="207" y="0"/>
                    </a:cubicBezTo>
                    <a:cubicBezTo>
                      <a:pt x="214" y="10"/>
                      <a:pt x="214" y="10"/>
                      <a:pt x="214" y="10"/>
                    </a:cubicBezTo>
                    <a:cubicBezTo>
                      <a:pt x="208" y="13"/>
                      <a:pt x="202" y="17"/>
                      <a:pt x="196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0" name="Freeform 13">
                <a:extLst>
                  <a:ext uri="{FF2B5EF4-FFF2-40B4-BE49-F238E27FC236}">
                    <a16:creationId xmlns:a16="http://schemas.microsoft.com/office/drawing/2014/main" id="{00CCC08B-914A-4FAA-AD9A-12D98C004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0550" y="1112980"/>
                <a:ext cx="117780" cy="118665"/>
              </a:xfrm>
              <a:custGeom>
                <a:avLst/>
                <a:gdLst>
                  <a:gd name="T0" fmla="*/ 11 w 108"/>
                  <a:gd name="T1" fmla="*/ 108 h 108"/>
                  <a:gd name="T2" fmla="*/ 0 w 108"/>
                  <a:gd name="T3" fmla="*/ 103 h 108"/>
                  <a:gd name="T4" fmla="*/ 10 w 108"/>
                  <a:gd name="T5" fmla="*/ 84 h 108"/>
                  <a:gd name="T6" fmla="*/ 21 w 108"/>
                  <a:gd name="T7" fmla="*/ 90 h 108"/>
                  <a:gd name="T8" fmla="*/ 11 w 108"/>
                  <a:gd name="T9" fmla="*/ 108 h 108"/>
                  <a:gd name="T10" fmla="*/ 32 w 108"/>
                  <a:gd name="T11" fmla="*/ 74 h 108"/>
                  <a:gd name="T12" fmla="*/ 22 w 108"/>
                  <a:gd name="T13" fmla="*/ 67 h 108"/>
                  <a:gd name="T14" fmla="*/ 35 w 108"/>
                  <a:gd name="T15" fmla="*/ 50 h 108"/>
                  <a:gd name="T16" fmla="*/ 44 w 108"/>
                  <a:gd name="T17" fmla="*/ 58 h 108"/>
                  <a:gd name="T18" fmla="*/ 32 w 108"/>
                  <a:gd name="T19" fmla="*/ 74 h 108"/>
                  <a:gd name="T20" fmla="*/ 58 w 108"/>
                  <a:gd name="T21" fmla="*/ 44 h 108"/>
                  <a:gd name="T22" fmla="*/ 50 w 108"/>
                  <a:gd name="T23" fmla="*/ 35 h 108"/>
                  <a:gd name="T24" fmla="*/ 66 w 108"/>
                  <a:gd name="T25" fmla="*/ 22 h 108"/>
                  <a:gd name="T26" fmla="*/ 74 w 108"/>
                  <a:gd name="T27" fmla="*/ 31 h 108"/>
                  <a:gd name="T28" fmla="*/ 58 w 108"/>
                  <a:gd name="T29" fmla="*/ 44 h 108"/>
                  <a:gd name="T30" fmla="*/ 90 w 108"/>
                  <a:gd name="T31" fmla="*/ 20 h 108"/>
                  <a:gd name="T32" fmla="*/ 84 w 108"/>
                  <a:gd name="T33" fmla="*/ 10 h 108"/>
                  <a:gd name="T34" fmla="*/ 103 w 108"/>
                  <a:gd name="T35" fmla="*/ 0 h 108"/>
                  <a:gd name="T36" fmla="*/ 108 w 108"/>
                  <a:gd name="T37" fmla="*/ 11 h 108"/>
                  <a:gd name="T38" fmla="*/ 90 w 108"/>
                  <a:gd name="T39" fmla="*/ 2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08">
                    <a:moveTo>
                      <a:pt x="11" y="108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3" y="97"/>
                      <a:pt x="7" y="90"/>
                      <a:pt x="10" y="84"/>
                    </a:cubicBezTo>
                    <a:cubicBezTo>
                      <a:pt x="21" y="90"/>
                      <a:pt x="21" y="90"/>
                      <a:pt x="21" y="90"/>
                    </a:cubicBezTo>
                    <a:cubicBezTo>
                      <a:pt x="17" y="96"/>
                      <a:pt x="14" y="102"/>
                      <a:pt x="11" y="108"/>
                    </a:cubicBezTo>
                    <a:close/>
                    <a:moveTo>
                      <a:pt x="32" y="74"/>
                    </a:moveTo>
                    <a:cubicBezTo>
                      <a:pt x="22" y="67"/>
                      <a:pt x="22" y="67"/>
                      <a:pt x="22" y="67"/>
                    </a:cubicBezTo>
                    <a:cubicBezTo>
                      <a:pt x="26" y="61"/>
                      <a:pt x="30" y="55"/>
                      <a:pt x="35" y="5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0" y="63"/>
                      <a:pt x="35" y="68"/>
                      <a:pt x="32" y="74"/>
                    </a:cubicBezTo>
                    <a:close/>
                    <a:moveTo>
                      <a:pt x="58" y="44"/>
                    </a:moveTo>
                    <a:cubicBezTo>
                      <a:pt x="50" y="35"/>
                      <a:pt x="50" y="35"/>
                      <a:pt x="50" y="35"/>
                    </a:cubicBezTo>
                    <a:cubicBezTo>
                      <a:pt x="55" y="30"/>
                      <a:pt x="61" y="26"/>
                      <a:pt x="66" y="22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68" y="35"/>
                      <a:pt x="63" y="40"/>
                      <a:pt x="58" y="44"/>
                    </a:cubicBezTo>
                    <a:close/>
                    <a:moveTo>
                      <a:pt x="90" y="20"/>
                    </a:moveTo>
                    <a:cubicBezTo>
                      <a:pt x="84" y="10"/>
                      <a:pt x="84" y="10"/>
                      <a:pt x="84" y="10"/>
                    </a:cubicBezTo>
                    <a:cubicBezTo>
                      <a:pt x="90" y="6"/>
                      <a:pt x="96" y="3"/>
                      <a:pt x="103" y="0"/>
                    </a:cubicBezTo>
                    <a:cubicBezTo>
                      <a:pt x="108" y="11"/>
                      <a:pt x="108" y="11"/>
                      <a:pt x="108" y="11"/>
                    </a:cubicBezTo>
                    <a:cubicBezTo>
                      <a:pt x="102" y="14"/>
                      <a:pt x="96" y="17"/>
                      <a:pt x="9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1" name="Rectangle 420">
            <a:extLst>
              <a:ext uri="{FF2B5EF4-FFF2-40B4-BE49-F238E27FC236}">
                <a16:creationId xmlns:a16="http://schemas.microsoft.com/office/drawing/2014/main" id="{FF86B3E4-C40D-4721-A08E-586D7B6C2365}"/>
              </a:ext>
            </a:extLst>
          </p:cNvPr>
          <p:cNvSpPr/>
          <p:nvPr/>
        </p:nvSpPr>
        <p:spPr bwMode="auto">
          <a:xfrm>
            <a:off x="-8429752" y="2709325"/>
            <a:ext cx="948978" cy="4924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Modern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workplace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A49A710-5988-4DD0-9148-58BBBD28E6B4}"/>
              </a:ext>
            </a:extLst>
          </p:cNvPr>
          <p:cNvGrpSpPr>
            <a:grpSpLocks noChangeAspect="1"/>
          </p:cNvGrpSpPr>
          <p:nvPr/>
        </p:nvGrpSpPr>
        <p:grpSpPr>
          <a:xfrm>
            <a:off x="-9891066" y="3582412"/>
            <a:ext cx="640080" cy="640080"/>
            <a:chOff x="7400526" y="3931365"/>
            <a:chExt cx="962424" cy="962424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E61B40EF-8348-4579-8044-4A9BBEB67D16}"/>
                </a:ext>
              </a:extLst>
            </p:cNvPr>
            <p:cNvSpPr/>
            <p:nvPr/>
          </p:nvSpPr>
          <p:spPr bwMode="auto">
            <a:xfrm>
              <a:off x="7400526" y="3931365"/>
              <a:ext cx="962424" cy="962424"/>
            </a:xfrm>
            <a:prstGeom prst="ellipse">
              <a:avLst/>
            </a:prstGeom>
            <a:solidFill>
              <a:srgbClr val="0067BA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5BC8ACC3-4C8A-473E-954C-12570758FEE9}"/>
                </a:ext>
              </a:extLst>
            </p:cNvPr>
            <p:cNvGrpSpPr/>
            <p:nvPr/>
          </p:nvGrpSpPr>
          <p:grpSpPr>
            <a:xfrm>
              <a:off x="7629127" y="4280870"/>
              <a:ext cx="505224" cy="263414"/>
              <a:chOff x="7969160" y="1817855"/>
              <a:chExt cx="965201" cy="503238"/>
            </a:xfrm>
          </p:grpSpPr>
          <p:sp>
            <p:nvSpPr>
              <p:cNvPr id="425" name="Freeform 17">
                <a:extLst>
                  <a:ext uri="{FF2B5EF4-FFF2-40B4-BE49-F238E27FC236}">
                    <a16:creationId xmlns:a16="http://schemas.microsoft.com/office/drawing/2014/main" id="{B7532434-99A3-4886-BDB5-96D02EBD8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0523" y="1868655"/>
                <a:ext cx="223838" cy="452438"/>
              </a:xfrm>
              <a:custGeom>
                <a:avLst/>
                <a:gdLst>
                  <a:gd name="T0" fmla="*/ 0 w 141"/>
                  <a:gd name="T1" fmla="*/ 143 h 285"/>
                  <a:gd name="T2" fmla="*/ 141 w 141"/>
                  <a:gd name="T3" fmla="*/ 285 h 285"/>
                  <a:gd name="T4" fmla="*/ 141 w 141"/>
                  <a:gd name="T5" fmla="*/ 0 h 285"/>
                  <a:gd name="T6" fmla="*/ 0 w 141"/>
                  <a:gd name="T7" fmla="*/ 14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" h="285">
                    <a:moveTo>
                      <a:pt x="0" y="143"/>
                    </a:moveTo>
                    <a:lnTo>
                      <a:pt x="141" y="285"/>
                    </a:lnTo>
                    <a:lnTo>
                      <a:pt x="141" y="0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6" name="Freeform 18">
                <a:extLst>
                  <a:ext uri="{FF2B5EF4-FFF2-40B4-BE49-F238E27FC236}">
                    <a16:creationId xmlns:a16="http://schemas.microsoft.com/office/drawing/2014/main" id="{954C8690-B85D-49AE-B253-830951084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4585" y="1949617"/>
                <a:ext cx="515938" cy="371475"/>
              </a:xfrm>
              <a:custGeom>
                <a:avLst/>
                <a:gdLst>
                  <a:gd name="T0" fmla="*/ 233 w 325"/>
                  <a:gd name="T1" fmla="*/ 0 h 234"/>
                  <a:gd name="T2" fmla="*/ 0 w 325"/>
                  <a:gd name="T3" fmla="*/ 234 h 234"/>
                  <a:gd name="T4" fmla="*/ 182 w 325"/>
                  <a:gd name="T5" fmla="*/ 234 h 234"/>
                  <a:gd name="T6" fmla="*/ 325 w 325"/>
                  <a:gd name="T7" fmla="*/ 92 h 234"/>
                  <a:gd name="T8" fmla="*/ 233 w 325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5" h="234">
                    <a:moveTo>
                      <a:pt x="233" y="0"/>
                    </a:moveTo>
                    <a:lnTo>
                      <a:pt x="0" y="234"/>
                    </a:lnTo>
                    <a:lnTo>
                      <a:pt x="182" y="234"/>
                    </a:lnTo>
                    <a:lnTo>
                      <a:pt x="325" y="92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7" name="Freeform 19">
                <a:extLst>
                  <a:ext uri="{FF2B5EF4-FFF2-40B4-BE49-F238E27FC236}">
                    <a16:creationId xmlns:a16="http://schemas.microsoft.com/office/drawing/2014/main" id="{5EA2F393-7320-40F0-8675-D4609CEA1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3510" y="2095667"/>
                <a:ext cx="450850" cy="225425"/>
              </a:xfrm>
              <a:custGeom>
                <a:avLst/>
                <a:gdLst>
                  <a:gd name="T0" fmla="*/ 0 w 284"/>
                  <a:gd name="T1" fmla="*/ 142 h 142"/>
                  <a:gd name="T2" fmla="*/ 284 w 284"/>
                  <a:gd name="T3" fmla="*/ 142 h 142"/>
                  <a:gd name="T4" fmla="*/ 143 w 284"/>
                  <a:gd name="T5" fmla="*/ 0 h 142"/>
                  <a:gd name="T6" fmla="*/ 0 w 284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4" h="142">
                    <a:moveTo>
                      <a:pt x="0" y="142"/>
                    </a:moveTo>
                    <a:lnTo>
                      <a:pt x="284" y="142"/>
                    </a:lnTo>
                    <a:lnTo>
                      <a:pt x="143" y="0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8" name="Freeform 20">
                <a:extLst>
                  <a:ext uri="{FF2B5EF4-FFF2-40B4-BE49-F238E27FC236}">
                    <a16:creationId xmlns:a16="http://schemas.microsoft.com/office/drawing/2014/main" id="{F8CF7EE1-74BD-42F5-8DDB-0EF78F7A4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160" y="2063917"/>
                <a:ext cx="514350" cy="257175"/>
              </a:xfrm>
              <a:custGeom>
                <a:avLst/>
                <a:gdLst>
                  <a:gd name="T0" fmla="*/ 324 w 324"/>
                  <a:gd name="T1" fmla="*/ 162 h 162"/>
                  <a:gd name="T2" fmla="*/ 162 w 324"/>
                  <a:gd name="T3" fmla="*/ 0 h 162"/>
                  <a:gd name="T4" fmla="*/ 0 w 324"/>
                  <a:gd name="T5" fmla="*/ 162 h 162"/>
                  <a:gd name="T6" fmla="*/ 324 w 324"/>
                  <a:gd name="T7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162">
                    <a:moveTo>
                      <a:pt x="324" y="162"/>
                    </a:moveTo>
                    <a:lnTo>
                      <a:pt x="162" y="0"/>
                    </a:lnTo>
                    <a:lnTo>
                      <a:pt x="0" y="162"/>
                    </a:lnTo>
                    <a:lnTo>
                      <a:pt x="324" y="16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9" name="Freeform 21">
                <a:extLst>
                  <a:ext uri="{FF2B5EF4-FFF2-40B4-BE49-F238E27FC236}">
                    <a16:creationId xmlns:a16="http://schemas.microsoft.com/office/drawing/2014/main" id="{E210B891-D864-419D-8AB3-51DDA585A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7123" y="1825792"/>
                <a:ext cx="509588" cy="495300"/>
              </a:xfrm>
              <a:custGeom>
                <a:avLst/>
                <a:gdLst>
                  <a:gd name="T0" fmla="*/ 30 w 321"/>
                  <a:gd name="T1" fmla="*/ 312 h 312"/>
                  <a:gd name="T2" fmla="*/ 321 w 321"/>
                  <a:gd name="T3" fmla="*/ 16 h 312"/>
                  <a:gd name="T4" fmla="*/ 306 w 321"/>
                  <a:gd name="T5" fmla="*/ 0 h 312"/>
                  <a:gd name="T6" fmla="*/ 0 w 321"/>
                  <a:gd name="T7" fmla="*/ 312 h 312"/>
                  <a:gd name="T8" fmla="*/ 30 w 321"/>
                  <a:gd name="T9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312">
                    <a:moveTo>
                      <a:pt x="30" y="312"/>
                    </a:moveTo>
                    <a:lnTo>
                      <a:pt x="321" y="16"/>
                    </a:lnTo>
                    <a:lnTo>
                      <a:pt x="306" y="0"/>
                    </a:lnTo>
                    <a:lnTo>
                      <a:pt x="0" y="312"/>
                    </a:lnTo>
                    <a:lnTo>
                      <a:pt x="30" y="3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0" name="Freeform 22">
                <a:extLst>
                  <a:ext uri="{FF2B5EF4-FFF2-40B4-BE49-F238E27FC236}">
                    <a16:creationId xmlns:a16="http://schemas.microsoft.com/office/drawing/2014/main" id="{CAD5074C-2C33-4A9C-877D-6809897D8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373" y="1817855"/>
                <a:ext cx="169863" cy="171450"/>
              </a:xfrm>
              <a:custGeom>
                <a:avLst/>
                <a:gdLst>
                  <a:gd name="T0" fmla="*/ 0 w 107"/>
                  <a:gd name="T1" fmla="*/ 0 h 108"/>
                  <a:gd name="T2" fmla="*/ 0 w 107"/>
                  <a:gd name="T3" fmla="*/ 19 h 108"/>
                  <a:gd name="T4" fmla="*/ 89 w 107"/>
                  <a:gd name="T5" fmla="*/ 19 h 108"/>
                  <a:gd name="T6" fmla="*/ 89 w 107"/>
                  <a:gd name="T7" fmla="*/ 108 h 108"/>
                  <a:gd name="T8" fmla="*/ 107 w 107"/>
                  <a:gd name="T9" fmla="*/ 108 h 108"/>
                  <a:gd name="T10" fmla="*/ 107 w 107"/>
                  <a:gd name="T11" fmla="*/ 0 h 108"/>
                  <a:gd name="T12" fmla="*/ 0 w 107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08">
                    <a:moveTo>
                      <a:pt x="0" y="0"/>
                    </a:moveTo>
                    <a:lnTo>
                      <a:pt x="0" y="19"/>
                    </a:lnTo>
                    <a:lnTo>
                      <a:pt x="89" y="19"/>
                    </a:lnTo>
                    <a:lnTo>
                      <a:pt x="89" y="108"/>
                    </a:lnTo>
                    <a:lnTo>
                      <a:pt x="107" y="108"/>
                    </a:lnTo>
                    <a:lnTo>
                      <a:pt x="10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1" name="Rectangle 430">
            <a:extLst>
              <a:ext uri="{FF2B5EF4-FFF2-40B4-BE49-F238E27FC236}">
                <a16:creationId xmlns:a16="http://schemas.microsoft.com/office/drawing/2014/main" id="{E55DA484-24CC-4A96-9C71-6D4B8C6948D4}"/>
              </a:ext>
            </a:extLst>
          </p:cNvPr>
          <p:cNvSpPr/>
          <p:nvPr/>
        </p:nvSpPr>
        <p:spPr bwMode="auto">
          <a:xfrm>
            <a:off x="-8429752" y="3656231"/>
            <a:ext cx="1120500" cy="4924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Business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applications</a:t>
            </a:r>
          </a:p>
        </p:txBody>
      </p: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2E5F8E8E-18BD-456D-A407-54F888EB6BCD}"/>
              </a:ext>
            </a:extLst>
          </p:cNvPr>
          <p:cNvGrpSpPr>
            <a:grpSpLocks noChangeAspect="1"/>
          </p:cNvGrpSpPr>
          <p:nvPr/>
        </p:nvGrpSpPr>
        <p:grpSpPr>
          <a:xfrm>
            <a:off x="-9891066" y="4529318"/>
            <a:ext cx="640080" cy="640080"/>
            <a:chOff x="5614788" y="4965373"/>
            <a:chExt cx="962424" cy="962424"/>
          </a:xfrm>
          <a:effectLst>
            <a:outerShdw blurRad="114300" dist="50800" dir="2700000" sx="101000" sy="101000" algn="tl" rotWithShape="0">
              <a:prstClr val="black">
                <a:alpha val="16000"/>
              </a:prstClr>
            </a:outerShdw>
          </a:effectLst>
        </p:grpSpPr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1DD5F682-F56B-466C-B26C-5AB41E084863}"/>
                </a:ext>
              </a:extLst>
            </p:cNvPr>
            <p:cNvSpPr/>
            <p:nvPr/>
          </p:nvSpPr>
          <p:spPr bwMode="auto">
            <a:xfrm>
              <a:off x="5614788" y="4965373"/>
              <a:ext cx="962424" cy="962424"/>
            </a:xfrm>
            <a:prstGeom prst="ellipse">
              <a:avLst/>
            </a:prstGeom>
            <a:solidFill>
              <a:srgbClr val="00488D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443F34C2-BE46-4F91-96AF-8A4A96982746}"/>
                </a:ext>
              </a:extLst>
            </p:cNvPr>
            <p:cNvGrpSpPr/>
            <p:nvPr/>
          </p:nvGrpSpPr>
          <p:grpSpPr>
            <a:xfrm>
              <a:off x="5850213" y="5248757"/>
              <a:ext cx="491574" cy="395657"/>
              <a:chOff x="803643" y="4543794"/>
              <a:chExt cx="846138" cy="681038"/>
            </a:xfrm>
          </p:grpSpPr>
          <p:sp>
            <p:nvSpPr>
              <p:cNvPr id="435" name="Freeform 14">
                <a:extLst>
                  <a:ext uri="{FF2B5EF4-FFF2-40B4-BE49-F238E27FC236}">
                    <a16:creationId xmlns:a16="http://schemas.microsoft.com/office/drawing/2014/main" id="{321E5F2F-EC77-465E-978E-B4AC3B2D8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643" y="4543794"/>
                <a:ext cx="846138" cy="442913"/>
              </a:xfrm>
              <a:custGeom>
                <a:avLst/>
                <a:gdLst>
                  <a:gd name="T0" fmla="*/ 352 w 432"/>
                  <a:gd name="T1" fmla="*/ 64 h 225"/>
                  <a:gd name="T2" fmla="*/ 290 w 432"/>
                  <a:gd name="T3" fmla="*/ 93 h 225"/>
                  <a:gd name="T4" fmla="*/ 183 w 432"/>
                  <a:gd name="T5" fmla="*/ 0 h 225"/>
                  <a:gd name="T6" fmla="*/ 75 w 432"/>
                  <a:gd name="T7" fmla="*/ 108 h 225"/>
                  <a:gd name="T8" fmla="*/ 75 w 432"/>
                  <a:gd name="T9" fmla="*/ 110 h 225"/>
                  <a:gd name="T10" fmla="*/ 59 w 432"/>
                  <a:gd name="T11" fmla="*/ 108 h 225"/>
                  <a:gd name="T12" fmla="*/ 0 w 432"/>
                  <a:gd name="T13" fmla="*/ 166 h 225"/>
                  <a:gd name="T14" fmla="*/ 59 w 432"/>
                  <a:gd name="T15" fmla="*/ 225 h 225"/>
                  <a:gd name="T16" fmla="*/ 352 w 432"/>
                  <a:gd name="T17" fmla="*/ 225 h 225"/>
                  <a:gd name="T18" fmla="*/ 432 w 432"/>
                  <a:gd name="T19" fmla="*/ 144 h 225"/>
                  <a:gd name="T20" fmla="*/ 352 w 432"/>
                  <a:gd name="T21" fmla="*/ 6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225">
                    <a:moveTo>
                      <a:pt x="352" y="64"/>
                    </a:moveTo>
                    <a:cubicBezTo>
                      <a:pt x="327" y="64"/>
                      <a:pt x="305" y="75"/>
                      <a:pt x="290" y="93"/>
                    </a:cubicBezTo>
                    <a:cubicBezTo>
                      <a:pt x="282" y="40"/>
                      <a:pt x="237" y="0"/>
                      <a:pt x="183" y="0"/>
                    </a:cubicBezTo>
                    <a:cubicBezTo>
                      <a:pt x="123" y="0"/>
                      <a:pt x="75" y="49"/>
                      <a:pt x="75" y="108"/>
                    </a:cubicBezTo>
                    <a:cubicBezTo>
                      <a:pt x="75" y="110"/>
                      <a:pt x="75" y="110"/>
                      <a:pt x="75" y="110"/>
                    </a:cubicBezTo>
                    <a:cubicBezTo>
                      <a:pt x="70" y="108"/>
                      <a:pt x="64" y="108"/>
                      <a:pt x="59" y="108"/>
                    </a:cubicBezTo>
                    <a:cubicBezTo>
                      <a:pt x="26" y="108"/>
                      <a:pt x="0" y="134"/>
                      <a:pt x="0" y="166"/>
                    </a:cubicBezTo>
                    <a:cubicBezTo>
                      <a:pt x="0" y="199"/>
                      <a:pt x="26" y="225"/>
                      <a:pt x="59" y="225"/>
                    </a:cubicBezTo>
                    <a:cubicBezTo>
                      <a:pt x="64" y="225"/>
                      <a:pt x="341" y="225"/>
                      <a:pt x="352" y="225"/>
                    </a:cubicBezTo>
                    <a:cubicBezTo>
                      <a:pt x="396" y="225"/>
                      <a:pt x="432" y="189"/>
                      <a:pt x="432" y="144"/>
                    </a:cubicBezTo>
                    <a:cubicBezTo>
                      <a:pt x="432" y="100"/>
                      <a:pt x="396" y="64"/>
                      <a:pt x="352" y="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6" name="Rectangle 15">
                <a:extLst>
                  <a:ext uri="{FF2B5EF4-FFF2-40B4-BE49-F238E27FC236}">
                    <a16:creationId xmlns:a16="http://schemas.microsoft.com/office/drawing/2014/main" id="{B033C014-BC9F-4A65-BE3D-B17F7DA1D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193" y="4837482"/>
                <a:ext cx="149225" cy="14922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7" name="Freeform 16">
                <a:extLst>
                  <a:ext uri="{FF2B5EF4-FFF2-40B4-BE49-F238E27FC236}">
                    <a16:creationId xmlns:a16="http://schemas.microsoft.com/office/drawing/2014/main" id="{AE2658F3-B5E3-461C-A625-E471EBE14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993" y="4986707"/>
                <a:ext cx="301625" cy="238125"/>
              </a:xfrm>
              <a:custGeom>
                <a:avLst/>
                <a:gdLst>
                  <a:gd name="T0" fmla="*/ 142 w 190"/>
                  <a:gd name="T1" fmla="*/ 38 h 150"/>
                  <a:gd name="T2" fmla="*/ 142 w 190"/>
                  <a:gd name="T3" fmla="*/ 0 h 150"/>
                  <a:gd name="T4" fmla="*/ 48 w 190"/>
                  <a:gd name="T5" fmla="*/ 0 h 150"/>
                  <a:gd name="T6" fmla="*/ 48 w 190"/>
                  <a:gd name="T7" fmla="*/ 38 h 150"/>
                  <a:gd name="T8" fmla="*/ 0 w 190"/>
                  <a:gd name="T9" fmla="*/ 38 h 150"/>
                  <a:gd name="T10" fmla="*/ 95 w 190"/>
                  <a:gd name="T11" fmla="*/ 150 h 150"/>
                  <a:gd name="T12" fmla="*/ 190 w 190"/>
                  <a:gd name="T13" fmla="*/ 38 h 150"/>
                  <a:gd name="T14" fmla="*/ 142 w 190"/>
                  <a:gd name="T15" fmla="*/ 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50">
                    <a:moveTo>
                      <a:pt x="142" y="38"/>
                    </a:moveTo>
                    <a:lnTo>
                      <a:pt x="142" y="0"/>
                    </a:lnTo>
                    <a:lnTo>
                      <a:pt x="48" y="0"/>
                    </a:lnTo>
                    <a:lnTo>
                      <a:pt x="48" y="38"/>
                    </a:lnTo>
                    <a:lnTo>
                      <a:pt x="0" y="38"/>
                    </a:lnTo>
                    <a:lnTo>
                      <a:pt x="95" y="150"/>
                    </a:lnTo>
                    <a:lnTo>
                      <a:pt x="190" y="38"/>
                    </a:lnTo>
                    <a:lnTo>
                      <a:pt x="142" y="38"/>
                    </a:lnTo>
                    <a:close/>
                  </a:path>
                </a:pathLst>
              </a:custGeom>
              <a:solidFill>
                <a:srgbClr val="008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8" name="Rectangle 437">
            <a:extLst>
              <a:ext uri="{FF2B5EF4-FFF2-40B4-BE49-F238E27FC236}">
                <a16:creationId xmlns:a16="http://schemas.microsoft.com/office/drawing/2014/main" id="{8157ED80-755F-4184-BED3-39F7ADA6AB5D}"/>
              </a:ext>
            </a:extLst>
          </p:cNvPr>
          <p:cNvSpPr/>
          <p:nvPr/>
        </p:nvSpPr>
        <p:spPr bwMode="auto">
          <a:xfrm>
            <a:off x="-8429752" y="4603137"/>
            <a:ext cx="1461939" cy="4924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Applications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42">
                      <a:srgbClr val="1A1A1A"/>
                    </a:gs>
                    <a:gs pos="78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&amp; infrastructure</a:t>
            </a:r>
          </a:p>
        </p:txBody>
      </p:sp>
      <p:sp>
        <p:nvSpPr>
          <p:cNvPr id="439" name="Isosceles Triangle 438">
            <a:extLst>
              <a:ext uri="{FF2B5EF4-FFF2-40B4-BE49-F238E27FC236}">
                <a16:creationId xmlns:a16="http://schemas.microsoft.com/office/drawing/2014/main" id="{8A88B374-4FEA-42D1-85A1-B60BFA03E081}"/>
              </a:ext>
            </a:extLst>
          </p:cNvPr>
          <p:cNvSpPr/>
          <p:nvPr/>
        </p:nvSpPr>
        <p:spPr bwMode="auto">
          <a:xfrm rot="5400000">
            <a:off x="-8892843" y="3154684"/>
            <a:ext cx="6857997" cy="548640"/>
          </a:xfrm>
          <a:prstGeom prst="triangle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95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4F2FB9A4-5885-4A21-BAE3-049DFFC00B13}"/>
              </a:ext>
            </a:extLst>
          </p:cNvPr>
          <p:cNvSpPr txBox="1"/>
          <p:nvPr/>
        </p:nvSpPr>
        <p:spPr>
          <a:xfrm>
            <a:off x="20914195" y="2419393"/>
            <a:ext cx="210312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7314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3387">
                      <a:srgbClr val="1A1A1A"/>
                    </a:gs>
                    <a:gs pos="64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Empowered experiences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1467697B-4378-4DDF-9F59-42716C1278B7}"/>
              </a:ext>
            </a:extLst>
          </p:cNvPr>
          <p:cNvSpPr txBox="1"/>
          <p:nvPr/>
        </p:nvSpPr>
        <p:spPr>
          <a:xfrm>
            <a:off x="20844300" y="3699946"/>
            <a:ext cx="224291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7314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3387">
                      <a:srgbClr val="1A1A1A"/>
                    </a:gs>
                    <a:gs pos="64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Digital transformation</a:t>
            </a:r>
          </a:p>
        </p:txBody>
      </p:sp>
      <p:sp>
        <p:nvSpPr>
          <p:cNvPr id="442" name="Isosceles Triangle 441">
            <a:extLst>
              <a:ext uri="{FF2B5EF4-FFF2-40B4-BE49-F238E27FC236}">
                <a16:creationId xmlns:a16="http://schemas.microsoft.com/office/drawing/2014/main" id="{747AC2BC-BCEE-44A7-B545-4DCC53A7B72E}"/>
              </a:ext>
            </a:extLst>
          </p:cNvPr>
          <p:cNvSpPr/>
          <p:nvPr/>
        </p:nvSpPr>
        <p:spPr bwMode="auto">
          <a:xfrm rot="5400000">
            <a:off x="15057008" y="3154682"/>
            <a:ext cx="6857997" cy="548640"/>
          </a:xfrm>
          <a:prstGeom prst="triangle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95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43" name="Plus Sign 442">
            <a:extLst>
              <a:ext uri="{FF2B5EF4-FFF2-40B4-BE49-F238E27FC236}">
                <a16:creationId xmlns:a16="http://schemas.microsoft.com/office/drawing/2014/main" id="{92A3DA5B-53FF-4FB9-8740-DFC74C31CB31}"/>
              </a:ext>
            </a:extLst>
          </p:cNvPr>
          <p:cNvSpPr/>
          <p:nvPr/>
        </p:nvSpPr>
        <p:spPr bwMode="auto">
          <a:xfrm>
            <a:off x="21808351" y="3281013"/>
            <a:ext cx="295976" cy="295976"/>
          </a:xfrm>
          <a:prstGeom prst="mathPlus">
            <a:avLst>
              <a:gd name="adj1" fmla="val 14564"/>
            </a:avLst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55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Rectangle 738">
            <a:extLst>
              <a:ext uri="{FF2B5EF4-FFF2-40B4-BE49-F238E27FC236}">
                <a16:creationId xmlns:a16="http://schemas.microsoft.com/office/drawing/2014/main" id="{CCE9E327-EE24-4147-ADC5-914A194A3F8A}"/>
              </a:ext>
            </a:extLst>
          </p:cNvPr>
          <p:cNvSpPr/>
          <p:nvPr/>
        </p:nvSpPr>
        <p:spPr bwMode="auto">
          <a:xfrm>
            <a:off x="1733234" y="-2172344"/>
            <a:ext cx="3614624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cs typeface="Segoe UI Semilight" panose="020B0402040204020203" pitchFamily="34" charset="0"/>
              </a:rPr>
              <a:t>People-centered experiences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FE22AC62-FBBC-4A3C-B318-923B3345FB11}"/>
              </a:ext>
            </a:extLst>
          </p:cNvPr>
          <p:cNvSpPr/>
          <p:nvPr/>
        </p:nvSpPr>
        <p:spPr bwMode="auto">
          <a:xfrm>
            <a:off x="1733234" y="-1165278"/>
            <a:ext cx="2700880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light" panose="020B0402040204020203" pitchFamily="34" charset="0"/>
              </a:rPr>
              <a:t>AI</a:t>
            </a:r>
          </a:p>
        </p:txBody>
      </p:sp>
      <p:grpSp>
        <p:nvGrpSpPr>
          <p:cNvPr id="764" name="Group 763">
            <a:extLst>
              <a:ext uri="{FF2B5EF4-FFF2-40B4-BE49-F238E27FC236}">
                <a16:creationId xmlns:a16="http://schemas.microsoft.com/office/drawing/2014/main" id="{0324A008-132F-4DE3-A961-F672A6940FB6}"/>
              </a:ext>
            </a:extLst>
          </p:cNvPr>
          <p:cNvGrpSpPr/>
          <p:nvPr/>
        </p:nvGrpSpPr>
        <p:grpSpPr>
          <a:xfrm>
            <a:off x="747548" y="-1859838"/>
            <a:ext cx="635644" cy="614652"/>
            <a:chOff x="1563585" y="4326761"/>
            <a:chExt cx="523660" cy="506367"/>
          </a:xfrm>
        </p:grpSpPr>
        <p:sp>
          <p:nvSpPr>
            <p:cNvPr id="765" name="people_4">
              <a:extLst>
                <a:ext uri="{FF2B5EF4-FFF2-40B4-BE49-F238E27FC236}">
                  <a16:creationId xmlns:a16="http://schemas.microsoft.com/office/drawing/2014/main" id="{C0C7E207-7F73-4C9E-B66E-5AD18FF723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55208" y="4452551"/>
              <a:ext cx="340415" cy="380577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/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0439D05D-71B6-4EB9-867C-4D9309FCFDA5}"/>
                </a:ext>
              </a:extLst>
            </p:cNvPr>
            <p:cNvGrpSpPr/>
            <p:nvPr/>
          </p:nvGrpSpPr>
          <p:grpSpPr>
            <a:xfrm>
              <a:off x="1563585" y="4326761"/>
              <a:ext cx="523660" cy="228175"/>
              <a:chOff x="1563585" y="4326761"/>
              <a:chExt cx="523660" cy="228175"/>
            </a:xfrm>
          </p:grpSpPr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A1BE09FA-7CF5-488E-BC89-F36554730979}"/>
                  </a:ext>
                </a:extLst>
              </p:cNvPr>
              <p:cNvSpPr/>
              <p:nvPr/>
            </p:nvSpPr>
            <p:spPr bwMode="auto">
              <a:xfrm>
                <a:off x="1563585" y="4346944"/>
                <a:ext cx="523660" cy="201127"/>
              </a:xfrm>
              <a:prstGeom prst="ellips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/>
                <a:endParaRPr lang="en-US" sz="2200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 useBgFill="1">
            <p:nvSpPr>
              <p:cNvPr id="768" name="Oval 19">
                <a:extLst>
                  <a:ext uri="{FF2B5EF4-FFF2-40B4-BE49-F238E27FC236}">
                    <a16:creationId xmlns:a16="http://schemas.microsoft.com/office/drawing/2014/main" id="{92E0C3D7-1E84-4A2D-AB7A-FC10CCA2C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5125" y="4326761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2200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 useBgFill="1">
            <p:nvSpPr>
              <p:cNvPr id="769" name="Oval 19">
                <a:extLst>
                  <a:ext uri="{FF2B5EF4-FFF2-40B4-BE49-F238E27FC236}">
                    <a16:creationId xmlns:a16="http://schemas.microsoft.com/office/drawing/2014/main" id="{8E11CF2A-0BCA-437B-9310-45CF01C39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938" y="4476758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2200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 useBgFill="1">
            <p:nvSpPr>
              <p:cNvPr id="770" name="Oval 19">
                <a:extLst>
                  <a:ext uri="{FF2B5EF4-FFF2-40B4-BE49-F238E27FC236}">
                    <a16:creationId xmlns:a16="http://schemas.microsoft.com/office/drawing/2014/main" id="{76988380-199E-4F24-AB92-B11965DBC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170" y="4486282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2200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2D0C7D1-90C5-43EB-A676-4538F44A90F3}"/>
              </a:ext>
            </a:extLst>
          </p:cNvPr>
          <p:cNvGrpSpPr/>
          <p:nvPr/>
        </p:nvGrpSpPr>
        <p:grpSpPr>
          <a:xfrm>
            <a:off x="684448" y="-893751"/>
            <a:ext cx="755944" cy="600035"/>
            <a:chOff x="684448" y="3058390"/>
            <a:chExt cx="761844" cy="604718"/>
          </a:xfrm>
        </p:grpSpPr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790C728A-EE93-42FE-AF9C-61AEA5718962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230765" cy="15109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FEAB1729-1F83-4BBA-A792-3D1C6BEE87D4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192304" cy="46839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33C55CA0-6ACB-4D0A-A542-CC70C77BA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570969"/>
              <a:ext cx="337906" cy="5631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C01041A-7042-4297-8C61-8BD3D05BF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090" y="3245426"/>
              <a:ext cx="195052" cy="15659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5E77ACA4-3435-4BB6-B8A8-A8ACE0DE1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504" y="3097078"/>
              <a:ext cx="370873" cy="824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D6E72662-5CF4-4338-A5FB-355BB6890668}"/>
                </a:ext>
              </a:extLst>
            </p:cNvPr>
            <p:cNvCxnSpPr>
              <a:cxnSpLocks/>
              <a:endCxn id="378" idx="3"/>
            </p:cNvCxnSpPr>
            <p:nvPr/>
          </p:nvCxnSpPr>
          <p:spPr>
            <a:xfrm flipV="1">
              <a:off x="995687" y="3121152"/>
              <a:ext cx="163161" cy="161361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3226B511-E7D9-49F8-B6A7-75866E8F7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090210"/>
              <a:ext cx="151096" cy="53295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B29EC621-5186-42D1-9391-4195ABAB25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846" y="3467949"/>
              <a:ext cx="321423" cy="16345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A69DDADA-5689-4543-9D3D-A7B774475F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251" y="3178120"/>
              <a:ext cx="420322" cy="21977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E128A85-D406-4FD0-AED7-7A0B662D7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93" y="3396522"/>
              <a:ext cx="499991" cy="70054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843934C9-66A2-4BC6-8015-8B374C709F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7504" y="3173999"/>
              <a:ext cx="229391" cy="45328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F80003E-0E87-401C-8092-52CE80AE4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929" y="3282513"/>
              <a:ext cx="32966" cy="3530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7A670604-3A59-4A10-957E-55CF465394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2331" y="3413005"/>
              <a:ext cx="152470" cy="14148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5C852FA-9F8E-4967-B421-56A4BA6D7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397895"/>
              <a:ext cx="189558" cy="221149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 useBgFill="1">
          <p:nvSpPr>
            <p:cNvPr id="378" name="Oval 377">
              <a:extLst>
                <a:ext uri="{FF2B5EF4-FFF2-40B4-BE49-F238E27FC236}">
                  <a16:creationId xmlns:a16="http://schemas.microsoft.com/office/drawing/2014/main" id="{96D7E49E-906A-49CE-84E3-1775BE5FD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" y="305839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79" name="Oval 19">
              <a:extLst>
                <a:ext uri="{FF2B5EF4-FFF2-40B4-BE49-F238E27FC236}">
                  <a16:creationId xmlns:a16="http://schemas.microsoft.com/office/drawing/2014/main" id="{025DE7CC-7B84-4FCE-934E-856E39CAF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2" y="3207211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80" name="Oval 19">
              <a:extLst>
                <a:ext uri="{FF2B5EF4-FFF2-40B4-BE49-F238E27FC236}">
                  <a16:creationId xmlns:a16="http://schemas.microsoft.com/office/drawing/2014/main" id="{8B9AB6F1-6109-4714-B28A-93193F02E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452" y="3363924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81" name="Oval 19">
              <a:extLst>
                <a:ext uri="{FF2B5EF4-FFF2-40B4-BE49-F238E27FC236}">
                  <a16:creationId xmlns:a16="http://schemas.microsoft.com/office/drawing/2014/main" id="{E3E476E7-61FA-4771-B9D9-A8A581EB7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997" y="35245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82" name="Oval 19">
              <a:extLst>
                <a:ext uri="{FF2B5EF4-FFF2-40B4-BE49-F238E27FC236}">
                  <a16:creationId xmlns:a16="http://schemas.microsoft.com/office/drawing/2014/main" id="{889DF7BA-A7CB-4DB1-9ACD-45366BAC7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889" y="3589578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83" name="Oval 19">
              <a:extLst>
                <a:ext uri="{FF2B5EF4-FFF2-40B4-BE49-F238E27FC236}">
                  <a16:creationId xmlns:a16="http://schemas.microsoft.com/office/drawing/2014/main" id="{132894E0-3B47-4B57-AD5E-A24184747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8" y="34287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84" name="Oval 19">
              <a:extLst>
                <a:ext uri="{FF2B5EF4-FFF2-40B4-BE49-F238E27FC236}">
                  <a16:creationId xmlns:a16="http://schemas.microsoft.com/office/drawing/2014/main" id="{326E9767-5A3B-4FC5-BD9C-54ED56A6B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39" y="324323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85" name="Oval 19">
              <a:extLst>
                <a:ext uri="{FF2B5EF4-FFF2-40B4-BE49-F238E27FC236}">
                  <a16:creationId xmlns:a16="http://schemas.microsoft.com/office/drawing/2014/main" id="{6D751CE8-FDFA-41EB-BCB7-F596F4DD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145" y="314245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FD9687F-2FB6-46C7-B009-2ACEFA86BBD2}"/>
              </a:ext>
            </a:extLst>
          </p:cNvPr>
          <p:cNvSpPr/>
          <p:nvPr/>
        </p:nvSpPr>
        <p:spPr bwMode="auto">
          <a:xfrm>
            <a:off x="2273175" y="2857455"/>
            <a:ext cx="2267397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rPr>
              <a:t>Ubiquitous computing</a:t>
            </a: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4611E04-F54B-442D-83E2-2C874BE5F72A}"/>
              </a:ext>
            </a:extLst>
          </p:cNvPr>
          <p:cNvGrpSpPr/>
          <p:nvPr/>
        </p:nvGrpSpPr>
        <p:grpSpPr>
          <a:xfrm>
            <a:off x="607582" y="3128981"/>
            <a:ext cx="1384896" cy="600038"/>
            <a:chOff x="1335346" y="2007385"/>
            <a:chExt cx="755536" cy="327354"/>
          </a:xfrm>
        </p:grpSpPr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6C4E9C35-E601-405A-BB9D-2635B0BB8E15}"/>
                </a:ext>
              </a:extLst>
            </p:cNvPr>
            <p:cNvGrpSpPr/>
            <p:nvPr/>
          </p:nvGrpSpPr>
          <p:grpSpPr>
            <a:xfrm>
              <a:off x="1335346" y="2129870"/>
              <a:ext cx="755536" cy="82385"/>
              <a:chOff x="956310" y="5166836"/>
              <a:chExt cx="755644" cy="82397"/>
            </a:xfrm>
          </p:grpSpPr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2B1FA01E-9013-4D2F-8BC2-70CE75670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310" y="5208034"/>
                <a:ext cx="129192" cy="0"/>
              </a:xfrm>
              <a:prstGeom prst="line">
                <a:avLst/>
              </a:pr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sp>
            <p:nvSpPr>
              <p:cNvPr id="360" name="Rectangle 7">
                <a:extLst>
                  <a:ext uri="{FF2B5EF4-FFF2-40B4-BE49-F238E27FC236}">
                    <a16:creationId xmlns:a16="http://schemas.microsoft.com/office/drawing/2014/main" id="{2B6ACCBC-F856-4BC0-A9AF-E4B80EC0C302}"/>
                  </a:ext>
                </a:extLst>
              </p:cNvPr>
              <p:cNvSpPr/>
              <p:nvPr/>
            </p:nvSpPr>
            <p:spPr bwMode="auto">
              <a:xfrm rot="18900000">
                <a:off x="957574" y="5166836"/>
                <a:ext cx="82397" cy="82397"/>
              </a:xfrm>
              <a:custGeom>
                <a:avLst/>
                <a:gdLst>
                  <a:gd name="connsiteX0" fmla="*/ 0 w 320040"/>
                  <a:gd name="connsiteY0" fmla="*/ 0 h 320040"/>
                  <a:gd name="connsiteX1" fmla="*/ 320040 w 320040"/>
                  <a:gd name="connsiteY1" fmla="*/ 0 h 320040"/>
                  <a:gd name="connsiteX2" fmla="*/ 320040 w 320040"/>
                  <a:gd name="connsiteY2" fmla="*/ 320040 h 320040"/>
                  <a:gd name="connsiteX3" fmla="*/ 0 w 320040"/>
                  <a:gd name="connsiteY3" fmla="*/ 320040 h 320040"/>
                  <a:gd name="connsiteX4" fmla="*/ 0 w 320040"/>
                  <a:gd name="connsiteY4" fmla="*/ 0 h 320040"/>
                  <a:gd name="connsiteX0" fmla="*/ 320040 w 411480"/>
                  <a:gd name="connsiteY0" fmla="*/ 320040 h 411480"/>
                  <a:gd name="connsiteX1" fmla="*/ 0 w 411480"/>
                  <a:gd name="connsiteY1" fmla="*/ 320040 h 411480"/>
                  <a:gd name="connsiteX2" fmla="*/ 0 w 411480"/>
                  <a:gd name="connsiteY2" fmla="*/ 0 h 411480"/>
                  <a:gd name="connsiteX3" fmla="*/ 320040 w 411480"/>
                  <a:gd name="connsiteY3" fmla="*/ 0 h 411480"/>
                  <a:gd name="connsiteX4" fmla="*/ 411480 w 411480"/>
                  <a:gd name="connsiteY4" fmla="*/ 411480 h 411480"/>
                  <a:gd name="connsiteX0" fmla="*/ 320040 w 320040"/>
                  <a:gd name="connsiteY0" fmla="*/ 320040 h 320040"/>
                  <a:gd name="connsiteX1" fmla="*/ 0 w 320040"/>
                  <a:gd name="connsiteY1" fmla="*/ 320040 h 320040"/>
                  <a:gd name="connsiteX2" fmla="*/ 0 w 320040"/>
                  <a:gd name="connsiteY2" fmla="*/ 0 h 320040"/>
                  <a:gd name="connsiteX3" fmla="*/ 320040 w 320040"/>
                  <a:gd name="connsiteY3" fmla="*/ 0 h 320040"/>
                  <a:gd name="connsiteX0" fmla="*/ 0 w 320040"/>
                  <a:gd name="connsiteY0" fmla="*/ 320040 h 320040"/>
                  <a:gd name="connsiteX1" fmla="*/ 0 w 320040"/>
                  <a:gd name="connsiteY1" fmla="*/ 0 h 320040"/>
                  <a:gd name="connsiteX2" fmla="*/ 320040 w 320040"/>
                  <a:gd name="connsiteY2" fmla="*/ 0 h 32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320040">
                    <a:moveTo>
                      <a:pt x="0" y="320040"/>
                    </a:moveTo>
                    <a:lnTo>
                      <a:pt x="0" y="0"/>
                    </a:lnTo>
                    <a:lnTo>
                      <a:pt x="320040" y="0"/>
                    </a:lnTo>
                  </a:path>
                </a:pathLst>
              </a:cu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1" name="Rectangle 7">
                <a:extLst>
                  <a:ext uri="{FF2B5EF4-FFF2-40B4-BE49-F238E27FC236}">
                    <a16:creationId xmlns:a16="http://schemas.microsoft.com/office/drawing/2014/main" id="{A6B68FD0-BFEB-4266-84EC-11B9C5392311}"/>
                  </a:ext>
                </a:extLst>
              </p:cNvPr>
              <p:cNvSpPr/>
              <p:nvPr/>
            </p:nvSpPr>
            <p:spPr bwMode="auto">
              <a:xfrm rot="2700000" flipH="1">
                <a:off x="1618369" y="5166836"/>
                <a:ext cx="82397" cy="82397"/>
              </a:xfrm>
              <a:custGeom>
                <a:avLst/>
                <a:gdLst>
                  <a:gd name="connsiteX0" fmla="*/ 0 w 320040"/>
                  <a:gd name="connsiteY0" fmla="*/ 0 h 320040"/>
                  <a:gd name="connsiteX1" fmla="*/ 320040 w 320040"/>
                  <a:gd name="connsiteY1" fmla="*/ 0 h 320040"/>
                  <a:gd name="connsiteX2" fmla="*/ 320040 w 320040"/>
                  <a:gd name="connsiteY2" fmla="*/ 320040 h 320040"/>
                  <a:gd name="connsiteX3" fmla="*/ 0 w 320040"/>
                  <a:gd name="connsiteY3" fmla="*/ 320040 h 320040"/>
                  <a:gd name="connsiteX4" fmla="*/ 0 w 320040"/>
                  <a:gd name="connsiteY4" fmla="*/ 0 h 320040"/>
                  <a:gd name="connsiteX0" fmla="*/ 320040 w 411480"/>
                  <a:gd name="connsiteY0" fmla="*/ 320040 h 411480"/>
                  <a:gd name="connsiteX1" fmla="*/ 0 w 411480"/>
                  <a:gd name="connsiteY1" fmla="*/ 320040 h 411480"/>
                  <a:gd name="connsiteX2" fmla="*/ 0 w 411480"/>
                  <a:gd name="connsiteY2" fmla="*/ 0 h 411480"/>
                  <a:gd name="connsiteX3" fmla="*/ 320040 w 411480"/>
                  <a:gd name="connsiteY3" fmla="*/ 0 h 411480"/>
                  <a:gd name="connsiteX4" fmla="*/ 411480 w 411480"/>
                  <a:gd name="connsiteY4" fmla="*/ 411480 h 411480"/>
                  <a:gd name="connsiteX0" fmla="*/ 320040 w 320040"/>
                  <a:gd name="connsiteY0" fmla="*/ 320040 h 320040"/>
                  <a:gd name="connsiteX1" fmla="*/ 0 w 320040"/>
                  <a:gd name="connsiteY1" fmla="*/ 320040 h 320040"/>
                  <a:gd name="connsiteX2" fmla="*/ 0 w 320040"/>
                  <a:gd name="connsiteY2" fmla="*/ 0 h 320040"/>
                  <a:gd name="connsiteX3" fmla="*/ 320040 w 320040"/>
                  <a:gd name="connsiteY3" fmla="*/ 0 h 320040"/>
                  <a:gd name="connsiteX0" fmla="*/ 0 w 320040"/>
                  <a:gd name="connsiteY0" fmla="*/ 320040 h 320040"/>
                  <a:gd name="connsiteX1" fmla="*/ 0 w 320040"/>
                  <a:gd name="connsiteY1" fmla="*/ 0 h 320040"/>
                  <a:gd name="connsiteX2" fmla="*/ 320040 w 320040"/>
                  <a:gd name="connsiteY2" fmla="*/ 0 h 32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320040">
                    <a:moveTo>
                      <a:pt x="0" y="320040"/>
                    </a:moveTo>
                    <a:lnTo>
                      <a:pt x="0" y="0"/>
                    </a:lnTo>
                    <a:lnTo>
                      <a:pt x="320040" y="0"/>
                    </a:lnTo>
                  </a:path>
                </a:pathLst>
              </a:cu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652EA34-64B1-410C-89DA-4A93D981F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2762" y="5208034"/>
                <a:ext cx="129192" cy="0"/>
              </a:xfrm>
              <a:prstGeom prst="line">
                <a:avLst/>
              </a:pr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B80C701C-87A0-4794-9356-4C82EF05164E}"/>
                </a:ext>
              </a:extLst>
            </p:cNvPr>
            <p:cNvSpPr/>
            <p:nvPr/>
          </p:nvSpPr>
          <p:spPr bwMode="auto">
            <a:xfrm>
              <a:off x="1489650" y="2141725"/>
              <a:ext cx="439231" cy="64811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8" name="binary">
              <a:extLst>
                <a:ext uri="{FF2B5EF4-FFF2-40B4-BE49-F238E27FC236}">
                  <a16:creationId xmlns:a16="http://schemas.microsoft.com/office/drawing/2014/main" id="{2FC5AB07-3F62-4153-8BA7-4EE0783112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22933" y="2007385"/>
              <a:ext cx="379102" cy="327354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6214"/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293" name="Inner circle">
            <a:extLst>
              <a:ext uri="{FF2B5EF4-FFF2-40B4-BE49-F238E27FC236}">
                <a16:creationId xmlns:a16="http://schemas.microsoft.com/office/drawing/2014/main" id="{C4716155-2DFE-452F-BB1D-ED2D046375F7}"/>
              </a:ext>
            </a:extLst>
          </p:cNvPr>
          <p:cNvSpPr/>
          <p:nvPr/>
        </p:nvSpPr>
        <p:spPr bwMode="auto">
          <a:xfrm>
            <a:off x="6135915" y="1208112"/>
            <a:ext cx="4350875" cy="4350875"/>
          </a:xfrm>
          <a:prstGeom prst="ellipse">
            <a:avLst/>
          </a:prstGeom>
          <a:noFill/>
          <a:ln w="25400" cap="rnd">
            <a:solidFill>
              <a:srgbClr val="0042A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94" name="Zigzag">
            <a:extLst>
              <a:ext uri="{FF2B5EF4-FFF2-40B4-BE49-F238E27FC236}">
                <a16:creationId xmlns:a16="http://schemas.microsoft.com/office/drawing/2014/main" id="{76411376-D1EC-4F39-BE97-66C85090C7C2}"/>
              </a:ext>
            </a:extLst>
          </p:cNvPr>
          <p:cNvSpPr>
            <a:spLocks/>
          </p:cNvSpPr>
          <p:nvPr/>
        </p:nvSpPr>
        <p:spPr bwMode="auto">
          <a:xfrm>
            <a:off x="5707625" y="769269"/>
            <a:ext cx="5205654" cy="5208802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50 w 10000"/>
              <a:gd name="connsiteY28" fmla="*/ 6667 h 10000"/>
              <a:gd name="connsiteX29" fmla="*/ 0 w 10000"/>
              <a:gd name="connsiteY29" fmla="*/ 5971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50 w 10000"/>
              <a:gd name="connsiteY28" fmla="*/ 6667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52 w 10000"/>
              <a:gd name="connsiteY9" fmla="*/ 822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52 w 10000"/>
              <a:gd name="connsiteY9" fmla="*/ 822 h 10000"/>
              <a:gd name="connsiteX10" fmla="*/ 7947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078 h 10000"/>
              <a:gd name="connsiteX11" fmla="*/ 9269 w 10000"/>
              <a:gd name="connsiteY11" fmla="*/ 2218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69 w 10000"/>
              <a:gd name="connsiteY11" fmla="*/ 2218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75 w 10000"/>
              <a:gd name="connsiteY11" fmla="*/ 2175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75 w 10000"/>
              <a:gd name="connsiteY11" fmla="*/ 2175 h 10000"/>
              <a:gd name="connsiteX12" fmla="*/ 8876 w 10000"/>
              <a:gd name="connsiteY12" fmla="*/ 3437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9976"/>
              <a:gd name="connsiteY0" fmla="*/ 3394 h 10000"/>
              <a:gd name="connsiteX1" fmla="*/ 834 w 9976"/>
              <a:gd name="connsiteY1" fmla="*/ 2078 h 10000"/>
              <a:gd name="connsiteX2" fmla="*/ 2110 w 9976"/>
              <a:gd name="connsiteY2" fmla="*/ 2068 h 10000"/>
              <a:gd name="connsiteX3" fmla="*/ 2232 w 9976"/>
              <a:gd name="connsiteY3" fmla="*/ 745 h 10000"/>
              <a:gd name="connsiteX4" fmla="*/ 3447 w 9976"/>
              <a:gd name="connsiteY4" fmla="*/ 1174 h 10000"/>
              <a:gd name="connsiteX5" fmla="*/ 4122 w 9976"/>
              <a:gd name="connsiteY5" fmla="*/ 0 h 10000"/>
              <a:gd name="connsiteX6" fmla="*/ 5004 w 9976"/>
              <a:gd name="connsiteY6" fmla="*/ 880 h 10000"/>
              <a:gd name="connsiteX7" fmla="*/ 6052 w 9976"/>
              <a:gd name="connsiteY7" fmla="*/ 16 h 10000"/>
              <a:gd name="connsiteX8" fmla="*/ 6553 w 9976"/>
              <a:gd name="connsiteY8" fmla="*/ 1182 h 10000"/>
              <a:gd name="connsiteX9" fmla="*/ 7889 w 9976"/>
              <a:gd name="connsiteY9" fmla="*/ 828 h 10000"/>
              <a:gd name="connsiteX10" fmla="*/ 7947 w 9976"/>
              <a:gd name="connsiteY10" fmla="*/ 2115 h 10000"/>
              <a:gd name="connsiteX11" fmla="*/ 9275 w 9976"/>
              <a:gd name="connsiteY11" fmla="*/ 2175 h 10000"/>
              <a:gd name="connsiteX12" fmla="*/ 8876 w 9976"/>
              <a:gd name="connsiteY12" fmla="*/ 3437 h 10000"/>
              <a:gd name="connsiteX13" fmla="*/ 9976 w 9976"/>
              <a:gd name="connsiteY13" fmla="*/ 4039 h 10000"/>
              <a:gd name="connsiteX14" fmla="*/ 9134 w 9976"/>
              <a:gd name="connsiteY14" fmla="*/ 4996 h 10000"/>
              <a:gd name="connsiteX15" fmla="*/ 9976 w 9976"/>
              <a:gd name="connsiteY15" fmla="*/ 6059 h 10000"/>
              <a:gd name="connsiteX16" fmla="*/ 8809 w 9976"/>
              <a:gd name="connsiteY16" fmla="*/ 6614 h 10000"/>
              <a:gd name="connsiteX17" fmla="*/ 9174 w 9976"/>
              <a:gd name="connsiteY17" fmla="*/ 7898 h 10000"/>
              <a:gd name="connsiteX18" fmla="*/ 7919 w 9976"/>
              <a:gd name="connsiteY18" fmla="*/ 7922 h 10000"/>
              <a:gd name="connsiteX19" fmla="*/ 7776 w 9976"/>
              <a:gd name="connsiteY19" fmla="*/ 9262 h 10000"/>
              <a:gd name="connsiteX20" fmla="*/ 6545 w 9976"/>
              <a:gd name="connsiteY20" fmla="*/ 8818 h 10000"/>
              <a:gd name="connsiteX21" fmla="*/ 5894 w 9976"/>
              <a:gd name="connsiteY21" fmla="*/ 10000 h 10000"/>
              <a:gd name="connsiteX22" fmla="*/ 4996 w 9976"/>
              <a:gd name="connsiteY22" fmla="*/ 9120 h 10000"/>
              <a:gd name="connsiteX23" fmla="*/ 3932 w 9976"/>
              <a:gd name="connsiteY23" fmla="*/ 9968 h 10000"/>
              <a:gd name="connsiteX24" fmla="*/ 3439 w 9976"/>
              <a:gd name="connsiteY24" fmla="*/ 8803 h 10000"/>
              <a:gd name="connsiteX25" fmla="*/ 2160 w 9976"/>
              <a:gd name="connsiteY25" fmla="*/ 9215 h 10000"/>
              <a:gd name="connsiteX26" fmla="*/ 2073 w 9976"/>
              <a:gd name="connsiteY26" fmla="*/ 7898 h 10000"/>
              <a:gd name="connsiteX27" fmla="*/ 731 w 9976"/>
              <a:gd name="connsiteY27" fmla="*/ 7756 h 10000"/>
              <a:gd name="connsiteX28" fmla="*/ 1174 w 9976"/>
              <a:gd name="connsiteY28" fmla="*/ 6624 h 10000"/>
              <a:gd name="connsiteX29" fmla="*/ 0 w 9976"/>
              <a:gd name="connsiteY29" fmla="*/ 6050 h 10000"/>
              <a:gd name="connsiteX30" fmla="*/ 874 w 9976"/>
              <a:gd name="connsiteY30" fmla="*/ 4988 h 10000"/>
              <a:gd name="connsiteX31" fmla="*/ 32 w 9976"/>
              <a:gd name="connsiteY31" fmla="*/ 3941 h 10000"/>
              <a:gd name="connsiteX32" fmla="*/ 1191 w 9976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10000 w 10000"/>
              <a:gd name="connsiteY15" fmla="*/ 6059 h 10000"/>
              <a:gd name="connsiteX16" fmla="*/ 8830 w 10000"/>
              <a:gd name="connsiteY16" fmla="*/ 6614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69 w 10000"/>
              <a:gd name="connsiteY15" fmla="*/ 6059 h 10000"/>
              <a:gd name="connsiteX16" fmla="*/ 8830 w 10000"/>
              <a:gd name="connsiteY16" fmla="*/ 6614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69 w 10000"/>
              <a:gd name="connsiteY15" fmla="*/ 6059 h 10000"/>
              <a:gd name="connsiteX16" fmla="*/ 8842 w 10000"/>
              <a:gd name="connsiteY16" fmla="*/ 6669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898 h 10000"/>
              <a:gd name="connsiteX18" fmla="*/ 7938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38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274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70 w 10000"/>
              <a:gd name="connsiteY12" fmla="*/ 3446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79 w 10000"/>
              <a:gd name="connsiteY11" fmla="*/ 2184 h 10000"/>
              <a:gd name="connsiteX12" fmla="*/ 8870 w 10000"/>
              <a:gd name="connsiteY12" fmla="*/ 3446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93 w 10018"/>
              <a:gd name="connsiteY14" fmla="*/ 5033 h 10000"/>
              <a:gd name="connsiteX15" fmla="*/ 9987 w 10018"/>
              <a:gd name="connsiteY15" fmla="*/ 6089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93 w 10018"/>
              <a:gd name="connsiteY14" fmla="*/ 5033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394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403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67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403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58 w 10018"/>
              <a:gd name="connsiteY30" fmla="*/ 4997 h 10000"/>
              <a:gd name="connsiteX31" fmla="*/ 50 w 10018"/>
              <a:gd name="connsiteY31" fmla="*/ 3950 h 10000"/>
              <a:gd name="connsiteX32" fmla="*/ 1194 w 10018"/>
              <a:gd name="connsiteY32" fmla="*/ 340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18" h="10000">
                <a:moveTo>
                  <a:pt x="1194" y="3403"/>
                </a:moveTo>
                <a:cubicBezTo>
                  <a:pt x="1075" y="2964"/>
                  <a:pt x="955" y="2517"/>
                  <a:pt x="836" y="2078"/>
                </a:cubicBezTo>
                <a:lnTo>
                  <a:pt x="2115" y="2068"/>
                </a:lnTo>
                <a:cubicBezTo>
                  <a:pt x="2156" y="1627"/>
                  <a:pt x="2196" y="1186"/>
                  <a:pt x="2237" y="745"/>
                </a:cubicBezTo>
                <a:lnTo>
                  <a:pt x="3455" y="1174"/>
                </a:lnTo>
                <a:lnTo>
                  <a:pt x="4132" y="0"/>
                </a:lnTo>
                <a:lnTo>
                  <a:pt x="5016" y="880"/>
                </a:lnTo>
                <a:lnTo>
                  <a:pt x="6067" y="16"/>
                </a:lnTo>
                <a:lnTo>
                  <a:pt x="6569" y="1182"/>
                </a:lnTo>
                <a:lnTo>
                  <a:pt x="7908" y="828"/>
                </a:lnTo>
                <a:cubicBezTo>
                  <a:pt x="7940" y="1259"/>
                  <a:pt x="7934" y="1684"/>
                  <a:pt x="7966" y="2115"/>
                </a:cubicBezTo>
                <a:lnTo>
                  <a:pt x="9279" y="2184"/>
                </a:lnTo>
                <a:cubicBezTo>
                  <a:pt x="9146" y="2605"/>
                  <a:pt x="9003" y="3025"/>
                  <a:pt x="8870" y="3446"/>
                </a:cubicBezTo>
                <a:lnTo>
                  <a:pt x="10018" y="4002"/>
                </a:lnTo>
                <a:lnTo>
                  <a:pt x="9175" y="5051"/>
                </a:lnTo>
                <a:lnTo>
                  <a:pt x="9987" y="6062"/>
                </a:lnTo>
                <a:lnTo>
                  <a:pt x="8842" y="6669"/>
                </a:lnTo>
                <a:cubicBezTo>
                  <a:pt x="8972" y="7079"/>
                  <a:pt x="9103" y="7512"/>
                  <a:pt x="9233" y="7922"/>
                </a:cubicBezTo>
                <a:lnTo>
                  <a:pt x="7920" y="8007"/>
                </a:lnTo>
                <a:cubicBezTo>
                  <a:pt x="7872" y="8454"/>
                  <a:pt x="7874" y="8906"/>
                  <a:pt x="7826" y="9353"/>
                </a:cubicBezTo>
                <a:lnTo>
                  <a:pt x="6555" y="8836"/>
                </a:lnTo>
                <a:lnTo>
                  <a:pt x="5908" y="10000"/>
                </a:lnTo>
                <a:lnTo>
                  <a:pt x="5008" y="9120"/>
                </a:lnTo>
                <a:lnTo>
                  <a:pt x="3941" y="9968"/>
                </a:lnTo>
                <a:lnTo>
                  <a:pt x="3447" y="8803"/>
                </a:lnTo>
                <a:lnTo>
                  <a:pt x="2153" y="9282"/>
                </a:lnTo>
                <a:cubicBezTo>
                  <a:pt x="2128" y="8821"/>
                  <a:pt x="2066" y="8371"/>
                  <a:pt x="2041" y="7910"/>
                </a:cubicBezTo>
                <a:lnTo>
                  <a:pt x="715" y="7793"/>
                </a:lnTo>
                <a:lnTo>
                  <a:pt x="1177" y="6624"/>
                </a:lnTo>
                <a:lnTo>
                  <a:pt x="0" y="6050"/>
                </a:lnTo>
                <a:lnTo>
                  <a:pt x="858" y="4997"/>
                </a:lnTo>
                <a:lnTo>
                  <a:pt x="50" y="3950"/>
                </a:lnTo>
                <a:lnTo>
                  <a:pt x="1194" y="3403"/>
                </a:lnTo>
                <a:close/>
              </a:path>
            </a:pathLst>
          </a:custGeom>
          <a:noFill/>
          <a:ln w="25400" cap="rnd">
            <a:solidFill>
              <a:srgbClr val="0042A4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95" name="Outer circle">
            <a:extLst>
              <a:ext uri="{FF2B5EF4-FFF2-40B4-BE49-F238E27FC236}">
                <a16:creationId xmlns:a16="http://schemas.microsoft.com/office/drawing/2014/main" id="{005C4032-8E4C-4A92-9DAB-96E30F93A608}"/>
              </a:ext>
            </a:extLst>
          </p:cNvPr>
          <p:cNvSpPr/>
          <p:nvPr/>
        </p:nvSpPr>
        <p:spPr bwMode="auto">
          <a:xfrm>
            <a:off x="5682224" y="746254"/>
            <a:ext cx="5268116" cy="5268116"/>
          </a:xfrm>
          <a:prstGeom prst="ellipse">
            <a:avLst/>
          </a:prstGeom>
          <a:noFill/>
          <a:ln w="25400" cap="rnd">
            <a:solidFill>
              <a:srgbClr val="0042A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 useBgFill="1">
        <p:nvSpPr>
          <p:cNvPr id="296" name="White_mask">
            <a:extLst>
              <a:ext uri="{FF2B5EF4-FFF2-40B4-BE49-F238E27FC236}">
                <a16:creationId xmlns:a16="http://schemas.microsoft.com/office/drawing/2014/main" id="{171637AA-658F-4210-B8CB-C00D9AB7E448}"/>
              </a:ext>
            </a:extLst>
          </p:cNvPr>
          <p:cNvSpPr/>
          <p:nvPr/>
        </p:nvSpPr>
        <p:spPr bwMode="auto">
          <a:xfrm>
            <a:off x="6574924" y="5567071"/>
            <a:ext cx="3472402" cy="671136"/>
          </a:xfrm>
          <a:prstGeom prst="trapezoid">
            <a:avLst>
              <a:gd name="adj" fmla="val 53856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7" name="Intelligent Cloud text">
            <a:extLst>
              <a:ext uri="{FF2B5EF4-FFF2-40B4-BE49-F238E27FC236}">
                <a16:creationId xmlns:a16="http://schemas.microsoft.com/office/drawing/2014/main" id="{8857A6EC-22E3-4DAB-8CF6-16BEDD34874F}"/>
              </a:ext>
            </a:extLst>
          </p:cNvPr>
          <p:cNvSpPr txBox="1"/>
          <p:nvPr/>
        </p:nvSpPr>
        <p:spPr>
          <a:xfrm>
            <a:off x="7199957" y="3685169"/>
            <a:ext cx="22223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49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Intelligent Cloud</a:t>
            </a:r>
          </a:p>
        </p:txBody>
      </p:sp>
      <p:sp>
        <p:nvSpPr>
          <p:cNvPr id="298" name="Intelligent Edge text">
            <a:extLst>
              <a:ext uri="{FF2B5EF4-FFF2-40B4-BE49-F238E27FC236}">
                <a16:creationId xmlns:a16="http://schemas.microsoft.com/office/drawing/2014/main" id="{073B3A49-97E1-46D3-9AB9-AF8B2A323A6F}"/>
              </a:ext>
            </a:extLst>
          </p:cNvPr>
          <p:cNvSpPr txBox="1"/>
          <p:nvPr/>
        </p:nvSpPr>
        <p:spPr>
          <a:xfrm>
            <a:off x="7260132" y="5808599"/>
            <a:ext cx="21019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49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Intelligent Edge</a:t>
            </a:r>
          </a:p>
        </p:txBody>
      </p:sp>
      <p:sp>
        <p:nvSpPr>
          <p:cNvPr id="299" name="Cloud">
            <a:extLst>
              <a:ext uri="{FF2B5EF4-FFF2-40B4-BE49-F238E27FC236}">
                <a16:creationId xmlns:a16="http://schemas.microsoft.com/office/drawing/2014/main" id="{6FC13B66-8B20-413D-8C77-FDDE63EA3F41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7396725" y="2478161"/>
            <a:ext cx="1828800" cy="1008128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BE7E1C5D-B7E1-48C3-8FB9-B1BD808F598B}"/>
              </a:ext>
            </a:extLst>
          </p:cNvPr>
          <p:cNvGrpSpPr/>
          <p:nvPr/>
        </p:nvGrpSpPr>
        <p:grpSpPr>
          <a:xfrm>
            <a:off x="5919554" y="4654394"/>
            <a:ext cx="438150" cy="438150"/>
            <a:chOff x="5338764" y="4632623"/>
            <a:chExt cx="438150" cy="438150"/>
          </a:xfrm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287848DB-D4D8-4176-9533-64E5D6DB9D3D}"/>
                </a:ext>
              </a:extLst>
            </p:cNvPr>
            <p:cNvSpPr/>
            <p:nvPr/>
          </p:nvSpPr>
          <p:spPr bwMode="auto">
            <a:xfrm>
              <a:off x="5338764" y="4632623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2" name="shopping cart">
              <a:extLst>
                <a:ext uri="{FF2B5EF4-FFF2-40B4-BE49-F238E27FC236}">
                  <a16:creationId xmlns:a16="http://schemas.microsoft.com/office/drawing/2014/main" id="{ABA9E596-409F-4391-979E-70B91830C0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29945" y="4731386"/>
              <a:ext cx="228600" cy="19439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28F7DA1-85F7-42F4-995E-4CE04ACF2EFB}"/>
              </a:ext>
            </a:extLst>
          </p:cNvPr>
          <p:cNvGrpSpPr/>
          <p:nvPr/>
        </p:nvGrpSpPr>
        <p:grpSpPr>
          <a:xfrm>
            <a:off x="8579086" y="574221"/>
            <a:ext cx="435672" cy="435672"/>
            <a:chOff x="7998296" y="552450"/>
            <a:chExt cx="435672" cy="435672"/>
          </a:xfrm>
        </p:grpSpPr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EA42E455-0AD5-4407-A968-BC0CF4BC806E}"/>
                </a:ext>
              </a:extLst>
            </p:cNvPr>
            <p:cNvSpPr/>
            <p:nvPr/>
          </p:nvSpPr>
          <p:spPr bwMode="auto">
            <a:xfrm>
              <a:off x="7998296" y="552450"/>
              <a:ext cx="435672" cy="43567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5" name="heart">
              <a:extLst>
                <a:ext uri="{FF2B5EF4-FFF2-40B4-BE49-F238E27FC236}">
                  <a16:creationId xmlns:a16="http://schemas.microsoft.com/office/drawing/2014/main" id="{30EE4426-9664-4CF9-8122-04F9D5D8D4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32789" y="699028"/>
              <a:ext cx="223379" cy="189178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15681061-1037-48AF-AECF-0F477C33A0FF}"/>
              </a:ext>
            </a:extLst>
          </p:cNvPr>
          <p:cNvGrpSpPr/>
          <p:nvPr/>
        </p:nvGrpSpPr>
        <p:grpSpPr>
          <a:xfrm>
            <a:off x="9565026" y="5363505"/>
            <a:ext cx="469327" cy="469327"/>
            <a:chOff x="8984236" y="5341734"/>
            <a:chExt cx="469327" cy="469327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75F19D41-A39B-4A75-B879-C037F2FE349A}"/>
                </a:ext>
              </a:extLst>
            </p:cNvPr>
            <p:cNvSpPr/>
            <p:nvPr/>
          </p:nvSpPr>
          <p:spPr bwMode="auto">
            <a:xfrm>
              <a:off x="8984236" y="5341734"/>
              <a:ext cx="469327" cy="46932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8" name="locked doc">
              <a:extLst>
                <a:ext uri="{FF2B5EF4-FFF2-40B4-BE49-F238E27FC236}">
                  <a16:creationId xmlns:a16="http://schemas.microsoft.com/office/drawing/2014/main" id="{32C30267-CC4D-47C2-AB67-C1C4E3C8153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08973" y="5463959"/>
              <a:ext cx="172484" cy="215606"/>
            </a:xfrm>
            <a:custGeom>
              <a:avLst/>
              <a:gdLst>
                <a:gd name="T0" fmla="*/ 99 w 265"/>
                <a:gd name="T1" fmla="*/ 332 h 332"/>
                <a:gd name="T2" fmla="*/ 0 w 265"/>
                <a:gd name="T3" fmla="*/ 332 h 332"/>
                <a:gd name="T4" fmla="*/ 0 w 265"/>
                <a:gd name="T5" fmla="*/ 49 h 332"/>
                <a:gd name="T6" fmla="*/ 49 w 265"/>
                <a:gd name="T7" fmla="*/ 0 h 332"/>
                <a:gd name="T8" fmla="*/ 241 w 265"/>
                <a:gd name="T9" fmla="*/ 0 h 332"/>
                <a:gd name="T10" fmla="*/ 241 w 265"/>
                <a:gd name="T11" fmla="*/ 127 h 332"/>
                <a:gd name="T12" fmla="*/ 265 w 265"/>
                <a:gd name="T13" fmla="*/ 219 h 332"/>
                <a:gd name="T14" fmla="*/ 132 w 265"/>
                <a:gd name="T15" fmla="*/ 219 h 332"/>
                <a:gd name="T16" fmla="*/ 132 w 265"/>
                <a:gd name="T17" fmla="*/ 332 h 332"/>
                <a:gd name="T18" fmla="*/ 265 w 265"/>
                <a:gd name="T19" fmla="*/ 332 h 332"/>
                <a:gd name="T20" fmla="*/ 265 w 265"/>
                <a:gd name="T21" fmla="*/ 219 h 332"/>
                <a:gd name="T22" fmla="*/ 245 w 265"/>
                <a:gd name="T23" fmla="*/ 219 h 332"/>
                <a:gd name="T24" fmla="*/ 245 w 265"/>
                <a:gd name="T25" fmla="*/ 198 h 332"/>
                <a:gd name="T26" fmla="*/ 201 w 265"/>
                <a:gd name="T27" fmla="*/ 153 h 332"/>
                <a:gd name="T28" fmla="*/ 157 w 265"/>
                <a:gd name="T29" fmla="*/ 198 h 332"/>
                <a:gd name="T30" fmla="*/ 157 w 265"/>
                <a:gd name="T31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332">
                  <a:moveTo>
                    <a:pt x="99" y="332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127"/>
                    <a:pt x="241" y="127"/>
                    <a:pt x="241" y="127"/>
                  </a:cubicBezTo>
                  <a:moveTo>
                    <a:pt x="265" y="219"/>
                  </a:moveTo>
                  <a:cubicBezTo>
                    <a:pt x="132" y="219"/>
                    <a:pt x="132" y="219"/>
                    <a:pt x="132" y="219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265" y="332"/>
                    <a:pt x="265" y="332"/>
                    <a:pt x="265" y="332"/>
                  </a:cubicBezTo>
                  <a:lnTo>
                    <a:pt x="265" y="219"/>
                  </a:lnTo>
                  <a:close/>
                  <a:moveTo>
                    <a:pt x="245" y="219"/>
                  </a:moveTo>
                  <a:cubicBezTo>
                    <a:pt x="245" y="198"/>
                    <a:pt x="245" y="198"/>
                    <a:pt x="245" y="198"/>
                  </a:cubicBezTo>
                  <a:cubicBezTo>
                    <a:pt x="245" y="173"/>
                    <a:pt x="226" y="153"/>
                    <a:pt x="201" y="153"/>
                  </a:cubicBezTo>
                  <a:cubicBezTo>
                    <a:pt x="177" y="153"/>
                    <a:pt x="157" y="173"/>
                    <a:pt x="157" y="198"/>
                  </a:cubicBezTo>
                  <a:cubicBezTo>
                    <a:pt x="157" y="219"/>
                    <a:pt x="157" y="219"/>
                    <a:pt x="157" y="219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3925B084-FE39-419C-A518-D546F1CB0453}"/>
              </a:ext>
            </a:extLst>
          </p:cNvPr>
          <p:cNvGrpSpPr/>
          <p:nvPr/>
        </p:nvGrpSpPr>
        <p:grpSpPr>
          <a:xfrm>
            <a:off x="6095765" y="4023031"/>
            <a:ext cx="454059" cy="454059"/>
            <a:chOff x="5514975" y="4001260"/>
            <a:chExt cx="454059" cy="454059"/>
          </a:xfrm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6A17CF07-64CA-4D4E-B6F2-EA0E78CCF7E2}"/>
                </a:ext>
              </a:extLst>
            </p:cNvPr>
            <p:cNvSpPr/>
            <p:nvPr/>
          </p:nvSpPr>
          <p:spPr bwMode="auto">
            <a:xfrm>
              <a:off x="5514975" y="4001260"/>
              <a:ext cx="454059" cy="4540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1" name="factory">
              <a:extLst>
                <a:ext uri="{FF2B5EF4-FFF2-40B4-BE49-F238E27FC236}">
                  <a16:creationId xmlns:a16="http://schemas.microsoft.com/office/drawing/2014/main" id="{56A7ACB5-6914-4404-9E5F-9B2E612D3E7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06711" y="4111834"/>
              <a:ext cx="252878" cy="158048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D6F6BAE8-2C54-4B7C-B842-251881141154}"/>
              </a:ext>
            </a:extLst>
          </p:cNvPr>
          <p:cNvGrpSpPr/>
          <p:nvPr/>
        </p:nvGrpSpPr>
        <p:grpSpPr>
          <a:xfrm>
            <a:off x="10260572" y="3167401"/>
            <a:ext cx="454608" cy="454608"/>
            <a:chOff x="9679782" y="3145630"/>
            <a:chExt cx="454608" cy="454608"/>
          </a:xfrm>
        </p:grpSpPr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44F05876-F4F6-4B9A-B546-C77B2875A0AE}"/>
                </a:ext>
              </a:extLst>
            </p:cNvPr>
            <p:cNvSpPr/>
            <p:nvPr/>
          </p:nvSpPr>
          <p:spPr bwMode="auto">
            <a:xfrm>
              <a:off x="9679782" y="3145630"/>
              <a:ext cx="454608" cy="45460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airplane">
              <a:extLst>
                <a:ext uri="{FF2B5EF4-FFF2-40B4-BE49-F238E27FC236}">
                  <a16:creationId xmlns:a16="http://schemas.microsoft.com/office/drawing/2014/main" id="{2995CABC-2B0E-466E-929E-BCD0220DB9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85962" y="3256542"/>
              <a:ext cx="235956" cy="239076"/>
            </a:xfrm>
            <a:custGeom>
              <a:avLst/>
              <a:gdLst>
                <a:gd name="T0" fmla="*/ 1002 w 3707"/>
                <a:gd name="T1" fmla="*/ 3755 h 3755"/>
                <a:gd name="T2" fmla="*/ 1502 w 3707"/>
                <a:gd name="T3" fmla="*/ 2253 h 3755"/>
                <a:gd name="T4" fmla="*/ 751 w 3707"/>
                <a:gd name="T5" fmla="*/ 2253 h 3755"/>
                <a:gd name="T6" fmla="*/ 625 w 3707"/>
                <a:gd name="T7" fmla="*/ 2503 h 3755"/>
                <a:gd name="T8" fmla="*/ 0 w 3707"/>
                <a:gd name="T9" fmla="*/ 2503 h 3755"/>
                <a:gd name="T10" fmla="*/ 209 w 3707"/>
                <a:gd name="T11" fmla="*/ 1877 h 3755"/>
                <a:gd name="T12" fmla="*/ 0 w 3707"/>
                <a:gd name="T13" fmla="*/ 1251 h 3755"/>
                <a:gd name="T14" fmla="*/ 625 w 3707"/>
                <a:gd name="T15" fmla="*/ 1251 h 3755"/>
                <a:gd name="T16" fmla="*/ 751 w 3707"/>
                <a:gd name="T17" fmla="*/ 1502 h 3755"/>
                <a:gd name="T18" fmla="*/ 1502 w 3707"/>
                <a:gd name="T19" fmla="*/ 1502 h 3755"/>
                <a:gd name="T20" fmla="*/ 1002 w 3707"/>
                <a:gd name="T21" fmla="*/ 0 h 3755"/>
                <a:gd name="T22" fmla="*/ 1627 w 3707"/>
                <a:gd name="T23" fmla="*/ 0 h 3755"/>
                <a:gd name="T24" fmla="*/ 2378 w 3707"/>
                <a:gd name="T25" fmla="*/ 1502 h 3755"/>
                <a:gd name="T26" fmla="*/ 3331 w 3707"/>
                <a:gd name="T27" fmla="*/ 1502 h 3755"/>
                <a:gd name="T28" fmla="*/ 3707 w 3707"/>
                <a:gd name="T29" fmla="*/ 1877 h 3755"/>
                <a:gd name="T30" fmla="*/ 3331 w 3707"/>
                <a:gd name="T31" fmla="*/ 2253 h 3755"/>
                <a:gd name="T32" fmla="*/ 2378 w 3707"/>
                <a:gd name="T33" fmla="*/ 2253 h 3755"/>
                <a:gd name="T34" fmla="*/ 1627 w 3707"/>
                <a:gd name="T35" fmla="*/ 3755 h 3755"/>
                <a:gd name="T36" fmla="*/ 1002 w 3707"/>
                <a:gd name="T37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07" h="3755">
                  <a:moveTo>
                    <a:pt x="1002" y="3755"/>
                  </a:moveTo>
                  <a:cubicBezTo>
                    <a:pt x="1502" y="2253"/>
                    <a:pt x="1502" y="2253"/>
                    <a:pt x="1502" y="2253"/>
                  </a:cubicBezTo>
                  <a:cubicBezTo>
                    <a:pt x="751" y="2253"/>
                    <a:pt x="751" y="2253"/>
                    <a:pt x="751" y="2253"/>
                  </a:cubicBezTo>
                  <a:cubicBezTo>
                    <a:pt x="625" y="2503"/>
                    <a:pt x="625" y="2503"/>
                    <a:pt x="625" y="2503"/>
                  </a:cubicBezTo>
                  <a:cubicBezTo>
                    <a:pt x="0" y="2503"/>
                    <a:pt x="0" y="2503"/>
                    <a:pt x="0" y="2503"/>
                  </a:cubicBezTo>
                  <a:cubicBezTo>
                    <a:pt x="209" y="1877"/>
                    <a:pt x="209" y="1877"/>
                    <a:pt x="209" y="1877"/>
                  </a:cubicBezTo>
                  <a:cubicBezTo>
                    <a:pt x="0" y="1251"/>
                    <a:pt x="0" y="1251"/>
                    <a:pt x="0" y="1251"/>
                  </a:cubicBezTo>
                  <a:cubicBezTo>
                    <a:pt x="625" y="1251"/>
                    <a:pt x="625" y="1251"/>
                    <a:pt x="625" y="1251"/>
                  </a:cubicBezTo>
                  <a:cubicBezTo>
                    <a:pt x="751" y="1502"/>
                    <a:pt x="751" y="1502"/>
                    <a:pt x="751" y="1502"/>
                  </a:cubicBezTo>
                  <a:cubicBezTo>
                    <a:pt x="1502" y="1502"/>
                    <a:pt x="1502" y="1502"/>
                    <a:pt x="1502" y="1502"/>
                  </a:cubicBezTo>
                  <a:cubicBezTo>
                    <a:pt x="1002" y="0"/>
                    <a:pt x="1002" y="0"/>
                    <a:pt x="1002" y="0"/>
                  </a:cubicBezTo>
                  <a:cubicBezTo>
                    <a:pt x="1627" y="0"/>
                    <a:pt x="1627" y="0"/>
                    <a:pt x="1627" y="0"/>
                  </a:cubicBezTo>
                  <a:cubicBezTo>
                    <a:pt x="2378" y="1502"/>
                    <a:pt x="2378" y="1502"/>
                    <a:pt x="2378" y="1502"/>
                  </a:cubicBezTo>
                  <a:cubicBezTo>
                    <a:pt x="3331" y="1502"/>
                    <a:pt x="3331" y="1502"/>
                    <a:pt x="3331" y="1502"/>
                  </a:cubicBezTo>
                  <a:cubicBezTo>
                    <a:pt x="3538" y="1502"/>
                    <a:pt x="3707" y="1670"/>
                    <a:pt x="3707" y="1877"/>
                  </a:cubicBezTo>
                  <a:cubicBezTo>
                    <a:pt x="3707" y="2084"/>
                    <a:pt x="3538" y="2253"/>
                    <a:pt x="3331" y="2253"/>
                  </a:cubicBezTo>
                  <a:cubicBezTo>
                    <a:pt x="2378" y="2253"/>
                    <a:pt x="2378" y="2253"/>
                    <a:pt x="2378" y="2253"/>
                  </a:cubicBezTo>
                  <a:cubicBezTo>
                    <a:pt x="1627" y="3755"/>
                    <a:pt x="1627" y="3755"/>
                    <a:pt x="1627" y="3755"/>
                  </a:cubicBezTo>
                  <a:lnTo>
                    <a:pt x="1002" y="3755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1003DA6-0A31-45FB-B08E-67E8D5172F21}"/>
              </a:ext>
            </a:extLst>
          </p:cNvPr>
          <p:cNvGrpSpPr/>
          <p:nvPr/>
        </p:nvGrpSpPr>
        <p:grpSpPr>
          <a:xfrm>
            <a:off x="10114772" y="3967502"/>
            <a:ext cx="450057" cy="450057"/>
            <a:chOff x="9533982" y="3945731"/>
            <a:chExt cx="450057" cy="450057"/>
          </a:xfrm>
        </p:grpSpPr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49C17DA4-235B-4D7D-850B-A7C4DAC55370}"/>
                </a:ext>
              </a:extLst>
            </p:cNvPr>
            <p:cNvSpPr/>
            <p:nvPr/>
          </p:nvSpPr>
          <p:spPr bwMode="auto">
            <a:xfrm>
              <a:off x="9533982" y="3945731"/>
              <a:ext cx="450057" cy="45005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7" name="pen">
              <a:extLst>
                <a:ext uri="{FF2B5EF4-FFF2-40B4-BE49-F238E27FC236}">
                  <a16:creationId xmlns:a16="http://schemas.microsoft.com/office/drawing/2014/main" id="{C4C440F7-E0C1-40F7-A9DD-6AD4C778B8E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03" y="4086733"/>
              <a:ext cx="226294" cy="227301"/>
            </a:xfrm>
            <a:custGeom>
              <a:avLst/>
              <a:gdLst>
                <a:gd name="T0" fmla="*/ 222 w 326"/>
                <a:gd name="T1" fmla="*/ 329 h 329"/>
                <a:gd name="T2" fmla="*/ 211 w 326"/>
                <a:gd name="T3" fmla="*/ 308 h 329"/>
                <a:gd name="T4" fmla="*/ 187 w 326"/>
                <a:gd name="T5" fmla="*/ 128 h 329"/>
                <a:gd name="T6" fmla="*/ 149 w 326"/>
                <a:gd name="T7" fmla="*/ 49 h 329"/>
                <a:gd name="T8" fmla="*/ 144 w 326"/>
                <a:gd name="T9" fmla="*/ 44 h 329"/>
                <a:gd name="T10" fmla="*/ 138 w 326"/>
                <a:gd name="T11" fmla="*/ 45 h 329"/>
                <a:gd name="T12" fmla="*/ 114 w 326"/>
                <a:gd name="T13" fmla="*/ 57 h 329"/>
                <a:gd name="T14" fmla="*/ 87 w 326"/>
                <a:gd name="T15" fmla="*/ 26 h 329"/>
                <a:gd name="T16" fmla="*/ 78 w 326"/>
                <a:gd name="T17" fmla="*/ 7 h 329"/>
                <a:gd name="T18" fmla="*/ 64 w 326"/>
                <a:gd name="T19" fmla="*/ 3 h 329"/>
                <a:gd name="T20" fmla="*/ 50 w 326"/>
                <a:gd name="T21" fmla="*/ 10 h 329"/>
                <a:gd name="T22" fmla="*/ 44 w 326"/>
                <a:gd name="T23" fmla="*/ 24 h 329"/>
                <a:gd name="T24" fmla="*/ 53 w 326"/>
                <a:gd name="T25" fmla="*/ 42 h 329"/>
                <a:gd name="T26" fmla="*/ 215 w 326"/>
                <a:gd name="T27" fmla="*/ 265 h 329"/>
                <a:gd name="T28" fmla="*/ 212 w 326"/>
                <a:gd name="T29" fmla="*/ 256 h 329"/>
                <a:gd name="T30" fmla="*/ 100 w 326"/>
                <a:gd name="T31" fmla="*/ 28 h 329"/>
                <a:gd name="T32" fmla="*/ 90 w 326"/>
                <a:gd name="T33" fmla="*/ 24 h 329"/>
                <a:gd name="T34" fmla="*/ 52 w 326"/>
                <a:gd name="T35" fmla="*/ 43 h 329"/>
                <a:gd name="T36" fmla="*/ 49 w 326"/>
                <a:gd name="T37" fmla="*/ 53 h 329"/>
                <a:gd name="T38" fmla="*/ 163 w 326"/>
                <a:gd name="T39" fmla="*/ 285 h 329"/>
                <a:gd name="T40" fmla="*/ 167 w 326"/>
                <a:gd name="T41" fmla="*/ 290 h 329"/>
                <a:gd name="T42" fmla="*/ 171 w 326"/>
                <a:gd name="T43" fmla="*/ 293 h 329"/>
                <a:gd name="T44" fmla="*/ 210 w 326"/>
                <a:gd name="T45" fmla="*/ 308 h 329"/>
                <a:gd name="T46" fmla="*/ 212 w 326"/>
                <a:gd name="T47" fmla="*/ 308 h 329"/>
                <a:gd name="T48" fmla="*/ 216 w 326"/>
                <a:gd name="T49" fmla="*/ 273 h 329"/>
                <a:gd name="T50" fmla="*/ 215 w 326"/>
                <a:gd name="T51" fmla="*/ 265 h 329"/>
                <a:gd name="T52" fmla="*/ 215 w 326"/>
                <a:gd name="T53" fmla="*/ 265 h 329"/>
                <a:gd name="T54" fmla="*/ 39 w 326"/>
                <a:gd name="T55" fmla="*/ 133 h 329"/>
                <a:gd name="T56" fmla="*/ 32 w 326"/>
                <a:gd name="T57" fmla="*/ 133 h 329"/>
                <a:gd name="T58" fmla="*/ 0 w 326"/>
                <a:gd name="T59" fmla="*/ 166 h 329"/>
                <a:gd name="T60" fmla="*/ 0 w 326"/>
                <a:gd name="T61" fmla="*/ 166 h 329"/>
                <a:gd name="T62" fmla="*/ 33 w 326"/>
                <a:gd name="T63" fmla="*/ 197 h 329"/>
                <a:gd name="T64" fmla="*/ 74 w 326"/>
                <a:gd name="T65" fmla="*/ 196 h 329"/>
                <a:gd name="T66" fmla="*/ 253 w 326"/>
                <a:gd name="T67" fmla="*/ 327 h 329"/>
                <a:gd name="T68" fmla="*/ 261 w 326"/>
                <a:gd name="T69" fmla="*/ 327 h 329"/>
                <a:gd name="T70" fmla="*/ 325 w 326"/>
                <a:gd name="T71" fmla="*/ 261 h 329"/>
                <a:gd name="T72" fmla="*/ 325 w 326"/>
                <a:gd name="T73" fmla="*/ 261 h 329"/>
                <a:gd name="T74" fmla="*/ 259 w 326"/>
                <a:gd name="T75" fmla="*/ 198 h 329"/>
                <a:gd name="T76" fmla="*/ 227 w 326"/>
                <a:gd name="T77" fmla="*/ 19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6" h="329">
                  <a:moveTo>
                    <a:pt x="222" y="329"/>
                  </a:moveTo>
                  <a:cubicBezTo>
                    <a:pt x="211" y="308"/>
                    <a:pt x="211" y="308"/>
                    <a:pt x="211" y="308"/>
                  </a:cubicBezTo>
                  <a:moveTo>
                    <a:pt x="187" y="128"/>
                  </a:moveTo>
                  <a:cubicBezTo>
                    <a:pt x="149" y="49"/>
                    <a:pt x="149" y="49"/>
                    <a:pt x="149" y="49"/>
                  </a:cubicBezTo>
                  <a:cubicBezTo>
                    <a:pt x="149" y="49"/>
                    <a:pt x="147" y="45"/>
                    <a:pt x="144" y="44"/>
                  </a:cubicBezTo>
                  <a:cubicBezTo>
                    <a:pt x="141" y="43"/>
                    <a:pt x="138" y="45"/>
                    <a:pt x="138" y="45"/>
                  </a:cubicBezTo>
                  <a:cubicBezTo>
                    <a:pt x="114" y="57"/>
                    <a:pt x="114" y="57"/>
                    <a:pt x="114" y="57"/>
                  </a:cubicBezTo>
                  <a:moveTo>
                    <a:pt x="87" y="26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6" y="2"/>
                    <a:pt x="69" y="0"/>
                    <a:pt x="64" y="3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4" y="13"/>
                    <a:pt x="42" y="19"/>
                    <a:pt x="44" y="24"/>
                  </a:cubicBezTo>
                  <a:cubicBezTo>
                    <a:pt x="53" y="42"/>
                    <a:pt x="53" y="42"/>
                    <a:pt x="53" y="42"/>
                  </a:cubicBezTo>
                  <a:moveTo>
                    <a:pt x="215" y="265"/>
                  </a:moveTo>
                  <a:cubicBezTo>
                    <a:pt x="215" y="262"/>
                    <a:pt x="212" y="256"/>
                    <a:pt x="212" y="25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8" y="24"/>
                    <a:pt x="93" y="23"/>
                    <a:pt x="90" y="2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5"/>
                    <a:pt x="47" y="49"/>
                    <a:pt x="49" y="53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5" y="288"/>
                    <a:pt x="167" y="290"/>
                  </a:cubicBezTo>
                  <a:cubicBezTo>
                    <a:pt x="168" y="291"/>
                    <a:pt x="171" y="293"/>
                    <a:pt x="171" y="293"/>
                  </a:cubicBezTo>
                  <a:cubicBezTo>
                    <a:pt x="181" y="298"/>
                    <a:pt x="207" y="309"/>
                    <a:pt x="210" y="308"/>
                  </a:cubicBezTo>
                  <a:cubicBezTo>
                    <a:pt x="210" y="308"/>
                    <a:pt x="211" y="308"/>
                    <a:pt x="212" y="308"/>
                  </a:cubicBezTo>
                  <a:cubicBezTo>
                    <a:pt x="214" y="306"/>
                    <a:pt x="215" y="285"/>
                    <a:pt x="216" y="273"/>
                  </a:cubicBezTo>
                  <a:cubicBezTo>
                    <a:pt x="216" y="268"/>
                    <a:pt x="215" y="265"/>
                    <a:pt x="215" y="265"/>
                  </a:cubicBezTo>
                  <a:cubicBezTo>
                    <a:pt x="215" y="265"/>
                    <a:pt x="215" y="267"/>
                    <a:pt x="215" y="265"/>
                  </a:cubicBezTo>
                  <a:close/>
                  <a:moveTo>
                    <a:pt x="39" y="133"/>
                  </a:moveTo>
                  <a:cubicBezTo>
                    <a:pt x="32" y="133"/>
                    <a:pt x="32" y="133"/>
                    <a:pt x="32" y="133"/>
                  </a:cubicBezTo>
                  <a:cubicBezTo>
                    <a:pt x="14" y="134"/>
                    <a:pt x="0" y="148"/>
                    <a:pt x="0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83"/>
                    <a:pt x="15" y="197"/>
                    <a:pt x="33" y="197"/>
                  </a:cubicBezTo>
                  <a:cubicBezTo>
                    <a:pt x="74" y="196"/>
                    <a:pt x="74" y="196"/>
                    <a:pt x="74" y="196"/>
                  </a:cubicBezTo>
                  <a:moveTo>
                    <a:pt x="253" y="327"/>
                  </a:moveTo>
                  <a:cubicBezTo>
                    <a:pt x="261" y="327"/>
                    <a:pt x="261" y="327"/>
                    <a:pt x="261" y="327"/>
                  </a:cubicBezTo>
                  <a:cubicBezTo>
                    <a:pt x="297" y="327"/>
                    <a:pt x="326" y="297"/>
                    <a:pt x="325" y="261"/>
                  </a:cubicBezTo>
                  <a:cubicBezTo>
                    <a:pt x="325" y="261"/>
                    <a:pt x="325" y="261"/>
                    <a:pt x="325" y="261"/>
                  </a:cubicBezTo>
                  <a:cubicBezTo>
                    <a:pt x="324" y="226"/>
                    <a:pt x="295" y="197"/>
                    <a:pt x="259" y="198"/>
                  </a:cubicBezTo>
                  <a:cubicBezTo>
                    <a:pt x="227" y="198"/>
                    <a:pt x="227" y="198"/>
                    <a:pt x="227" y="198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2B7C70A7-0E21-465D-8F9F-1EAAF04EDB8D}"/>
              </a:ext>
            </a:extLst>
          </p:cNvPr>
          <p:cNvGrpSpPr/>
          <p:nvPr/>
        </p:nvGrpSpPr>
        <p:grpSpPr>
          <a:xfrm>
            <a:off x="8875212" y="1152865"/>
            <a:ext cx="481012" cy="481012"/>
            <a:chOff x="8294422" y="1131094"/>
            <a:chExt cx="481012" cy="481012"/>
          </a:xfrm>
        </p:grpSpPr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8382B430-F064-49A2-9604-09BB9065B321}"/>
                </a:ext>
              </a:extLst>
            </p:cNvPr>
            <p:cNvSpPr/>
            <p:nvPr/>
          </p:nvSpPr>
          <p:spPr bwMode="auto">
            <a:xfrm>
              <a:off x="8294422" y="1131094"/>
              <a:ext cx="481012" cy="4810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0" name="camera">
              <a:extLst>
                <a:ext uri="{FF2B5EF4-FFF2-40B4-BE49-F238E27FC236}">
                  <a16:creationId xmlns:a16="http://schemas.microsoft.com/office/drawing/2014/main" id="{98C784D5-1700-4C58-8A7F-86E1BCE80E3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55080" y="1289466"/>
              <a:ext cx="216003" cy="172622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FE6D15E8-0D14-46E9-9E79-E3310149BDAD}"/>
              </a:ext>
            </a:extLst>
          </p:cNvPr>
          <p:cNvGrpSpPr/>
          <p:nvPr/>
        </p:nvGrpSpPr>
        <p:grpSpPr>
          <a:xfrm>
            <a:off x="9596321" y="1610808"/>
            <a:ext cx="458838" cy="458838"/>
            <a:chOff x="9015531" y="1589037"/>
            <a:chExt cx="458838" cy="458838"/>
          </a:xfrm>
        </p:grpSpPr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B12D522B-7833-46DC-81B0-D6624BA6C9AA}"/>
                </a:ext>
              </a:extLst>
            </p:cNvPr>
            <p:cNvSpPr/>
            <p:nvPr/>
          </p:nvSpPr>
          <p:spPr bwMode="auto">
            <a:xfrm>
              <a:off x="9015531" y="1589037"/>
              <a:ext cx="458838" cy="45883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3" name="calendar">
              <a:extLst>
                <a:ext uri="{FF2B5EF4-FFF2-40B4-BE49-F238E27FC236}">
                  <a16:creationId xmlns:a16="http://schemas.microsoft.com/office/drawing/2014/main" id="{9119085A-4019-4C25-BF04-590E835AD3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71427" y="1752923"/>
              <a:ext cx="186362" cy="178723"/>
            </a:xfrm>
            <a:custGeom>
              <a:avLst/>
              <a:gdLst>
                <a:gd name="T0" fmla="*/ 244 w 244"/>
                <a:gd name="T1" fmla="*/ 135 h 234"/>
                <a:gd name="T2" fmla="*/ 244 w 244"/>
                <a:gd name="T3" fmla="*/ 234 h 234"/>
                <a:gd name="T4" fmla="*/ 0 w 244"/>
                <a:gd name="T5" fmla="*/ 234 h 234"/>
                <a:gd name="T6" fmla="*/ 0 w 244"/>
                <a:gd name="T7" fmla="*/ 24 h 234"/>
                <a:gd name="T8" fmla="*/ 244 w 244"/>
                <a:gd name="T9" fmla="*/ 24 h 234"/>
                <a:gd name="T10" fmla="*/ 244 w 244"/>
                <a:gd name="T11" fmla="*/ 135 h 234"/>
                <a:gd name="T12" fmla="*/ 0 w 244"/>
                <a:gd name="T13" fmla="*/ 72 h 234"/>
                <a:gd name="T14" fmla="*/ 244 w 244"/>
                <a:gd name="T15" fmla="*/ 72 h 234"/>
                <a:gd name="T16" fmla="*/ 50 w 244"/>
                <a:gd name="T17" fmla="*/ 0 h 234"/>
                <a:gd name="T18" fmla="*/ 50 w 244"/>
                <a:gd name="T19" fmla="*/ 50 h 234"/>
                <a:gd name="T20" fmla="*/ 195 w 244"/>
                <a:gd name="T21" fmla="*/ 0 h 234"/>
                <a:gd name="T22" fmla="*/ 195 w 244"/>
                <a:gd name="T23" fmla="*/ 5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34">
                  <a:moveTo>
                    <a:pt x="244" y="135"/>
                  </a:moveTo>
                  <a:lnTo>
                    <a:pt x="244" y="234"/>
                  </a:lnTo>
                  <a:lnTo>
                    <a:pt x="0" y="234"/>
                  </a:lnTo>
                  <a:lnTo>
                    <a:pt x="0" y="24"/>
                  </a:lnTo>
                  <a:lnTo>
                    <a:pt x="244" y="24"/>
                  </a:lnTo>
                  <a:lnTo>
                    <a:pt x="244" y="135"/>
                  </a:lnTo>
                  <a:moveTo>
                    <a:pt x="0" y="72"/>
                  </a:moveTo>
                  <a:lnTo>
                    <a:pt x="244" y="72"/>
                  </a:lnTo>
                  <a:moveTo>
                    <a:pt x="50" y="0"/>
                  </a:moveTo>
                  <a:lnTo>
                    <a:pt x="50" y="50"/>
                  </a:lnTo>
                  <a:moveTo>
                    <a:pt x="195" y="0"/>
                  </a:moveTo>
                  <a:lnTo>
                    <a:pt x="195" y="50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81190439-6E24-4509-9389-A9905A91B457}"/>
              </a:ext>
            </a:extLst>
          </p:cNvPr>
          <p:cNvGrpSpPr/>
          <p:nvPr/>
        </p:nvGrpSpPr>
        <p:grpSpPr>
          <a:xfrm>
            <a:off x="7567378" y="570318"/>
            <a:ext cx="445293" cy="445293"/>
            <a:chOff x="6986588" y="548547"/>
            <a:chExt cx="445293" cy="445293"/>
          </a:xfrm>
        </p:grpSpPr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232ACB6-DF68-43FF-B8A7-5F1C10263418}"/>
                </a:ext>
              </a:extLst>
            </p:cNvPr>
            <p:cNvSpPr/>
            <p:nvPr/>
          </p:nvSpPr>
          <p:spPr bwMode="auto">
            <a:xfrm>
              <a:off x="6986588" y="548547"/>
              <a:ext cx="445293" cy="44529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6" name="clipboard">
              <a:extLst>
                <a:ext uri="{FF2B5EF4-FFF2-40B4-BE49-F238E27FC236}">
                  <a16:creationId xmlns:a16="http://schemas.microsoft.com/office/drawing/2014/main" id="{9520C736-9FDE-4350-A6E8-6281F3D89D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24951" y="685745"/>
              <a:ext cx="181291" cy="207430"/>
            </a:xfrm>
            <a:custGeom>
              <a:avLst/>
              <a:gdLst>
                <a:gd name="T0" fmla="*/ 148 w 296"/>
                <a:gd name="T1" fmla="*/ 340 h 340"/>
                <a:gd name="T2" fmla="*/ 0 w 296"/>
                <a:gd name="T3" fmla="*/ 340 h 340"/>
                <a:gd name="T4" fmla="*/ 0 w 296"/>
                <a:gd name="T5" fmla="*/ 38 h 340"/>
                <a:gd name="T6" fmla="*/ 58 w 296"/>
                <a:gd name="T7" fmla="*/ 38 h 340"/>
                <a:gd name="T8" fmla="*/ 244 w 296"/>
                <a:gd name="T9" fmla="*/ 167 h 340"/>
                <a:gd name="T10" fmla="*/ 244 w 296"/>
                <a:gd name="T11" fmla="*/ 38 h 340"/>
                <a:gd name="T12" fmla="*/ 187 w 296"/>
                <a:gd name="T13" fmla="*/ 38 h 340"/>
                <a:gd name="T14" fmla="*/ 58 w 296"/>
                <a:gd name="T15" fmla="*/ 38 h 340"/>
                <a:gd name="T16" fmla="*/ 58 w 296"/>
                <a:gd name="T17" fmla="*/ 51 h 340"/>
                <a:gd name="T18" fmla="*/ 187 w 296"/>
                <a:gd name="T19" fmla="*/ 51 h 340"/>
                <a:gd name="T20" fmla="*/ 187 w 296"/>
                <a:gd name="T21" fmla="*/ 38 h 340"/>
                <a:gd name="T22" fmla="*/ 187 w 296"/>
                <a:gd name="T23" fmla="*/ 38 h 340"/>
                <a:gd name="T24" fmla="*/ 187 w 296"/>
                <a:gd name="T25" fmla="*/ 15 h 340"/>
                <a:gd name="T26" fmla="*/ 148 w 296"/>
                <a:gd name="T27" fmla="*/ 15 h 340"/>
                <a:gd name="T28" fmla="*/ 148 w 296"/>
                <a:gd name="T29" fmla="*/ 0 h 340"/>
                <a:gd name="T30" fmla="*/ 97 w 296"/>
                <a:gd name="T31" fmla="*/ 0 h 340"/>
                <a:gd name="T32" fmla="*/ 97 w 296"/>
                <a:gd name="T33" fmla="*/ 15 h 340"/>
                <a:gd name="T34" fmla="*/ 58 w 296"/>
                <a:gd name="T35" fmla="*/ 15 h 340"/>
                <a:gd name="T36" fmla="*/ 58 w 296"/>
                <a:gd name="T37" fmla="*/ 38 h 340"/>
                <a:gd name="T38" fmla="*/ 180 w 296"/>
                <a:gd name="T39" fmla="*/ 265 h 340"/>
                <a:gd name="T40" fmla="*/ 205 w 296"/>
                <a:gd name="T41" fmla="*/ 289 h 340"/>
                <a:gd name="T42" fmla="*/ 264 w 296"/>
                <a:gd name="T43" fmla="*/ 231 h 340"/>
                <a:gd name="T44" fmla="*/ 148 w 296"/>
                <a:gd name="T45" fmla="*/ 263 h 340"/>
                <a:gd name="T46" fmla="*/ 222 w 296"/>
                <a:gd name="T47" fmla="*/ 340 h 340"/>
                <a:gd name="T48" fmla="*/ 296 w 296"/>
                <a:gd name="T49" fmla="*/ 263 h 340"/>
                <a:gd name="T50" fmla="*/ 222 w 296"/>
                <a:gd name="T51" fmla="*/ 186 h 340"/>
                <a:gd name="T52" fmla="*/ 148 w 296"/>
                <a:gd name="T53" fmla="*/ 26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340">
                  <a:moveTo>
                    <a:pt x="148" y="340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244" y="167"/>
                  </a:moveTo>
                  <a:cubicBezTo>
                    <a:pt x="244" y="38"/>
                    <a:pt x="244" y="38"/>
                    <a:pt x="244" y="38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58" y="38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187" y="38"/>
                  </a:moveTo>
                  <a:cubicBezTo>
                    <a:pt x="187" y="15"/>
                    <a:pt x="187" y="15"/>
                    <a:pt x="187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180" y="265"/>
                  </a:moveTo>
                  <a:cubicBezTo>
                    <a:pt x="205" y="289"/>
                    <a:pt x="205" y="289"/>
                    <a:pt x="205" y="289"/>
                  </a:cubicBezTo>
                  <a:cubicBezTo>
                    <a:pt x="264" y="231"/>
                    <a:pt x="264" y="231"/>
                    <a:pt x="264" y="231"/>
                  </a:cubicBezTo>
                  <a:moveTo>
                    <a:pt x="148" y="263"/>
                  </a:moveTo>
                  <a:cubicBezTo>
                    <a:pt x="148" y="306"/>
                    <a:pt x="181" y="340"/>
                    <a:pt x="222" y="340"/>
                  </a:cubicBezTo>
                  <a:cubicBezTo>
                    <a:pt x="263" y="340"/>
                    <a:pt x="296" y="306"/>
                    <a:pt x="296" y="263"/>
                  </a:cubicBezTo>
                  <a:cubicBezTo>
                    <a:pt x="296" y="221"/>
                    <a:pt x="263" y="186"/>
                    <a:pt x="222" y="186"/>
                  </a:cubicBezTo>
                  <a:cubicBezTo>
                    <a:pt x="181" y="186"/>
                    <a:pt x="148" y="221"/>
                    <a:pt x="148" y="263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E4C8A387-2891-4D02-A522-D68C402DD4B4}"/>
              </a:ext>
            </a:extLst>
          </p:cNvPr>
          <p:cNvGrpSpPr/>
          <p:nvPr/>
        </p:nvGrpSpPr>
        <p:grpSpPr>
          <a:xfrm>
            <a:off x="6529153" y="1643600"/>
            <a:ext cx="466725" cy="466725"/>
            <a:chOff x="5948363" y="1621829"/>
            <a:chExt cx="466725" cy="466725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778C7C68-6E89-43F2-8050-6B97DFD37D38}"/>
                </a:ext>
              </a:extLst>
            </p:cNvPr>
            <p:cNvSpPr/>
            <p:nvPr/>
          </p:nvSpPr>
          <p:spPr bwMode="auto">
            <a:xfrm>
              <a:off x="5948363" y="1621829"/>
              <a:ext cx="466725" cy="46672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9" name="car">
              <a:extLst>
                <a:ext uri="{FF2B5EF4-FFF2-40B4-BE49-F238E27FC236}">
                  <a16:creationId xmlns:a16="http://schemas.microsoft.com/office/drawing/2014/main" id="{C48C8612-E64D-485F-8E78-8E1416A4CD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89638" y="1753973"/>
              <a:ext cx="224278" cy="171860"/>
            </a:xfrm>
            <a:custGeom>
              <a:avLst/>
              <a:gdLst>
                <a:gd name="T0" fmla="*/ 349 w 360"/>
                <a:gd name="T1" fmla="*/ 148 h 276"/>
                <a:gd name="T2" fmla="*/ 349 w 360"/>
                <a:gd name="T3" fmla="*/ 252 h 276"/>
                <a:gd name="T4" fmla="*/ 14 w 360"/>
                <a:gd name="T5" fmla="*/ 252 h 276"/>
                <a:gd name="T6" fmla="*/ 14 w 360"/>
                <a:gd name="T7" fmla="*/ 149 h 276"/>
                <a:gd name="T8" fmla="*/ 51 w 360"/>
                <a:gd name="T9" fmla="*/ 43 h 276"/>
                <a:gd name="T10" fmla="*/ 94 w 360"/>
                <a:gd name="T11" fmla="*/ 0 h 276"/>
                <a:gd name="T12" fmla="*/ 268 w 360"/>
                <a:gd name="T13" fmla="*/ 0 h 276"/>
                <a:gd name="T14" fmla="*/ 311 w 360"/>
                <a:gd name="T15" fmla="*/ 43 h 276"/>
                <a:gd name="T16" fmla="*/ 349 w 360"/>
                <a:gd name="T17" fmla="*/ 148 h 276"/>
                <a:gd name="T18" fmla="*/ 77 w 360"/>
                <a:gd name="T19" fmla="*/ 174 h 276"/>
                <a:gd name="T20" fmla="*/ 91 w 360"/>
                <a:gd name="T21" fmla="*/ 160 h 276"/>
                <a:gd name="T22" fmla="*/ 77 w 360"/>
                <a:gd name="T23" fmla="*/ 145 h 276"/>
                <a:gd name="T24" fmla="*/ 63 w 360"/>
                <a:gd name="T25" fmla="*/ 160 h 276"/>
                <a:gd name="T26" fmla="*/ 77 w 360"/>
                <a:gd name="T27" fmla="*/ 174 h 276"/>
                <a:gd name="T28" fmla="*/ 14 w 360"/>
                <a:gd name="T29" fmla="*/ 252 h 276"/>
                <a:gd name="T30" fmla="*/ 14 w 360"/>
                <a:gd name="T31" fmla="*/ 260 h 276"/>
                <a:gd name="T32" fmla="*/ 30 w 360"/>
                <a:gd name="T33" fmla="*/ 276 h 276"/>
                <a:gd name="T34" fmla="*/ 50 w 360"/>
                <a:gd name="T35" fmla="*/ 276 h 276"/>
                <a:gd name="T36" fmla="*/ 67 w 360"/>
                <a:gd name="T37" fmla="*/ 260 h 276"/>
                <a:gd name="T38" fmla="*/ 67 w 360"/>
                <a:gd name="T39" fmla="*/ 252 h 276"/>
                <a:gd name="T40" fmla="*/ 295 w 360"/>
                <a:gd name="T41" fmla="*/ 252 h 276"/>
                <a:gd name="T42" fmla="*/ 295 w 360"/>
                <a:gd name="T43" fmla="*/ 260 h 276"/>
                <a:gd name="T44" fmla="*/ 312 w 360"/>
                <a:gd name="T45" fmla="*/ 276 h 276"/>
                <a:gd name="T46" fmla="*/ 332 w 360"/>
                <a:gd name="T47" fmla="*/ 276 h 276"/>
                <a:gd name="T48" fmla="*/ 349 w 360"/>
                <a:gd name="T49" fmla="*/ 260 h 276"/>
                <a:gd name="T50" fmla="*/ 349 w 360"/>
                <a:gd name="T51" fmla="*/ 252 h 276"/>
                <a:gd name="T52" fmla="*/ 283 w 360"/>
                <a:gd name="T53" fmla="*/ 174 h 276"/>
                <a:gd name="T54" fmla="*/ 297 w 360"/>
                <a:gd name="T55" fmla="*/ 160 h 276"/>
                <a:gd name="T56" fmla="*/ 283 w 360"/>
                <a:gd name="T57" fmla="*/ 145 h 276"/>
                <a:gd name="T58" fmla="*/ 268 w 360"/>
                <a:gd name="T59" fmla="*/ 160 h 276"/>
                <a:gd name="T60" fmla="*/ 283 w 360"/>
                <a:gd name="T61" fmla="*/ 174 h 276"/>
                <a:gd name="T62" fmla="*/ 245 w 360"/>
                <a:gd name="T63" fmla="*/ 252 h 276"/>
                <a:gd name="T64" fmla="*/ 245 w 360"/>
                <a:gd name="T65" fmla="*/ 222 h 276"/>
                <a:gd name="T66" fmla="*/ 229 w 360"/>
                <a:gd name="T67" fmla="*/ 197 h 276"/>
                <a:gd name="T68" fmla="*/ 133 w 360"/>
                <a:gd name="T69" fmla="*/ 197 h 276"/>
                <a:gd name="T70" fmla="*/ 117 w 360"/>
                <a:gd name="T71" fmla="*/ 222 h 276"/>
                <a:gd name="T72" fmla="*/ 117 w 360"/>
                <a:gd name="T73" fmla="*/ 252 h 276"/>
                <a:gd name="T74" fmla="*/ 0 w 360"/>
                <a:gd name="T75" fmla="*/ 75 h 276"/>
                <a:gd name="T76" fmla="*/ 16 w 360"/>
                <a:gd name="T77" fmla="*/ 75 h 276"/>
                <a:gd name="T78" fmla="*/ 32 w 360"/>
                <a:gd name="T79" fmla="*/ 96 h 276"/>
                <a:gd name="T80" fmla="*/ 330 w 360"/>
                <a:gd name="T81" fmla="*/ 96 h 276"/>
                <a:gd name="T82" fmla="*/ 345 w 360"/>
                <a:gd name="T83" fmla="*/ 75 h 276"/>
                <a:gd name="T84" fmla="*/ 360 w 360"/>
                <a:gd name="T85" fmla="*/ 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0" h="276">
                  <a:moveTo>
                    <a:pt x="349" y="148"/>
                  </a:moveTo>
                  <a:cubicBezTo>
                    <a:pt x="349" y="252"/>
                    <a:pt x="349" y="252"/>
                    <a:pt x="349" y="252"/>
                  </a:cubicBezTo>
                  <a:cubicBezTo>
                    <a:pt x="14" y="252"/>
                    <a:pt x="14" y="252"/>
                    <a:pt x="14" y="2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9" y="19"/>
                    <a:pt x="70" y="0"/>
                    <a:pt x="94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2" y="0"/>
                    <a:pt x="304" y="19"/>
                    <a:pt x="311" y="43"/>
                  </a:cubicBezTo>
                  <a:lnTo>
                    <a:pt x="349" y="148"/>
                  </a:lnTo>
                  <a:close/>
                  <a:moveTo>
                    <a:pt x="77" y="174"/>
                  </a:moveTo>
                  <a:cubicBezTo>
                    <a:pt x="85" y="174"/>
                    <a:pt x="91" y="167"/>
                    <a:pt x="91" y="160"/>
                  </a:cubicBezTo>
                  <a:cubicBezTo>
                    <a:pt x="91" y="152"/>
                    <a:pt x="85" y="145"/>
                    <a:pt x="77" y="145"/>
                  </a:cubicBezTo>
                  <a:cubicBezTo>
                    <a:pt x="69" y="145"/>
                    <a:pt x="63" y="152"/>
                    <a:pt x="63" y="160"/>
                  </a:cubicBezTo>
                  <a:cubicBezTo>
                    <a:pt x="63" y="167"/>
                    <a:pt x="69" y="174"/>
                    <a:pt x="77" y="174"/>
                  </a:cubicBezTo>
                  <a:close/>
                  <a:moveTo>
                    <a:pt x="14" y="252"/>
                  </a:moveTo>
                  <a:cubicBezTo>
                    <a:pt x="14" y="260"/>
                    <a:pt x="14" y="260"/>
                    <a:pt x="14" y="260"/>
                  </a:cubicBezTo>
                  <a:cubicBezTo>
                    <a:pt x="14" y="269"/>
                    <a:pt x="21" y="276"/>
                    <a:pt x="30" y="276"/>
                  </a:cubicBezTo>
                  <a:cubicBezTo>
                    <a:pt x="50" y="276"/>
                    <a:pt x="50" y="276"/>
                    <a:pt x="50" y="276"/>
                  </a:cubicBezTo>
                  <a:cubicBezTo>
                    <a:pt x="59" y="276"/>
                    <a:pt x="67" y="269"/>
                    <a:pt x="67" y="260"/>
                  </a:cubicBezTo>
                  <a:cubicBezTo>
                    <a:pt x="67" y="252"/>
                    <a:pt x="67" y="252"/>
                    <a:pt x="67" y="252"/>
                  </a:cubicBezTo>
                  <a:moveTo>
                    <a:pt x="295" y="252"/>
                  </a:moveTo>
                  <a:cubicBezTo>
                    <a:pt x="295" y="260"/>
                    <a:pt x="295" y="260"/>
                    <a:pt x="295" y="260"/>
                  </a:cubicBezTo>
                  <a:cubicBezTo>
                    <a:pt x="295" y="269"/>
                    <a:pt x="303" y="276"/>
                    <a:pt x="312" y="276"/>
                  </a:cubicBezTo>
                  <a:cubicBezTo>
                    <a:pt x="332" y="276"/>
                    <a:pt x="332" y="276"/>
                    <a:pt x="332" y="276"/>
                  </a:cubicBezTo>
                  <a:cubicBezTo>
                    <a:pt x="341" y="276"/>
                    <a:pt x="349" y="269"/>
                    <a:pt x="349" y="260"/>
                  </a:cubicBezTo>
                  <a:cubicBezTo>
                    <a:pt x="349" y="252"/>
                    <a:pt x="349" y="252"/>
                    <a:pt x="349" y="252"/>
                  </a:cubicBezTo>
                  <a:moveTo>
                    <a:pt x="283" y="174"/>
                  </a:moveTo>
                  <a:cubicBezTo>
                    <a:pt x="290" y="174"/>
                    <a:pt x="297" y="167"/>
                    <a:pt x="297" y="160"/>
                  </a:cubicBezTo>
                  <a:cubicBezTo>
                    <a:pt x="297" y="152"/>
                    <a:pt x="290" y="145"/>
                    <a:pt x="283" y="145"/>
                  </a:cubicBezTo>
                  <a:cubicBezTo>
                    <a:pt x="275" y="145"/>
                    <a:pt x="268" y="152"/>
                    <a:pt x="268" y="160"/>
                  </a:cubicBezTo>
                  <a:cubicBezTo>
                    <a:pt x="268" y="167"/>
                    <a:pt x="275" y="174"/>
                    <a:pt x="283" y="174"/>
                  </a:cubicBezTo>
                  <a:close/>
                  <a:moveTo>
                    <a:pt x="245" y="252"/>
                  </a:moveTo>
                  <a:cubicBezTo>
                    <a:pt x="245" y="222"/>
                    <a:pt x="245" y="222"/>
                    <a:pt x="245" y="222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133" y="197"/>
                    <a:pt x="133" y="197"/>
                    <a:pt x="133" y="197"/>
                  </a:cubicBezTo>
                  <a:cubicBezTo>
                    <a:pt x="117" y="222"/>
                    <a:pt x="117" y="222"/>
                    <a:pt x="117" y="222"/>
                  </a:cubicBezTo>
                  <a:cubicBezTo>
                    <a:pt x="117" y="252"/>
                    <a:pt x="117" y="252"/>
                    <a:pt x="117" y="252"/>
                  </a:cubicBezTo>
                  <a:moveTo>
                    <a:pt x="0" y="75"/>
                  </a:moveTo>
                  <a:cubicBezTo>
                    <a:pt x="16" y="75"/>
                    <a:pt x="16" y="75"/>
                    <a:pt x="16" y="75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0" y="96"/>
                    <a:pt x="330" y="96"/>
                    <a:pt x="330" y="96"/>
                  </a:cubicBezTo>
                  <a:cubicBezTo>
                    <a:pt x="345" y="75"/>
                    <a:pt x="345" y="75"/>
                    <a:pt x="345" y="75"/>
                  </a:cubicBezTo>
                  <a:cubicBezTo>
                    <a:pt x="360" y="75"/>
                    <a:pt x="360" y="75"/>
                    <a:pt x="360" y="75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CDE74DDB-EFC4-4F69-99B5-2C2EF7B5EA5E}"/>
              </a:ext>
            </a:extLst>
          </p:cNvPr>
          <p:cNvGrpSpPr/>
          <p:nvPr/>
        </p:nvGrpSpPr>
        <p:grpSpPr>
          <a:xfrm>
            <a:off x="9541750" y="957602"/>
            <a:ext cx="447360" cy="447360"/>
            <a:chOff x="8960960" y="935831"/>
            <a:chExt cx="447360" cy="447360"/>
          </a:xfrm>
        </p:grpSpPr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4990FB18-13D6-451E-9F0D-4394347C3FA5}"/>
                </a:ext>
              </a:extLst>
            </p:cNvPr>
            <p:cNvSpPr/>
            <p:nvPr/>
          </p:nvSpPr>
          <p:spPr bwMode="auto">
            <a:xfrm>
              <a:off x="8960960" y="935831"/>
              <a:ext cx="447360" cy="44736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2" name="location">
              <a:extLst>
                <a:ext uri="{FF2B5EF4-FFF2-40B4-BE49-F238E27FC236}">
                  <a16:creationId xmlns:a16="http://schemas.microsoft.com/office/drawing/2014/main" id="{079044EF-E4FA-4D6D-B1C1-2964D34AF18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78289" y="1083217"/>
              <a:ext cx="234079" cy="195513"/>
            </a:xfrm>
            <a:custGeom>
              <a:avLst/>
              <a:gdLst>
                <a:gd name="T0" fmla="*/ 84 w 360"/>
                <a:gd name="T1" fmla="*/ 109 h 302"/>
                <a:gd name="T2" fmla="*/ 276 w 360"/>
                <a:gd name="T3" fmla="*/ 109 h 302"/>
                <a:gd name="T4" fmla="*/ 360 w 360"/>
                <a:gd name="T5" fmla="*/ 302 h 302"/>
                <a:gd name="T6" fmla="*/ 0 w 360"/>
                <a:gd name="T7" fmla="*/ 302 h 302"/>
                <a:gd name="T8" fmla="*/ 84 w 360"/>
                <a:gd name="T9" fmla="*/ 109 h 302"/>
                <a:gd name="T10" fmla="*/ 180 w 360"/>
                <a:gd name="T11" fmla="*/ 72 h 302"/>
                <a:gd name="T12" fmla="*/ 216 w 360"/>
                <a:gd name="T13" fmla="*/ 36 h 302"/>
                <a:gd name="T14" fmla="*/ 180 w 360"/>
                <a:gd name="T15" fmla="*/ 0 h 302"/>
                <a:gd name="T16" fmla="*/ 144 w 360"/>
                <a:gd name="T17" fmla="*/ 36 h 302"/>
                <a:gd name="T18" fmla="*/ 180 w 360"/>
                <a:gd name="T19" fmla="*/ 72 h 302"/>
                <a:gd name="T20" fmla="*/ 180 w 360"/>
                <a:gd name="T21" fmla="*/ 72 h 302"/>
                <a:gd name="T22" fmla="*/ 180 w 360"/>
                <a:gd name="T23" fmla="*/ 216 h 302"/>
                <a:gd name="T24" fmla="*/ 36 w 360"/>
                <a:gd name="T25" fmla="*/ 218 h 302"/>
                <a:gd name="T26" fmla="*/ 323 w 360"/>
                <a:gd name="T27" fmla="*/ 218 h 302"/>
                <a:gd name="T28" fmla="*/ 111 w 360"/>
                <a:gd name="T29" fmla="*/ 218 h 302"/>
                <a:gd name="T30" fmla="*/ 94 w 360"/>
                <a:gd name="T31" fmla="*/ 302 h 302"/>
                <a:gd name="T32" fmla="*/ 267 w 360"/>
                <a:gd name="T33" fmla="*/ 302 h 302"/>
                <a:gd name="T34" fmla="*/ 222 w 360"/>
                <a:gd name="T35" fmla="*/ 109 h 302"/>
                <a:gd name="T36" fmla="*/ 236 w 360"/>
                <a:gd name="T37" fmla="*/ 169 h 302"/>
                <a:gd name="T38" fmla="*/ 302 w 360"/>
                <a:gd name="T39" fmla="*/ 16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302">
                  <a:moveTo>
                    <a:pt x="84" y="109"/>
                  </a:moveTo>
                  <a:cubicBezTo>
                    <a:pt x="276" y="109"/>
                    <a:pt x="276" y="109"/>
                    <a:pt x="276" y="109"/>
                  </a:cubicBezTo>
                  <a:cubicBezTo>
                    <a:pt x="360" y="302"/>
                    <a:pt x="360" y="302"/>
                    <a:pt x="360" y="302"/>
                  </a:cubicBezTo>
                  <a:cubicBezTo>
                    <a:pt x="0" y="302"/>
                    <a:pt x="0" y="302"/>
                    <a:pt x="0" y="302"/>
                  </a:cubicBezTo>
                  <a:lnTo>
                    <a:pt x="84" y="109"/>
                  </a:lnTo>
                  <a:close/>
                  <a:moveTo>
                    <a:pt x="180" y="72"/>
                  </a:moveTo>
                  <a:cubicBezTo>
                    <a:pt x="200" y="72"/>
                    <a:pt x="216" y="56"/>
                    <a:pt x="216" y="36"/>
                  </a:cubicBezTo>
                  <a:cubicBezTo>
                    <a:pt x="216" y="16"/>
                    <a:pt x="200" y="0"/>
                    <a:pt x="180" y="0"/>
                  </a:cubicBezTo>
                  <a:cubicBezTo>
                    <a:pt x="160" y="0"/>
                    <a:pt x="144" y="16"/>
                    <a:pt x="144" y="36"/>
                  </a:cubicBezTo>
                  <a:cubicBezTo>
                    <a:pt x="144" y="56"/>
                    <a:pt x="160" y="72"/>
                    <a:pt x="180" y="72"/>
                  </a:cubicBezTo>
                  <a:close/>
                  <a:moveTo>
                    <a:pt x="180" y="72"/>
                  </a:moveTo>
                  <a:cubicBezTo>
                    <a:pt x="180" y="216"/>
                    <a:pt x="180" y="216"/>
                    <a:pt x="180" y="216"/>
                  </a:cubicBezTo>
                  <a:moveTo>
                    <a:pt x="36" y="218"/>
                  </a:moveTo>
                  <a:cubicBezTo>
                    <a:pt x="323" y="218"/>
                    <a:pt x="323" y="218"/>
                    <a:pt x="323" y="218"/>
                  </a:cubicBezTo>
                  <a:moveTo>
                    <a:pt x="111" y="218"/>
                  </a:moveTo>
                  <a:cubicBezTo>
                    <a:pt x="94" y="302"/>
                    <a:pt x="94" y="302"/>
                    <a:pt x="94" y="302"/>
                  </a:cubicBezTo>
                  <a:moveTo>
                    <a:pt x="267" y="302"/>
                  </a:moveTo>
                  <a:cubicBezTo>
                    <a:pt x="222" y="109"/>
                    <a:pt x="222" y="109"/>
                    <a:pt x="222" y="109"/>
                  </a:cubicBezTo>
                  <a:moveTo>
                    <a:pt x="236" y="169"/>
                  </a:moveTo>
                  <a:cubicBezTo>
                    <a:pt x="302" y="169"/>
                    <a:pt x="302" y="169"/>
                    <a:pt x="302" y="169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EA901193-0A5A-4B32-93FC-7EF1F4B9EA83}"/>
              </a:ext>
            </a:extLst>
          </p:cNvPr>
          <p:cNvGrpSpPr/>
          <p:nvPr/>
        </p:nvGrpSpPr>
        <p:grpSpPr>
          <a:xfrm>
            <a:off x="10282002" y="1686317"/>
            <a:ext cx="438098" cy="438098"/>
            <a:chOff x="9701212" y="1664546"/>
            <a:chExt cx="438098" cy="438098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FD5220FC-DF3D-4273-B7BF-0FFD4BB2A6DF}"/>
                </a:ext>
              </a:extLst>
            </p:cNvPr>
            <p:cNvSpPr/>
            <p:nvPr/>
          </p:nvSpPr>
          <p:spPr bwMode="auto">
            <a:xfrm>
              <a:off x="9701212" y="1664546"/>
              <a:ext cx="438098" cy="43809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5" name="people">
              <a:extLst>
                <a:ext uri="{FF2B5EF4-FFF2-40B4-BE49-F238E27FC236}">
                  <a16:creationId xmlns:a16="http://schemas.microsoft.com/office/drawing/2014/main" id="{7A806284-EF2B-4FEF-99DE-F06657D5D86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10593" y="1813604"/>
              <a:ext cx="216084" cy="184357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9124DC5-696E-4B28-82E8-44E44A9E59B0}"/>
              </a:ext>
            </a:extLst>
          </p:cNvPr>
          <p:cNvGrpSpPr/>
          <p:nvPr/>
        </p:nvGrpSpPr>
        <p:grpSpPr>
          <a:xfrm>
            <a:off x="5919551" y="3167024"/>
            <a:ext cx="445295" cy="445295"/>
            <a:chOff x="5338761" y="3145253"/>
            <a:chExt cx="445295" cy="445295"/>
          </a:xfrm>
        </p:grpSpPr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3EE8D520-CBAC-4175-BE15-5725DC6CB7F3}"/>
                </a:ext>
              </a:extLst>
            </p:cNvPr>
            <p:cNvSpPr/>
            <p:nvPr/>
          </p:nvSpPr>
          <p:spPr bwMode="auto">
            <a:xfrm>
              <a:off x="5338761" y="3145253"/>
              <a:ext cx="445295" cy="44529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8" name="hand">
              <a:extLst>
                <a:ext uri="{FF2B5EF4-FFF2-40B4-BE49-F238E27FC236}">
                  <a16:creationId xmlns:a16="http://schemas.microsoft.com/office/drawing/2014/main" id="{598BE98E-E07F-41A0-ADB9-A65B77F725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82426" y="3266852"/>
              <a:ext cx="166455" cy="219298"/>
            </a:xfrm>
            <a:custGeom>
              <a:avLst/>
              <a:gdLst>
                <a:gd name="T0" fmla="*/ 120 w 260"/>
                <a:gd name="T1" fmla="*/ 103 h 344"/>
                <a:gd name="T2" fmla="*/ 143 w 260"/>
                <a:gd name="T3" fmla="*/ 78 h 344"/>
                <a:gd name="T4" fmla="*/ 166 w 260"/>
                <a:gd name="T5" fmla="*/ 103 h 344"/>
                <a:gd name="T6" fmla="*/ 166 w 260"/>
                <a:gd name="T7" fmla="*/ 172 h 344"/>
                <a:gd name="T8" fmla="*/ 212 w 260"/>
                <a:gd name="T9" fmla="*/ 172 h 344"/>
                <a:gd name="T10" fmla="*/ 212 w 260"/>
                <a:gd name="T11" fmla="*/ 103 h 344"/>
                <a:gd name="T12" fmla="*/ 189 w 260"/>
                <a:gd name="T13" fmla="*/ 78 h 344"/>
                <a:gd name="T14" fmla="*/ 166 w 260"/>
                <a:gd name="T15" fmla="*/ 103 h 344"/>
                <a:gd name="T16" fmla="*/ 120 w 260"/>
                <a:gd name="T17" fmla="*/ 172 h 344"/>
                <a:gd name="T18" fmla="*/ 120 w 260"/>
                <a:gd name="T19" fmla="*/ 25 h 344"/>
                <a:gd name="T20" fmla="*/ 97 w 260"/>
                <a:gd name="T21" fmla="*/ 0 h 344"/>
                <a:gd name="T22" fmla="*/ 74 w 260"/>
                <a:gd name="T23" fmla="*/ 25 h 344"/>
                <a:gd name="T24" fmla="*/ 74 w 260"/>
                <a:gd name="T25" fmla="*/ 206 h 344"/>
                <a:gd name="T26" fmla="*/ 23 w 260"/>
                <a:gd name="T27" fmla="*/ 188 h 344"/>
                <a:gd name="T28" fmla="*/ 6 w 260"/>
                <a:gd name="T29" fmla="*/ 195 h 344"/>
                <a:gd name="T30" fmla="*/ 8 w 260"/>
                <a:gd name="T31" fmla="*/ 217 h 344"/>
                <a:gd name="T32" fmla="*/ 93 w 260"/>
                <a:gd name="T33" fmla="*/ 316 h 344"/>
                <a:gd name="T34" fmla="*/ 174 w 260"/>
                <a:gd name="T35" fmla="*/ 344 h 344"/>
                <a:gd name="T36" fmla="*/ 255 w 260"/>
                <a:gd name="T37" fmla="*/ 278 h 344"/>
                <a:gd name="T38" fmla="*/ 258 w 260"/>
                <a:gd name="T39" fmla="*/ 200 h 344"/>
                <a:gd name="T40" fmla="*/ 258 w 260"/>
                <a:gd name="T41" fmla="*/ 130 h 344"/>
                <a:gd name="T42" fmla="*/ 235 w 260"/>
                <a:gd name="T43" fmla="*/ 105 h 344"/>
                <a:gd name="T44" fmla="*/ 212 w 260"/>
                <a:gd name="T45" fmla="*/ 1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0" h="344">
                  <a:moveTo>
                    <a:pt x="120" y="103"/>
                  </a:moveTo>
                  <a:cubicBezTo>
                    <a:pt x="120" y="89"/>
                    <a:pt x="130" y="78"/>
                    <a:pt x="143" y="78"/>
                  </a:cubicBezTo>
                  <a:cubicBezTo>
                    <a:pt x="156" y="78"/>
                    <a:pt x="166" y="89"/>
                    <a:pt x="166" y="103"/>
                  </a:cubicBezTo>
                  <a:cubicBezTo>
                    <a:pt x="166" y="172"/>
                    <a:pt x="166" y="172"/>
                    <a:pt x="166" y="172"/>
                  </a:cubicBezTo>
                  <a:moveTo>
                    <a:pt x="212" y="172"/>
                  </a:moveTo>
                  <a:cubicBezTo>
                    <a:pt x="212" y="103"/>
                    <a:pt x="212" y="103"/>
                    <a:pt x="212" y="103"/>
                  </a:cubicBezTo>
                  <a:cubicBezTo>
                    <a:pt x="212" y="89"/>
                    <a:pt x="202" y="78"/>
                    <a:pt x="189" y="78"/>
                  </a:cubicBezTo>
                  <a:cubicBezTo>
                    <a:pt x="176" y="78"/>
                    <a:pt x="166" y="89"/>
                    <a:pt x="166" y="103"/>
                  </a:cubicBezTo>
                  <a:moveTo>
                    <a:pt x="120" y="172"/>
                  </a:moveTo>
                  <a:cubicBezTo>
                    <a:pt x="120" y="25"/>
                    <a:pt x="120" y="25"/>
                    <a:pt x="120" y="25"/>
                  </a:cubicBezTo>
                  <a:cubicBezTo>
                    <a:pt x="120" y="11"/>
                    <a:pt x="110" y="0"/>
                    <a:pt x="97" y="0"/>
                  </a:cubicBezTo>
                  <a:cubicBezTo>
                    <a:pt x="84" y="0"/>
                    <a:pt x="74" y="11"/>
                    <a:pt x="74" y="25"/>
                  </a:cubicBezTo>
                  <a:cubicBezTo>
                    <a:pt x="74" y="206"/>
                    <a:pt x="74" y="206"/>
                    <a:pt x="74" y="206"/>
                  </a:cubicBezTo>
                  <a:cubicBezTo>
                    <a:pt x="74" y="206"/>
                    <a:pt x="33" y="189"/>
                    <a:pt x="23" y="188"/>
                  </a:cubicBezTo>
                  <a:cubicBezTo>
                    <a:pt x="14" y="188"/>
                    <a:pt x="13" y="188"/>
                    <a:pt x="6" y="195"/>
                  </a:cubicBezTo>
                  <a:cubicBezTo>
                    <a:pt x="0" y="202"/>
                    <a:pt x="5" y="213"/>
                    <a:pt x="8" y="217"/>
                  </a:cubicBezTo>
                  <a:cubicBezTo>
                    <a:pt x="12" y="220"/>
                    <a:pt x="84" y="309"/>
                    <a:pt x="93" y="316"/>
                  </a:cubicBezTo>
                  <a:cubicBezTo>
                    <a:pt x="101" y="324"/>
                    <a:pt x="118" y="344"/>
                    <a:pt x="174" y="344"/>
                  </a:cubicBezTo>
                  <a:cubicBezTo>
                    <a:pt x="233" y="344"/>
                    <a:pt x="255" y="278"/>
                    <a:pt x="255" y="278"/>
                  </a:cubicBezTo>
                  <a:cubicBezTo>
                    <a:pt x="260" y="261"/>
                    <a:pt x="258" y="200"/>
                    <a:pt x="258" y="200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58" y="116"/>
                    <a:pt x="247" y="105"/>
                    <a:pt x="235" y="105"/>
                  </a:cubicBezTo>
                  <a:cubicBezTo>
                    <a:pt x="222" y="105"/>
                    <a:pt x="212" y="116"/>
                    <a:pt x="212" y="130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7A68595C-EA20-4C06-923E-808C66539237}"/>
              </a:ext>
            </a:extLst>
          </p:cNvPr>
          <p:cNvGrpSpPr/>
          <p:nvPr/>
        </p:nvGrpSpPr>
        <p:grpSpPr>
          <a:xfrm>
            <a:off x="6064450" y="2369684"/>
            <a:ext cx="438150" cy="438150"/>
            <a:chOff x="5483660" y="2347913"/>
            <a:chExt cx="438150" cy="438150"/>
          </a:xfrm>
        </p:grpSpPr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9D55A1C8-B8CD-44AA-9548-B843023E0689}"/>
                </a:ext>
              </a:extLst>
            </p:cNvPr>
            <p:cNvSpPr/>
            <p:nvPr/>
          </p:nvSpPr>
          <p:spPr bwMode="auto">
            <a:xfrm>
              <a:off x="5483660" y="2347913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1" name="hololens">
              <a:extLst>
                <a:ext uri="{FF2B5EF4-FFF2-40B4-BE49-F238E27FC236}">
                  <a16:creationId xmlns:a16="http://schemas.microsoft.com/office/drawing/2014/main" id="{E8C39F4F-F3C7-4FEE-AE78-13D2958ACC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01033" y="2476254"/>
              <a:ext cx="262402" cy="136756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C6FB867-BE14-46C3-8C2F-2375363109E2}"/>
              </a:ext>
            </a:extLst>
          </p:cNvPr>
          <p:cNvGrpSpPr/>
          <p:nvPr/>
        </p:nvGrpSpPr>
        <p:grpSpPr>
          <a:xfrm>
            <a:off x="10073006" y="2306449"/>
            <a:ext cx="468047" cy="468047"/>
            <a:chOff x="9492216" y="2284678"/>
            <a:chExt cx="468047" cy="468047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6EBE299A-EF9A-4498-8A1D-56290D7D2A48}"/>
                </a:ext>
              </a:extLst>
            </p:cNvPr>
            <p:cNvSpPr/>
            <p:nvPr/>
          </p:nvSpPr>
          <p:spPr bwMode="auto">
            <a:xfrm>
              <a:off x="9492216" y="2284678"/>
              <a:ext cx="468047" cy="46804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4" name="eye">
              <a:extLst>
                <a:ext uri="{FF2B5EF4-FFF2-40B4-BE49-F238E27FC236}">
                  <a16:creationId xmlns:a16="http://schemas.microsoft.com/office/drawing/2014/main" id="{F2A5D09E-116B-4A87-94AD-7DF67F23EE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04270" y="2477330"/>
              <a:ext cx="259763" cy="144129"/>
            </a:xfrm>
            <a:custGeom>
              <a:avLst/>
              <a:gdLst>
                <a:gd name="T0" fmla="*/ 5 w 346"/>
                <a:gd name="T1" fmla="*/ 103 h 191"/>
                <a:gd name="T2" fmla="*/ 0 w 346"/>
                <a:gd name="T3" fmla="*/ 96 h 191"/>
                <a:gd name="T4" fmla="*/ 3 w 346"/>
                <a:gd name="T5" fmla="*/ 92 h 191"/>
                <a:gd name="T6" fmla="*/ 5 w 346"/>
                <a:gd name="T7" fmla="*/ 103 h 191"/>
                <a:gd name="T8" fmla="*/ 173 w 346"/>
                <a:gd name="T9" fmla="*/ 191 h 191"/>
                <a:gd name="T10" fmla="*/ 346 w 346"/>
                <a:gd name="T11" fmla="*/ 96 h 191"/>
                <a:gd name="T12" fmla="*/ 173 w 346"/>
                <a:gd name="T13" fmla="*/ 0 h 191"/>
                <a:gd name="T14" fmla="*/ 3 w 346"/>
                <a:gd name="T15" fmla="*/ 92 h 191"/>
                <a:gd name="T16" fmla="*/ 175 w 346"/>
                <a:gd name="T17" fmla="*/ 14 h 191"/>
                <a:gd name="T18" fmla="*/ 89 w 346"/>
                <a:gd name="T19" fmla="*/ 96 h 191"/>
                <a:gd name="T20" fmla="*/ 175 w 346"/>
                <a:gd name="T21" fmla="*/ 178 h 191"/>
                <a:gd name="T22" fmla="*/ 261 w 346"/>
                <a:gd name="T23" fmla="*/ 96 h 191"/>
                <a:gd name="T24" fmla="*/ 175 w 346"/>
                <a:gd name="T25" fmla="*/ 14 h 191"/>
                <a:gd name="T26" fmla="*/ 175 w 346"/>
                <a:gd name="T27" fmla="*/ 78 h 191"/>
                <a:gd name="T28" fmla="*/ 156 w 346"/>
                <a:gd name="T29" fmla="*/ 96 h 191"/>
                <a:gd name="T30" fmla="*/ 175 w 346"/>
                <a:gd name="T31" fmla="*/ 114 h 191"/>
                <a:gd name="T32" fmla="*/ 194 w 346"/>
                <a:gd name="T33" fmla="*/ 96 h 191"/>
                <a:gd name="T34" fmla="*/ 175 w 346"/>
                <a:gd name="T35" fmla="*/ 7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91">
                  <a:moveTo>
                    <a:pt x="5" y="103"/>
                  </a:moveTo>
                  <a:cubicBezTo>
                    <a:pt x="2" y="98"/>
                    <a:pt x="0" y="96"/>
                    <a:pt x="0" y="96"/>
                  </a:cubicBezTo>
                  <a:cubicBezTo>
                    <a:pt x="0" y="96"/>
                    <a:pt x="1" y="94"/>
                    <a:pt x="3" y="92"/>
                  </a:cubicBezTo>
                  <a:moveTo>
                    <a:pt x="5" y="103"/>
                  </a:moveTo>
                  <a:cubicBezTo>
                    <a:pt x="23" y="125"/>
                    <a:pt x="82" y="191"/>
                    <a:pt x="173" y="191"/>
                  </a:cubicBezTo>
                  <a:cubicBezTo>
                    <a:pt x="283" y="191"/>
                    <a:pt x="346" y="96"/>
                    <a:pt x="346" y="96"/>
                  </a:cubicBezTo>
                  <a:cubicBezTo>
                    <a:pt x="346" y="96"/>
                    <a:pt x="283" y="0"/>
                    <a:pt x="173" y="0"/>
                  </a:cubicBezTo>
                  <a:cubicBezTo>
                    <a:pt x="77" y="0"/>
                    <a:pt x="17" y="73"/>
                    <a:pt x="3" y="92"/>
                  </a:cubicBezTo>
                  <a:moveTo>
                    <a:pt x="175" y="14"/>
                  </a:moveTo>
                  <a:cubicBezTo>
                    <a:pt x="128" y="14"/>
                    <a:pt x="89" y="50"/>
                    <a:pt x="89" y="96"/>
                  </a:cubicBezTo>
                  <a:cubicBezTo>
                    <a:pt x="89" y="141"/>
                    <a:pt x="128" y="178"/>
                    <a:pt x="175" y="178"/>
                  </a:cubicBezTo>
                  <a:cubicBezTo>
                    <a:pt x="222" y="178"/>
                    <a:pt x="261" y="141"/>
                    <a:pt x="261" y="96"/>
                  </a:cubicBezTo>
                  <a:cubicBezTo>
                    <a:pt x="261" y="50"/>
                    <a:pt x="222" y="14"/>
                    <a:pt x="175" y="14"/>
                  </a:cubicBezTo>
                  <a:close/>
                  <a:moveTo>
                    <a:pt x="175" y="78"/>
                  </a:moveTo>
                  <a:cubicBezTo>
                    <a:pt x="165" y="78"/>
                    <a:pt x="156" y="86"/>
                    <a:pt x="156" y="96"/>
                  </a:cubicBezTo>
                  <a:cubicBezTo>
                    <a:pt x="156" y="106"/>
                    <a:pt x="165" y="114"/>
                    <a:pt x="175" y="114"/>
                  </a:cubicBezTo>
                  <a:cubicBezTo>
                    <a:pt x="185" y="114"/>
                    <a:pt x="194" y="106"/>
                    <a:pt x="194" y="96"/>
                  </a:cubicBezTo>
                  <a:cubicBezTo>
                    <a:pt x="194" y="86"/>
                    <a:pt x="185" y="78"/>
                    <a:pt x="175" y="78"/>
                  </a:cubicBez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1BA997A4-AD98-4974-A374-09EA8382CBA9}"/>
              </a:ext>
            </a:extLst>
          </p:cNvPr>
          <p:cNvGrpSpPr/>
          <p:nvPr/>
        </p:nvGrpSpPr>
        <p:grpSpPr>
          <a:xfrm>
            <a:off x="6607734" y="981415"/>
            <a:ext cx="438150" cy="438150"/>
            <a:chOff x="6026944" y="959644"/>
            <a:chExt cx="438150" cy="438150"/>
          </a:xfrm>
        </p:grpSpPr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AF5FA7B6-95E9-48F2-9880-647C26155AD4}"/>
                </a:ext>
              </a:extLst>
            </p:cNvPr>
            <p:cNvSpPr/>
            <p:nvPr/>
          </p:nvSpPr>
          <p:spPr bwMode="auto">
            <a:xfrm>
              <a:off x="6026944" y="959644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7" name="envelope">
              <a:extLst>
                <a:ext uri="{FF2B5EF4-FFF2-40B4-BE49-F238E27FC236}">
                  <a16:creationId xmlns:a16="http://schemas.microsoft.com/office/drawing/2014/main" id="{C30BECFD-59D7-47BE-8051-97FDEB36ED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73672" y="1127724"/>
              <a:ext cx="177122" cy="106274"/>
            </a:xfrm>
            <a:custGeom>
              <a:avLst/>
              <a:gdLst>
                <a:gd name="T0" fmla="*/ 245 w 245"/>
                <a:gd name="T1" fmla="*/ 75 h 147"/>
                <a:gd name="T2" fmla="*/ 245 w 245"/>
                <a:gd name="T3" fmla="*/ 147 h 147"/>
                <a:gd name="T4" fmla="*/ 0 w 245"/>
                <a:gd name="T5" fmla="*/ 147 h 147"/>
                <a:gd name="T6" fmla="*/ 0 w 245"/>
                <a:gd name="T7" fmla="*/ 0 h 147"/>
                <a:gd name="T8" fmla="*/ 245 w 245"/>
                <a:gd name="T9" fmla="*/ 0 h 147"/>
                <a:gd name="T10" fmla="*/ 245 w 245"/>
                <a:gd name="T11" fmla="*/ 75 h 147"/>
                <a:gd name="T12" fmla="*/ 0 w 245"/>
                <a:gd name="T13" fmla="*/ 0 h 147"/>
                <a:gd name="T14" fmla="*/ 123 w 245"/>
                <a:gd name="T15" fmla="*/ 73 h 147"/>
                <a:gd name="T16" fmla="*/ 245 w 245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47">
                  <a:moveTo>
                    <a:pt x="245" y="75"/>
                  </a:moveTo>
                  <a:lnTo>
                    <a:pt x="245" y="147"/>
                  </a:lnTo>
                  <a:lnTo>
                    <a:pt x="0" y="147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75"/>
                  </a:lnTo>
                  <a:moveTo>
                    <a:pt x="0" y="0"/>
                  </a:moveTo>
                  <a:lnTo>
                    <a:pt x="123" y="73"/>
                  </a:lnTo>
                  <a:lnTo>
                    <a:pt x="245" y="0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51840552-3AEE-4918-A717-8643521C2247}"/>
              </a:ext>
            </a:extLst>
          </p:cNvPr>
          <p:cNvGrpSpPr/>
          <p:nvPr/>
        </p:nvGrpSpPr>
        <p:grpSpPr>
          <a:xfrm>
            <a:off x="6581114" y="4727121"/>
            <a:ext cx="447675" cy="447675"/>
            <a:chOff x="6000324" y="4705350"/>
            <a:chExt cx="447675" cy="447675"/>
          </a:xfrm>
        </p:grpSpPr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D528B3E8-FA06-4F80-BBDD-4381AC4DA8AB}"/>
                </a:ext>
              </a:extLst>
            </p:cNvPr>
            <p:cNvSpPr/>
            <p:nvPr/>
          </p:nvSpPr>
          <p:spPr bwMode="auto">
            <a:xfrm>
              <a:off x="6000324" y="4705350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0" name="directory">
              <a:extLst>
                <a:ext uri="{FF2B5EF4-FFF2-40B4-BE49-F238E27FC236}">
                  <a16:creationId xmlns:a16="http://schemas.microsoft.com/office/drawing/2014/main" id="{2EDFFA05-F765-4D26-9B9D-68B4A1D813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94178" y="4794665"/>
              <a:ext cx="215198" cy="222629"/>
            </a:xfrm>
            <a:custGeom>
              <a:avLst/>
              <a:gdLst>
                <a:gd name="T0" fmla="*/ 91 w 317"/>
                <a:gd name="T1" fmla="*/ 135 h 318"/>
                <a:gd name="T2" fmla="*/ 126 w 317"/>
                <a:gd name="T3" fmla="*/ 100 h 318"/>
                <a:gd name="T4" fmla="*/ 162 w 317"/>
                <a:gd name="T5" fmla="*/ 135 h 318"/>
                <a:gd name="T6" fmla="*/ 126 w 317"/>
                <a:gd name="T7" fmla="*/ 170 h 318"/>
                <a:gd name="T8" fmla="*/ 91 w 317"/>
                <a:gd name="T9" fmla="*/ 135 h 318"/>
                <a:gd name="T10" fmla="*/ 190 w 317"/>
                <a:gd name="T11" fmla="*/ 234 h 318"/>
                <a:gd name="T12" fmla="*/ 126 w 317"/>
                <a:gd name="T13" fmla="*/ 170 h 318"/>
                <a:gd name="T14" fmla="*/ 63 w 317"/>
                <a:gd name="T15" fmla="*/ 234 h 318"/>
                <a:gd name="T16" fmla="*/ 0 w 317"/>
                <a:gd name="T17" fmla="*/ 284 h 318"/>
                <a:gd name="T18" fmla="*/ 34 w 317"/>
                <a:gd name="T19" fmla="*/ 318 h 318"/>
                <a:gd name="T20" fmla="*/ 283 w 317"/>
                <a:gd name="T21" fmla="*/ 318 h 318"/>
                <a:gd name="T22" fmla="*/ 317 w 317"/>
                <a:gd name="T23" fmla="*/ 284 h 318"/>
                <a:gd name="T24" fmla="*/ 317 w 317"/>
                <a:gd name="T25" fmla="*/ 35 h 318"/>
                <a:gd name="T26" fmla="*/ 283 w 317"/>
                <a:gd name="T27" fmla="*/ 1 h 318"/>
                <a:gd name="T28" fmla="*/ 34 w 317"/>
                <a:gd name="T29" fmla="*/ 1 h 318"/>
                <a:gd name="T30" fmla="*/ 0 w 317"/>
                <a:gd name="T31" fmla="*/ 35 h 318"/>
                <a:gd name="T32" fmla="*/ 0 w 317"/>
                <a:gd name="T33" fmla="*/ 284 h 318"/>
                <a:gd name="T34" fmla="*/ 239 w 317"/>
                <a:gd name="T35" fmla="*/ 318 h 318"/>
                <a:gd name="T36" fmla="*/ 239 w 317"/>
                <a:gd name="T37" fmla="*/ 0 h 318"/>
                <a:gd name="T38" fmla="*/ 239 w 317"/>
                <a:gd name="T39" fmla="*/ 107 h 318"/>
                <a:gd name="T40" fmla="*/ 317 w 317"/>
                <a:gd name="T41" fmla="*/ 107 h 318"/>
                <a:gd name="T42" fmla="*/ 239 w 317"/>
                <a:gd name="T43" fmla="*/ 212 h 318"/>
                <a:gd name="T44" fmla="*/ 317 w 317"/>
                <a:gd name="T45" fmla="*/ 2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7" h="318">
                  <a:moveTo>
                    <a:pt x="91" y="135"/>
                  </a:moveTo>
                  <a:cubicBezTo>
                    <a:pt x="91" y="115"/>
                    <a:pt x="107" y="100"/>
                    <a:pt x="126" y="100"/>
                  </a:cubicBezTo>
                  <a:cubicBezTo>
                    <a:pt x="146" y="100"/>
                    <a:pt x="162" y="115"/>
                    <a:pt x="162" y="135"/>
                  </a:cubicBezTo>
                  <a:cubicBezTo>
                    <a:pt x="162" y="154"/>
                    <a:pt x="146" y="170"/>
                    <a:pt x="126" y="170"/>
                  </a:cubicBezTo>
                  <a:cubicBezTo>
                    <a:pt x="107" y="170"/>
                    <a:pt x="91" y="154"/>
                    <a:pt x="91" y="135"/>
                  </a:cubicBezTo>
                  <a:close/>
                  <a:moveTo>
                    <a:pt x="190" y="234"/>
                  </a:moveTo>
                  <a:cubicBezTo>
                    <a:pt x="190" y="198"/>
                    <a:pt x="161" y="170"/>
                    <a:pt x="126" y="170"/>
                  </a:cubicBezTo>
                  <a:cubicBezTo>
                    <a:pt x="92" y="170"/>
                    <a:pt x="63" y="198"/>
                    <a:pt x="63" y="234"/>
                  </a:cubicBezTo>
                  <a:moveTo>
                    <a:pt x="0" y="284"/>
                  </a:moveTo>
                  <a:cubicBezTo>
                    <a:pt x="0" y="303"/>
                    <a:pt x="15" y="318"/>
                    <a:pt x="34" y="318"/>
                  </a:cubicBezTo>
                  <a:cubicBezTo>
                    <a:pt x="283" y="318"/>
                    <a:pt x="283" y="318"/>
                    <a:pt x="283" y="318"/>
                  </a:cubicBezTo>
                  <a:cubicBezTo>
                    <a:pt x="301" y="318"/>
                    <a:pt x="317" y="303"/>
                    <a:pt x="317" y="284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16"/>
                    <a:pt x="301" y="1"/>
                    <a:pt x="283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15" y="1"/>
                    <a:pt x="0" y="16"/>
                    <a:pt x="0" y="35"/>
                  </a:cubicBezTo>
                  <a:lnTo>
                    <a:pt x="0" y="284"/>
                  </a:lnTo>
                  <a:close/>
                  <a:moveTo>
                    <a:pt x="239" y="318"/>
                  </a:moveTo>
                  <a:cubicBezTo>
                    <a:pt x="239" y="0"/>
                    <a:pt x="239" y="0"/>
                    <a:pt x="239" y="0"/>
                  </a:cubicBezTo>
                  <a:moveTo>
                    <a:pt x="239" y="107"/>
                  </a:moveTo>
                  <a:cubicBezTo>
                    <a:pt x="317" y="107"/>
                    <a:pt x="317" y="107"/>
                    <a:pt x="317" y="107"/>
                  </a:cubicBezTo>
                  <a:moveTo>
                    <a:pt x="239" y="212"/>
                  </a:moveTo>
                  <a:cubicBezTo>
                    <a:pt x="317" y="212"/>
                    <a:pt x="317" y="212"/>
                    <a:pt x="317" y="212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8CD770EE-4F5F-41AC-923C-54AF25E3EDF4}"/>
              </a:ext>
            </a:extLst>
          </p:cNvPr>
          <p:cNvGrpSpPr/>
          <p:nvPr/>
        </p:nvGrpSpPr>
        <p:grpSpPr>
          <a:xfrm>
            <a:off x="7231811" y="1164961"/>
            <a:ext cx="459391" cy="459391"/>
            <a:chOff x="6651021" y="1143190"/>
            <a:chExt cx="459391" cy="459391"/>
          </a:xfrm>
        </p:grpSpPr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9135876-DC8B-4B68-92D5-54A8195E9A88}"/>
                </a:ext>
              </a:extLst>
            </p:cNvPr>
            <p:cNvSpPr/>
            <p:nvPr/>
          </p:nvSpPr>
          <p:spPr bwMode="auto">
            <a:xfrm>
              <a:off x="6651021" y="1143190"/>
              <a:ext cx="459391" cy="45939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3" name="person_box">
              <a:extLst>
                <a:ext uri="{FF2B5EF4-FFF2-40B4-BE49-F238E27FC236}">
                  <a16:creationId xmlns:a16="http://schemas.microsoft.com/office/drawing/2014/main" id="{606A15C9-BE41-439E-B278-CCF60DDF14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96814" y="1264571"/>
              <a:ext cx="214624" cy="216341"/>
            </a:xfrm>
            <a:custGeom>
              <a:avLst/>
              <a:gdLst>
                <a:gd name="T0" fmla="*/ 346 w 346"/>
                <a:gd name="T1" fmla="*/ 265 h 348"/>
                <a:gd name="T2" fmla="*/ 346 w 346"/>
                <a:gd name="T3" fmla="*/ 348 h 348"/>
                <a:gd name="T4" fmla="*/ 263 w 346"/>
                <a:gd name="T5" fmla="*/ 348 h 348"/>
                <a:gd name="T6" fmla="*/ 346 w 346"/>
                <a:gd name="T7" fmla="*/ 83 h 348"/>
                <a:gd name="T8" fmla="*/ 346 w 346"/>
                <a:gd name="T9" fmla="*/ 0 h 348"/>
                <a:gd name="T10" fmla="*/ 263 w 346"/>
                <a:gd name="T11" fmla="*/ 0 h 348"/>
                <a:gd name="T12" fmla="*/ 83 w 346"/>
                <a:gd name="T13" fmla="*/ 0 h 348"/>
                <a:gd name="T14" fmla="*/ 0 w 346"/>
                <a:gd name="T15" fmla="*/ 0 h 348"/>
                <a:gd name="T16" fmla="*/ 0 w 346"/>
                <a:gd name="T17" fmla="*/ 83 h 348"/>
                <a:gd name="T18" fmla="*/ 0 w 346"/>
                <a:gd name="T19" fmla="*/ 265 h 348"/>
                <a:gd name="T20" fmla="*/ 0 w 346"/>
                <a:gd name="T21" fmla="*/ 348 h 348"/>
                <a:gd name="T22" fmla="*/ 83 w 346"/>
                <a:gd name="T23" fmla="*/ 348 h 348"/>
                <a:gd name="T24" fmla="*/ 173 w 346"/>
                <a:gd name="T25" fmla="*/ 184 h 348"/>
                <a:gd name="T26" fmla="*/ 229 w 346"/>
                <a:gd name="T27" fmla="*/ 129 h 348"/>
                <a:gd name="T28" fmla="*/ 173 w 346"/>
                <a:gd name="T29" fmla="*/ 73 h 348"/>
                <a:gd name="T30" fmla="*/ 117 w 346"/>
                <a:gd name="T31" fmla="*/ 129 h 348"/>
                <a:gd name="T32" fmla="*/ 173 w 346"/>
                <a:gd name="T33" fmla="*/ 184 h 348"/>
                <a:gd name="T34" fmla="*/ 262 w 346"/>
                <a:gd name="T35" fmla="*/ 275 h 348"/>
                <a:gd name="T36" fmla="*/ 172 w 346"/>
                <a:gd name="T37" fmla="*/ 184 h 348"/>
                <a:gd name="T38" fmla="*/ 82 w 346"/>
                <a:gd name="T39" fmla="*/ 27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" h="348">
                  <a:moveTo>
                    <a:pt x="346" y="265"/>
                  </a:moveTo>
                  <a:cubicBezTo>
                    <a:pt x="346" y="348"/>
                    <a:pt x="346" y="348"/>
                    <a:pt x="346" y="348"/>
                  </a:cubicBezTo>
                  <a:cubicBezTo>
                    <a:pt x="263" y="348"/>
                    <a:pt x="263" y="348"/>
                    <a:pt x="263" y="348"/>
                  </a:cubicBezTo>
                  <a:moveTo>
                    <a:pt x="346" y="83"/>
                  </a:moveTo>
                  <a:cubicBezTo>
                    <a:pt x="346" y="0"/>
                    <a:pt x="346" y="0"/>
                    <a:pt x="346" y="0"/>
                  </a:cubicBezTo>
                  <a:cubicBezTo>
                    <a:pt x="263" y="0"/>
                    <a:pt x="263" y="0"/>
                    <a:pt x="263" y="0"/>
                  </a:cubicBezTo>
                  <a:moveTo>
                    <a:pt x="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moveTo>
                    <a:pt x="0" y="265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83" y="348"/>
                    <a:pt x="83" y="348"/>
                    <a:pt x="83" y="348"/>
                  </a:cubicBezTo>
                  <a:moveTo>
                    <a:pt x="173" y="184"/>
                  </a:moveTo>
                  <a:cubicBezTo>
                    <a:pt x="204" y="184"/>
                    <a:pt x="229" y="159"/>
                    <a:pt x="229" y="129"/>
                  </a:cubicBezTo>
                  <a:cubicBezTo>
                    <a:pt x="229" y="98"/>
                    <a:pt x="204" y="73"/>
                    <a:pt x="173" y="73"/>
                  </a:cubicBezTo>
                  <a:cubicBezTo>
                    <a:pt x="142" y="73"/>
                    <a:pt x="117" y="98"/>
                    <a:pt x="117" y="129"/>
                  </a:cubicBezTo>
                  <a:cubicBezTo>
                    <a:pt x="117" y="159"/>
                    <a:pt x="142" y="184"/>
                    <a:pt x="173" y="184"/>
                  </a:cubicBezTo>
                  <a:close/>
                  <a:moveTo>
                    <a:pt x="262" y="275"/>
                  </a:moveTo>
                  <a:cubicBezTo>
                    <a:pt x="262" y="225"/>
                    <a:pt x="222" y="184"/>
                    <a:pt x="172" y="184"/>
                  </a:cubicBezTo>
                  <a:cubicBezTo>
                    <a:pt x="122" y="184"/>
                    <a:pt x="82" y="225"/>
                    <a:pt x="82" y="275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A76A0EE5-1BD9-47C7-B6A3-4AA511339666}"/>
              </a:ext>
            </a:extLst>
          </p:cNvPr>
          <p:cNvGrpSpPr/>
          <p:nvPr/>
        </p:nvGrpSpPr>
        <p:grpSpPr>
          <a:xfrm>
            <a:off x="7289479" y="5184321"/>
            <a:ext cx="447675" cy="447675"/>
            <a:chOff x="6708689" y="5162550"/>
            <a:chExt cx="447675" cy="447675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4A2C957-81DE-4A71-B022-A7314B52140F}"/>
                </a:ext>
              </a:extLst>
            </p:cNvPr>
            <p:cNvSpPr/>
            <p:nvPr/>
          </p:nvSpPr>
          <p:spPr bwMode="auto">
            <a:xfrm>
              <a:off x="6708689" y="5162550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7" name="graph">
              <a:extLst>
                <a:ext uri="{FF2B5EF4-FFF2-40B4-BE49-F238E27FC236}">
                  <a16:creationId xmlns:a16="http://schemas.microsoft.com/office/drawing/2014/main" id="{78D40C68-5B11-403D-9B1E-51D873E9862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09992" y="5317653"/>
              <a:ext cx="202554" cy="118766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29C0D655-C055-4EE0-B7A4-4B39E1FD61EA}"/>
              </a:ext>
            </a:extLst>
          </p:cNvPr>
          <p:cNvGrpSpPr/>
          <p:nvPr/>
        </p:nvGrpSpPr>
        <p:grpSpPr>
          <a:xfrm>
            <a:off x="10655192" y="2652605"/>
            <a:ext cx="498128" cy="498128"/>
            <a:chOff x="10074402" y="2630834"/>
            <a:chExt cx="498128" cy="498128"/>
          </a:xfrm>
        </p:grpSpPr>
        <p:sp>
          <p:nvSpPr>
            <p:cNvPr id="389" name="personal assistant">
              <a:extLst>
                <a:ext uri="{FF2B5EF4-FFF2-40B4-BE49-F238E27FC236}">
                  <a16:creationId xmlns:a16="http://schemas.microsoft.com/office/drawing/2014/main" id="{11870723-821D-463C-8213-FD66C72111D3}"/>
                </a:ext>
              </a:extLst>
            </p:cNvPr>
            <p:cNvSpPr/>
            <p:nvPr/>
          </p:nvSpPr>
          <p:spPr bwMode="auto">
            <a:xfrm>
              <a:off x="10074402" y="2630834"/>
              <a:ext cx="498128" cy="49812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0" name="smart speaker">
              <a:extLst>
                <a:ext uri="{FF2B5EF4-FFF2-40B4-BE49-F238E27FC236}">
                  <a16:creationId xmlns:a16="http://schemas.microsoft.com/office/drawing/2014/main" id="{D4A68015-4A63-48E0-B807-0661C2244779}"/>
                </a:ext>
              </a:extLst>
            </p:cNvPr>
            <p:cNvSpPr/>
            <p:nvPr/>
          </p:nvSpPr>
          <p:spPr>
            <a:xfrm>
              <a:off x="10244414" y="2685993"/>
              <a:ext cx="123549" cy="346952"/>
            </a:xfrm>
            <a:custGeom>
              <a:avLst/>
              <a:gdLst>
                <a:gd name="connsiteX0" fmla="*/ 346948 w 695325"/>
                <a:gd name="connsiteY0" fmla="*/ 560892 h 1952625"/>
                <a:gd name="connsiteX1" fmla="*/ 101203 w 695325"/>
                <a:gd name="connsiteY1" fmla="*/ 648521 h 1952625"/>
                <a:gd name="connsiteX2" fmla="*/ 346948 w 695325"/>
                <a:gd name="connsiteY2" fmla="*/ 736152 h 1952625"/>
                <a:gd name="connsiteX3" fmla="*/ 592693 w 695325"/>
                <a:gd name="connsiteY3" fmla="*/ 648521 h 1952625"/>
                <a:gd name="connsiteX4" fmla="*/ 346948 w 695325"/>
                <a:gd name="connsiteY4" fmla="*/ 560892 h 1952625"/>
                <a:gd name="connsiteX5" fmla="*/ 346948 w 695325"/>
                <a:gd name="connsiteY5" fmla="*/ 560892 h 1952625"/>
                <a:gd name="connsiteX6" fmla="*/ 101203 w 695325"/>
                <a:gd name="connsiteY6" fmla="*/ 646617 h 1952625"/>
                <a:gd name="connsiteX7" fmla="*/ 101203 w 695325"/>
                <a:gd name="connsiteY7" fmla="*/ 1320034 h 1952625"/>
                <a:gd name="connsiteX8" fmla="*/ 63103 w 695325"/>
                <a:gd name="connsiteY8" fmla="*/ 1815334 h 1952625"/>
                <a:gd name="connsiteX9" fmla="*/ 351711 w 695325"/>
                <a:gd name="connsiteY9" fmla="*/ 1950589 h 1952625"/>
                <a:gd name="connsiteX10" fmla="*/ 640318 w 695325"/>
                <a:gd name="connsiteY10" fmla="*/ 1815334 h 1952625"/>
                <a:gd name="connsiteX11" fmla="*/ 602218 w 695325"/>
                <a:gd name="connsiteY11" fmla="*/ 1260027 h 1952625"/>
                <a:gd name="connsiteX12" fmla="*/ 593646 w 695325"/>
                <a:gd name="connsiteY12" fmla="*/ 646617 h 1952625"/>
                <a:gd name="connsiteX13" fmla="*/ 73581 w 695325"/>
                <a:gd name="connsiteY13" fmla="*/ 1675316 h 1952625"/>
                <a:gd name="connsiteX14" fmla="*/ 347901 w 695325"/>
                <a:gd name="connsiteY14" fmla="*/ 1808666 h 1952625"/>
                <a:gd name="connsiteX15" fmla="*/ 622221 w 695325"/>
                <a:gd name="connsiteY15" fmla="*/ 1675316 h 1952625"/>
                <a:gd name="connsiteX16" fmla="*/ 103108 w 695325"/>
                <a:gd name="connsiteY16" fmla="*/ 736152 h 1952625"/>
                <a:gd name="connsiteX17" fmla="*/ 347901 w 695325"/>
                <a:gd name="connsiteY17" fmla="*/ 828544 h 1952625"/>
                <a:gd name="connsiteX18" fmla="*/ 592693 w 695325"/>
                <a:gd name="connsiteY18" fmla="*/ 736152 h 1952625"/>
                <a:gd name="connsiteX19" fmla="*/ 115491 w 695325"/>
                <a:gd name="connsiteY19" fmla="*/ 377059 h 1952625"/>
                <a:gd name="connsiteX20" fmla="*/ 586978 w 695325"/>
                <a:gd name="connsiteY20" fmla="*/ 348484 h 1952625"/>
                <a:gd name="connsiteX21" fmla="*/ 10716 w 695325"/>
                <a:gd name="connsiteY21" fmla="*/ 246567 h 1952625"/>
                <a:gd name="connsiteX22" fmla="*/ 691753 w 695325"/>
                <a:gd name="connsiteY22" fmla="*/ 204657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5325" h="1952625">
                  <a:moveTo>
                    <a:pt x="346948" y="560892"/>
                  </a:moveTo>
                  <a:cubicBezTo>
                    <a:pt x="211693" y="560892"/>
                    <a:pt x="101203" y="600896"/>
                    <a:pt x="101203" y="648521"/>
                  </a:cubicBezTo>
                  <a:cubicBezTo>
                    <a:pt x="101203" y="697099"/>
                    <a:pt x="210741" y="736152"/>
                    <a:pt x="346948" y="736152"/>
                  </a:cubicBezTo>
                  <a:cubicBezTo>
                    <a:pt x="483156" y="736152"/>
                    <a:pt x="592693" y="696146"/>
                    <a:pt x="592693" y="648521"/>
                  </a:cubicBezTo>
                  <a:cubicBezTo>
                    <a:pt x="592693" y="599944"/>
                    <a:pt x="482203" y="560892"/>
                    <a:pt x="346948" y="560892"/>
                  </a:cubicBezTo>
                  <a:lnTo>
                    <a:pt x="346948" y="560892"/>
                  </a:lnTo>
                  <a:close/>
                  <a:moveTo>
                    <a:pt x="101203" y="646617"/>
                  </a:moveTo>
                  <a:cubicBezTo>
                    <a:pt x="101203" y="646617"/>
                    <a:pt x="105013" y="1246692"/>
                    <a:pt x="101203" y="1320034"/>
                  </a:cubicBezTo>
                  <a:cubicBezTo>
                    <a:pt x="97393" y="1393377"/>
                    <a:pt x="63103" y="1815334"/>
                    <a:pt x="63103" y="1815334"/>
                  </a:cubicBezTo>
                  <a:cubicBezTo>
                    <a:pt x="63103" y="1890582"/>
                    <a:pt x="192643" y="1950589"/>
                    <a:pt x="351711" y="1950589"/>
                  </a:cubicBezTo>
                  <a:cubicBezTo>
                    <a:pt x="510778" y="1950589"/>
                    <a:pt x="640318" y="1890582"/>
                    <a:pt x="640318" y="1815334"/>
                  </a:cubicBezTo>
                  <a:cubicBezTo>
                    <a:pt x="640318" y="1815334"/>
                    <a:pt x="602218" y="1362896"/>
                    <a:pt x="602218" y="1260027"/>
                  </a:cubicBezTo>
                  <a:cubicBezTo>
                    <a:pt x="602218" y="1157157"/>
                    <a:pt x="593646" y="646617"/>
                    <a:pt x="593646" y="646617"/>
                  </a:cubicBezTo>
                  <a:moveTo>
                    <a:pt x="73581" y="1675316"/>
                  </a:moveTo>
                  <a:cubicBezTo>
                    <a:pt x="73581" y="1748659"/>
                    <a:pt x="196453" y="1808666"/>
                    <a:pt x="347901" y="1808666"/>
                  </a:cubicBezTo>
                  <a:cubicBezTo>
                    <a:pt x="499348" y="1808666"/>
                    <a:pt x="622221" y="1748659"/>
                    <a:pt x="622221" y="1675316"/>
                  </a:cubicBezTo>
                  <a:moveTo>
                    <a:pt x="103108" y="736152"/>
                  </a:moveTo>
                  <a:cubicBezTo>
                    <a:pt x="103108" y="786634"/>
                    <a:pt x="212646" y="828544"/>
                    <a:pt x="347901" y="828544"/>
                  </a:cubicBezTo>
                  <a:cubicBezTo>
                    <a:pt x="483156" y="828544"/>
                    <a:pt x="592693" y="786634"/>
                    <a:pt x="592693" y="736152"/>
                  </a:cubicBezTo>
                  <a:moveTo>
                    <a:pt x="115491" y="377059"/>
                  </a:moveTo>
                  <a:cubicBezTo>
                    <a:pt x="213598" y="170367"/>
                    <a:pt x="466011" y="174176"/>
                    <a:pt x="586978" y="348484"/>
                  </a:cubicBezTo>
                  <a:moveTo>
                    <a:pt x="10716" y="246567"/>
                  </a:moveTo>
                  <a:cubicBezTo>
                    <a:pt x="152638" y="-62996"/>
                    <a:pt x="517446" y="-58233"/>
                    <a:pt x="691753" y="204657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5A82B08-1934-4242-BAF0-96135C9F939E}"/>
              </a:ext>
            </a:extLst>
          </p:cNvPr>
          <p:cNvGrpSpPr/>
          <p:nvPr/>
        </p:nvGrpSpPr>
        <p:grpSpPr>
          <a:xfrm>
            <a:off x="8087342" y="995702"/>
            <a:ext cx="447675" cy="447675"/>
            <a:chOff x="7506552" y="973931"/>
            <a:chExt cx="447675" cy="447675"/>
          </a:xfrm>
        </p:grpSpPr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B1E4C18A-9766-41F9-913B-9A0F188193A0}"/>
                </a:ext>
              </a:extLst>
            </p:cNvPr>
            <p:cNvSpPr/>
            <p:nvPr/>
          </p:nvSpPr>
          <p:spPr bwMode="auto">
            <a:xfrm>
              <a:off x="7506552" y="973931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3" name="devices">
              <a:extLst>
                <a:ext uri="{FF2B5EF4-FFF2-40B4-BE49-F238E27FC236}">
                  <a16:creationId xmlns:a16="http://schemas.microsoft.com/office/drawing/2014/main" id="{121ADF96-62B1-4C5A-A699-3388FD901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4919" y="1116013"/>
              <a:ext cx="294638" cy="189700"/>
            </a:xfrm>
            <a:custGeom>
              <a:avLst/>
              <a:gdLst>
                <a:gd name="connsiteX0" fmla="*/ 839391 w 2085975"/>
                <a:gd name="connsiteY0" fmla="*/ 500301 h 1343025"/>
                <a:gd name="connsiteX1" fmla="*/ 839391 w 2085975"/>
                <a:gd name="connsiteY1" fmla="*/ 10716 h 1343025"/>
                <a:gd name="connsiteX2" fmla="*/ 1826181 w 2085975"/>
                <a:gd name="connsiteY2" fmla="*/ 10716 h 1343025"/>
                <a:gd name="connsiteX3" fmla="*/ 1826181 w 2085975"/>
                <a:gd name="connsiteY3" fmla="*/ 568881 h 1343025"/>
                <a:gd name="connsiteX4" fmla="*/ 1637586 w 2085975"/>
                <a:gd name="connsiteY4" fmla="*/ 781288 h 1343025"/>
                <a:gd name="connsiteX5" fmla="*/ 1150858 w 2085975"/>
                <a:gd name="connsiteY5" fmla="*/ 781288 h 1343025"/>
                <a:gd name="connsiteX6" fmla="*/ 1311831 w 2085975"/>
                <a:gd name="connsiteY6" fmla="*/ 645081 h 1343025"/>
                <a:gd name="connsiteX7" fmla="*/ 1374696 w 2085975"/>
                <a:gd name="connsiteY7" fmla="*/ 645081 h 1343025"/>
                <a:gd name="connsiteX8" fmla="*/ 1637586 w 2085975"/>
                <a:gd name="connsiteY8" fmla="*/ 666988 h 1343025"/>
                <a:gd name="connsiteX9" fmla="*/ 2083356 w 2085975"/>
                <a:gd name="connsiteY9" fmla="*/ 666988 h 1343025"/>
                <a:gd name="connsiteX10" fmla="*/ 1637586 w 2085975"/>
                <a:gd name="connsiteY10" fmla="*/ 1131808 h 1343025"/>
                <a:gd name="connsiteX11" fmla="*/ 2083356 w 2085975"/>
                <a:gd name="connsiteY11" fmla="*/ 1131808 h 1343025"/>
                <a:gd name="connsiteX12" fmla="*/ 1831896 w 2085975"/>
                <a:gd name="connsiteY12" fmla="*/ 1240393 h 1343025"/>
                <a:gd name="connsiteX13" fmla="*/ 1889998 w 2085975"/>
                <a:gd name="connsiteY13" fmla="*/ 1240393 h 1343025"/>
                <a:gd name="connsiteX14" fmla="*/ 2084308 w 2085975"/>
                <a:gd name="connsiteY14" fmla="*/ 940356 h 1343025"/>
                <a:gd name="connsiteX15" fmla="*/ 2084308 w 2085975"/>
                <a:gd name="connsiteY15" fmla="*/ 568881 h 1343025"/>
                <a:gd name="connsiteX16" fmla="*/ 1638538 w 2085975"/>
                <a:gd name="connsiteY16" fmla="*/ 568881 h 1343025"/>
                <a:gd name="connsiteX17" fmla="*/ 1638538 w 2085975"/>
                <a:gd name="connsiteY17" fmla="*/ 1340406 h 1343025"/>
                <a:gd name="connsiteX18" fmla="*/ 2084308 w 2085975"/>
                <a:gd name="connsiteY18" fmla="*/ 1340406 h 1343025"/>
                <a:gd name="connsiteX19" fmla="*/ 2084308 w 2085975"/>
                <a:gd name="connsiteY19" fmla="*/ 940356 h 1343025"/>
                <a:gd name="connsiteX20" fmla="*/ 1150858 w 2085975"/>
                <a:gd name="connsiteY20" fmla="*/ 1062276 h 1343025"/>
                <a:gd name="connsiteX21" fmla="*/ 242173 w 2085975"/>
                <a:gd name="connsiteY21" fmla="*/ 1062276 h 1343025"/>
                <a:gd name="connsiteX22" fmla="*/ 242173 w 2085975"/>
                <a:gd name="connsiteY22" fmla="*/ 500301 h 1343025"/>
                <a:gd name="connsiteX23" fmla="*/ 1150858 w 2085975"/>
                <a:gd name="connsiteY23" fmla="*/ 500301 h 1343025"/>
                <a:gd name="connsiteX24" fmla="*/ 1150858 w 2085975"/>
                <a:gd name="connsiteY24" fmla="*/ 1062276 h 1343025"/>
                <a:gd name="connsiteX25" fmla="*/ 242173 w 2085975"/>
                <a:gd name="connsiteY25" fmla="*/ 1062276 h 1343025"/>
                <a:gd name="connsiteX26" fmla="*/ 10716 w 2085975"/>
                <a:gd name="connsiteY26" fmla="*/ 1304211 h 1343025"/>
                <a:gd name="connsiteX27" fmla="*/ 1392793 w 2085975"/>
                <a:gd name="connsiteY27" fmla="*/ 1304211 h 1343025"/>
                <a:gd name="connsiteX28" fmla="*/ 1150858 w 2085975"/>
                <a:gd name="connsiteY28" fmla="*/ 1062276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85975" h="1343025">
                  <a:moveTo>
                    <a:pt x="839391" y="500301"/>
                  </a:moveTo>
                  <a:lnTo>
                    <a:pt x="839391" y="10716"/>
                  </a:lnTo>
                  <a:lnTo>
                    <a:pt x="1826181" y="10716"/>
                  </a:lnTo>
                  <a:lnTo>
                    <a:pt x="1826181" y="568881"/>
                  </a:lnTo>
                  <a:moveTo>
                    <a:pt x="1637586" y="781288"/>
                  </a:moveTo>
                  <a:lnTo>
                    <a:pt x="1150858" y="781288"/>
                  </a:lnTo>
                  <a:moveTo>
                    <a:pt x="1311831" y="645081"/>
                  </a:moveTo>
                  <a:lnTo>
                    <a:pt x="1374696" y="645081"/>
                  </a:lnTo>
                  <a:moveTo>
                    <a:pt x="1637586" y="666988"/>
                  </a:moveTo>
                  <a:lnTo>
                    <a:pt x="2083356" y="666988"/>
                  </a:lnTo>
                  <a:moveTo>
                    <a:pt x="1637586" y="1131808"/>
                  </a:moveTo>
                  <a:lnTo>
                    <a:pt x="2083356" y="1131808"/>
                  </a:lnTo>
                  <a:moveTo>
                    <a:pt x="1831896" y="1240393"/>
                  </a:moveTo>
                  <a:lnTo>
                    <a:pt x="1889998" y="1240393"/>
                  </a:lnTo>
                  <a:moveTo>
                    <a:pt x="2084308" y="940356"/>
                  </a:moveTo>
                  <a:lnTo>
                    <a:pt x="2084308" y="568881"/>
                  </a:lnTo>
                  <a:lnTo>
                    <a:pt x="1638538" y="568881"/>
                  </a:lnTo>
                  <a:lnTo>
                    <a:pt x="1638538" y="1340406"/>
                  </a:lnTo>
                  <a:lnTo>
                    <a:pt x="2084308" y="1340406"/>
                  </a:lnTo>
                  <a:lnTo>
                    <a:pt x="2084308" y="940356"/>
                  </a:lnTo>
                  <a:moveTo>
                    <a:pt x="1150858" y="1062276"/>
                  </a:moveTo>
                  <a:lnTo>
                    <a:pt x="242173" y="1062276"/>
                  </a:lnTo>
                  <a:lnTo>
                    <a:pt x="242173" y="500301"/>
                  </a:lnTo>
                  <a:lnTo>
                    <a:pt x="1150858" y="500301"/>
                  </a:lnTo>
                  <a:lnTo>
                    <a:pt x="1150858" y="1062276"/>
                  </a:lnTo>
                  <a:moveTo>
                    <a:pt x="242173" y="1062276"/>
                  </a:moveTo>
                  <a:lnTo>
                    <a:pt x="10716" y="1304211"/>
                  </a:lnTo>
                  <a:lnTo>
                    <a:pt x="1392793" y="1304211"/>
                  </a:lnTo>
                  <a:lnTo>
                    <a:pt x="1150858" y="1062276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E743CC96-361D-4376-932D-C357DB6C247D}"/>
              </a:ext>
            </a:extLst>
          </p:cNvPr>
          <p:cNvGrpSpPr/>
          <p:nvPr/>
        </p:nvGrpSpPr>
        <p:grpSpPr>
          <a:xfrm>
            <a:off x="5887318" y="1711181"/>
            <a:ext cx="446571" cy="446571"/>
            <a:chOff x="5306528" y="1689410"/>
            <a:chExt cx="446571" cy="446571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842328A1-98F0-4756-A619-F9FE057504B7}"/>
                </a:ext>
              </a:extLst>
            </p:cNvPr>
            <p:cNvSpPr/>
            <p:nvPr/>
          </p:nvSpPr>
          <p:spPr bwMode="auto">
            <a:xfrm>
              <a:off x="5306528" y="1689410"/>
              <a:ext cx="446571" cy="44657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6" name="smart thermostat">
              <a:extLst>
                <a:ext uri="{FF2B5EF4-FFF2-40B4-BE49-F238E27FC236}">
                  <a16:creationId xmlns:a16="http://schemas.microsoft.com/office/drawing/2014/main" id="{94B68628-33D2-40D2-A71C-CE195014B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2301" y="1824702"/>
              <a:ext cx="243584" cy="162022"/>
            </a:xfrm>
            <a:custGeom>
              <a:avLst/>
              <a:gdLst>
                <a:gd name="connsiteX0" fmla="*/ 157401 w 2105025"/>
                <a:gd name="connsiteY0" fmla="*/ 10716 h 1400175"/>
                <a:gd name="connsiteX1" fmla="*/ 1955721 w 2105025"/>
                <a:gd name="connsiteY1" fmla="*/ 10716 h 1400175"/>
                <a:gd name="connsiteX2" fmla="*/ 1955721 w 2105025"/>
                <a:gd name="connsiteY2" fmla="*/ 1181338 h 1400175"/>
                <a:gd name="connsiteX3" fmla="*/ 157401 w 2105025"/>
                <a:gd name="connsiteY3" fmla="*/ 1181338 h 1400175"/>
                <a:gd name="connsiteX4" fmla="*/ 157401 w 2105025"/>
                <a:gd name="connsiteY4" fmla="*/ 10716 h 1400175"/>
                <a:gd name="connsiteX5" fmla="*/ 157401 w 2105025"/>
                <a:gd name="connsiteY5" fmla="*/ 10716 h 1400175"/>
                <a:gd name="connsiteX6" fmla="*/ 10716 w 2105025"/>
                <a:gd name="connsiteY6" fmla="*/ 1181338 h 1400175"/>
                <a:gd name="connsiteX7" fmla="*/ 10716 w 2105025"/>
                <a:gd name="connsiteY7" fmla="*/ 1181338 h 1400175"/>
                <a:gd name="connsiteX8" fmla="*/ 276463 w 2105025"/>
                <a:gd name="connsiteY8" fmla="*/ 1382316 h 1400175"/>
                <a:gd name="connsiteX9" fmla="*/ 1819513 w 2105025"/>
                <a:gd name="connsiteY9" fmla="*/ 1390888 h 1400175"/>
                <a:gd name="connsiteX10" fmla="*/ 2101453 w 2105025"/>
                <a:gd name="connsiteY10" fmla="*/ 1182291 h 1400175"/>
                <a:gd name="connsiteX11" fmla="*/ 10716 w 2105025"/>
                <a:gd name="connsiteY11" fmla="*/ 1182291 h 1400175"/>
                <a:gd name="connsiteX12" fmla="*/ 10716 w 2105025"/>
                <a:gd name="connsiteY12" fmla="*/ 1181338 h 1400175"/>
                <a:gd name="connsiteX13" fmla="*/ 1345168 w 2105025"/>
                <a:gd name="connsiteY13" fmla="*/ 437436 h 1400175"/>
                <a:gd name="connsiteX14" fmla="*/ 1408033 w 2105025"/>
                <a:gd name="connsiteY14" fmla="*/ 500301 h 1400175"/>
                <a:gd name="connsiteX15" fmla="*/ 1470898 w 2105025"/>
                <a:gd name="connsiteY15" fmla="*/ 437436 h 1400175"/>
                <a:gd name="connsiteX16" fmla="*/ 1408033 w 2105025"/>
                <a:gd name="connsiteY16" fmla="*/ 374571 h 1400175"/>
                <a:gd name="connsiteX17" fmla="*/ 1345168 w 2105025"/>
                <a:gd name="connsiteY17" fmla="*/ 437436 h 1400175"/>
                <a:gd name="connsiteX18" fmla="*/ 1345168 w 2105025"/>
                <a:gd name="connsiteY18" fmla="*/ 437436 h 1400175"/>
                <a:gd name="connsiteX19" fmla="*/ 1056561 w 2105025"/>
                <a:gd name="connsiteY19" fmla="*/ 606028 h 1400175"/>
                <a:gd name="connsiteX20" fmla="*/ 1077516 w 2105025"/>
                <a:gd name="connsiteY20" fmla="*/ 572691 h 1400175"/>
                <a:gd name="connsiteX21" fmla="*/ 1108948 w 2105025"/>
                <a:gd name="connsiteY21" fmla="*/ 550783 h 1400175"/>
                <a:gd name="connsiteX22" fmla="*/ 1148953 w 2105025"/>
                <a:gd name="connsiteY22" fmla="*/ 543163 h 1400175"/>
                <a:gd name="connsiteX23" fmla="*/ 1189911 w 2105025"/>
                <a:gd name="connsiteY23" fmla="*/ 551736 h 1400175"/>
                <a:gd name="connsiteX24" fmla="*/ 1221343 w 2105025"/>
                <a:gd name="connsiteY24" fmla="*/ 574596 h 1400175"/>
                <a:gd name="connsiteX25" fmla="*/ 1241346 w 2105025"/>
                <a:gd name="connsiteY25" fmla="*/ 607933 h 1400175"/>
                <a:gd name="connsiteX26" fmla="*/ 1248966 w 2105025"/>
                <a:gd name="connsiteY26" fmla="*/ 648891 h 1400175"/>
                <a:gd name="connsiteX27" fmla="*/ 1241346 w 2105025"/>
                <a:gd name="connsiteY27" fmla="*/ 691753 h 1400175"/>
                <a:gd name="connsiteX28" fmla="*/ 1220391 w 2105025"/>
                <a:gd name="connsiteY28" fmla="*/ 725091 h 1400175"/>
                <a:gd name="connsiteX29" fmla="*/ 1188958 w 2105025"/>
                <a:gd name="connsiteY29" fmla="*/ 746046 h 1400175"/>
                <a:gd name="connsiteX30" fmla="*/ 1148953 w 2105025"/>
                <a:gd name="connsiteY30" fmla="*/ 753666 h 1400175"/>
                <a:gd name="connsiteX31" fmla="*/ 1107996 w 2105025"/>
                <a:gd name="connsiteY31" fmla="*/ 746998 h 1400175"/>
                <a:gd name="connsiteX32" fmla="*/ 1076563 w 2105025"/>
                <a:gd name="connsiteY32" fmla="*/ 726043 h 1400175"/>
                <a:gd name="connsiteX33" fmla="*/ 1056561 w 2105025"/>
                <a:gd name="connsiteY33" fmla="*/ 692706 h 1400175"/>
                <a:gd name="connsiteX34" fmla="*/ 1048941 w 2105025"/>
                <a:gd name="connsiteY34" fmla="*/ 648891 h 1400175"/>
                <a:gd name="connsiteX35" fmla="*/ 1056561 w 2105025"/>
                <a:gd name="connsiteY35" fmla="*/ 606028 h 1400175"/>
                <a:gd name="connsiteX36" fmla="*/ 1073706 w 2105025"/>
                <a:gd name="connsiteY36" fmla="*/ 426958 h 1400175"/>
                <a:gd name="connsiteX37" fmla="*/ 1089898 w 2105025"/>
                <a:gd name="connsiteY37" fmla="*/ 400288 h 1400175"/>
                <a:gd name="connsiteX38" fmla="*/ 1115616 w 2105025"/>
                <a:gd name="connsiteY38" fmla="*/ 382191 h 1400175"/>
                <a:gd name="connsiteX39" fmla="*/ 1148001 w 2105025"/>
                <a:gd name="connsiteY39" fmla="*/ 375523 h 1400175"/>
                <a:gd name="connsiteX40" fmla="*/ 1179433 w 2105025"/>
                <a:gd name="connsiteY40" fmla="*/ 382191 h 1400175"/>
                <a:gd name="connsiteX41" fmla="*/ 1205151 w 2105025"/>
                <a:gd name="connsiteY41" fmla="*/ 399336 h 1400175"/>
                <a:gd name="connsiteX42" fmla="*/ 1222296 w 2105025"/>
                <a:gd name="connsiteY42" fmla="*/ 426006 h 1400175"/>
                <a:gd name="connsiteX43" fmla="*/ 1228011 w 2105025"/>
                <a:gd name="connsiteY43" fmla="*/ 459343 h 1400175"/>
                <a:gd name="connsiteX44" fmla="*/ 1221343 w 2105025"/>
                <a:gd name="connsiteY44" fmla="*/ 492681 h 1400175"/>
                <a:gd name="connsiteX45" fmla="*/ 1204198 w 2105025"/>
                <a:gd name="connsiteY45" fmla="*/ 519351 h 1400175"/>
                <a:gd name="connsiteX46" fmla="*/ 1178481 w 2105025"/>
                <a:gd name="connsiteY46" fmla="*/ 537448 h 1400175"/>
                <a:gd name="connsiteX47" fmla="*/ 1147048 w 2105025"/>
                <a:gd name="connsiteY47" fmla="*/ 544116 h 1400175"/>
                <a:gd name="connsiteX48" fmla="*/ 1115616 w 2105025"/>
                <a:gd name="connsiteY48" fmla="*/ 537448 h 1400175"/>
                <a:gd name="connsiteX49" fmla="*/ 1089898 w 2105025"/>
                <a:gd name="connsiteY49" fmla="*/ 519351 h 1400175"/>
                <a:gd name="connsiteX50" fmla="*/ 1072753 w 2105025"/>
                <a:gd name="connsiteY50" fmla="*/ 492681 h 1400175"/>
                <a:gd name="connsiteX51" fmla="*/ 1066086 w 2105025"/>
                <a:gd name="connsiteY51" fmla="*/ 459343 h 1400175"/>
                <a:gd name="connsiteX52" fmla="*/ 1073706 w 2105025"/>
                <a:gd name="connsiteY52" fmla="*/ 426958 h 1400175"/>
                <a:gd name="connsiteX53" fmla="*/ 878443 w 2105025"/>
                <a:gd name="connsiteY53" fmla="*/ 381238 h 1400175"/>
                <a:gd name="connsiteX54" fmla="*/ 854631 w 2105025"/>
                <a:gd name="connsiteY54" fmla="*/ 371713 h 1400175"/>
                <a:gd name="connsiteX55" fmla="*/ 822246 w 2105025"/>
                <a:gd name="connsiteY55" fmla="*/ 367903 h 1400175"/>
                <a:gd name="connsiteX56" fmla="*/ 768906 w 2105025"/>
                <a:gd name="connsiteY56" fmla="*/ 385048 h 1400175"/>
                <a:gd name="connsiteX57" fmla="*/ 726043 w 2105025"/>
                <a:gd name="connsiteY57" fmla="*/ 435531 h 1400175"/>
                <a:gd name="connsiteX58" fmla="*/ 697468 w 2105025"/>
                <a:gd name="connsiteY58" fmla="*/ 518398 h 1400175"/>
                <a:gd name="connsiteX59" fmla="*/ 686991 w 2105025"/>
                <a:gd name="connsiteY59" fmla="*/ 631746 h 1400175"/>
                <a:gd name="connsiteX60" fmla="*/ 694611 w 2105025"/>
                <a:gd name="connsiteY60" fmla="*/ 606028 h 1400175"/>
                <a:gd name="connsiteX61" fmla="*/ 715566 w 2105025"/>
                <a:gd name="connsiteY61" fmla="*/ 572691 h 1400175"/>
                <a:gd name="connsiteX62" fmla="*/ 746998 w 2105025"/>
                <a:gd name="connsiteY62" fmla="*/ 550783 h 1400175"/>
                <a:gd name="connsiteX63" fmla="*/ 787003 w 2105025"/>
                <a:gd name="connsiteY63" fmla="*/ 543163 h 1400175"/>
                <a:gd name="connsiteX64" fmla="*/ 827961 w 2105025"/>
                <a:gd name="connsiteY64" fmla="*/ 551736 h 1400175"/>
                <a:gd name="connsiteX65" fmla="*/ 859393 w 2105025"/>
                <a:gd name="connsiteY65" fmla="*/ 574596 h 1400175"/>
                <a:gd name="connsiteX66" fmla="*/ 879396 w 2105025"/>
                <a:gd name="connsiteY66" fmla="*/ 607933 h 1400175"/>
                <a:gd name="connsiteX67" fmla="*/ 887016 w 2105025"/>
                <a:gd name="connsiteY67" fmla="*/ 648891 h 1400175"/>
                <a:gd name="connsiteX68" fmla="*/ 879396 w 2105025"/>
                <a:gd name="connsiteY68" fmla="*/ 691753 h 1400175"/>
                <a:gd name="connsiteX69" fmla="*/ 858441 w 2105025"/>
                <a:gd name="connsiteY69" fmla="*/ 725091 h 1400175"/>
                <a:gd name="connsiteX70" fmla="*/ 827008 w 2105025"/>
                <a:gd name="connsiteY70" fmla="*/ 746046 h 1400175"/>
                <a:gd name="connsiteX71" fmla="*/ 787003 w 2105025"/>
                <a:gd name="connsiteY71" fmla="*/ 753666 h 1400175"/>
                <a:gd name="connsiteX72" fmla="*/ 746046 w 2105025"/>
                <a:gd name="connsiteY72" fmla="*/ 746998 h 1400175"/>
                <a:gd name="connsiteX73" fmla="*/ 714613 w 2105025"/>
                <a:gd name="connsiteY73" fmla="*/ 726043 h 1400175"/>
                <a:gd name="connsiteX74" fmla="*/ 694611 w 2105025"/>
                <a:gd name="connsiteY74" fmla="*/ 692706 h 1400175"/>
                <a:gd name="connsiteX75" fmla="*/ 686991 w 2105025"/>
                <a:gd name="connsiteY75" fmla="*/ 648891 h 1400175"/>
                <a:gd name="connsiteX76" fmla="*/ 694611 w 2105025"/>
                <a:gd name="connsiteY76" fmla="*/ 606028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105025" h="1400175">
                  <a:moveTo>
                    <a:pt x="157401" y="10716"/>
                  </a:moveTo>
                  <a:lnTo>
                    <a:pt x="1955721" y="10716"/>
                  </a:lnTo>
                  <a:lnTo>
                    <a:pt x="1955721" y="1181338"/>
                  </a:lnTo>
                  <a:lnTo>
                    <a:pt x="157401" y="1181338"/>
                  </a:lnTo>
                  <a:lnTo>
                    <a:pt x="157401" y="10716"/>
                  </a:lnTo>
                  <a:lnTo>
                    <a:pt x="157401" y="10716"/>
                  </a:lnTo>
                  <a:close/>
                  <a:moveTo>
                    <a:pt x="10716" y="1181338"/>
                  </a:moveTo>
                  <a:lnTo>
                    <a:pt x="10716" y="1181338"/>
                  </a:lnTo>
                  <a:lnTo>
                    <a:pt x="276463" y="1382316"/>
                  </a:lnTo>
                  <a:lnTo>
                    <a:pt x="1819513" y="1390888"/>
                  </a:lnTo>
                  <a:lnTo>
                    <a:pt x="2101453" y="1182291"/>
                  </a:lnTo>
                  <a:lnTo>
                    <a:pt x="10716" y="1182291"/>
                  </a:lnTo>
                  <a:lnTo>
                    <a:pt x="10716" y="1181338"/>
                  </a:lnTo>
                  <a:close/>
                  <a:moveTo>
                    <a:pt x="1345168" y="437436"/>
                  </a:moveTo>
                  <a:cubicBezTo>
                    <a:pt x="1345168" y="471726"/>
                    <a:pt x="1372791" y="500301"/>
                    <a:pt x="1408033" y="500301"/>
                  </a:cubicBezTo>
                  <a:cubicBezTo>
                    <a:pt x="1442323" y="500301"/>
                    <a:pt x="1470898" y="472678"/>
                    <a:pt x="1470898" y="437436"/>
                  </a:cubicBezTo>
                  <a:cubicBezTo>
                    <a:pt x="1470898" y="403146"/>
                    <a:pt x="1443276" y="374571"/>
                    <a:pt x="1408033" y="374571"/>
                  </a:cubicBezTo>
                  <a:cubicBezTo>
                    <a:pt x="1373743" y="374571"/>
                    <a:pt x="1345168" y="403146"/>
                    <a:pt x="1345168" y="437436"/>
                  </a:cubicBezTo>
                  <a:lnTo>
                    <a:pt x="1345168" y="437436"/>
                  </a:lnTo>
                  <a:close/>
                  <a:moveTo>
                    <a:pt x="1056561" y="606028"/>
                  </a:moveTo>
                  <a:cubicBezTo>
                    <a:pt x="1061323" y="592693"/>
                    <a:pt x="1068943" y="582216"/>
                    <a:pt x="1077516" y="572691"/>
                  </a:cubicBezTo>
                  <a:cubicBezTo>
                    <a:pt x="1086088" y="563166"/>
                    <a:pt x="1096566" y="556498"/>
                    <a:pt x="1108948" y="550783"/>
                  </a:cubicBezTo>
                  <a:cubicBezTo>
                    <a:pt x="1121331" y="546021"/>
                    <a:pt x="1134666" y="543163"/>
                    <a:pt x="1148953" y="543163"/>
                  </a:cubicBezTo>
                  <a:cubicBezTo>
                    <a:pt x="1164193" y="543163"/>
                    <a:pt x="1177528" y="546021"/>
                    <a:pt x="1189911" y="551736"/>
                  </a:cubicBezTo>
                  <a:cubicBezTo>
                    <a:pt x="1202293" y="557451"/>
                    <a:pt x="1212771" y="565071"/>
                    <a:pt x="1221343" y="574596"/>
                  </a:cubicBezTo>
                  <a:cubicBezTo>
                    <a:pt x="1229916" y="584121"/>
                    <a:pt x="1236583" y="595551"/>
                    <a:pt x="1241346" y="607933"/>
                  </a:cubicBezTo>
                  <a:cubicBezTo>
                    <a:pt x="1246108" y="620316"/>
                    <a:pt x="1248966" y="634603"/>
                    <a:pt x="1248966" y="648891"/>
                  </a:cubicBezTo>
                  <a:cubicBezTo>
                    <a:pt x="1248966" y="665083"/>
                    <a:pt x="1246108" y="679371"/>
                    <a:pt x="1241346" y="691753"/>
                  </a:cubicBezTo>
                  <a:cubicBezTo>
                    <a:pt x="1236583" y="704136"/>
                    <a:pt x="1228963" y="715566"/>
                    <a:pt x="1220391" y="725091"/>
                  </a:cubicBezTo>
                  <a:cubicBezTo>
                    <a:pt x="1211818" y="734616"/>
                    <a:pt x="1201341" y="741283"/>
                    <a:pt x="1188958" y="746046"/>
                  </a:cubicBezTo>
                  <a:cubicBezTo>
                    <a:pt x="1176576" y="750808"/>
                    <a:pt x="1163241" y="753666"/>
                    <a:pt x="1148953" y="753666"/>
                  </a:cubicBezTo>
                  <a:cubicBezTo>
                    <a:pt x="1133713" y="753666"/>
                    <a:pt x="1120378" y="751761"/>
                    <a:pt x="1107996" y="746998"/>
                  </a:cubicBezTo>
                  <a:cubicBezTo>
                    <a:pt x="1095613" y="742236"/>
                    <a:pt x="1085136" y="735568"/>
                    <a:pt x="1076563" y="726043"/>
                  </a:cubicBezTo>
                  <a:cubicBezTo>
                    <a:pt x="1067991" y="717471"/>
                    <a:pt x="1061323" y="706041"/>
                    <a:pt x="1056561" y="692706"/>
                  </a:cubicBezTo>
                  <a:cubicBezTo>
                    <a:pt x="1051798" y="679371"/>
                    <a:pt x="1048941" y="665083"/>
                    <a:pt x="1048941" y="648891"/>
                  </a:cubicBezTo>
                  <a:cubicBezTo>
                    <a:pt x="1048941" y="632698"/>
                    <a:pt x="1050846" y="619363"/>
                    <a:pt x="1056561" y="606028"/>
                  </a:cubicBezTo>
                  <a:close/>
                  <a:moveTo>
                    <a:pt x="1073706" y="426958"/>
                  </a:moveTo>
                  <a:cubicBezTo>
                    <a:pt x="1077516" y="416481"/>
                    <a:pt x="1083231" y="407908"/>
                    <a:pt x="1089898" y="400288"/>
                  </a:cubicBezTo>
                  <a:cubicBezTo>
                    <a:pt x="1096566" y="392668"/>
                    <a:pt x="1105138" y="386953"/>
                    <a:pt x="1115616" y="382191"/>
                  </a:cubicBezTo>
                  <a:cubicBezTo>
                    <a:pt x="1125141" y="377428"/>
                    <a:pt x="1136571" y="375523"/>
                    <a:pt x="1148001" y="375523"/>
                  </a:cubicBezTo>
                  <a:cubicBezTo>
                    <a:pt x="1159431" y="375523"/>
                    <a:pt x="1169908" y="377428"/>
                    <a:pt x="1179433" y="382191"/>
                  </a:cubicBezTo>
                  <a:cubicBezTo>
                    <a:pt x="1188958" y="386001"/>
                    <a:pt x="1197531" y="392668"/>
                    <a:pt x="1205151" y="399336"/>
                  </a:cubicBezTo>
                  <a:cubicBezTo>
                    <a:pt x="1212771" y="406956"/>
                    <a:pt x="1217533" y="415528"/>
                    <a:pt x="1222296" y="426006"/>
                  </a:cubicBezTo>
                  <a:cubicBezTo>
                    <a:pt x="1226106" y="436483"/>
                    <a:pt x="1228011" y="447913"/>
                    <a:pt x="1228011" y="459343"/>
                  </a:cubicBezTo>
                  <a:cubicBezTo>
                    <a:pt x="1228011" y="470773"/>
                    <a:pt x="1226106" y="482203"/>
                    <a:pt x="1221343" y="492681"/>
                  </a:cubicBezTo>
                  <a:cubicBezTo>
                    <a:pt x="1217533" y="503158"/>
                    <a:pt x="1211818" y="511731"/>
                    <a:pt x="1204198" y="519351"/>
                  </a:cubicBezTo>
                  <a:cubicBezTo>
                    <a:pt x="1196578" y="526971"/>
                    <a:pt x="1188006" y="532686"/>
                    <a:pt x="1178481" y="537448"/>
                  </a:cubicBezTo>
                  <a:cubicBezTo>
                    <a:pt x="1168956" y="542211"/>
                    <a:pt x="1158478" y="544116"/>
                    <a:pt x="1147048" y="544116"/>
                  </a:cubicBezTo>
                  <a:cubicBezTo>
                    <a:pt x="1135618" y="544116"/>
                    <a:pt x="1125141" y="542211"/>
                    <a:pt x="1115616" y="537448"/>
                  </a:cubicBezTo>
                  <a:cubicBezTo>
                    <a:pt x="1106091" y="533638"/>
                    <a:pt x="1097518" y="526971"/>
                    <a:pt x="1089898" y="519351"/>
                  </a:cubicBezTo>
                  <a:cubicBezTo>
                    <a:pt x="1082278" y="511731"/>
                    <a:pt x="1076563" y="503158"/>
                    <a:pt x="1072753" y="492681"/>
                  </a:cubicBezTo>
                  <a:cubicBezTo>
                    <a:pt x="1068943" y="482203"/>
                    <a:pt x="1066086" y="471726"/>
                    <a:pt x="1066086" y="459343"/>
                  </a:cubicBezTo>
                  <a:cubicBezTo>
                    <a:pt x="1067991" y="447913"/>
                    <a:pt x="1069896" y="436483"/>
                    <a:pt x="1073706" y="426958"/>
                  </a:cubicBezTo>
                  <a:close/>
                  <a:moveTo>
                    <a:pt x="878443" y="381238"/>
                  </a:moveTo>
                  <a:cubicBezTo>
                    <a:pt x="872728" y="377428"/>
                    <a:pt x="865108" y="373618"/>
                    <a:pt x="854631" y="371713"/>
                  </a:cubicBezTo>
                  <a:cubicBezTo>
                    <a:pt x="845106" y="369808"/>
                    <a:pt x="833676" y="367903"/>
                    <a:pt x="822246" y="367903"/>
                  </a:cubicBezTo>
                  <a:cubicBezTo>
                    <a:pt x="803196" y="367903"/>
                    <a:pt x="785098" y="373618"/>
                    <a:pt x="768906" y="385048"/>
                  </a:cubicBezTo>
                  <a:cubicBezTo>
                    <a:pt x="752713" y="396478"/>
                    <a:pt x="738426" y="413623"/>
                    <a:pt x="726043" y="435531"/>
                  </a:cubicBezTo>
                  <a:cubicBezTo>
                    <a:pt x="713661" y="457438"/>
                    <a:pt x="704136" y="485061"/>
                    <a:pt x="697468" y="518398"/>
                  </a:cubicBezTo>
                  <a:cubicBezTo>
                    <a:pt x="690801" y="551736"/>
                    <a:pt x="686991" y="588883"/>
                    <a:pt x="686991" y="631746"/>
                  </a:cubicBezTo>
                  <a:moveTo>
                    <a:pt x="694611" y="606028"/>
                  </a:moveTo>
                  <a:cubicBezTo>
                    <a:pt x="699373" y="592693"/>
                    <a:pt x="706993" y="582216"/>
                    <a:pt x="715566" y="572691"/>
                  </a:cubicBezTo>
                  <a:cubicBezTo>
                    <a:pt x="724138" y="563166"/>
                    <a:pt x="734616" y="556498"/>
                    <a:pt x="746998" y="550783"/>
                  </a:cubicBezTo>
                  <a:cubicBezTo>
                    <a:pt x="759381" y="546021"/>
                    <a:pt x="772716" y="543163"/>
                    <a:pt x="787003" y="543163"/>
                  </a:cubicBezTo>
                  <a:cubicBezTo>
                    <a:pt x="802243" y="543163"/>
                    <a:pt x="815578" y="546021"/>
                    <a:pt x="827961" y="551736"/>
                  </a:cubicBezTo>
                  <a:cubicBezTo>
                    <a:pt x="840343" y="557451"/>
                    <a:pt x="850821" y="565071"/>
                    <a:pt x="859393" y="574596"/>
                  </a:cubicBezTo>
                  <a:cubicBezTo>
                    <a:pt x="867966" y="584121"/>
                    <a:pt x="874633" y="595551"/>
                    <a:pt x="879396" y="607933"/>
                  </a:cubicBezTo>
                  <a:cubicBezTo>
                    <a:pt x="884158" y="620316"/>
                    <a:pt x="887016" y="634603"/>
                    <a:pt x="887016" y="648891"/>
                  </a:cubicBezTo>
                  <a:cubicBezTo>
                    <a:pt x="887016" y="665083"/>
                    <a:pt x="884158" y="679371"/>
                    <a:pt x="879396" y="691753"/>
                  </a:cubicBezTo>
                  <a:cubicBezTo>
                    <a:pt x="874633" y="704136"/>
                    <a:pt x="867013" y="715566"/>
                    <a:pt x="858441" y="725091"/>
                  </a:cubicBezTo>
                  <a:cubicBezTo>
                    <a:pt x="849868" y="734616"/>
                    <a:pt x="839391" y="741283"/>
                    <a:pt x="827008" y="746046"/>
                  </a:cubicBezTo>
                  <a:cubicBezTo>
                    <a:pt x="814626" y="750808"/>
                    <a:pt x="801291" y="753666"/>
                    <a:pt x="787003" y="753666"/>
                  </a:cubicBezTo>
                  <a:cubicBezTo>
                    <a:pt x="771763" y="753666"/>
                    <a:pt x="758428" y="751761"/>
                    <a:pt x="746046" y="746998"/>
                  </a:cubicBezTo>
                  <a:cubicBezTo>
                    <a:pt x="733663" y="742236"/>
                    <a:pt x="723186" y="735568"/>
                    <a:pt x="714613" y="726043"/>
                  </a:cubicBezTo>
                  <a:cubicBezTo>
                    <a:pt x="706041" y="717471"/>
                    <a:pt x="699373" y="706041"/>
                    <a:pt x="694611" y="692706"/>
                  </a:cubicBezTo>
                  <a:cubicBezTo>
                    <a:pt x="689848" y="679371"/>
                    <a:pt x="686991" y="665083"/>
                    <a:pt x="686991" y="648891"/>
                  </a:cubicBezTo>
                  <a:cubicBezTo>
                    <a:pt x="686991" y="632698"/>
                    <a:pt x="688896" y="619363"/>
                    <a:pt x="694611" y="606028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478D1612-212E-44B1-B2EE-6F9F36DD53DD}"/>
              </a:ext>
            </a:extLst>
          </p:cNvPr>
          <p:cNvGrpSpPr/>
          <p:nvPr/>
        </p:nvGrpSpPr>
        <p:grpSpPr>
          <a:xfrm>
            <a:off x="5473619" y="2657175"/>
            <a:ext cx="469746" cy="469746"/>
            <a:chOff x="4892829" y="2635404"/>
            <a:chExt cx="469746" cy="469746"/>
          </a:xfrm>
        </p:grpSpPr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58825A30-40CC-4617-8177-68BCD2EA206C}"/>
                </a:ext>
              </a:extLst>
            </p:cNvPr>
            <p:cNvSpPr/>
            <p:nvPr/>
          </p:nvSpPr>
          <p:spPr bwMode="auto">
            <a:xfrm>
              <a:off x="4892829" y="2635404"/>
              <a:ext cx="469746" cy="469746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9" name="walker">
              <a:extLst>
                <a:ext uri="{FF2B5EF4-FFF2-40B4-BE49-F238E27FC236}">
                  <a16:creationId xmlns:a16="http://schemas.microsoft.com/office/drawing/2014/main" id="{1FE6BB03-BEEE-4281-AC3F-3A06D127C964}"/>
                </a:ext>
              </a:extLst>
            </p:cNvPr>
            <p:cNvSpPr/>
            <p:nvPr/>
          </p:nvSpPr>
          <p:spPr>
            <a:xfrm>
              <a:off x="4958381" y="2678906"/>
              <a:ext cx="374031" cy="340027"/>
            </a:xfrm>
            <a:custGeom>
              <a:avLst/>
              <a:gdLst>
                <a:gd name="connsiteX0" fmla="*/ 334754 w 1575900"/>
                <a:gd name="connsiteY0" fmla="*/ 492344 h 1432636"/>
                <a:gd name="connsiteX1" fmla="*/ 334754 w 1575900"/>
                <a:gd name="connsiteY1" fmla="*/ 334754 h 1432636"/>
                <a:gd name="connsiteX2" fmla="*/ 492344 w 1575900"/>
                <a:gd name="connsiteY2" fmla="*/ 334754 h 1432636"/>
                <a:gd name="connsiteX3" fmla="*/ 1280294 w 1575900"/>
                <a:gd name="connsiteY3" fmla="*/ 492344 h 1432636"/>
                <a:gd name="connsiteX4" fmla="*/ 1280294 w 1575900"/>
                <a:gd name="connsiteY4" fmla="*/ 334754 h 1432636"/>
                <a:gd name="connsiteX5" fmla="*/ 1122704 w 1575900"/>
                <a:gd name="connsiteY5" fmla="*/ 334754 h 1432636"/>
                <a:gd name="connsiteX6" fmla="*/ 334754 w 1575900"/>
                <a:gd name="connsiteY6" fmla="*/ 1008093 h 1432636"/>
                <a:gd name="connsiteX7" fmla="*/ 334754 w 1575900"/>
                <a:gd name="connsiteY7" fmla="*/ 1165683 h 1432636"/>
                <a:gd name="connsiteX8" fmla="*/ 492344 w 1575900"/>
                <a:gd name="connsiteY8" fmla="*/ 1165683 h 1432636"/>
                <a:gd name="connsiteX9" fmla="*/ 1129867 w 1575900"/>
                <a:gd name="connsiteY9" fmla="*/ 1165683 h 1432636"/>
                <a:gd name="connsiteX10" fmla="*/ 1287457 w 1575900"/>
                <a:gd name="connsiteY10" fmla="*/ 1165683 h 1432636"/>
                <a:gd name="connsiteX11" fmla="*/ 1287457 w 1575900"/>
                <a:gd name="connsiteY11" fmla="*/ 1008093 h 1432636"/>
                <a:gd name="connsiteX12" fmla="*/ 721566 w 1575900"/>
                <a:gd name="connsiteY12" fmla="*/ 470854 h 1432636"/>
                <a:gd name="connsiteX13" fmla="*/ 793197 w 1575900"/>
                <a:gd name="connsiteY13" fmla="*/ 549649 h 1432636"/>
                <a:gd name="connsiteX14" fmla="*/ 864829 w 1575900"/>
                <a:gd name="connsiteY14" fmla="*/ 470854 h 1432636"/>
                <a:gd name="connsiteX15" fmla="*/ 793197 w 1575900"/>
                <a:gd name="connsiteY15" fmla="*/ 399222 h 1432636"/>
                <a:gd name="connsiteX16" fmla="*/ 721566 w 1575900"/>
                <a:gd name="connsiteY16" fmla="*/ 470854 h 1432636"/>
                <a:gd name="connsiteX17" fmla="*/ 721566 w 1575900"/>
                <a:gd name="connsiteY17" fmla="*/ 470854 h 1432636"/>
                <a:gd name="connsiteX18" fmla="*/ 735892 w 1575900"/>
                <a:gd name="connsiteY18" fmla="*/ 642770 h 1432636"/>
                <a:gd name="connsiteX19" fmla="*/ 678586 w 1575900"/>
                <a:gd name="connsiteY19" fmla="*/ 671423 h 1432636"/>
                <a:gd name="connsiteX20" fmla="*/ 678586 w 1575900"/>
                <a:gd name="connsiteY20" fmla="*/ 771708 h 1432636"/>
                <a:gd name="connsiteX21" fmla="*/ 628444 w 1575900"/>
                <a:gd name="connsiteY21" fmla="*/ 829013 h 1432636"/>
                <a:gd name="connsiteX22" fmla="*/ 571139 w 1575900"/>
                <a:gd name="connsiteY22" fmla="*/ 771708 h 1432636"/>
                <a:gd name="connsiteX23" fmla="*/ 571139 w 1575900"/>
                <a:gd name="connsiteY23" fmla="*/ 606955 h 1432636"/>
                <a:gd name="connsiteX24" fmla="*/ 692913 w 1575900"/>
                <a:gd name="connsiteY24" fmla="*/ 542486 h 1432636"/>
                <a:gd name="connsiteX25" fmla="*/ 843340 w 1575900"/>
                <a:gd name="connsiteY25" fmla="*/ 542486 h 1432636"/>
                <a:gd name="connsiteX26" fmla="*/ 929298 w 1575900"/>
                <a:gd name="connsiteY26" fmla="*/ 628444 h 1432636"/>
                <a:gd name="connsiteX27" fmla="*/ 993767 w 1575900"/>
                <a:gd name="connsiteY27" fmla="*/ 628444 h 1432636"/>
                <a:gd name="connsiteX28" fmla="*/ 1043909 w 1575900"/>
                <a:gd name="connsiteY28" fmla="*/ 678586 h 1432636"/>
                <a:gd name="connsiteX29" fmla="*/ 1000930 w 1575900"/>
                <a:gd name="connsiteY29" fmla="*/ 735892 h 1432636"/>
                <a:gd name="connsiteX30" fmla="*/ 893482 w 1575900"/>
                <a:gd name="connsiteY30" fmla="*/ 735892 h 1432636"/>
                <a:gd name="connsiteX31" fmla="*/ 850503 w 1575900"/>
                <a:gd name="connsiteY31" fmla="*/ 685750 h 1432636"/>
                <a:gd name="connsiteX32" fmla="*/ 829013 w 1575900"/>
                <a:gd name="connsiteY32" fmla="*/ 800361 h 1432636"/>
                <a:gd name="connsiteX33" fmla="*/ 943624 w 1575900"/>
                <a:gd name="connsiteY33" fmla="*/ 922135 h 1432636"/>
                <a:gd name="connsiteX34" fmla="*/ 943624 w 1575900"/>
                <a:gd name="connsiteY34" fmla="*/ 1058235 h 1432636"/>
                <a:gd name="connsiteX35" fmla="*/ 893482 w 1575900"/>
                <a:gd name="connsiteY35" fmla="*/ 1108377 h 1432636"/>
                <a:gd name="connsiteX36" fmla="*/ 843340 w 1575900"/>
                <a:gd name="connsiteY36" fmla="*/ 1058235 h 1432636"/>
                <a:gd name="connsiteX37" fmla="*/ 843340 w 1575900"/>
                <a:gd name="connsiteY37" fmla="*/ 965114 h 1432636"/>
                <a:gd name="connsiteX38" fmla="*/ 735892 w 1575900"/>
                <a:gd name="connsiteY38" fmla="*/ 857666 h 1432636"/>
                <a:gd name="connsiteX39" fmla="*/ 700076 w 1575900"/>
                <a:gd name="connsiteY39" fmla="*/ 1058235 h 1432636"/>
                <a:gd name="connsiteX40" fmla="*/ 649934 w 1575900"/>
                <a:gd name="connsiteY40" fmla="*/ 1108377 h 1432636"/>
                <a:gd name="connsiteX41" fmla="*/ 599791 w 1575900"/>
                <a:gd name="connsiteY41" fmla="*/ 1058235 h 1432636"/>
                <a:gd name="connsiteX42" fmla="*/ 657097 w 1575900"/>
                <a:gd name="connsiteY42" fmla="*/ 829013 h 143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75900" h="1432636">
                  <a:moveTo>
                    <a:pt x="334754" y="492344"/>
                  </a:moveTo>
                  <a:lnTo>
                    <a:pt x="334754" y="334754"/>
                  </a:lnTo>
                  <a:lnTo>
                    <a:pt x="492344" y="334754"/>
                  </a:lnTo>
                  <a:moveTo>
                    <a:pt x="1280294" y="492344"/>
                  </a:moveTo>
                  <a:lnTo>
                    <a:pt x="1280294" y="334754"/>
                  </a:lnTo>
                  <a:lnTo>
                    <a:pt x="1122704" y="334754"/>
                  </a:lnTo>
                  <a:moveTo>
                    <a:pt x="334754" y="1008093"/>
                  </a:moveTo>
                  <a:lnTo>
                    <a:pt x="334754" y="1165683"/>
                  </a:lnTo>
                  <a:lnTo>
                    <a:pt x="492344" y="1165683"/>
                  </a:lnTo>
                  <a:moveTo>
                    <a:pt x="1129867" y="1165683"/>
                  </a:moveTo>
                  <a:lnTo>
                    <a:pt x="1287457" y="1165683"/>
                  </a:lnTo>
                  <a:lnTo>
                    <a:pt x="1287457" y="1008093"/>
                  </a:lnTo>
                  <a:moveTo>
                    <a:pt x="721566" y="470854"/>
                  </a:moveTo>
                  <a:cubicBezTo>
                    <a:pt x="721566" y="513833"/>
                    <a:pt x="757382" y="549649"/>
                    <a:pt x="793197" y="549649"/>
                  </a:cubicBezTo>
                  <a:cubicBezTo>
                    <a:pt x="829013" y="549649"/>
                    <a:pt x="864829" y="513833"/>
                    <a:pt x="864829" y="470854"/>
                  </a:cubicBezTo>
                  <a:cubicBezTo>
                    <a:pt x="864829" y="427875"/>
                    <a:pt x="829013" y="399222"/>
                    <a:pt x="793197" y="399222"/>
                  </a:cubicBezTo>
                  <a:cubicBezTo>
                    <a:pt x="757382" y="392059"/>
                    <a:pt x="721566" y="427875"/>
                    <a:pt x="721566" y="470854"/>
                  </a:cubicBezTo>
                  <a:lnTo>
                    <a:pt x="721566" y="470854"/>
                  </a:lnTo>
                  <a:close/>
                  <a:moveTo>
                    <a:pt x="735892" y="642770"/>
                  </a:moveTo>
                  <a:cubicBezTo>
                    <a:pt x="735892" y="642770"/>
                    <a:pt x="735892" y="642770"/>
                    <a:pt x="678586" y="671423"/>
                  </a:cubicBezTo>
                  <a:cubicBezTo>
                    <a:pt x="678586" y="671423"/>
                    <a:pt x="678586" y="671423"/>
                    <a:pt x="678586" y="771708"/>
                  </a:cubicBezTo>
                  <a:cubicBezTo>
                    <a:pt x="678586" y="800361"/>
                    <a:pt x="657097" y="829013"/>
                    <a:pt x="628444" y="829013"/>
                  </a:cubicBezTo>
                  <a:cubicBezTo>
                    <a:pt x="599791" y="829013"/>
                    <a:pt x="571139" y="807524"/>
                    <a:pt x="571139" y="771708"/>
                  </a:cubicBezTo>
                  <a:cubicBezTo>
                    <a:pt x="571139" y="771708"/>
                    <a:pt x="571139" y="771708"/>
                    <a:pt x="571139" y="606955"/>
                  </a:cubicBezTo>
                  <a:cubicBezTo>
                    <a:pt x="571139" y="606955"/>
                    <a:pt x="571139" y="606955"/>
                    <a:pt x="692913" y="542486"/>
                  </a:cubicBezTo>
                  <a:cubicBezTo>
                    <a:pt x="692913" y="542486"/>
                    <a:pt x="692913" y="542486"/>
                    <a:pt x="843340" y="542486"/>
                  </a:cubicBezTo>
                  <a:cubicBezTo>
                    <a:pt x="843340" y="542486"/>
                    <a:pt x="843340" y="542486"/>
                    <a:pt x="929298" y="628444"/>
                  </a:cubicBezTo>
                  <a:cubicBezTo>
                    <a:pt x="929298" y="628444"/>
                    <a:pt x="929298" y="628444"/>
                    <a:pt x="993767" y="628444"/>
                  </a:cubicBezTo>
                  <a:cubicBezTo>
                    <a:pt x="1022419" y="628444"/>
                    <a:pt x="1043909" y="649934"/>
                    <a:pt x="1043909" y="678586"/>
                  </a:cubicBezTo>
                  <a:cubicBezTo>
                    <a:pt x="1043909" y="707239"/>
                    <a:pt x="1029583" y="735892"/>
                    <a:pt x="1000930" y="735892"/>
                  </a:cubicBezTo>
                  <a:cubicBezTo>
                    <a:pt x="1000930" y="735892"/>
                    <a:pt x="1000930" y="735892"/>
                    <a:pt x="893482" y="735892"/>
                  </a:cubicBezTo>
                  <a:cubicBezTo>
                    <a:pt x="893482" y="735892"/>
                    <a:pt x="893482" y="735892"/>
                    <a:pt x="850503" y="685750"/>
                  </a:cubicBezTo>
                  <a:cubicBezTo>
                    <a:pt x="850503" y="685750"/>
                    <a:pt x="850503" y="685750"/>
                    <a:pt x="829013" y="800361"/>
                  </a:cubicBezTo>
                  <a:cubicBezTo>
                    <a:pt x="829013" y="800361"/>
                    <a:pt x="829013" y="800361"/>
                    <a:pt x="943624" y="922135"/>
                  </a:cubicBezTo>
                  <a:cubicBezTo>
                    <a:pt x="943624" y="922135"/>
                    <a:pt x="943624" y="922135"/>
                    <a:pt x="943624" y="1058235"/>
                  </a:cubicBezTo>
                  <a:cubicBezTo>
                    <a:pt x="943624" y="1086888"/>
                    <a:pt x="922135" y="1108377"/>
                    <a:pt x="893482" y="1108377"/>
                  </a:cubicBezTo>
                  <a:cubicBezTo>
                    <a:pt x="864829" y="1108377"/>
                    <a:pt x="843340" y="1086888"/>
                    <a:pt x="843340" y="1058235"/>
                  </a:cubicBezTo>
                  <a:cubicBezTo>
                    <a:pt x="843340" y="1058235"/>
                    <a:pt x="843340" y="1058235"/>
                    <a:pt x="843340" y="965114"/>
                  </a:cubicBezTo>
                  <a:cubicBezTo>
                    <a:pt x="843340" y="965114"/>
                    <a:pt x="843340" y="965114"/>
                    <a:pt x="735892" y="857666"/>
                  </a:cubicBezTo>
                  <a:cubicBezTo>
                    <a:pt x="735892" y="857666"/>
                    <a:pt x="735892" y="857666"/>
                    <a:pt x="700076" y="1058235"/>
                  </a:cubicBezTo>
                  <a:cubicBezTo>
                    <a:pt x="700076" y="1086888"/>
                    <a:pt x="678586" y="1108377"/>
                    <a:pt x="649934" y="1108377"/>
                  </a:cubicBezTo>
                  <a:cubicBezTo>
                    <a:pt x="621281" y="1108377"/>
                    <a:pt x="599791" y="1086888"/>
                    <a:pt x="599791" y="1058235"/>
                  </a:cubicBezTo>
                  <a:cubicBezTo>
                    <a:pt x="599791" y="1058235"/>
                    <a:pt x="599791" y="1058235"/>
                    <a:pt x="657097" y="829013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A0CBF4EF-5F85-4637-827C-8398B69F438B}"/>
              </a:ext>
            </a:extLst>
          </p:cNvPr>
          <p:cNvGrpSpPr/>
          <p:nvPr/>
        </p:nvGrpSpPr>
        <p:grpSpPr>
          <a:xfrm>
            <a:off x="5445580" y="3629261"/>
            <a:ext cx="559697" cy="559697"/>
            <a:chOff x="4864790" y="3607490"/>
            <a:chExt cx="559697" cy="559697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D2C2736F-A1C8-45A1-87F8-AD93D4587ECC}"/>
                </a:ext>
              </a:extLst>
            </p:cNvPr>
            <p:cNvSpPr/>
            <p:nvPr/>
          </p:nvSpPr>
          <p:spPr bwMode="auto">
            <a:xfrm>
              <a:off x="4864790" y="3607490"/>
              <a:ext cx="559697" cy="55969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2" name="light sensor">
              <a:extLst>
                <a:ext uri="{FF2B5EF4-FFF2-40B4-BE49-F238E27FC236}">
                  <a16:creationId xmlns:a16="http://schemas.microsoft.com/office/drawing/2014/main" id="{AFFA903A-ED12-40EE-9D88-F3C0B317984F}"/>
                </a:ext>
              </a:extLst>
            </p:cNvPr>
            <p:cNvSpPr/>
            <p:nvPr/>
          </p:nvSpPr>
          <p:spPr>
            <a:xfrm>
              <a:off x="5048251" y="3702844"/>
              <a:ext cx="196871" cy="371475"/>
            </a:xfrm>
            <a:custGeom>
              <a:avLst/>
              <a:gdLst>
                <a:gd name="connsiteX0" fmla="*/ 314901 w 474628"/>
                <a:gd name="connsiteY0" fmla="*/ 737679 h 870150"/>
                <a:gd name="connsiteX1" fmla="*/ 283259 w 474628"/>
                <a:gd name="connsiteY1" fmla="*/ 769321 h 870150"/>
                <a:gd name="connsiteX2" fmla="*/ 219976 w 474628"/>
                <a:gd name="connsiteY2" fmla="*/ 769321 h 870150"/>
                <a:gd name="connsiteX3" fmla="*/ 188334 w 474628"/>
                <a:gd name="connsiteY3" fmla="*/ 737679 h 870150"/>
                <a:gd name="connsiteX4" fmla="*/ 188334 w 474628"/>
                <a:gd name="connsiteY4" fmla="*/ 666485 h 870150"/>
                <a:gd name="connsiteX5" fmla="*/ 148781 w 474628"/>
                <a:gd name="connsiteY5" fmla="*/ 575514 h 870150"/>
                <a:gd name="connsiteX6" fmla="*/ 136916 w 474628"/>
                <a:gd name="connsiteY6" fmla="*/ 563649 h 870150"/>
                <a:gd name="connsiteX7" fmla="*/ 101319 w 474628"/>
                <a:gd name="connsiteY7" fmla="*/ 464768 h 870150"/>
                <a:gd name="connsiteX8" fmla="*/ 255573 w 474628"/>
                <a:gd name="connsiteY8" fmla="*/ 310514 h 870150"/>
                <a:gd name="connsiteX9" fmla="*/ 409827 w 474628"/>
                <a:gd name="connsiteY9" fmla="*/ 464768 h 870150"/>
                <a:gd name="connsiteX10" fmla="*/ 374230 w 474628"/>
                <a:gd name="connsiteY10" fmla="*/ 563649 h 870150"/>
                <a:gd name="connsiteX11" fmla="*/ 374230 w 474628"/>
                <a:gd name="connsiteY11" fmla="*/ 559694 h 870150"/>
                <a:gd name="connsiteX12" fmla="*/ 370274 w 474628"/>
                <a:gd name="connsiteY12" fmla="*/ 563649 h 870150"/>
                <a:gd name="connsiteX13" fmla="*/ 314901 w 474628"/>
                <a:gd name="connsiteY13" fmla="*/ 674395 h 870150"/>
                <a:gd name="connsiteX14" fmla="*/ 314901 w 474628"/>
                <a:gd name="connsiteY14" fmla="*/ 737679 h 870150"/>
                <a:gd name="connsiteX15" fmla="*/ 314901 w 474628"/>
                <a:gd name="connsiteY15" fmla="*/ 737679 h 870150"/>
                <a:gd name="connsiteX16" fmla="*/ 192289 w 474628"/>
                <a:gd name="connsiteY16" fmla="*/ 678350 h 870150"/>
                <a:gd name="connsiteX17" fmla="*/ 314901 w 474628"/>
                <a:gd name="connsiteY17" fmla="*/ 678350 h 870150"/>
                <a:gd name="connsiteX18" fmla="*/ 386095 w 474628"/>
                <a:gd name="connsiteY18" fmla="*/ 172081 h 870150"/>
                <a:gd name="connsiteX19" fmla="*/ 125050 w 474628"/>
                <a:gd name="connsiteY19" fmla="*/ 187902 h 870150"/>
                <a:gd name="connsiteX20" fmla="*/ 342588 w 474628"/>
                <a:gd name="connsiteY20" fmla="*/ 231410 h 870150"/>
                <a:gd name="connsiteX21" fmla="*/ 168558 w 474628"/>
                <a:gd name="connsiteY21" fmla="*/ 243275 h 8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4628" h="870150">
                  <a:moveTo>
                    <a:pt x="314901" y="737679"/>
                  </a:moveTo>
                  <a:cubicBezTo>
                    <a:pt x="314901" y="753500"/>
                    <a:pt x="303035" y="769321"/>
                    <a:pt x="283259" y="769321"/>
                  </a:cubicBezTo>
                  <a:cubicBezTo>
                    <a:pt x="219976" y="769321"/>
                    <a:pt x="219976" y="769321"/>
                    <a:pt x="219976" y="769321"/>
                  </a:cubicBezTo>
                  <a:cubicBezTo>
                    <a:pt x="200199" y="769321"/>
                    <a:pt x="188334" y="757455"/>
                    <a:pt x="188334" y="737679"/>
                  </a:cubicBezTo>
                  <a:cubicBezTo>
                    <a:pt x="188334" y="737679"/>
                    <a:pt x="188334" y="721858"/>
                    <a:pt x="188334" y="666485"/>
                  </a:cubicBezTo>
                  <a:cubicBezTo>
                    <a:pt x="188334" y="611111"/>
                    <a:pt x="148781" y="575514"/>
                    <a:pt x="148781" y="575514"/>
                  </a:cubicBezTo>
                  <a:cubicBezTo>
                    <a:pt x="136916" y="563649"/>
                    <a:pt x="136916" y="563649"/>
                    <a:pt x="136916" y="563649"/>
                  </a:cubicBezTo>
                  <a:cubicBezTo>
                    <a:pt x="113184" y="535962"/>
                    <a:pt x="101319" y="500365"/>
                    <a:pt x="101319" y="464768"/>
                  </a:cubicBezTo>
                  <a:cubicBezTo>
                    <a:pt x="101319" y="377753"/>
                    <a:pt x="168558" y="310514"/>
                    <a:pt x="255573" y="310514"/>
                  </a:cubicBezTo>
                  <a:cubicBezTo>
                    <a:pt x="342588" y="310514"/>
                    <a:pt x="409827" y="377753"/>
                    <a:pt x="409827" y="464768"/>
                  </a:cubicBezTo>
                  <a:cubicBezTo>
                    <a:pt x="409827" y="504320"/>
                    <a:pt x="397961" y="539917"/>
                    <a:pt x="374230" y="563649"/>
                  </a:cubicBezTo>
                  <a:moveTo>
                    <a:pt x="374230" y="559694"/>
                  </a:moveTo>
                  <a:cubicBezTo>
                    <a:pt x="370274" y="563649"/>
                    <a:pt x="370274" y="563649"/>
                    <a:pt x="370274" y="563649"/>
                  </a:cubicBezTo>
                  <a:cubicBezTo>
                    <a:pt x="370274" y="563649"/>
                    <a:pt x="314901" y="607156"/>
                    <a:pt x="314901" y="674395"/>
                  </a:cubicBezTo>
                  <a:cubicBezTo>
                    <a:pt x="314901" y="737679"/>
                    <a:pt x="314901" y="737679"/>
                    <a:pt x="314901" y="737679"/>
                  </a:cubicBezTo>
                  <a:lnTo>
                    <a:pt x="314901" y="737679"/>
                  </a:lnTo>
                  <a:moveTo>
                    <a:pt x="192289" y="678350"/>
                  </a:moveTo>
                  <a:cubicBezTo>
                    <a:pt x="314901" y="678350"/>
                    <a:pt x="314901" y="678350"/>
                    <a:pt x="314901" y="678350"/>
                  </a:cubicBezTo>
                  <a:moveTo>
                    <a:pt x="386095" y="172081"/>
                  </a:moveTo>
                  <a:cubicBezTo>
                    <a:pt x="318856" y="77156"/>
                    <a:pt x="176468" y="73200"/>
                    <a:pt x="125050" y="187902"/>
                  </a:cubicBezTo>
                  <a:moveTo>
                    <a:pt x="342588" y="231410"/>
                  </a:moveTo>
                  <a:cubicBezTo>
                    <a:pt x="299080" y="160215"/>
                    <a:pt x="204155" y="156260"/>
                    <a:pt x="168558" y="243275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933B41C1-B857-4411-8B54-653EA9A5B773}"/>
              </a:ext>
            </a:extLst>
          </p:cNvPr>
          <p:cNvGrpSpPr/>
          <p:nvPr/>
        </p:nvGrpSpPr>
        <p:grpSpPr>
          <a:xfrm>
            <a:off x="6645834" y="5369142"/>
            <a:ext cx="433387" cy="433387"/>
            <a:chOff x="6065044" y="5347371"/>
            <a:chExt cx="433387" cy="433387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C3F6E029-A6D3-4B84-9F59-014A4D696B88}"/>
                </a:ext>
              </a:extLst>
            </p:cNvPr>
            <p:cNvSpPr/>
            <p:nvPr/>
          </p:nvSpPr>
          <p:spPr bwMode="auto">
            <a:xfrm>
              <a:off x="6065044" y="5347371"/>
              <a:ext cx="433387" cy="43338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speak">
              <a:extLst>
                <a:ext uri="{FF2B5EF4-FFF2-40B4-BE49-F238E27FC236}">
                  <a16:creationId xmlns:a16="http://schemas.microsoft.com/office/drawing/2014/main" id="{DF89CD8E-1560-419B-ABD3-617ABA81ED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4583" y="5478430"/>
              <a:ext cx="183356" cy="160160"/>
            </a:xfrm>
            <a:custGeom>
              <a:avLst/>
              <a:gdLst>
                <a:gd name="connsiteX0" fmla="*/ 915591 w 1581150"/>
                <a:gd name="connsiteY0" fmla="*/ 475536 h 1381125"/>
                <a:gd name="connsiteX1" fmla="*/ 567928 w 1581150"/>
                <a:gd name="connsiteY1" fmla="*/ 131683 h 1381125"/>
                <a:gd name="connsiteX2" fmla="*/ 215503 w 1581150"/>
                <a:gd name="connsiteY2" fmla="*/ 475536 h 1381125"/>
                <a:gd name="connsiteX3" fmla="*/ 567928 w 1581150"/>
                <a:gd name="connsiteY3" fmla="*/ 819388 h 1381125"/>
                <a:gd name="connsiteX4" fmla="*/ 915591 w 1581150"/>
                <a:gd name="connsiteY4" fmla="*/ 475536 h 1381125"/>
                <a:gd name="connsiteX5" fmla="*/ 915591 w 1581150"/>
                <a:gd name="connsiteY5" fmla="*/ 475536 h 1381125"/>
                <a:gd name="connsiteX6" fmla="*/ 10716 w 1581150"/>
                <a:gd name="connsiteY6" fmla="*/ 1376601 h 1381125"/>
                <a:gd name="connsiteX7" fmla="*/ 573643 w 1581150"/>
                <a:gd name="connsiteY7" fmla="*/ 819388 h 1381125"/>
                <a:gd name="connsiteX8" fmla="*/ 1136571 w 1581150"/>
                <a:gd name="connsiteY8" fmla="*/ 1376601 h 1381125"/>
                <a:gd name="connsiteX9" fmla="*/ 1256586 w 1581150"/>
                <a:gd name="connsiteY9" fmla="*/ 10716 h 1381125"/>
                <a:gd name="connsiteX10" fmla="*/ 1314688 w 1581150"/>
                <a:gd name="connsiteY10" fmla="*/ 934641 h 1381125"/>
                <a:gd name="connsiteX11" fmla="*/ 1095613 w 1581150"/>
                <a:gd name="connsiteY11" fmla="*/ 170736 h 1381125"/>
                <a:gd name="connsiteX12" fmla="*/ 1131808 w 1581150"/>
                <a:gd name="connsiteY12" fmla="*/ 813673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1150" h="1381125">
                  <a:moveTo>
                    <a:pt x="915591" y="475536"/>
                  </a:moveTo>
                  <a:cubicBezTo>
                    <a:pt x="915591" y="285036"/>
                    <a:pt x="760333" y="131683"/>
                    <a:pt x="567928" y="131683"/>
                  </a:cubicBezTo>
                  <a:cubicBezTo>
                    <a:pt x="375523" y="131683"/>
                    <a:pt x="215503" y="285988"/>
                    <a:pt x="215503" y="475536"/>
                  </a:cubicBezTo>
                  <a:cubicBezTo>
                    <a:pt x="215503" y="665083"/>
                    <a:pt x="375523" y="819388"/>
                    <a:pt x="567928" y="819388"/>
                  </a:cubicBezTo>
                  <a:cubicBezTo>
                    <a:pt x="760333" y="819388"/>
                    <a:pt x="915591" y="665083"/>
                    <a:pt x="915591" y="475536"/>
                  </a:cubicBezTo>
                  <a:lnTo>
                    <a:pt x="915591" y="475536"/>
                  </a:lnTo>
                  <a:close/>
                  <a:moveTo>
                    <a:pt x="10716" y="1376601"/>
                  </a:moveTo>
                  <a:cubicBezTo>
                    <a:pt x="10716" y="1068943"/>
                    <a:pt x="262176" y="819388"/>
                    <a:pt x="573643" y="819388"/>
                  </a:cubicBezTo>
                  <a:cubicBezTo>
                    <a:pt x="885111" y="819388"/>
                    <a:pt x="1136571" y="1068943"/>
                    <a:pt x="1136571" y="1376601"/>
                  </a:cubicBezTo>
                  <a:moveTo>
                    <a:pt x="1256586" y="10716"/>
                  </a:moveTo>
                  <a:cubicBezTo>
                    <a:pt x="1678543" y="203121"/>
                    <a:pt x="1671876" y="698421"/>
                    <a:pt x="1314688" y="934641"/>
                  </a:cubicBezTo>
                  <a:moveTo>
                    <a:pt x="1095613" y="170736"/>
                  </a:moveTo>
                  <a:cubicBezTo>
                    <a:pt x="1359456" y="304086"/>
                    <a:pt x="1354693" y="648891"/>
                    <a:pt x="1131808" y="813673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73F7094B-BDC8-4098-8EBC-FF4D6DD88E37}"/>
              </a:ext>
            </a:extLst>
          </p:cNvPr>
          <p:cNvGrpSpPr/>
          <p:nvPr/>
        </p:nvGrpSpPr>
        <p:grpSpPr>
          <a:xfrm>
            <a:off x="8091253" y="5334127"/>
            <a:ext cx="442912" cy="442912"/>
            <a:chOff x="7510463" y="5312356"/>
            <a:chExt cx="442912" cy="442912"/>
          </a:xfrm>
        </p:grpSpPr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B55FA809-B6E2-4560-BB30-497A0D3F59A7}"/>
                </a:ext>
              </a:extLst>
            </p:cNvPr>
            <p:cNvSpPr/>
            <p:nvPr/>
          </p:nvSpPr>
          <p:spPr bwMode="auto">
            <a:xfrm>
              <a:off x="7510463" y="5312356"/>
              <a:ext cx="442912" cy="4429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8" name="watch">
              <a:extLst>
                <a:ext uri="{FF2B5EF4-FFF2-40B4-BE49-F238E27FC236}">
                  <a16:creationId xmlns:a16="http://schemas.microsoft.com/office/drawing/2014/main" id="{64292CA8-52B8-4734-8119-632B475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2861" y="5406390"/>
              <a:ext cx="147639" cy="269797"/>
            </a:xfrm>
            <a:custGeom>
              <a:avLst/>
              <a:gdLst>
                <a:gd name="T0" fmla="*/ 15 w 32"/>
                <a:gd name="T1" fmla="*/ 49 h 61"/>
                <a:gd name="T2" fmla="*/ 15 w 32"/>
                <a:gd name="T3" fmla="*/ 8 h 61"/>
                <a:gd name="T4" fmla="*/ 23 w 32"/>
                <a:gd name="T5" fmla="*/ 0 h 61"/>
                <a:gd name="T6" fmla="*/ 32 w 32"/>
                <a:gd name="T7" fmla="*/ 8 h 61"/>
                <a:gd name="T8" fmla="*/ 32 w 32"/>
                <a:gd name="T9" fmla="*/ 30 h 61"/>
                <a:gd name="T10" fmla="*/ 24 w 32"/>
                <a:gd name="T11" fmla="*/ 0 h 61"/>
                <a:gd name="T12" fmla="*/ 8 w 32"/>
                <a:gd name="T13" fmla="*/ 0 h 61"/>
                <a:gd name="T14" fmla="*/ 0 w 32"/>
                <a:gd name="T15" fmla="*/ 8 h 61"/>
                <a:gd name="T16" fmla="*/ 0 w 32"/>
                <a:gd name="T17" fmla="*/ 49 h 61"/>
                <a:gd name="T18" fmla="*/ 15 w 32"/>
                <a:gd name="T19" fmla="*/ 49 h 61"/>
                <a:gd name="T20" fmla="*/ 15 w 32"/>
                <a:gd name="T21" fmla="*/ 53 h 61"/>
                <a:gd name="T22" fmla="*/ 23 w 32"/>
                <a:gd name="T23" fmla="*/ 61 h 61"/>
                <a:gd name="T24" fmla="*/ 31 w 32"/>
                <a:gd name="T25" fmla="*/ 53 h 61"/>
                <a:gd name="T26" fmla="*/ 31 w 32"/>
                <a:gd name="T27" fmla="*/ 48 h 61"/>
                <a:gd name="T28" fmla="*/ 0 w 32"/>
                <a:gd name="T29" fmla="*/ 49 h 61"/>
                <a:gd name="T30" fmla="*/ 0 w 32"/>
                <a:gd name="T31" fmla="*/ 53 h 61"/>
                <a:gd name="T32" fmla="*/ 8 w 32"/>
                <a:gd name="T33" fmla="*/ 61 h 61"/>
                <a:gd name="T34" fmla="*/ 24 w 32"/>
                <a:gd name="T35" fmla="*/ 61 h 61"/>
                <a:gd name="T36" fmla="*/ 6 w 32"/>
                <a:gd name="T37" fmla="*/ 20 h 61"/>
                <a:gd name="T38" fmla="*/ 7 w 32"/>
                <a:gd name="T39" fmla="*/ 21 h 61"/>
                <a:gd name="T40" fmla="*/ 8 w 32"/>
                <a:gd name="T41" fmla="*/ 20 h 61"/>
                <a:gd name="T42" fmla="*/ 7 w 32"/>
                <a:gd name="T43" fmla="*/ 19 h 61"/>
                <a:gd name="T44" fmla="*/ 6 w 32"/>
                <a:gd name="T45" fmla="*/ 20 h 61"/>
                <a:gd name="T46" fmla="*/ 6 w 32"/>
                <a:gd name="T47" fmla="*/ 31 h 61"/>
                <a:gd name="T48" fmla="*/ 7 w 32"/>
                <a:gd name="T49" fmla="*/ 32 h 61"/>
                <a:gd name="T50" fmla="*/ 8 w 32"/>
                <a:gd name="T51" fmla="*/ 31 h 61"/>
                <a:gd name="T52" fmla="*/ 7 w 32"/>
                <a:gd name="T53" fmla="*/ 30 h 61"/>
                <a:gd name="T54" fmla="*/ 6 w 32"/>
                <a:gd name="T55" fmla="*/ 31 h 61"/>
                <a:gd name="T56" fmla="*/ 6 w 32"/>
                <a:gd name="T57" fmla="*/ 42 h 61"/>
                <a:gd name="T58" fmla="*/ 7 w 32"/>
                <a:gd name="T59" fmla="*/ 43 h 61"/>
                <a:gd name="T60" fmla="*/ 8 w 32"/>
                <a:gd name="T61" fmla="*/ 42 h 61"/>
                <a:gd name="T62" fmla="*/ 7 w 32"/>
                <a:gd name="T63" fmla="*/ 41 h 61"/>
                <a:gd name="T64" fmla="*/ 6 w 32"/>
                <a:gd name="T65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61">
                  <a:moveTo>
                    <a:pt x="15" y="49"/>
                  </a:moveTo>
                  <a:cubicBezTo>
                    <a:pt x="15" y="49"/>
                    <a:pt x="15" y="49"/>
                    <a:pt x="15" y="8"/>
                  </a:cubicBezTo>
                  <a:cubicBezTo>
                    <a:pt x="15" y="4"/>
                    <a:pt x="19" y="0"/>
                    <a:pt x="23" y="0"/>
                  </a:cubicBezTo>
                  <a:cubicBezTo>
                    <a:pt x="28" y="0"/>
                    <a:pt x="32" y="4"/>
                    <a:pt x="32" y="8"/>
                  </a:cubicBezTo>
                  <a:cubicBezTo>
                    <a:pt x="32" y="8"/>
                    <a:pt x="32" y="8"/>
                    <a:pt x="32" y="30"/>
                  </a:cubicBezTo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moveTo>
                    <a:pt x="15" y="49"/>
                  </a:moveTo>
                  <a:cubicBezTo>
                    <a:pt x="15" y="49"/>
                    <a:pt x="15" y="49"/>
                    <a:pt x="15" y="53"/>
                  </a:cubicBezTo>
                  <a:cubicBezTo>
                    <a:pt x="15" y="58"/>
                    <a:pt x="19" y="61"/>
                    <a:pt x="23" y="61"/>
                  </a:cubicBezTo>
                  <a:cubicBezTo>
                    <a:pt x="27" y="61"/>
                    <a:pt x="31" y="58"/>
                    <a:pt x="31" y="53"/>
                  </a:cubicBezTo>
                  <a:cubicBezTo>
                    <a:pt x="31" y="53"/>
                    <a:pt x="31" y="53"/>
                    <a:pt x="31" y="48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3"/>
                  </a:cubicBezTo>
                  <a:cubicBezTo>
                    <a:pt x="0" y="58"/>
                    <a:pt x="3" y="61"/>
                    <a:pt x="8" y="61"/>
                  </a:cubicBezTo>
                  <a:cubicBezTo>
                    <a:pt x="8" y="61"/>
                    <a:pt x="8" y="61"/>
                    <a:pt x="24" y="61"/>
                  </a:cubicBezTo>
                  <a:moveTo>
                    <a:pt x="6" y="20"/>
                  </a:move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8" y="21"/>
                    <a:pt x="8" y="20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6" y="19"/>
                    <a:pt x="6" y="20"/>
                  </a:cubicBezTo>
                  <a:close/>
                  <a:moveTo>
                    <a:pt x="6" y="31"/>
                  </a:moveTo>
                  <a:cubicBezTo>
                    <a:pt x="6" y="32"/>
                    <a:pt x="7" y="32"/>
                    <a:pt x="7" y="32"/>
                  </a:cubicBezTo>
                  <a:cubicBezTo>
                    <a:pt x="8" y="32"/>
                    <a:pt x="8" y="32"/>
                    <a:pt x="8" y="31"/>
                  </a:cubicBezTo>
                  <a:cubicBezTo>
                    <a:pt x="8" y="30"/>
                    <a:pt x="8" y="30"/>
                    <a:pt x="7" y="30"/>
                  </a:cubicBezTo>
                  <a:cubicBezTo>
                    <a:pt x="7" y="30"/>
                    <a:pt x="6" y="30"/>
                    <a:pt x="6" y="31"/>
                  </a:cubicBezTo>
                  <a:close/>
                  <a:moveTo>
                    <a:pt x="6" y="42"/>
                  </a:moveTo>
                  <a:cubicBezTo>
                    <a:pt x="6" y="43"/>
                    <a:pt x="7" y="43"/>
                    <a:pt x="7" y="43"/>
                  </a:cubicBezTo>
                  <a:cubicBezTo>
                    <a:pt x="8" y="43"/>
                    <a:pt x="8" y="43"/>
                    <a:pt x="8" y="42"/>
                  </a:cubicBezTo>
                  <a:cubicBezTo>
                    <a:pt x="8" y="42"/>
                    <a:pt x="8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2DE0A43C-21A0-4484-82C1-7F9194F78D0C}"/>
              </a:ext>
            </a:extLst>
          </p:cNvPr>
          <p:cNvGrpSpPr/>
          <p:nvPr/>
        </p:nvGrpSpPr>
        <p:grpSpPr>
          <a:xfrm>
            <a:off x="8923799" y="5162889"/>
            <a:ext cx="474760" cy="474760"/>
            <a:chOff x="8343009" y="5141118"/>
            <a:chExt cx="474760" cy="474760"/>
          </a:xfrm>
        </p:grpSpPr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1D675ADF-A365-4DDB-81FA-D11EADC77EC8}"/>
                </a:ext>
              </a:extLst>
            </p:cNvPr>
            <p:cNvSpPr/>
            <p:nvPr/>
          </p:nvSpPr>
          <p:spPr bwMode="auto">
            <a:xfrm>
              <a:off x="8343009" y="5141118"/>
              <a:ext cx="474760" cy="47476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1" name="chips">
              <a:extLst>
                <a:ext uri="{FF2B5EF4-FFF2-40B4-BE49-F238E27FC236}">
                  <a16:creationId xmlns:a16="http://schemas.microsoft.com/office/drawing/2014/main" id="{441452FA-934C-4A5C-A0CF-D6151DF13160}"/>
                </a:ext>
              </a:extLst>
            </p:cNvPr>
            <p:cNvSpPr/>
            <p:nvPr/>
          </p:nvSpPr>
          <p:spPr>
            <a:xfrm>
              <a:off x="8391098" y="5229225"/>
              <a:ext cx="332184" cy="295275"/>
            </a:xfrm>
            <a:custGeom>
              <a:avLst/>
              <a:gdLst>
                <a:gd name="connsiteX0" fmla="*/ 222858 w 624315"/>
                <a:gd name="connsiteY0" fmla="*/ 267948 h 554948"/>
                <a:gd name="connsiteX1" fmla="*/ 222858 w 624315"/>
                <a:gd name="connsiteY1" fmla="*/ 150022 h 554948"/>
                <a:gd name="connsiteX2" fmla="*/ 250606 w 624315"/>
                <a:gd name="connsiteY2" fmla="*/ 118806 h 554948"/>
                <a:gd name="connsiteX3" fmla="*/ 493395 w 624315"/>
                <a:gd name="connsiteY3" fmla="*/ 118806 h 554948"/>
                <a:gd name="connsiteX4" fmla="*/ 521143 w 624315"/>
                <a:gd name="connsiteY4" fmla="*/ 150022 h 554948"/>
                <a:gd name="connsiteX5" fmla="*/ 521143 w 624315"/>
                <a:gd name="connsiteY5" fmla="*/ 399748 h 554948"/>
                <a:gd name="connsiteX6" fmla="*/ 493395 w 624315"/>
                <a:gd name="connsiteY6" fmla="*/ 430964 h 554948"/>
                <a:gd name="connsiteX7" fmla="*/ 493395 w 624315"/>
                <a:gd name="connsiteY7" fmla="*/ 430964 h 554948"/>
                <a:gd name="connsiteX8" fmla="*/ 278353 w 624315"/>
                <a:gd name="connsiteY8" fmla="*/ 430964 h 554948"/>
                <a:gd name="connsiteX9" fmla="*/ 274885 w 624315"/>
                <a:gd name="connsiteY9" fmla="*/ 118806 h 554948"/>
                <a:gd name="connsiteX10" fmla="*/ 274885 w 624315"/>
                <a:gd name="connsiteY10" fmla="*/ 77185 h 554948"/>
                <a:gd name="connsiteX11" fmla="*/ 326911 w 624315"/>
                <a:gd name="connsiteY11" fmla="*/ 118806 h 554948"/>
                <a:gd name="connsiteX12" fmla="*/ 326911 w 624315"/>
                <a:gd name="connsiteY12" fmla="*/ 77185 h 554948"/>
                <a:gd name="connsiteX13" fmla="*/ 375469 w 624315"/>
                <a:gd name="connsiteY13" fmla="*/ 77185 h 554948"/>
                <a:gd name="connsiteX14" fmla="*/ 375469 w 624315"/>
                <a:gd name="connsiteY14" fmla="*/ 118806 h 554948"/>
                <a:gd name="connsiteX15" fmla="*/ 424027 w 624315"/>
                <a:gd name="connsiteY15" fmla="*/ 77185 h 554948"/>
                <a:gd name="connsiteX16" fmla="*/ 424027 w 624315"/>
                <a:gd name="connsiteY16" fmla="*/ 118806 h 554948"/>
                <a:gd name="connsiteX17" fmla="*/ 482990 w 624315"/>
                <a:gd name="connsiteY17" fmla="*/ 77185 h 554948"/>
                <a:gd name="connsiteX18" fmla="*/ 482990 w 624315"/>
                <a:gd name="connsiteY18" fmla="*/ 118806 h 554948"/>
                <a:gd name="connsiteX19" fmla="*/ 576637 w 624315"/>
                <a:gd name="connsiteY19" fmla="*/ 170832 h 554948"/>
                <a:gd name="connsiteX20" fmla="*/ 524611 w 624315"/>
                <a:gd name="connsiteY20" fmla="*/ 170832 h 554948"/>
                <a:gd name="connsiteX21" fmla="*/ 576637 w 624315"/>
                <a:gd name="connsiteY21" fmla="*/ 219390 h 554948"/>
                <a:gd name="connsiteX22" fmla="*/ 524611 w 624315"/>
                <a:gd name="connsiteY22" fmla="*/ 219390 h 554948"/>
                <a:gd name="connsiteX23" fmla="*/ 576637 w 624315"/>
                <a:gd name="connsiteY23" fmla="*/ 271417 h 554948"/>
                <a:gd name="connsiteX24" fmla="*/ 524611 w 624315"/>
                <a:gd name="connsiteY24" fmla="*/ 271417 h 554948"/>
                <a:gd name="connsiteX25" fmla="*/ 576637 w 624315"/>
                <a:gd name="connsiteY25" fmla="*/ 330380 h 554948"/>
                <a:gd name="connsiteX26" fmla="*/ 524611 w 624315"/>
                <a:gd name="connsiteY26" fmla="*/ 330380 h 554948"/>
                <a:gd name="connsiteX27" fmla="*/ 576637 w 624315"/>
                <a:gd name="connsiteY27" fmla="*/ 378938 h 554948"/>
                <a:gd name="connsiteX28" fmla="*/ 524611 w 624315"/>
                <a:gd name="connsiteY28" fmla="*/ 378938 h 554948"/>
                <a:gd name="connsiteX29" fmla="*/ 222858 w 624315"/>
                <a:gd name="connsiteY29" fmla="*/ 170832 h 554948"/>
                <a:gd name="connsiteX30" fmla="*/ 181237 w 624315"/>
                <a:gd name="connsiteY30" fmla="*/ 170832 h 554948"/>
                <a:gd name="connsiteX31" fmla="*/ 222858 w 624315"/>
                <a:gd name="connsiteY31" fmla="*/ 219390 h 554948"/>
                <a:gd name="connsiteX32" fmla="*/ 181237 w 624315"/>
                <a:gd name="connsiteY32" fmla="*/ 219390 h 554948"/>
                <a:gd name="connsiteX33" fmla="*/ 222858 w 624315"/>
                <a:gd name="connsiteY33" fmla="*/ 271417 h 554948"/>
                <a:gd name="connsiteX34" fmla="*/ 181237 w 624315"/>
                <a:gd name="connsiteY34" fmla="*/ 271417 h 554948"/>
                <a:gd name="connsiteX35" fmla="*/ 326911 w 624315"/>
                <a:gd name="connsiteY35" fmla="*/ 430964 h 554948"/>
                <a:gd name="connsiteX36" fmla="*/ 326911 w 624315"/>
                <a:gd name="connsiteY36" fmla="*/ 482991 h 554948"/>
                <a:gd name="connsiteX37" fmla="*/ 375469 w 624315"/>
                <a:gd name="connsiteY37" fmla="*/ 479522 h 554948"/>
                <a:gd name="connsiteX38" fmla="*/ 375469 w 624315"/>
                <a:gd name="connsiteY38" fmla="*/ 427496 h 554948"/>
                <a:gd name="connsiteX39" fmla="*/ 424027 w 624315"/>
                <a:gd name="connsiteY39" fmla="*/ 430964 h 554948"/>
                <a:gd name="connsiteX40" fmla="*/ 424027 w 624315"/>
                <a:gd name="connsiteY40" fmla="*/ 482991 h 554948"/>
                <a:gd name="connsiteX41" fmla="*/ 482990 w 624315"/>
                <a:gd name="connsiteY41" fmla="*/ 430964 h 554948"/>
                <a:gd name="connsiteX42" fmla="*/ 482990 w 624315"/>
                <a:gd name="connsiteY42" fmla="*/ 482991 h 554948"/>
                <a:gd name="connsiteX43" fmla="*/ 254074 w 624315"/>
                <a:gd name="connsiteY43" fmla="*/ 451775 h 554948"/>
                <a:gd name="connsiteX44" fmla="*/ 118806 w 624315"/>
                <a:gd name="connsiteY44" fmla="*/ 451775 h 554948"/>
                <a:gd name="connsiteX45" fmla="*/ 101464 w 624315"/>
                <a:gd name="connsiteY45" fmla="*/ 434433 h 554948"/>
                <a:gd name="connsiteX46" fmla="*/ 101464 w 624315"/>
                <a:gd name="connsiteY46" fmla="*/ 292227 h 554948"/>
                <a:gd name="connsiteX47" fmla="*/ 118806 w 624315"/>
                <a:gd name="connsiteY47" fmla="*/ 274885 h 554948"/>
                <a:gd name="connsiteX48" fmla="*/ 254074 w 624315"/>
                <a:gd name="connsiteY48" fmla="*/ 274885 h 554948"/>
                <a:gd name="connsiteX49" fmla="*/ 271416 w 624315"/>
                <a:gd name="connsiteY49" fmla="*/ 292227 h 554948"/>
                <a:gd name="connsiteX50" fmla="*/ 271416 w 624315"/>
                <a:gd name="connsiteY50" fmla="*/ 434433 h 554948"/>
                <a:gd name="connsiteX51" fmla="*/ 254074 w 624315"/>
                <a:gd name="connsiteY51" fmla="*/ 451775 h 554948"/>
                <a:gd name="connsiteX52" fmla="*/ 254074 w 624315"/>
                <a:gd name="connsiteY52" fmla="*/ 451775 h 554948"/>
                <a:gd name="connsiteX53" fmla="*/ 129211 w 624315"/>
                <a:gd name="connsiteY53" fmla="*/ 274885 h 554948"/>
                <a:gd name="connsiteX54" fmla="*/ 129211 w 624315"/>
                <a:gd name="connsiteY54" fmla="*/ 250606 h 554948"/>
                <a:gd name="connsiteX55" fmla="*/ 156958 w 624315"/>
                <a:gd name="connsiteY55" fmla="*/ 274885 h 554948"/>
                <a:gd name="connsiteX56" fmla="*/ 156958 w 624315"/>
                <a:gd name="connsiteY56" fmla="*/ 250606 h 554948"/>
                <a:gd name="connsiteX57" fmla="*/ 184706 w 624315"/>
                <a:gd name="connsiteY57" fmla="*/ 250606 h 554948"/>
                <a:gd name="connsiteX58" fmla="*/ 184706 w 624315"/>
                <a:gd name="connsiteY58" fmla="*/ 274885 h 554948"/>
                <a:gd name="connsiteX59" fmla="*/ 212453 w 624315"/>
                <a:gd name="connsiteY59" fmla="*/ 250606 h 554948"/>
                <a:gd name="connsiteX60" fmla="*/ 212453 w 624315"/>
                <a:gd name="connsiteY60" fmla="*/ 274885 h 554948"/>
                <a:gd name="connsiteX61" fmla="*/ 247137 w 624315"/>
                <a:gd name="connsiteY61" fmla="*/ 250606 h 554948"/>
                <a:gd name="connsiteX62" fmla="*/ 247137 w 624315"/>
                <a:gd name="connsiteY62" fmla="*/ 274885 h 554948"/>
                <a:gd name="connsiteX63" fmla="*/ 299164 w 624315"/>
                <a:gd name="connsiteY63" fmla="*/ 302632 h 554948"/>
                <a:gd name="connsiteX64" fmla="*/ 271416 w 624315"/>
                <a:gd name="connsiteY64" fmla="*/ 302632 h 554948"/>
                <a:gd name="connsiteX65" fmla="*/ 299164 w 624315"/>
                <a:gd name="connsiteY65" fmla="*/ 330380 h 554948"/>
                <a:gd name="connsiteX66" fmla="*/ 271416 w 624315"/>
                <a:gd name="connsiteY66" fmla="*/ 330380 h 554948"/>
                <a:gd name="connsiteX67" fmla="*/ 299164 w 624315"/>
                <a:gd name="connsiteY67" fmla="*/ 361596 h 554948"/>
                <a:gd name="connsiteX68" fmla="*/ 271416 w 624315"/>
                <a:gd name="connsiteY68" fmla="*/ 361596 h 554948"/>
                <a:gd name="connsiteX69" fmla="*/ 299164 w 624315"/>
                <a:gd name="connsiteY69" fmla="*/ 392812 h 554948"/>
                <a:gd name="connsiteX70" fmla="*/ 271416 w 624315"/>
                <a:gd name="connsiteY70" fmla="*/ 392812 h 554948"/>
                <a:gd name="connsiteX71" fmla="*/ 299164 w 624315"/>
                <a:gd name="connsiteY71" fmla="*/ 424027 h 554948"/>
                <a:gd name="connsiteX72" fmla="*/ 271416 w 624315"/>
                <a:gd name="connsiteY72" fmla="*/ 424027 h 554948"/>
                <a:gd name="connsiteX73" fmla="*/ 101464 w 624315"/>
                <a:gd name="connsiteY73" fmla="*/ 302632 h 554948"/>
                <a:gd name="connsiteX74" fmla="*/ 77185 w 624315"/>
                <a:gd name="connsiteY74" fmla="*/ 302632 h 554948"/>
                <a:gd name="connsiteX75" fmla="*/ 101464 w 624315"/>
                <a:gd name="connsiteY75" fmla="*/ 330380 h 554948"/>
                <a:gd name="connsiteX76" fmla="*/ 77185 w 624315"/>
                <a:gd name="connsiteY76" fmla="*/ 330380 h 554948"/>
                <a:gd name="connsiteX77" fmla="*/ 101464 w 624315"/>
                <a:gd name="connsiteY77" fmla="*/ 361596 h 554948"/>
                <a:gd name="connsiteX78" fmla="*/ 77185 w 624315"/>
                <a:gd name="connsiteY78" fmla="*/ 361596 h 554948"/>
                <a:gd name="connsiteX79" fmla="*/ 101464 w 624315"/>
                <a:gd name="connsiteY79" fmla="*/ 392812 h 554948"/>
                <a:gd name="connsiteX80" fmla="*/ 77185 w 624315"/>
                <a:gd name="connsiteY80" fmla="*/ 392812 h 554948"/>
                <a:gd name="connsiteX81" fmla="*/ 101464 w 624315"/>
                <a:gd name="connsiteY81" fmla="*/ 424027 h 554948"/>
                <a:gd name="connsiteX82" fmla="*/ 77185 w 624315"/>
                <a:gd name="connsiteY82" fmla="*/ 424027 h 554948"/>
                <a:gd name="connsiteX83" fmla="*/ 129211 w 624315"/>
                <a:gd name="connsiteY83" fmla="*/ 451775 h 554948"/>
                <a:gd name="connsiteX84" fmla="*/ 129211 w 624315"/>
                <a:gd name="connsiteY84" fmla="*/ 479522 h 554948"/>
                <a:gd name="connsiteX85" fmla="*/ 156958 w 624315"/>
                <a:gd name="connsiteY85" fmla="*/ 451775 h 554948"/>
                <a:gd name="connsiteX86" fmla="*/ 156958 w 624315"/>
                <a:gd name="connsiteY86" fmla="*/ 479522 h 554948"/>
                <a:gd name="connsiteX87" fmla="*/ 184706 w 624315"/>
                <a:gd name="connsiteY87" fmla="*/ 479522 h 554948"/>
                <a:gd name="connsiteX88" fmla="*/ 184706 w 624315"/>
                <a:gd name="connsiteY88" fmla="*/ 451775 h 554948"/>
                <a:gd name="connsiteX89" fmla="*/ 212453 w 624315"/>
                <a:gd name="connsiteY89" fmla="*/ 451775 h 554948"/>
                <a:gd name="connsiteX90" fmla="*/ 212453 w 624315"/>
                <a:gd name="connsiteY90" fmla="*/ 479522 h 554948"/>
                <a:gd name="connsiteX91" fmla="*/ 247137 w 624315"/>
                <a:gd name="connsiteY91" fmla="*/ 451775 h 554948"/>
                <a:gd name="connsiteX92" fmla="*/ 247137 w 624315"/>
                <a:gd name="connsiteY92" fmla="*/ 479522 h 55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24315" h="554948">
                  <a:moveTo>
                    <a:pt x="222858" y="267948"/>
                  </a:moveTo>
                  <a:cubicBezTo>
                    <a:pt x="222858" y="156959"/>
                    <a:pt x="222858" y="150022"/>
                    <a:pt x="222858" y="150022"/>
                  </a:cubicBezTo>
                  <a:cubicBezTo>
                    <a:pt x="222858" y="132680"/>
                    <a:pt x="236732" y="118806"/>
                    <a:pt x="250606" y="118806"/>
                  </a:cubicBezTo>
                  <a:cubicBezTo>
                    <a:pt x="493395" y="118806"/>
                    <a:pt x="493395" y="118806"/>
                    <a:pt x="493395" y="118806"/>
                  </a:cubicBezTo>
                  <a:cubicBezTo>
                    <a:pt x="510737" y="118806"/>
                    <a:pt x="521143" y="129211"/>
                    <a:pt x="521143" y="150022"/>
                  </a:cubicBezTo>
                  <a:cubicBezTo>
                    <a:pt x="521143" y="399748"/>
                    <a:pt x="521143" y="399748"/>
                    <a:pt x="521143" y="399748"/>
                  </a:cubicBezTo>
                  <a:cubicBezTo>
                    <a:pt x="521143" y="413622"/>
                    <a:pt x="510737" y="430964"/>
                    <a:pt x="493395" y="430964"/>
                  </a:cubicBezTo>
                  <a:lnTo>
                    <a:pt x="493395" y="430964"/>
                  </a:lnTo>
                  <a:cubicBezTo>
                    <a:pt x="368532" y="430964"/>
                    <a:pt x="309569" y="430964"/>
                    <a:pt x="278353" y="430964"/>
                  </a:cubicBezTo>
                  <a:moveTo>
                    <a:pt x="274885" y="118806"/>
                  </a:moveTo>
                  <a:cubicBezTo>
                    <a:pt x="274885" y="77185"/>
                    <a:pt x="274885" y="77185"/>
                    <a:pt x="274885" y="77185"/>
                  </a:cubicBezTo>
                  <a:moveTo>
                    <a:pt x="326911" y="118806"/>
                  </a:moveTo>
                  <a:cubicBezTo>
                    <a:pt x="326911" y="77185"/>
                    <a:pt x="326911" y="77185"/>
                    <a:pt x="326911" y="77185"/>
                  </a:cubicBezTo>
                  <a:moveTo>
                    <a:pt x="375469" y="77185"/>
                  </a:moveTo>
                  <a:cubicBezTo>
                    <a:pt x="375469" y="118806"/>
                    <a:pt x="375469" y="118806"/>
                    <a:pt x="375469" y="118806"/>
                  </a:cubicBezTo>
                  <a:moveTo>
                    <a:pt x="424027" y="77185"/>
                  </a:moveTo>
                  <a:cubicBezTo>
                    <a:pt x="424027" y="118806"/>
                    <a:pt x="424027" y="118806"/>
                    <a:pt x="424027" y="118806"/>
                  </a:cubicBezTo>
                  <a:moveTo>
                    <a:pt x="482990" y="77185"/>
                  </a:moveTo>
                  <a:cubicBezTo>
                    <a:pt x="482990" y="118806"/>
                    <a:pt x="482990" y="118806"/>
                    <a:pt x="482990" y="118806"/>
                  </a:cubicBezTo>
                  <a:moveTo>
                    <a:pt x="576637" y="170832"/>
                  </a:moveTo>
                  <a:cubicBezTo>
                    <a:pt x="524611" y="170832"/>
                    <a:pt x="524611" y="170832"/>
                    <a:pt x="524611" y="170832"/>
                  </a:cubicBezTo>
                  <a:moveTo>
                    <a:pt x="576637" y="219390"/>
                  </a:moveTo>
                  <a:cubicBezTo>
                    <a:pt x="524611" y="219390"/>
                    <a:pt x="524611" y="219390"/>
                    <a:pt x="524611" y="219390"/>
                  </a:cubicBezTo>
                  <a:moveTo>
                    <a:pt x="576637" y="271417"/>
                  </a:moveTo>
                  <a:cubicBezTo>
                    <a:pt x="524611" y="271417"/>
                    <a:pt x="524611" y="271417"/>
                    <a:pt x="524611" y="271417"/>
                  </a:cubicBezTo>
                  <a:moveTo>
                    <a:pt x="576637" y="330380"/>
                  </a:moveTo>
                  <a:cubicBezTo>
                    <a:pt x="524611" y="330380"/>
                    <a:pt x="524611" y="330380"/>
                    <a:pt x="524611" y="330380"/>
                  </a:cubicBezTo>
                  <a:moveTo>
                    <a:pt x="576637" y="378938"/>
                  </a:moveTo>
                  <a:cubicBezTo>
                    <a:pt x="524611" y="378938"/>
                    <a:pt x="524611" y="378938"/>
                    <a:pt x="524611" y="378938"/>
                  </a:cubicBezTo>
                  <a:moveTo>
                    <a:pt x="222858" y="170832"/>
                  </a:moveTo>
                  <a:cubicBezTo>
                    <a:pt x="181237" y="170832"/>
                    <a:pt x="181237" y="170832"/>
                    <a:pt x="181237" y="170832"/>
                  </a:cubicBezTo>
                  <a:moveTo>
                    <a:pt x="222858" y="219390"/>
                  </a:moveTo>
                  <a:cubicBezTo>
                    <a:pt x="181237" y="219390"/>
                    <a:pt x="181237" y="219390"/>
                    <a:pt x="181237" y="219390"/>
                  </a:cubicBezTo>
                  <a:moveTo>
                    <a:pt x="222858" y="271417"/>
                  </a:moveTo>
                  <a:cubicBezTo>
                    <a:pt x="181237" y="271417"/>
                    <a:pt x="181237" y="271417"/>
                    <a:pt x="181237" y="271417"/>
                  </a:cubicBezTo>
                  <a:moveTo>
                    <a:pt x="326911" y="430964"/>
                  </a:moveTo>
                  <a:cubicBezTo>
                    <a:pt x="326911" y="482991"/>
                    <a:pt x="326911" y="482991"/>
                    <a:pt x="326911" y="482991"/>
                  </a:cubicBezTo>
                  <a:moveTo>
                    <a:pt x="375469" y="479522"/>
                  </a:moveTo>
                  <a:cubicBezTo>
                    <a:pt x="375469" y="427496"/>
                    <a:pt x="375469" y="427496"/>
                    <a:pt x="375469" y="427496"/>
                  </a:cubicBezTo>
                  <a:moveTo>
                    <a:pt x="424027" y="430964"/>
                  </a:moveTo>
                  <a:cubicBezTo>
                    <a:pt x="424027" y="482991"/>
                    <a:pt x="424027" y="482991"/>
                    <a:pt x="424027" y="482991"/>
                  </a:cubicBezTo>
                  <a:moveTo>
                    <a:pt x="482990" y="430964"/>
                  </a:moveTo>
                  <a:cubicBezTo>
                    <a:pt x="482990" y="482991"/>
                    <a:pt x="482990" y="482991"/>
                    <a:pt x="482990" y="482991"/>
                  </a:cubicBezTo>
                  <a:moveTo>
                    <a:pt x="254074" y="451775"/>
                  </a:moveTo>
                  <a:cubicBezTo>
                    <a:pt x="118806" y="451775"/>
                    <a:pt x="118806" y="451775"/>
                    <a:pt x="118806" y="451775"/>
                  </a:cubicBezTo>
                  <a:cubicBezTo>
                    <a:pt x="111869" y="451775"/>
                    <a:pt x="101464" y="441369"/>
                    <a:pt x="101464" y="434433"/>
                  </a:cubicBezTo>
                  <a:cubicBezTo>
                    <a:pt x="101464" y="292227"/>
                    <a:pt x="101464" y="292227"/>
                    <a:pt x="101464" y="292227"/>
                  </a:cubicBezTo>
                  <a:cubicBezTo>
                    <a:pt x="101464" y="281822"/>
                    <a:pt x="108401" y="274885"/>
                    <a:pt x="118806" y="274885"/>
                  </a:cubicBezTo>
                  <a:cubicBezTo>
                    <a:pt x="254074" y="274885"/>
                    <a:pt x="254074" y="274885"/>
                    <a:pt x="254074" y="274885"/>
                  </a:cubicBezTo>
                  <a:cubicBezTo>
                    <a:pt x="264480" y="274885"/>
                    <a:pt x="271416" y="281822"/>
                    <a:pt x="271416" y="292227"/>
                  </a:cubicBezTo>
                  <a:cubicBezTo>
                    <a:pt x="271416" y="434433"/>
                    <a:pt x="271416" y="434433"/>
                    <a:pt x="271416" y="434433"/>
                  </a:cubicBezTo>
                  <a:cubicBezTo>
                    <a:pt x="271416" y="441369"/>
                    <a:pt x="264480" y="451775"/>
                    <a:pt x="254074" y="451775"/>
                  </a:cubicBezTo>
                  <a:lnTo>
                    <a:pt x="254074" y="451775"/>
                  </a:lnTo>
                  <a:close/>
                  <a:moveTo>
                    <a:pt x="129211" y="274885"/>
                  </a:moveTo>
                  <a:cubicBezTo>
                    <a:pt x="129211" y="250606"/>
                    <a:pt x="129211" y="250606"/>
                    <a:pt x="129211" y="250606"/>
                  </a:cubicBezTo>
                  <a:moveTo>
                    <a:pt x="156958" y="274885"/>
                  </a:moveTo>
                  <a:cubicBezTo>
                    <a:pt x="156958" y="250606"/>
                    <a:pt x="156958" y="250606"/>
                    <a:pt x="156958" y="250606"/>
                  </a:cubicBezTo>
                  <a:moveTo>
                    <a:pt x="184706" y="250606"/>
                  </a:moveTo>
                  <a:cubicBezTo>
                    <a:pt x="184706" y="274885"/>
                    <a:pt x="184706" y="274885"/>
                    <a:pt x="184706" y="274885"/>
                  </a:cubicBezTo>
                  <a:moveTo>
                    <a:pt x="212453" y="250606"/>
                  </a:moveTo>
                  <a:cubicBezTo>
                    <a:pt x="212453" y="274885"/>
                    <a:pt x="212453" y="274885"/>
                    <a:pt x="212453" y="274885"/>
                  </a:cubicBezTo>
                  <a:moveTo>
                    <a:pt x="247137" y="250606"/>
                  </a:moveTo>
                  <a:cubicBezTo>
                    <a:pt x="247137" y="274885"/>
                    <a:pt x="247137" y="274885"/>
                    <a:pt x="247137" y="274885"/>
                  </a:cubicBezTo>
                  <a:moveTo>
                    <a:pt x="299164" y="302632"/>
                  </a:moveTo>
                  <a:cubicBezTo>
                    <a:pt x="271416" y="302632"/>
                    <a:pt x="271416" y="302632"/>
                    <a:pt x="271416" y="302632"/>
                  </a:cubicBezTo>
                  <a:moveTo>
                    <a:pt x="299164" y="330380"/>
                  </a:moveTo>
                  <a:cubicBezTo>
                    <a:pt x="271416" y="330380"/>
                    <a:pt x="271416" y="330380"/>
                    <a:pt x="271416" y="330380"/>
                  </a:cubicBezTo>
                  <a:moveTo>
                    <a:pt x="299164" y="361596"/>
                  </a:moveTo>
                  <a:cubicBezTo>
                    <a:pt x="271416" y="361596"/>
                    <a:pt x="271416" y="361596"/>
                    <a:pt x="271416" y="361596"/>
                  </a:cubicBezTo>
                  <a:moveTo>
                    <a:pt x="299164" y="392812"/>
                  </a:moveTo>
                  <a:cubicBezTo>
                    <a:pt x="271416" y="392812"/>
                    <a:pt x="271416" y="392812"/>
                    <a:pt x="271416" y="392812"/>
                  </a:cubicBezTo>
                  <a:moveTo>
                    <a:pt x="299164" y="424027"/>
                  </a:moveTo>
                  <a:cubicBezTo>
                    <a:pt x="271416" y="424027"/>
                    <a:pt x="271416" y="424027"/>
                    <a:pt x="271416" y="424027"/>
                  </a:cubicBezTo>
                  <a:moveTo>
                    <a:pt x="101464" y="302632"/>
                  </a:moveTo>
                  <a:cubicBezTo>
                    <a:pt x="77185" y="302632"/>
                    <a:pt x="77185" y="302632"/>
                    <a:pt x="77185" y="302632"/>
                  </a:cubicBezTo>
                  <a:moveTo>
                    <a:pt x="101464" y="330380"/>
                  </a:moveTo>
                  <a:cubicBezTo>
                    <a:pt x="77185" y="330380"/>
                    <a:pt x="77185" y="330380"/>
                    <a:pt x="77185" y="330380"/>
                  </a:cubicBezTo>
                  <a:moveTo>
                    <a:pt x="101464" y="361596"/>
                  </a:moveTo>
                  <a:cubicBezTo>
                    <a:pt x="77185" y="361596"/>
                    <a:pt x="77185" y="361596"/>
                    <a:pt x="77185" y="361596"/>
                  </a:cubicBezTo>
                  <a:moveTo>
                    <a:pt x="101464" y="392812"/>
                  </a:moveTo>
                  <a:cubicBezTo>
                    <a:pt x="77185" y="392812"/>
                    <a:pt x="77185" y="392812"/>
                    <a:pt x="77185" y="392812"/>
                  </a:cubicBezTo>
                  <a:moveTo>
                    <a:pt x="101464" y="424027"/>
                  </a:moveTo>
                  <a:cubicBezTo>
                    <a:pt x="77185" y="424027"/>
                    <a:pt x="77185" y="424027"/>
                    <a:pt x="77185" y="424027"/>
                  </a:cubicBezTo>
                  <a:moveTo>
                    <a:pt x="129211" y="451775"/>
                  </a:moveTo>
                  <a:cubicBezTo>
                    <a:pt x="129211" y="479522"/>
                    <a:pt x="129211" y="479522"/>
                    <a:pt x="129211" y="479522"/>
                  </a:cubicBezTo>
                  <a:moveTo>
                    <a:pt x="156958" y="451775"/>
                  </a:moveTo>
                  <a:cubicBezTo>
                    <a:pt x="156958" y="479522"/>
                    <a:pt x="156958" y="479522"/>
                    <a:pt x="156958" y="479522"/>
                  </a:cubicBezTo>
                  <a:moveTo>
                    <a:pt x="184706" y="479522"/>
                  </a:moveTo>
                  <a:cubicBezTo>
                    <a:pt x="184706" y="451775"/>
                    <a:pt x="184706" y="451775"/>
                    <a:pt x="184706" y="451775"/>
                  </a:cubicBezTo>
                  <a:moveTo>
                    <a:pt x="212453" y="451775"/>
                  </a:moveTo>
                  <a:cubicBezTo>
                    <a:pt x="212453" y="479522"/>
                    <a:pt x="212453" y="479522"/>
                    <a:pt x="212453" y="479522"/>
                  </a:cubicBezTo>
                  <a:moveTo>
                    <a:pt x="247137" y="451775"/>
                  </a:moveTo>
                  <a:cubicBezTo>
                    <a:pt x="247137" y="479522"/>
                    <a:pt x="247137" y="479522"/>
                    <a:pt x="247137" y="479522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F92DA583-ECA1-4C0B-B363-D59F67AA2337}"/>
              </a:ext>
            </a:extLst>
          </p:cNvPr>
          <p:cNvGrpSpPr/>
          <p:nvPr/>
        </p:nvGrpSpPr>
        <p:grpSpPr>
          <a:xfrm>
            <a:off x="9650971" y="4675308"/>
            <a:ext cx="445886" cy="445886"/>
            <a:chOff x="9070181" y="4653537"/>
            <a:chExt cx="445886" cy="445886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7017977F-5A5D-4BAA-B5AE-0D5FC8FEF3C8}"/>
                </a:ext>
              </a:extLst>
            </p:cNvPr>
            <p:cNvSpPr/>
            <p:nvPr/>
          </p:nvSpPr>
          <p:spPr bwMode="auto">
            <a:xfrm>
              <a:off x="9070181" y="4653537"/>
              <a:ext cx="445886" cy="445886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4" name="language">
              <a:extLst>
                <a:ext uri="{FF2B5EF4-FFF2-40B4-BE49-F238E27FC236}">
                  <a16:creationId xmlns:a16="http://schemas.microsoft.com/office/drawing/2014/main" id="{231C49EE-41F0-402F-A352-DC60281C1B13}"/>
                </a:ext>
              </a:extLst>
            </p:cNvPr>
            <p:cNvSpPr/>
            <p:nvPr/>
          </p:nvSpPr>
          <p:spPr>
            <a:xfrm>
              <a:off x="9121669" y="4698207"/>
              <a:ext cx="334276" cy="357508"/>
            </a:xfrm>
            <a:custGeom>
              <a:avLst/>
              <a:gdLst>
                <a:gd name="connsiteX0" fmla="*/ 111767 w 720725"/>
                <a:gd name="connsiteY0" fmla="*/ 661794 h 758658"/>
                <a:gd name="connsiteX1" fmla="*/ 225565 w 720725"/>
                <a:gd name="connsiteY1" fmla="*/ 358331 h 758658"/>
                <a:gd name="connsiteX2" fmla="*/ 339364 w 720725"/>
                <a:gd name="connsiteY2" fmla="*/ 661794 h 758658"/>
                <a:gd name="connsiteX3" fmla="*/ 149700 w 720725"/>
                <a:gd name="connsiteY3" fmla="*/ 555582 h 758658"/>
                <a:gd name="connsiteX4" fmla="*/ 297638 w 720725"/>
                <a:gd name="connsiteY4" fmla="*/ 555582 h 758658"/>
                <a:gd name="connsiteX5" fmla="*/ 604895 w 720725"/>
                <a:gd name="connsiteY5" fmla="*/ 244532 h 758658"/>
                <a:gd name="connsiteX6" fmla="*/ 604895 w 720725"/>
                <a:gd name="connsiteY6" fmla="*/ 168666 h 758658"/>
                <a:gd name="connsiteX7" fmla="*/ 301431 w 720725"/>
                <a:gd name="connsiteY7" fmla="*/ 168666 h 758658"/>
                <a:gd name="connsiteX8" fmla="*/ 301431 w 720725"/>
                <a:gd name="connsiteY8" fmla="*/ 244532 h 758658"/>
                <a:gd name="connsiteX9" fmla="*/ 453163 w 720725"/>
                <a:gd name="connsiteY9" fmla="*/ 111767 h 758658"/>
                <a:gd name="connsiteX10" fmla="*/ 453163 w 720725"/>
                <a:gd name="connsiteY10" fmla="*/ 168666 h 758658"/>
                <a:gd name="connsiteX11" fmla="*/ 396264 w 720725"/>
                <a:gd name="connsiteY11" fmla="*/ 434197 h 758658"/>
                <a:gd name="connsiteX12" fmla="*/ 453163 w 720725"/>
                <a:gd name="connsiteY12" fmla="*/ 434197 h 758658"/>
                <a:gd name="connsiteX13" fmla="*/ 453163 w 720725"/>
                <a:gd name="connsiteY13" fmla="*/ 320398 h 758658"/>
                <a:gd name="connsiteX14" fmla="*/ 529029 w 720725"/>
                <a:gd name="connsiteY14" fmla="*/ 244532 h 758658"/>
                <a:gd name="connsiteX15" fmla="*/ 339364 w 720725"/>
                <a:gd name="connsiteY15" fmla="*/ 244532 h 758658"/>
                <a:gd name="connsiteX16" fmla="*/ 282465 w 720725"/>
                <a:gd name="connsiteY16" fmla="*/ 320398 h 758658"/>
                <a:gd name="connsiteX17" fmla="*/ 623861 w 720725"/>
                <a:gd name="connsiteY17" fmla="*/ 320398 h 75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0725" h="758658">
                  <a:moveTo>
                    <a:pt x="111767" y="661794"/>
                  </a:moveTo>
                  <a:lnTo>
                    <a:pt x="225565" y="358331"/>
                  </a:lnTo>
                  <a:lnTo>
                    <a:pt x="339364" y="661794"/>
                  </a:lnTo>
                  <a:moveTo>
                    <a:pt x="149700" y="555582"/>
                  </a:moveTo>
                  <a:lnTo>
                    <a:pt x="297638" y="555582"/>
                  </a:lnTo>
                  <a:moveTo>
                    <a:pt x="604895" y="244532"/>
                  </a:moveTo>
                  <a:lnTo>
                    <a:pt x="604895" y="168666"/>
                  </a:lnTo>
                  <a:lnTo>
                    <a:pt x="301431" y="168666"/>
                  </a:lnTo>
                  <a:lnTo>
                    <a:pt x="301431" y="244532"/>
                  </a:lnTo>
                  <a:moveTo>
                    <a:pt x="453163" y="111767"/>
                  </a:moveTo>
                  <a:lnTo>
                    <a:pt x="453163" y="168666"/>
                  </a:lnTo>
                  <a:moveTo>
                    <a:pt x="396264" y="434197"/>
                  </a:moveTo>
                  <a:lnTo>
                    <a:pt x="453163" y="434197"/>
                  </a:lnTo>
                  <a:lnTo>
                    <a:pt x="453163" y="320398"/>
                  </a:lnTo>
                  <a:lnTo>
                    <a:pt x="529029" y="244532"/>
                  </a:lnTo>
                  <a:lnTo>
                    <a:pt x="339364" y="244532"/>
                  </a:lnTo>
                  <a:moveTo>
                    <a:pt x="282465" y="320398"/>
                  </a:moveTo>
                  <a:lnTo>
                    <a:pt x="623861" y="320398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2306A88A-F043-473B-A83B-4E82068EB419}"/>
              </a:ext>
            </a:extLst>
          </p:cNvPr>
          <p:cNvGrpSpPr/>
          <p:nvPr/>
        </p:nvGrpSpPr>
        <p:grpSpPr>
          <a:xfrm>
            <a:off x="10282915" y="4619964"/>
            <a:ext cx="465813" cy="465813"/>
            <a:chOff x="9702125" y="4598193"/>
            <a:chExt cx="465813" cy="465813"/>
          </a:xfrm>
        </p:grpSpPr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63E40727-A854-482E-93D2-9AD1DFFD6985}"/>
                </a:ext>
              </a:extLst>
            </p:cNvPr>
            <p:cNvSpPr/>
            <p:nvPr/>
          </p:nvSpPr>
          <p:spPr bwMode="auto">
            <a:xfrm>
              <a:off x="9702125" y="4598193"/>
              <a:ext cx="465813" cy="46581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datacenter">
              <a:extLst>
                <a:ext uri="{FF2B5EF4-FFF2-40B4-BE49-F238E27FC236}">
                  <a16:creationId xmlns:a16="http://schemas.microsoft.com/office/drawing/2014/main" id="{DF18EDEB-4A36-40E0-9353-AB8DD38299F3}"/>
                </a:ext>
              </a:extLst>
            </p:cNvPr>
            <p:cNvSpPr/>
            <p:nvPr/>
          </p:nvSpPr>
          <p:spPr>
            <a:xfrm>
              <a:off x="9736932" y="4702914"/>
              <a:ext cx="372427" cy="253927"/>
            </a:xfrm>
            <a:custGeom>
              <a:avLst/>
              <a:gdLst>
                <a:gd name="connsiteX0" fmla="*/ 79036 w 768411"/>
                <a:gd name="connsiteY0" fmla="*/ 79036 h 523916"/>
                <a:gd name="connsiteX1" fmla="*/ 274632 w 768411"/>
                <a:gd name="connsiteY1" fmla="*/ 79036 h 523916"/>
                <a:gd name="connsiteX2" fmla="*/ 274632 w 768411"/>
                <a:gd name="connsiteY2" fmla="*/ 466734 h 523916"/>
                <a:gd name="connsiteX3" fmla="*/ 79036 w 768411"/>
                <a:gd name="connsiteY3" fmla="*/ 466734 h 523916"/>
                <a:gd name="connsiteX4" fmla="*/ 79036 w 768411"/>
                <a:gd name="connsiteY4" fmla="*/ 79036 h 523916"/>
                <a:gd name="connsiteX5" fmla="*/ 79036 w 768411"/>
                <a:gd name="connsiteY5" fmla="*/ 79036 h 523916"/>
                <a:gd name="connsiteX6" fmla="*/ 274632 w 768411"/>
                <a:gd name="connsiteY6" fmla="*/ 466734 h 523916"/>
                <a:gd name="connsiteX7" fmla="*/ 361951 w 768411"/>
                <a:gd name="connsiteY7" fmla="*/ 389893 h 523916"/>
                <a:gd name="connsiteX8" fmla="*/ 361951 w 768411"/>
                <a:gd name="connsiteY8" fmla="*/ 358458 h 523916"/>
                <a:gd name="connsiteX9" fmla="*/ 358458 w 768411"/>
                <a:gd name="connsiteY9" fmla="*/ 194297 h 523916"/>
                <a:gd name="connsiteX10" fmla="*/ 358458 w 768411"/>
                <a:gd name="connsiteY10" fmla="*/ 169848 h 523916"/>
                <a:gd name="connsiteX11" fmla="*/ 274632 w 768411"/>
                <a:gd name="connsiteY11" fmla="*/ 79036 h 523916"/>
                <a:gd name="connsiteX12" fmla="*/ 79036 w 768411"/>
                <a:gd name="connsiteY12" fmla="*/ 204776 h 523916"/>
                <a:gd name="connsiteX13" fmla="*/ 274632 w 768411"/>
                <a:gd name="connsiteY13" fmla="*/ 204776 h 523916"/>
                <a:gd name="connsiteX14" fmla="*/ 79036 w 768411"/>
                <a:gd name="connsiteY14" fmla="*/ 340994 h 523916"/>
                <a:gd name="connsiteX15" fmla="*/ 271139 w 768411"/>
                <a:gd name="connsiteY15" fmla="*/ 340994 h 523916"/>
                <a:gd name="connsiteX16" fmla="*/ 505155 w 768411"/>
                <a:gd name="connsiteY16" fmla="*/ 79036 h 523916"/>
                <a:gd name="connsiteX17" fmla="*/ 505155 w 768411"/>
                <a:gd name="connsiteY17" fmla="*/ 466734 h 523916"/>
                <a:gd name="connsiteX18" fmla="*/ 697258 w 768411"/>
                <a:gd name="connsiteY18" fmla="*/ 466734 h 523916"/>
                <a:gd name="connsiteX19" fmla="*/ 697258 w 768411"/>
                <a:gd name="connsiteY19" fmla="*/ 79036 h 523916"/>
                <a:gd name="connsiteX20" fmla="*/ 505155 w 768411"/>
                <a:gd name="connsiteY20" fmla="*/ 79036 h 523916"/>
                <a:gd name="connsiteX21" fmla="*/ 505155 w 768411"/>
                <a:gd name="connsiteY21" fmla="*/ 79036 h 523916"/>
                <a:gd name="connsiteX22" fmla="*/ 417835 w 768411"/>
                <a:gd name="connsiteY22" fmla="*/ 351472 h 523916"/>
                <a:gd name="connsiteX23" fmla="*/ 417835 w 768411"/>
                <a:gd name="connsiteY23" fmla="*/ 382907 h 523916"/>
                <a:gd name="connsiteX24" fmla="*/ 505155 w 768411"/>
                <a:gd name="connsiteY24" fmla="*/ 466734 h 523916"/>
                <a:gd name="connsiteX25" fmla="*/ 505155 w 768411"/>
                <a:gd name="connsiteY25" fmla="*/ 79036 h 523916"/>
                <a:gd name="connsiteX26" fmla="*/ 417835 w 768411"/>
                <a:gd name="connsiteY26" fmla="*/ 162862 h 523916"/>
                <a:gd name="connsiteX27" fmla="*/ 417835 w 768411"/>
                <a:gd name="connsiteY27" fmla="*/ 183819 h 523916"/>
                <a:gd name="connsiteX28" fmla="*/ 697258 w 768411"/>
                <a:gd name="connsiteY28" fmla="*/ 204776 h 523916"/>
                <a:gd name="connsiteX29" fmla="*/ 505155 w 768411"/>
                <a:gd name="connsiteY29" fmla="*/ 204776 h 523916"/>
                <a:gd name="connsiteX30" fmla="*/ 697258 w 768411"/>
                <a:gd name="connsiteY30" fmla="*/ 340994 h 523916"/>
                <a:gd name="connsiteX31" fmla="*/ 505155 w 768411"/>
                <a:gd name="connsiteY31" fmla="*/ 340994 h 523916"/>
                <a:gd name="connsiteX32" fmla="*/ 313052 w 768411"/>
                <a:gd name="connsiteY32" fmla="*/ 204776 h 523916"/>
                <a:gd name="connsiteX33" fmla="*/ 313052 w 768411"/>
                <a:gd name="connsiteY33" fmla="*/ 264153 h 523916"/>
                <a:gd name="connsiteX34" fmla="*/ 410850 w 768411"/>
                <a:gd name="connsiteY34" fmla="*/ 204776 h 523916"/>
                <a:gd name="connsiteX35" fmla="*/ 410850 w 768411"/>
                <a:gd name="connsiteY35" fmla="*/ 264153 h 523916"/>
                <a:gd name="connsiteX36" fmla="*/ 379415 w 768411"/>
                <a:gd name="connsiteY36" fmla="*/ 243196 h 523916"/>
                <a:gd name="connsiteX37" fmla="*/ 361951 w 768411"/>
                <a:gd name="connsiteY37" fmla="*/ 264153 h 523916"/>
                <a:gd name="connsiteX38" fmla="*/ 361951 w 768411"/>
                <a:gd name="connsiteY38" fmla="*/ 264153 h 523916"/>
                <a:gd name="connsiteX39" fmla="*/ 344487 w 768411"/>
                <a:gd name="connsiteY39" fmla="*/ 243196 h 523916"/>
                <a:gd name="connsiteX40" fmla="*/ 344487 w 768411"/>
                <a:gd name="connsiteY40" fmla="*/ 222240 h 523916"/>
                <a:gd name="connsiteX41" fmla="*/ 361951 w 768411"/>
                <a:gd name="connsiteY41" fmla="*/ 204776 h 523916"/>
                <a:gd name="connsiteX42" fmla="*/ 361951 w 768411"/>
                <a:gd name="connsiteY42" fmla="*/ 204776 h 523916"/>
                <a:gd name="connsiteX43" fmla="*/ 379415 w 768411"/>
                <a:gd name="connsiteY43" fmla="*/ 222240 h 523916"/>
                <a:gd name="connsiteX44" fmla="*/ 379415 w 768411"/>
                <a:gd name="connsiteY44" fmla="*/ 243196 h 523916"/>
                <a:gd name="connsiteX45" fmla="*/ 379415 w 768411"/>
                <a:gd name="connsiteY45" fmla="*/ 243196 h 523916"/>
                <a:gd name="connsiteX46" fmla="*/ 477213 w 768411"/>
                <a:gd name="connsiteY46" fmla="*/ 243196 h 523916"/>
                <a:gd name="connsiteX47" fmla="*/ 459749 w 768411"/>
                <a:gd name="connsiteY47" fmla="*/ 264153 h 523916"/>
                <a:gd name="connsiteX48" fmla="*/ 459749 w 768411"/>
                <a:gd name="connsiteY48" fmla="*/ 264153 h 523916"/>
                <a:gd name="connsiteX49" fmla="*/ 442285 w 768411"/>
                <a:gd name="connsiteY49" fmla="*/ 243196 h 523916"/>
                <a:gd name="connsiteX50" fmla="*/ 442285 w 768411"/>
                <a:gd name="connsiteY50" fmla="*/ 222240 h 523916"/>
                <a:gd name="connsiteX51" fmla="*/ 459749 w 768411"/>
                <a:gd name="connsiteY51" fmla="*/ 204776 h 523916"/>
                <a:gd name="connsiteX52" fmla="*/ 459749 w 768411"/>
                <a:gd name="connsiteY52" fmla="*/ 204776 h 523916"/>
                <a:gd name="connsiteX53" fmla="*/ 477213 w 768411"/>
                <a:gd name="connsiteY53" fmla="*/ 222240 h 523916"/>
                <a:gd name="connsiteX54" fmla="*/ 477213 w 768411"/>
                <a:gd name="connsiteY54" fmla="*/ 243196 h 523916"/>
                <a:gd name="connsiteX55" fmla="*/ 477213 w 768411"/>
                <a:gd name="connsiteY55" fmla="*/ 243196 h 523916"/>
                <a:gd name="connsiteX56" fmla="*/ 477213 w 768411"/>
                <a:gd name="connsiteY56" fmla="*/ 340994 h 523916"/>
                <a:gd name="connsiteX57" fmla="*/ 477213 w 768411"/>
                <a:gd name="connsiteY57" fmla="*/ 292095 h 523916"/>
                <a:gd name="connsiteX58" fmla="*/ 379415 w 768411"/>
                <a:gd name="connsiteY58" fmla="*/ 340994 h 523916"/>
                <a:gd name="connsiteX59" fmla="*/ 379415 w 768411"/>
                <a:gd name="connsiteY59" fmla="*/ 292095 h 523916"/>
                <a:gd name="connsiteX60" fmla="*/ 410850 w 768411"/>
                <a:gd name="connsiteY60" fmla="*/ 323530 h 523916"/>
                <a:gd name="connsiteX61" fmla="*/ 410850 w 768411"/>
                <a:gd name="connsiteY61" fmla="*/ 306066 h 523916"/>
                <a:gd name="connsiteX62" fmla="*/ 428314 w 768411"/>
                <a:gd name="connsiteY62" fmla="*/ 288602 h 523916"/>
                <a:gd name="connsiteX63" fmla="*/ 428314 w 768411"/>
                <a:gd name="connsiteY63" fmla="*/ 288602 h 523916"/>
                <a:gd name="connsiteX64" fmla="*/ 445778 w 768411"/>
                <a:gd name="connsiteY64" fmla="*/ 306066 h 523916"/>
                <a:gd name="connsiteX65" fmla="*/ 445778 w 768411"/>
                <a:gd name="connsiteY65" fmla="*/ 323530 h 523916"/>
                <a:gd name="connsiteX66" fmla="*/ 428314 w 768411"/>
                <a:gd name="connsiteY66" fmla="*/ 340994 h 523916"/>
                <a:gd name="connsiteX67" fmla="*/ 428314 w 768411"/>
                <a:gd name="connsiteY67" fmla="*/ 340994 h 523916"/>
                <a:gd name="connsiteX68" fmla="*/ 410850 w 768411"/>
                <a:gd name="connsiteY68" fmla="*/ 323530 h 523916"/>
                <a:gd name="connsiteX69" fmla="*/ 410850 w 768411"/>
                <a:gd name="connsiteY69" fmla="*/ 323530 h 523916"/>
                <a:gd name="connsiteX70" fmla="*/ 313052 w 768411"/>
                <a:gd name="connsiteY70" fmla="*/ 323530 h 523916"/>
                <a:gd name="connsiteX71" fmla="*/ 313052 w 768411"/>
                <a:gd name="connsiteY71" fmla="*/ 306066 h 523916"/>
                <a:gd name="connsiteX72" fmla="*/ 330516 w 768411"/>
                <a:gd name="connsiteY72" fmla="*/ 288602 h 523916"/>
                <a:gd name="connsiteX73" fmla="*/ 330516 w 768411"/>
                <a:gd name="connsiteY73" fmla="*/ 288602 h 523916"/>
                <a:gd name="connsiteX74" fmla="*/ 344487 w 768411"/>
                <a:gd name="connsiteY74" fmla="*/ 309559 h 523916"/>
                <a:gd name="connsiteX75" fmla="*/ 344487 w 768411"/>
                <a:gd name="connsiteY75" fmla="*/ 327023 h 523916"/>
                <a:gd name="connsiteX76" fmla="*/ 327023 w 768411"/>
                <a:gd name="connsiteY76" fmla="*/ 344487 h 523916"/>
                <a:gd name="connsiteX77" fmla="*/ 327023 w 768411"/>
                <a:gd name="connsiteY77" fmla="*/ 344487 h 523916"/>
                <a:gd name="connsiteX78" fmla="*/ 313052 w 768411"/>
                <a:gd name="connsiteY78" fmla="*/ 323530 h 523916"/>
                <a:gd name="connsiteX79" fmla="*/ 313052 w 768411"/>
                <a:gd name="connsiteY79" fmla="*/ 323530 h 52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68411" h="523916">
                  <a:moveTo>
                    <a:pt x="79036" y="79036"/>
                  </a:moveTo>
                  <a:lnTo>
                    <a:pt x="274632" y="79036"/>
                  </a:lnTo>
                  <a:lnTo>
                    <a:pt x="274632" y="466734"/>
                  </a:lnTo>
                  <a:lnTo>
                    <a:pt x="79036" y="466734"/>
                  </a:lnTo>
                  <a:lnTo>
                    <a:pt x="79036" y="79036"/>
                  </a:lnTo>
                  <a:lnTo>
                    <a:pt x="79036" y="79036"/>
                  </a:lnTo>
                  <a:close/>
                  <a:moveTo>
                    <a:pt x="274632" y="466734"/>
                  </a:moveTo>
                  <a:lnTo>
                    <a:pt x="361951" y="389893"/>
                  </a:lnTo>
                  <a:lnTo>
                    <a:pt x="361951" y="358458"/>
                  </a:lnTo>
                  <a:moveTo>
                    <a:pt x="358458" y="194297"/>
                  </a:moveTo>
                  <a:lnTo>
                    <a:pt x="358458" y="169848"/>
                  </a:lnTo>
                  <a:lnTo>
                    <a:pt x="274632" y="79036"/>
                  </a:lnTo>
                  <a:moveTo>
                    <a:pt x="79036" y="204776"/>
                  </a:moveTo>
                  <a:lnTo>
                    <a:pt x="274632" y="204776"/>
                  </a:lnTo>
                  <a:moveTo>
                    <a:pt x="79036" y="340994"/>
                  </a:moveTo>
                  <a:lnTo>
                    <a:pt x="271139" y="340994"/>
                  </a:lnTo>
                  <a:moveTo>
                    <a:pt x="505155" y="79036"/>
                  </a:moveTo>
                  <a:lnTo>
                    <a:pt x="505155" y="466734"/>
                  </a:lnTo>
                  <a:lnTo>
                    <a:pt x="697258" y="466734"/>
                  </a:lnTo>
                  <a:lnTo>
                    <a:pt x="697258" y="79036"/>
                  </a:lnTo>
                  <a:lnTo>
                    <a:pt x="505155" y="79036"/>
                  </a:lnTo>
                  <a:lnTo>
                    <a:pt x="505155" y="79036"/>
                  </a:lnTo>
                  <a:close/>
                  <a:moveTo>
                    <a:pt x="417835" y="351472"/>
                  </a:moveTo>
                  <a:lnTo>
                    <a:pt x="417835" y="382907"/>
                  </a:lnTo>
                  <a:lnTo>
                    <a:pt x="505155" y="466734"/>
                  </a:lnTo>
                  <a:moveTo>
                    <a:pt x="505155" y="79036"/>
                  </a:moveTo>
                  <a:lnTo>
                    <a:pt x="417835" y="162862"/>
                  </a:lnTo>
                  <a:lnTo>
                    <a:pt x="417835" y="183819"/>
                  </a:lnTo>
                  <a:moveTo>
                    <a:pt x="697258" y="204776"/>
                  </a:moveTo>
                  <a:lnTo>
                    <a:pt x="505155" y="204776"/>
                  </a:lnTo>
                  <a:moveTo>
                    <a:pt x="697258" y="340994"/>
                  </a:moveTo>
                  <a:lnTo>
                    <a:pt x="505155" y="340994"/>
                  </a:lnTo>
                  <a:moveTo>
                    <a:pt x="313052" y="204776"/>
                  </a:moveTo>
                  <a:cubicBezTo>
                    <a:pt x="313052" y="264153"/>
                    <a:pt x="313052" y="264153"/>
                    <a:pt x="313052" y="264153"/>
                  </a:cubicBezTo>
                  <a:moveTo>
                    <a:pt x="410850" y="204776"/>
                  </a:moveTo>
                  <a:cubicBezTo>
                    <a:pt x="410850" y="264153"/>
                    <a:pt x="410850" y="264153"/>
                    <a:pt x="410850" y="264153"/>
                  </a:cubicBezTo>
                  <a:moveTo>
                    <a:pt x="379415" y="243196"/>
                  </a:moveTo>
                  <a:cubicBezTo>
                    <a:pt x="379415" y="253675"/>
                    <a:pt x="372429" y="264153"/>
                    <a:pt x="361951" y="264153"/>
                  </a:cubicBezTo>
                  <a:lnTo>
                    <a:pt x="361951" y="264153"/>
                  </a:lnTo>
                  <a:cubicBezTo>
                    <a:pt x="351473" y="264153"/>
                    <a:pt x="344487" y="253675"/>
                    <a:pt x="344487" y="243196"/>
                  </a:cubicBezTo>
                  <a:cubicBezTo>
                    <a:pt x="344487" y="243196"/>
                    <a:pt x="344487" y="243196"/>
                    <a:pt x="344487" y="222240"/>
                  </a:cubicBezTo>
                  <a:cubicBezTo>
                    <a:pt x="344487" y="215254"/>
                    <a:pt x="351473" y="204776"/>
                    <a:pt x="361951" y="204776"/>
                  </a:cubicBezTo>
                  <a:lnTo>
                    <a:pt x="361951" y="204776"/>
                  </a:lnTo>
                  <a:cubicBezTo>
                    <a:pt x="368937" y="204776"/>
                    <a:pt x="379415" y="215254"/>
                    <a:pt x="379415" y="222240"/>
                  </a:cubicBezTo>
                  <a:cubicBezTo>
                    <a:pt x="379415" y="222240"/>
                    <a:pt x="379415" y="222240"/>
                    <a:pt x="379415" y="243196"/>
                  </a:cubicBezTo>
                  <a:lnTo>
                    <a:pt x="379415" y="243196"/>
                  </a:lnTo>
                  <a:close/>
                  <a:moveTo>
                    <a:pt x="477213" y="243196"/>
                  </a:moveTo>
                  <a:cubicBezTo>
                    <a:pt x="477213" y="253675"/>
                    <a:pt x="470227" y="264153"/>
                    <a:pt x="459749" y="264153"/>
                  </a:cubicBezTo>
                  <a:lnTo>
                    <a:pt x="459749" y="264153"/>
                  </a:lnTo>
                  <a:cubicBezTo>
                    <a:pt x="452763" y="264153"/>
                    <a:pt x="442285" y="257167"/>
                    <a:pt x="442285" y="243196"/>
                  </a:cubicBezTo>
                  <a:cubicBezTo>
                    <a:pt x="442285" y="243196"/>
                    <a:pt x="442285" y="243196"/>
                    <a:pt x="442285" y="222240"/>
                  </a:cubicBezTo>
                  <a:cubicBezTo>
                    <a:pt x="442285" y="215254"/>
                    <a:pt x="449270" y="204776"/>
                    <a:pt x="459749" y="204776"/>
                  </a:cubicBezTo>
                  <a:lnTo>
                    <a:pt x="459749" y="204776"/>
                  </a:lnTo>
                  <a:cubicBezTo>
                    <a:pt x="470227" y="204776"/>
                    <a:pt x="477213" y="211761"/>
                    <a:pt x="477213" y="222240"/>
                  </a:cubicBezTo>
                  <a:cubicBezTo>
                    <a:pt x="477213" y="222240"/>
                    <a:pt x="477213" y="222240"/>
                    <a:pt x="477213" y="243196"/>
                  </a:cubicBezTo>
                  <a:lnTo>
                    <a:pt x="477213" y="243196"/>
                  </a:lnTo>
                  <a:close/>
                  <a:moveTo>
                    <a:pt x="477213" y="340994"/>
                  </a:moveTo>
                  <a:cubicBezTo>
                    <a:pt x="477213" y="340994"/>
                    <a:pt x="477213" y="340994"/>
                    <a:pt x="477213" y="292095"/>
                  </a:cubicBezTo>
                  <a:moveTo>
                    <a:pt x="379415" y="340994"/>
                  </a:moveTo>
                  <a:cubicBezTo>
                    <a:pt x="379415" y="340994"/>
                    <a:pt x="379415" y="340994"/>
                    <a:pt x="379415" y="292095"/>
                  </a:cubicBezTo>
                  <a:moveTo>
                    <a:pt x="410850" y="323530"/>
                  </a:moveTo>
                  <a:cubicBezTo>
                    <a:pt x="410850" y="306066"/>
                    <a:pt x="410850" y="306066"/>
                    <a:pt x="410850" y="306066"/>
                  </a:cubicBezTo>
                  <a:cubicBezTo>
                    <a:pt x="410850" y="295588"/>
                    <a:pt x="417835" y="288602"/>
                    <a:pt x="428314" y="288602"/>
                  </a:cubicBezTo>
                  <a:lnTo>
                    <a:pt x="428314" y="288602"/>
                  </a:lnTo>
                  <a:cubicBezTo>
                    <a:pt x="438792" y="288602"/>
                    <a:pt x="445778" y="295588"/>
                    <a:pt x="445778" y="306066"/>
                  </a:cubicBezTo>
                  <a:cubicBezTo>
                    <a:pt x="445778" y="323530"/>
                    <a:pt x="445778" y="323530"/>
                    <a:pt x="445778" y="323530"/>
                  </a:cubicBezTo>
                  <a:cubicBezTo>
                    <a:pt x="445778" y="330516"/>
                    <a:pt x="438792" y="340994"/>
                    <a:pt x="428314" y="340994"/>
                  </a:cubicBezTo>
                  <a:lnTo>
                    <a:pt x="428314" y="340994"/>
                  </a:lnTo>
                  <a:cubicBezTo>
                    <a:pt x="417835" y="340994"/>
                    <a:pt x="410850" y="334008"/>
                    <a:pt x="410850" y="323530"/>
                  </a:cubicBezTo>
                  <a:lnTo>
                    <a:pt x="410850" y="323530"/>
                  </a:lnTo>
                  <a:close/>
                  <a:moveTo>
                    <a:pt x="313052" y="323530"/>
                  </a:moveTo>
                  <a:cubicBezTo>
                    <a:pt x="313052" y="306066"/>
                    <a:pt x="313052" y="306066"/>
                    <a:pt x="313052" y="306066"/>
                  </a:cubicBezTo>
                  <a:cubicBezTo>
                    <a:pt x="313052" y="295588"/>
                    <a:pt x="320038" y="288602"/>
                    <a:pt x="330516" y="288602"/>
                  </a:cubicBezTo>
                  <a:lnTo>
                    <a:pt x="330516" y="288602"/>
                  </a:lnTo>
                  <a:cubicBezTo>
                    <a:pt x="337502" y="292095"/>
                    <a:pt x="344487" y="299081"/>
                    <a:pt x="344487" y="309559"/>
                  </a:cubicBezTo>
                  <a:cubicBezTo>
                    <a:pt x="344487" y="327023"/>
                    <a:pt x="344487" y="327023"/>
                    <a:pt x="344487" y="327023"/>
                  </a:cubicBezTo>
                  <a:cubicBezTo>
                    <a:pt x="344487" y="334008"/>
                    <a:pt x="337502" y="344487"/>
                    <a:pt x="327023" y="344487"/>
                  </a:cubicBezTo>
                  <a:lnTo>
                    <a:pt x="327023" y="344487"/>
                  </a:lnTo>
                  <a:cubicBezTo>
                    <a:pt x="320038" y="340994"/>
                    <a:pt x="313052" y="334008"/>
                    <a:pt x="313052" y="323530"/>
                  </a:cubicBezTo>
                  <a:lnTo>
                    <a:pt x="313052" y="323530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D20DF10-7E1C-48EC-9FDC-D9260D6968E0}"/>
              </a:ext>
            </a:extLst>
          </p:cNvPr>
          <p:cNvGrpSpPr/>
          <p:nvPr/>
        </p:nvGrpSpPr>
        <p:grpSpPr>
          <a:xfrm>
            <a:off x="10679672" y="3648414"/>
            <a:ext cx="471389" cy="471389"/>
            <a:chOff x="10098882" y="3626643"/>
            <a:chExt cx="471389" cy="471389"/>
          </a:xfrm>
        </p:grpSpPr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6390445B-CB73-4F3F-B9C2-781CCD4F85DE}"/>
                </a:ext>
              </a:extLst>
            </p:cNvPr>
            <p:cNvSpPr/>
            <p:nvPr/>
          </p:nvSpPr>
          <p:spPr bwMode="auto">
            <a:xfrm>
              <a:off x="10098882" y="3626643"/>
              <a:ext cx="471389" cy="47138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0" name="controler">
              <a:extLst>
                <a:ext uri="{FF2B5EF4-FFF2-40B4-BE49-F238E27FC236}">
                  <a16:creationId xmlns:a16="http://schemas.microsoft.com/office/drawing/2014/main" id="{2B3BFADD-9648-4E20-B95B-C1449A1A5A47}"/>
                </a:ext>
              </a:extLst>
            </p:cNvPr>
            <p:cNvSpPr/>
            <p:nvPr/>
          </p:nvSpPr>
          <p:spPr>
            <a:xfrm>
              <a:off x="10140910" y="3762375"/>
              <a:ext cx="334210" cy="250658"/>
            </a:xfrm>
            <a:custGeom>
              <a:avLst/>
              <a:gdLst>
                <a:gd name="connsiteX0" fmla="*/ 575847 w 750093"/>
                <a:gd name="connsiteY0" fmla="*/ 145610 h 562570"/>
                <a:gd name="connsiteX1" fmla="*/ 643355 w 750093"/>
                <a:gd name="connsiteY1" fmla="*/ 464401 h 562570"/>
                <a:gd name="connsiteX2" fmla="*/ 598349 w 750093"/>
                <a:gd name="connsiteY2" fmla="*/ 486903 h 562570"/>
                <a:gd name="connsiteX3" fmla="*/ 534592 w 750093"/>
                <a:gd name="connsiteY3" fmla="*/ 415645 h 562570"/>
                <a:gd name="connsiteX4" fmla="*/ 448331 w 750093"/>
                <a:gd name="connsiteY4" fmla="*/ 381890 h 562570"/>
                <a:gd name="connsiteX5" fmla="*/ 324565 w 750093"/>
                <a:gd name="connsiteY5" fmla="*/ 381890 h 562570"/>
                <a:gd name="connsiteX6" fmla="*/ 230804 w 750093"/>
                <a:gd name="connsiteY6" fmla="*/ 415645 h 562570"/>
                <a:gd name="connsiteX7" fmla="*/ 167046 w 750093"/>
                <a:gd name="connsiteY7" fmla="*/ 486903 h 562570"/>
                <a:gd name="connsiteX8" fmla="*/ 118289 w 750093"/>
                <a:gd name="connsiteY8" fmla="*/ 460650 h 562570"/>
                <a:gd name="connsiteX9" fmla="*/ 185798 w 750093"/>
                <a:gd name="connsiteY9" fmla="*/ 145610 h 562570"/>
                <a:gd name="connsiteX10" fmla="*/ 257057 w 750093"/>
                <a:gd name="connsiteY10" fmla="*/ 93104 h 562570"/>
                <a:gd name="connsiteX11" fmla="*/ 317064 w 750093"/>
                <a:gd name="connsiteY11" fmla="*/ 119357 h 562570"/>
                <a:gd name="connsiteX12" fmla="*/ 377072 w 750093"/>
                <a:gd name="connsiteY12" fmla="*/ 119357 h 562570"/>
                <a:gd name="connsiteX13" fmla="*/ 384573 w 750093"/>
                <a:gd name="connsiteY13" fmla="*/ 119357 h 562570"/>
                <a:gd name="connsiteX14" fmla="*/ 444580 w 750093"/>
                <a:gd name="connsiteY14" fmla="*/ 119357 h 562570"/>
                <a:gd name="connsiteX15" fmla="*/ 508338 w 750093"/>
                <a:gd name="connsiteY15" fmla="*/ 93104 h 562570"/>
                <a:gd name="connsiteX16" fmla="*/ 575847 w 750093"/>
                <a:gd name="connsiteY16" fmla="*/ 145610 h 562570"/>
                <a:gd name="connsiteX17" fmla="*/ 575847 w 750093"/>
                <a:gd name="connsiteY17" fmla="*/ 145610 h 562570"/>
                <a:gd name="connsiteX18" fmla="*/ 380822 w 750093"/>
                <a:gd name="connsiteY18" fmla="*/ 216869 h 562570"/>
                <a:gd name="connsiteX19" fmla="*/ 399575 w 750093"/>
                <a:gd name="connsiteY19" fmla="*/ 201868 h 562570"/>
                <a:gd name="connsiteX20" fmla="*/ 380822 w 750093"/>
                <a:gd name="connsiteY20" fmla="*/ 186866 h 562570"/>
                <a:gd name="connsiteX21" fmla="*/ 365820 w 750093"/>
                <a:gd name="connsiteY21" fmla="*/ 201868 h 562570"/>
                <a:gd name="connsiteX22" fmla="*/ 380822 w 750093"/>
                <a:gd name="connsiteY22" fmla="*/ 216869 h 562570"/>
                <a:gd name="connsiteX23" fmla="*/ 380822 w 750093"/>
                <a:gd name="connsiteY23" fmla="*/ 216869 h 56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0093" h="562570">
                  <a:moveTo>
                    <a:pt x="575847" y="145610"/>
                  </a:moveTo>
                  <a:cubicBezTo>
                    <a:pt x="575847" y="145610"/>
                    <a:pt x="729616" y="374389"/>
                    <a:pt x="643355" y="464401"/>
                  </a:cubicBezTo>
                  <a:cubicBezTo>
                    <a:pt x="617102" y="486903"/>
                    <a:pt x="609601" y="486903"/>
                    <a:pt x="598349" y="486903"/>
                  </a:cubicBezTo>
                  <a:cubicBezTo>
                    <a:pt x="587098" y="486903"/>
                    <a:pt x="564595" y="438147"/>
                    <a:pt x="534592" y="415645"/>
                  </a:cubicBezTo>
                  <a:cubicBezTo>
                    <a:pt x="504588" y="389391"/>
                    <a:pt x="474584" y="381890"/>
                    <a:pt x="448331" y="381890"/>
                  </a:cubicBezTo>
                  <a:cubicBezTo>
                    <a:pt x="429578" y="381890"/>
                    <a:pt x="343318" y="381890"/>
                    <a:pt x="324565" y="381890"/>
                  </a:cubicBezTo>
                  <a:cubicBezTo>
                    <a:pt x="294562" y="381890"/>
                    <a:pt x="264558" y="389391"/>
                    <a:pt x="230804" y="415645"/>
                  </a:cubicBezTo>
                  <a:cubicBezTo>
                    <a:pt x="200800" y="441898"/>
                    <a:pt x="178297" y="486903"/>
                    <a:pt x="167046" y="486903"/>
                  </a:cubicBezTo>
                  <a:cubicBezTo>
                    <a:pt x="155794" y="486903"/>
                    <a:pt x="148293" y="486903"/>
                    <a:pt x="118289" y="460650"/>
                  </a:cubicBezTo>
                  <a:cubicBezTo>
                    <a:pt x="32029" y="374389"/>
                    <a:pt x="185798" y="145610"/>
                    <a:pt x="185798" y="145610"/>
                  </a:cubicBezTo>
                  <a:cubicBezTo>
                    <a:pt x="182047" y="111856"/>
                    <a:pt x="200800" y="100605"/>
                    <a:pt x="257057" y="93104"/>
                  </a:cubicBezTo>
                  <a:cubicBezTo>
                    <a:pt x="309563" y="85603"/>
                    <a:pt x="317064" y="119357"/>
                    <a:pt x="317064" y="119357"/>
                  </a:cubicBezTo>
                  <a:cubicBezTo>
                    <a:pt x="317064" y="119357"/>
                    <a:pt x="317064" y="119357"/>
                    <a:pt x="377072" y="119357"/>
                  </a:cubicBezTo>
                  <a:cubicBezTo>
                    <a:pt x="377072" y="119357"/>
                    <a:pt x="377072" y="119357"/>
                    <a:pt x="384573" y="119357"/>
                  </a:cubicBezTo>
                  <a:cubicBezTo>
                    <a:pt x="384573" y="119357"/>
                    <a:pt x="384573" y="119357"/>
                    <a:pt x="444580" y="119357"/>
                  </a:cubicBezTo>
                  <a:cubicBezTo>
                    <a:pt x="444580" y="119357"/>
                    <a:pt x="455832" y="85603"/>
                    <a:pt x="508338" y="93104"/>
                  </a:cubicBezTo>
                  <a:cubicBezTo>
                    <a:pt x="560845" y="100605"/>
                    <a:pt x="583348" y="111856"/>
                    <a:pt x="575847" y="145610"/>
                  </a:cubicBezTo>
                  <a:lnTo>
                    <a:pt x="575847" y="145610"/>
                  </a:lnTo>
                  <a:close/>
                  <a:moveTo>
                    <a:pt x="380822" y="216869"/>
                  </a:moveTo>
                  <a:cubicBezTo>
                    <a:pt x="388323" y="216869"/>
                    <a:pt x="395824" y="209368"/>
                    <a:pt x="399575" y="201868"/>
                  </a:cubicBezTo>
                  <a:cubicBezTo>
                    <a:pt x="395824" y="194367"/>
                    <a:pt x="392074" y="186866"/>
                    <a:pt x="380822" y="186866"/>
                  </a:cubicBezTo>
                  <a:cubicBezTo>
                    <a:pt x="373321" y="186866"/>
                    <a:pt x="365820" y="194367"/>
                    <a:pt x="365820" y="201868"/>
                  </a:cubicBezTo>
                  <a:cubicBezTo>
                    <a:pt x="365820" y="209368"/>
                    <a:pt x="373321" y="216869"/>
                    <a:pt x="380822" y="216869"/>
                  </a:cubicBezTo>
                  <a:lnTo>
                    <a:pt x="380822" y="216869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21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1EB3DD09-C269-4855-A402-8F083B805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01" t="47796" r="48001" b="42758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pic>
        <p:nvPicPr>
          <p:cNvPr id="6" name="Picture 5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5A2E1688-14F2-4C9C-8686-E51A7DA077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3" name="115559_digital_world-basic-042618">
            <a:hlinkClick r:id="" action="ppaction://media"/>
            <a:extLst>
              <a:ext uri="{FF2B5EF4-FFF2-40B4-BE49-F238E27FC236}">
                <a16:creationId xmlns:a16="http://schemas.microsoft.com/office/drawing/2014/main" id="{A92C2A78-38FB-4B61-9FBC-9EDBACFD8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bright="-7000"/>
          </a:blip>
          <a:srcRect l="27463" t="10041" r="28585" b="11821"/>
          <a:stretch/>
        </p:blipFill>
        <p:spPr>
          <a:xfrm>
            <a:off x="3409122" y="757236"/>
            <a:ext cx="5358642" cy="5358642"/>
          </a:xfrm>
          <a:prstGeom prst="ellipse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09C607-1AE4-4706-B579-49353ABFD391}"/>
              </a:ext>
            </a:extLst>
          </p:cNvPr>
          <p:cNvSpPr/>
          <p:nvPr/>
        </p:nvSpPr>
        <p:spPr bwMode="auto">
          <a:xfrm>
            <a:off x="631372" y="2234463"/>
            <a:ext cx="10929257" cy="2922475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17500" dist="63500" dir="2700000" sx="101000" sy="101000" algn="tl" rotWithShape="0">
              <a:prstClr val="black">
                <a:alpha val="18000"/>
              </a:prstClr>
            </a:outerShdw>
          </a:effectLst>
        </p:spPr>
        <p:txBody>
          <a:bodyPr rot="0" spcFirstLastPara="0" vertOverflow="overflow" horzOverflow="overflow" vert="horz" wrap="square" lIns="457200" tIns="0" rIns="457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87938" algn="l"/>
              </a:tabLst>
              <a:defRPr/>
            </a:pPr>
            <a:r>
              <a:rPr kumimoji="0" lang="en-US" sz="2800" b="0" i="0" u="none" strike="noStrike" kern="0" cap="none" spc="5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"/>
                <a:ea typeface="+mn-ea"/>
                <a:cs typeface="Segoe UI" pitchFamily="34" charset="0"/>
              </a:rPr>
              <a:t>“The most profound technologies are those that disappear.</a:t>
            </a:r>
            <a:br>
              <a:rPr kumimoji="0" lang="en-US" sz="2800" b="0" i="0" u="none" strike="noStrike" kern="0" cap="none" spc="5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2800" b="0" i="0" u="none" strike="noStrike" kern="0" cap="none" spc="5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"/>
                <a:ea typeface="+mn-ea"/>
                <a:cs typeface="Segoe UI" pitchFamily="34" charset="0"/>
              </a:rPr>
              <a:t>They weave themselves into the fabric of everyday life</a:t>
            </a:r>
            <a:br>
              <a:rPr kumimoji="0" lang="en-US" sz="2800" b="0" i="0" u="none" strike="noStrike" kern="0" cap="none" spc="5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2800" b="0" i="0" u="none" strike="noStrike" kern="0" cap="none" spc="5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"/>
                <a:ea typeface="+mn-ea"/>
                <a:cs typeface="Segoe UI" pitchFamily="34" charset="0"/>
              </a:rPr>
              <a:t>until they are indistinguishable from it.”</a:t>
            </a:r>
          </a:p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Mark Weiser</a:t>
            </a:r>
          </a:p>
        </p:txBody>
      </p:sp>
    </p:spTree>
    <p:extLst>
      <p:ext uri="{BB962C8B-B14F-4D97-AF65-F5344CB8AC3E}">
        <p14:creationId xmlns:p14="http://schemas.microsoft.com/office/powerpoint/2010/main" val="108901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1.11111E-6 L 0 0.14259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FEB8F89-C6EE-4B00-9E9E-9841CFDED707}"/>
              </a:ext>
            </a:extLst>
          </p:cNvPr>
          <p:cNvGrpSpPr/>
          <p:nvPr/>
        </p:nvGrpSpPr>
        <p:grpSpPr>
          <a:xfrm>
            <a:off x="1003631" y="341084"/>
            <a:ext cx="10542484" cy="6180366"/>
            <a:chOff x="1003631" y="341084"/>
            <a:chExt cx="10542484" cy="618036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4225904-7DCD-4062-9EE2-8A924F827282}"/>
                </a:ext>
              </a:extLst>
            </p:cNvPr>
            <p:cNvGrpSpPr/>
            <p:nvPr/>
          </p:nvGrpSpPr>
          <p:grpSpPr>
            <a:xfrm>
              <a:off x="1035861" y="365042"/>
              <a:ext cx="10484266" cy="6153055"/>
              <a:chOff x="1035861" y="365042"/>
              <a:chExt cx="10484266" cy="6153055"/>
            </a:xfrm>
          </p:grpSpPr>
          <p:grpSp>
            <p:nvGrpSpPr>
              <p:cNvPr id="943" name="Group 4">
                <a:extLst>
                  <a:ext uri="{FF2B5EF4-FFF2-40B4-BE49-F238E27FC236}">
                    <a16:creationId xmlns:a16="http://schemas.microsoft.com/office/drawing/2014/main" id="{C20F7C2C-2576-4EA5-9CDA-785ADD81244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35861" y="365042"/>
                <a:ext cx="4568563" cy="3444627"/>
                <a:chOff x="529" y="218"/>
                <a:chExt cx="2886" cy="2176"/>
              </a:xfrm>
            </p:grpSpPr>
            <p:sp>
              <p:nvSpPr>
                <p:cNvPr id="957" name="Freeform 5">
                  <a:extLst>
                    <a:ext uri="{FF2B5EF4-FFF2-40B4-BE49-F238E27FC236}">
                      <a16:creationId xmlns:a16="http://schemas.microsoft.com/office/drawing/2014/main" id="{8D3CCBE1-63CE-4A7D-A0C9-C7E06F5B0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" y="730"/>
                  <a:ext cx="1842" cy="1664"/>
                </a:xfrm>
                <a:custGeom>
                  <a:avLst/>
                  <a:gdLst>
                    <a:gd name="T0" fmla="*/ 108 w 1842"/>
                    <a:gd name="T1" fmla="*/ 0 h 1664"/>
                    <a:gd name="T2" fmla="*/ 86 w 1842"/>
                    <a:gd name="T3" fmla="*/ 115 h 1664"/>
                    <a:gd name="T4" fmla="*/ 434 w 1842"/>
                    <a:gd name="T5" fmla="*/ 361 h 1664"/>
                    <a:gd name="T6" fmla="*/ 830 w 1842"/>
                    <a:gd name="T7" fmla="*/ 127 h 1664"/>
                    <a:gd name="T8" fmla="*/ 1490 w 1842"/>
                    <a:gd name="T9" fmla="*/ 169 h 1664"/>
                    <a:gd name="T10" fmla="*/ 1324 w 1842"/>
                    <a:gd name="T11" fmla="*/ 333 h 1664"/>
                    <a:gd name="T12" fmla="*/ 828 w 1842"/>
                    <a:gd name="T13" fmla="*/ 523 h 1664"/>
                    <a:gd name="T14" fmla="*/ 204 w 1842"/>
                    <a:gd name="T15" fmla="*/ 60 h 1664"/>
                    <a:gd name="T16" fmla="*/ 374 w 1842"/>
                    <a:gd name="T17" fmla="*/ 141 h 1664"/>
                    <a:gd name="T18" fmla="*/ 652 w 1842"/>
                    <a:gd name="T19" fmla="*/ 48 h 1664"/>
                    <a:gd name="T20" fmla="*/ 48 w 1842"/>
                    <a:gd name="T21" fmla="*/ 277 h 1664"/>
                    <a:gd name="T22" fmla="*/ 60 w 1842"/>
                    <a:gd name="T23" fmla="*/ 169 h 1664"/>
                    <a:gd name="T24" fmla="*/ 362 w 1842"/>
                    <a:gd name="T25" fmla="*/ 48 h 1664"/>
                    <a:gd name="T26" fmla="*/ 562 w 1842"/>
                    <a:gd name="T27" fmla="*/ 341 h 1664"/>
                    <a:gd name="T28" fmla="*/ 966 w 1842"/>
                    <a:gd name="T29" fmla="*/ 163 h 1664"/>
                    <a:gd name="T30" fmla="*/ 718 w 1842"/>
                    <a:gd name="T31" fmla="*/ 145 h 1664"/>
                    <a:gd name="T32" fmla="*/ 1238 w 1842"/>
                    <a:gd name="T33" fmla="*/ 719 h 1664"/>
                    <a:gd name="T34" fmla="*/ 854 w 1842"/>
                    <a:gd name="T35" fmla="*/ 699 h 1664"/>
                    <a:gd name="T36" fmla="*/ 1594 w 1842"/>
                    <a:gd name="T37" fmla="*/ 709 h 1664"/>
                    <a:gd name="T38" fmla="*/ 1718 w 1842"/>
                    <a:gd name="T39" fmla="*/ 907 h 1664"/>
                    <a:gd name="T40" fmla="*/ 1510 w 1842"/>
                    <a:gd name="T41" fmla="*/ 907 h 1664"/>
                    <a:gd name="T42" fmla="*/ 1286 w 1842"/>
                    <a:gd name="T43" fmla="*/ 1077 h 1664"/>
                    <a:gd name="T44" fmla="*/ 1610 w 1842"/>
                    <a:gd name="T45" fmla="*/ 997 h 1664"/>
                    <a:gd name="T46" fmla="*/ 1382 w 1842"/>
                    <a:gd name="T47" fmla="*/ 1210 h 1664"/>
                    <a:gd name="T48" fmla="*/ 1192 w 1842"/>
                    <a:gd name="T49" fmla="*/ 949 h 1664"/>
                    <a:gd name="T50" fmla="*/ 1246 w 1842"/>
                    <a:gd name="T51" fmla="*/ 1190 h 1664"/>
                    <a:gd name="T52" fmla="*/ 1152 w 1842"/>
                    <a:gd name="T53" fmla="*/ 1430 h 1664"/>
                    <a:gd name="T54" fmla="*/ 1506 w 1842"/>
                    <a:gd name="T55" fmla="*/ 1590 h 1664"/>
                    <a:gd name="T56" fmla="*/ 1434 w 1842"/>
                    <a:gd name="T57" fmla="*/ 1614 h 1664"/>
                    <a:gd name="T58" fmla="*/ 1396 w 1842"/>
                    <a:gd name="T59" fmla="*/ 1626 h 1664"/>
                    <a:gd name="T60" fmla="*/ 1312 w 1842"/>
                    <a:gd name="T61" fmla="*/ 1552 h 1664"/>
                    <a:gd name="T62" fmla="*/ 1166 w 1842"/>
                    <a:gd name="T63" fmla="*/ 1272 h 1664"/>
                    <a:gd name="T64" fmla="*/ 900 w 1842"/>
                    <a:gd name="T65" fmla="*/ 1137 h 16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842" h="1664">
                      <a:moveTo>
                        <a:pt x="0" y="30"/>
                      </a:moveTo>
                      <a:lnTo>
                        <a:pt x="108" y="0"/>
                      </a:lnTo>
                      <a:lnTo>
                        <a:pt x="54" y="121"/>
                      </a:lnTo>
                      <a:lnTo>
                        <a:pt x="86" y="115"/>
                      </a:lnTo>
                      <a:lnTo>
                        <a:pt x="270" y="16"/>
                      </a:lnTo>
                      <a:lnTo>
                        <a:pt x="434" y="361"/>
                      </a:lnTo>
                      <a:lnTo>
                        <a:pt x="490" y="88"/>
                      </a:lnTo>
                      <a:lnTo>
                        <a:pt x="830" y="127"/>
                      </a:lnTo>
                      <a:lnTo>
                        <a:pt x="976" y="175"/>
                      </a:lnTo>
                      <a:lnTo>
                        <a:pt x="1490" y="169"/>
                      </a:lnTo>
                      <a:lnTo>
                        <a:pt x="1410" y="205"/>
                      </a:lnTo>
                      <a:lnTo>
                        <a:pt x="1324" y="333"/>
                      </a:lnTo>
                      <a:lnTo>
                        <a:pt x="1222" y="261"/>
                      </a:lnTo>
                      <a:lnTo>
                        <a:pt x="828" y="523"/>
                      </a:lnTo>
                      <a:lnTo>
                        <a:pt x="766" y="287"/>
                      </a:lnTo>
                      <a:lnTo>
                        <a:pt x="204" y="60"/>
                      </a:lnTo>
                      <a:lnTo>
                        <a:pt x="126" y="407"/>
                      </a:lnTo>
                      <a:lnTo>
                        <a:pt x="374" y="141"/>
                      </a:lnTo>
                      <a:lnTo>
                        <a:pt x="498" y="100"/>
                      </a:lnTo>
                      <a:lnTo>
                        <a:pt x="652" y="48"/>
                      </a:lnTo>
                      <a:lnTo>
                        <a:pt x="532" y="183"/>
                      </a:lnTo>
                      <a:lnTo>
                        <a:pt x="48" y="277"/>
                      </a:lnTo>
                      <a:lnTo>
                        <a:pt x="366" y="327"/>
                      </a:lnTo>
                      <a:lnTo>
                        <a:pt x="60" y="169"/>
                      </a:lnTo>
                      <a:lnTo>
                        <a:pt x="166" y="241"/>
                      </a:lnTo>
                      <a:lnTo>
                        <a:pt x="362" y="48"/>
                      </a:lnTo>
                      <a:lnTo>
                        <a:pt x="60" y="129"/>
                      </a:lnTo>
                      <a:lnTo>
                        <a:pt x="562" y="341"/>
                      </a:lnTo>
                      <a:lnTo>
                        <a:pt x="886" y="295"/>
                      </a:lnTo>
                      <a:lnTo>
                        <a:pt x="966" y="163"/>
                      </a:lnTo>
                      <a:lnTo>
                        <a:pt x="832" y="70"/>
                      </a:lnTo>
                      <a:lnTo>
                        <a:pt x="718" y="145"/>
                      </a:lnTo>
                      <a:lnTo>
                        <a:pt x="806" y="531"/>
                      </a:lnTo>
                      <a:lnTo>
                        <a:pt x="1238" y="719"/>
                      </a:lnTo>
                      <a:lnTo>
                        <a:pt x="782" y="815"/>
                      </a:lnTo>
                      <a:lnTo>
                        <a:pt x="854" y="699"/>
                      </a:lnTo>
                      <a:lnTo>
                        <a:pt x="1472" y="531"/>
                      </a:lnTo>
                      <a:lnTo>
                        <a:pt x="1594" y="709"/>
                      </a:lnTo>
                      <a:lnTo>
                        <a:pt x="1842" y="815"/>
                      </a:lnTo>
                      <a:lnTo>
                        <a:pt x="1718" y="907"/>
                      </a:lnTo>
                      <a:lnTo>
                        <a:pt x="1622" y="963"/>
                      </a:lnTo>
                      <a:lnTo>
                        <a:pt x="1510" y="907"/>
                      </a:lnTo>
                      <a:lnTo>
                        <a:pt x="1510" y="855"/>
                      </a:lnTo>
                      <a:lnTo>
                        <a:pt x="1286" y="1077"/>
                      </a:lnTo>
                      <a:lnTo>
                        <a:pt x="1518" y="965"/>
                      </a:lnTo>
                      <a:lnTo>
                        <a:pt x="1610" y="997"/>
                      </a:lnTo>
                      <a:lnTo>
                        <a:pt x="1506" y="1210"/>
                      </a:lnTo>
                      <a:lnTo>
                        <a:pt x="1382" y="1210"/>
                      </a:lnTo>
                      <a:lnTo>
                        <a:pt x="1272" y="1182"/>
                      </a:lnTo>
                      <a:lnTo>
                        <a:pt x="1192" y="949"/>
                      </a:lnTo>
                      <a:lnTo>
                        <a:pt x="886" y="1147"/>
                      </a:lnTo>
                      <a:lnTo>
                        <a:pt x="1246" y="1190"/>
                      </a:lnTo>
                      <a:lnTo>
                        <a:pt x="1066" y="1318"/>
                      </a:lnTo>
                      <a:lnTo>
                        <a:pt x="1152" y="1430"/>
                      </a:lnTo>
                      <a:lnTo>
                        <a:pt x="1426" y="1626"/>
                      </a:lnTo>
                      <a:lnTo>
                        <a:pt x="1506" y="1590"/>
                      </a:lnTo>
                      <a:lnTo>
                        <a:pt x="1494" y="1664"/>
                      </a:lnTo>
                      <a:lnTo>
                        <a:pt x="1434" y="1614"/>
                      </a:lnTo>
                      <a:lnTo>
                        <a:pt x="1242" y="1454"/>
                      </a:lnTo>
                      <a:lnTo>
                        <a:pt x="1396" y="1626"/>
                      </a:lnTo>
                      <a:lnTo>
                        <a:pt x="1430" y="1422"/>
                      </a:lnTo>
                      <a:lnTo>
                        <a:pt x="1312" y="1552"/>
                      </a:lnTo>
                      <a:lnTo>
                        <a:pt x="1184" y="1524"/>
                      </a:lnTo>
                      <a:lnTo>
                        <a:pt x="1166" y="1272"/>
                      </a:lnTo>
                      <a:lnTo>
                        <a:pt x="876" y="991"/>
                      </a:lnTo>
                      <a:lnTo>
                        <a:pt x="900" y="1137"/>
                      </a:lnTo>
                      <a:lnTo>
                        <a:pt x="964" y="1330"/>
                      </a:lnTo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8" name="Freeform 6">
                  <a:extLst>
                    <a:ext uri="{FF2B5EF4-FFF2-40B4-BE49-F238E27FC236}">
                      <a16:creationId xmlns:a16="http://schemas.microsoft.com/office/drawing/2014/main" id="{5E65B01A-C42D-40B3-BE2E-33232DB59C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5" y="218"/>
                  <a:ext cx="1256" cy="855"/>
                </a:xfrm>
                <a:custGeom>
                  <a:avLst/>
                  <a:gdLst>
                    <a:gd name="T0" fmla="*/ 1256 w 1256"/>
                    <a:gd name="T1" fmla="*/ 745 h 855"/>
                    <a:gd name="T2" fmla="*/ 1116 w 1256"/>
                    <a:gd name="T3" fmla="*/ 745 h 855"/>
                    <a:gd name="T4" fmla="*/ 702 w 1256"/>
                    <a:gd name="T5" fmla="*/ 855 h 855"/>
                    <a:gd name="T6" fmla="*/ 540 w 1256"/>
                    <a:gd name="T7" fmla="*/ 727 h 855"/>
                    <a:gd name="T8" fmla="*/ 856 w 1256"/>
                    <a:gd name="T9" fmla="*/ 671 h 855"/>
                    <a:gd name="T10" fmla="*/ 724 w 1256"/>
                    <a:gd name="T11" fmla="*/ 763 h 855"/>
                    <a:gd name="T12" fmla="*/ 908 w 1256"/>
                    <a:gd name="T13" fmla="*/ 362 h 855"/>
                    <a:gd name="T14" fmla="*/ 938 w 1256"/>
                    <a:gd name="T15" fmla="*/ 522 h 855"/>
                    <a:gd name="T16" fmla="*/ 670 w 1256"/>
                    <a:gd name="T17" fmla="*/ 536 h 855"/>
                    <a:gd name="T18" fmla="*/ 562 w 1256"/>
                    <a:gd name="T19" fmla="*/ 362 h 855"/>
                    <a:gd name="T20" fmla="*/ 588 w 1256"/>
                    <a:gd name="T21" fmla="*/ 132 h 855"/>
                    <a:gd name="T22" fmla="*/ 630 w 1256"/>
                    <a:gd name="T23" fmla="*/ 260 h 855"/>
                    <a:gd name="T24" fmla="*/ 704 w 1256"/>
                    <a:gd name="T25" fmla="*/ 182 h 855"/>
                    <a:gd name="T26" fmla="*/ 762 w 1256"/>
                    <a:gd name="T27" fmla="*/ 338 h 855"/>
                    <a:gd name="T28" fmla="*/ 540 w 1256"/>
                    <a:gd name="T29" fmla="*/ 362 h 855"/>
                    <a:gd name="T30" fmla="*/ 424 w 1256"/>
                    <a:gd name="T31" fmla="*/ 212 h 855"/>
                    <a:gd name="T32" fmla="*/ 396 w 1256"/>
                    <a:gd name="T33" fmla="*/ 268 h 855"/>
                    <a:gd name="T34" fmla="*/ 22 w 1256"/>
                    <a:gd name="T35" fmla="*/ 86 h 855"/>
                    <a:gd name="T36" fmla="*/ 0 w 1256"/>
                    <a:gd name="T37" fmla="*/ 226 h 855"/>
                    <a:gd name="T38" fmla="*/ 188 w 1256"/>
                    <a:gd name="T39" fmla="*/ 150 h 855"/>
                    <a:gd name="T40" fmla="*/ 454 w 1256"/>
                    <a:gd name="T41" fmla="*/ 86 h 855"/>
                    <a:gd name="T42" fmla="*/ 264 w 1256"/>
                    <a:gd name="T43" fmla="*/ 302 h 855"/>
                    <a:gd name="T44" fmla="*/ 264 w 1256"/>
                    <a:gd name="T45" fmla="*/ 220 h 855"/>
                    <a:gd name="T46" fmla="*/ 380 w 1256"/>
                    <a:gd name="T47" fmla="*/ 110 h 855"/>
                    <a:gd name="T48" fmla="*/ 1092 w 1256"/>
                    <a:gd name="T49" fmla="*/ 356 h 855"/>
                    <a:gd name="T50" fmla="*/ 1004 w 1256"/>
                    <a:gd name="T51" fmla="*/ 598 h 855"/>
                    <a:gd name="T52" fmla="*/ 860 w 1256"/>
                    <a:gd name="T53" fmla="*/ 512 h 855"/>
                    <a:gd name="T54" fmla="*/ 468 w 1256"/>
                    <a:gd name="T55" fmla="*/ 454 h 855"/>
                    <a:gd name="T56" fmla="*/ 548 w 1256"/>
                    <a:gd name="T57" fmla="*/ 542 h 855"/>
                    <a:gd name="T58" fmla="*/ 936 w 1256"/>
                    <a:gd name="T59" fmla="*/ 0 h 855"/>
                    <a:gd name="T60" fmla="*/ 932 w 1256"/>
                    <a:gd name="T61" fmla="*/ 122 h 855"/>
                    <a:gd name="T62" fmla="*/ 744 w 1256"/>
                    <a:gd name="T63" fmla="*/ 154 h 855"/>
                    <a:gd name="T64" fmla="*/ 820 w 1256"/>
                    <a:gd name="T65" fmla="*/ 0 h 855"/>
                    <a:gd name="T66" fmla="*/ 904 w 1256"/>
                    <a:gd name="T67" fmla="*/ 26 h 855"/>
                    <a:gd name="T68" fmla="*/ 904 w 1256"/>
                    <a:gd name="T69" fmla="*/ 350 h 855"/>
                    <a:gd name="T70" fmla="*/ 406 w 1256"/>
                    <a:gd name="T71" fmla="*/ 264 h 855"/>
                    <a:gd name="T72" fmla="*/ 196 w 1256"/>
                    <a:gd name="T73" fmla="*/ 246 h 855"/>
                    <a:gd name="T74" fmla="*/ 398 w 1256"/>
                    <a:gd name="T75" fmla="*/ 254 h 8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56" h="855">
                      <a:moveTo>
                        <a:pt x="1256" y="745"/>
                      </a:moveTo>
                      <a:lnTo>
                        <a:pt x="1116" y="745"/>
                      </a:lnTo>
                      <a:lnTo>
                        <a:pt x="702" y="855"/>
                      </a:lnTo>
                      <a:lnTo>
                        <a:pt x="540" y="727"/>
                      </a:lnTo>
                      <a:lnTo>
                        <a:pt x="856" y="671"/>
                      </a:lnTo>
                      <a:lnTo>
                        <a:pt x="724" y="763"/>
                      </a:lnTo>
                      <a:lnTo>
                        <a:pt x="908" y="362"/>
                      </a:lnTo>
                      <a:lnTo>
                        <a:pt x="938" y="522"/>
                      </a:lnTo>
                      <a:lnTo>
                        <a:pt x="670" y="536"/>
                      </a:lnTo>
                      <a:lnTo>
                        <a:pt x="562" y="362"/>
                      </a:lnTo>
                      <a:lnTo>
                        <a:pt x="588" y="132"/>
                      </a:lnTo>
                      <a:lnTo>
                        <a:pt x="630" y="260"/>
                      </a:lnTo>
                      <a:lnTo>
                        <a:pt x="704" y="182"/>
                      </a:lnTo>
                      <a:lnTo>
                        <a:pt x="762" y="338"/>
                      </a:lnTo>
                      <a:lnTo>
                        <a:pt x="540" y="362"/>
                      </a:lnTo>
                      <a:lnTo>
                        <a:pt x="424" y="212"/>
                      </a:lnTo>
                      <a:lnTo>
                        <a:pt x="396" y="268"/>
                      </a:lnTo>
                      <a:lnTo>
                        <a:pt x="22" y="86"/>
                      </a:lnTo>
                      <a:lnTo>
                        <a:pt x="0" y="226"/>
                      </a:lnTo>
                      <a:lnTo>
                        <a:pt x="188" y="150"/>
                      </a:lnTo>
                      <a:lnTo>
                        <a:pt x="454" y="86"/>
                      </a:lnTo>
                      <a:lnTo>
                        <a:pt x="264" y="302"/>
                      </a:lnTo>
                      <a:lnTo>
                        <a:pt x="264" y="220"/>
                      </a:lnTo>
                      <a:lnTo>
                        <a:pt x="380" y="110"/>
                      </a:lnTo>
                      <a:lnTo>
                        <a:pt x="1092" y="356"/>
                      </a:lnTo>
                      <a:lnTo>
                        <a:pt x="1004" y="598"/>
                      </a:lnTo>
                      <a:lnTo>
                        <a:pt x="860" y="512"/>
                      </a:lnTo>
                      <a:lnTo>
                        <a:pt x="468" y="454"/>
                      </a:lnTo>
                      <a:lnTo>
                        <a:pt x="548" y="542"/>
                      </a:lnTo>
                      <a:lnTo>
                        <a:pt x="936" y="0"/>
                      </a:lnTo>
                      <a:lnTo>
                        <a:pt x="932" y="122"/>
                      </a:lnTo>
                      <a:lnTo>
                        <a:pt x="744" y="154"/>
                      </a:lnTo>
                      <a:lnTo>
                        <a:pt x="820" y="0"/>
                      </a:lnTo>
                      <a:lnTo>
                        <a:pt x="904" y="26"/>
                      </a:lnTo>
                      <a:lnTo>
                        <a:pt x="904" y="350"/>
                      </a:lnTo>
                      <a:lnTo>
                        <a:pt x="406" y="264"/>
                      </a:lnTo>
                      <a:lnTo>
                        <a:pt x="196" y="246"/>
                      </a:lnTo>
                      <a:lnTo>
                        <a:pt x="398" y="254"/>
                      </a:lnTo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9" name="Freeform 7">
                  <a:extLst>
                    <a:ext uri="{FF2B5EF4-FFF2-40B4-BE49-F238E27FC236}">
                      <a16:creationId xmlns:a16="http://schemas.microsoft.com/office/drawing/2014/main" id="{F8AE1E96-B5D0-4117-BA78-D27437F5F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905"/>
                  <a:ext cx="124" cy="84"/>
                </a:xfrm>
                <a:custGeom>
                  <a:avLst/>
                  <a:gdLst>
                    <a:gd name="T0" fmla="*/ 100 w 124"/>
                    <a:gd name="T1" fmla="*/ 64 h 84"/>
                    <a:gd name="T2" fmla="*/ 124 w 124"/>
                    <a:gd name="T3" fmla="*/ 0 h 84"/>
                    <a:gd name="T4" fmla="*/ 18 w 124"/>
                    <a:gd name="T5" fmla="*/ 84 h 84"/>
                    <a:gd name="T6" fmla="*/ 0 w 124"/>
                    <a:gd name="T7" fmla="*/ 14 h 84"/>
                    <a:gd name="T8" fmla="*/ 100 w 124"/>
                    <a:gd name="T9" fmla="*/ 6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84">
                      <a:moveTo>
                        <a:pt x="100" y="64"/>
                      </a:moveTo>
                      <a:lnTo>
                        <a:pt x="124" y="0"/>
                      </a:lnTo>
                      <a:lnTo>
                        <a:pt x="18" y="84"/>
                      </a:lnTo>
                      <a:lnTo>
                        <a:pt x="0" y="14"/>
                      </a:lnTo>
                      <a:lnTo>
                        <a:pt x="100" y="64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60" name="Freeform 8">
                  <a:extLst>
                    <a:ext uri="{FF2B5EF4-FFF2-40B4-BE49-F238E27FC236}">
                      <a16:creationId xmlns:a16="http://schemas.microsoft.com/office/drawing/2014/main" id="{0561FC27-D9C2-479F-9F33-686F832C8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3" y="254"/>
                  <a:ext cx="742" cy="781"/>
                </a:xfrm>
                <a:custGeom>
                  <a:avLst/>
                  <a:gdLst>
                    <a:gd name="T0" fmla="*/ 29 w 371"/>
                    <a:gd name="T1" fmla="*/ 391 h 391"/>
                    <a:gd name="T2" fmla="*/ 143 w 371"/>
                    <a:gd name="T3" fmla="*/ 75 h 391"/>
                    <a:gd name="T4" fmla="*/ 210 w 371"/>
                    <a:gd name="T5" fmla="*/ 44 h 391"/>
                    <a:gd name="T6" fmla="*/ 283 w 371"/>
                    <a:gd name="T7" fmla="*/ 150 h 391"/>
                    <a:gd name="T8" fmla="*/ 194 w 371"/>
                    <a:gd name="T9" fmla="*/ 161 h 391"/>
                    <a:gd name="T10" fmla="*/ 317 w 371"/>
                    <a:gd name="T11" fmla="*/ 40 h 391"/>
                    <a:gd name="T12" fmla="*/ 371 w 371"/>
                    <a:gd name="T13" fmla="*/ 36 h 391"/>
                    <a:gd name="T14" fmla="*/ 261 w 371"/>
                    <a:gd name="T15" fmla="*/ 0 h 391"/>
                    <a:gd name="T16" fmla="*/ 76 w 371"/>
                    <a:gd name="T17" fmla="*/ 17 h 391"/>
                    <a:gd name="T18" fmla="*/ 169 w 371"/>
                    <a:gd name="T19" fmla="*/ 152 h 391"/>
                    <a:gd name="T20" fmla="*/ 0 w 371"/>
                    <a:gd name="T21" fmla="*/ 347 h 391"/>
                    <a:gd name="T22" fmla="*/ 276 w 371"/>
                    <a:gd name="T23" fmla="*/ 221 h 391"/>
                    <a:gd name="T24" fmla="*/ 83 w 371"/>
                    <a:gd name="T25" fmla="*/ 260 h 391"/>
                    <a:gd name="T26" fmla="*/ 223 w 371"/>
                    <a:gd name="T27" fmla="*/ 269 h 391"/>
                    <a:gd name="T28" fmla="*/ 23 w 371"/>
                    <a:gd name="T29" fmla="*/ 380 h 391"/>
                    <a:gd name="T30" fmla="*/ 29 w 371"/>
                    <a:gd name="T31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71" h="391">
                      <a:moveTo>
                        <a:pt x="29" y="391"/>
                      </a:moveTo>
                      <a:cubicBezTo>
                        <a:pt x="143" y="75"/>
                        <a:pt x="143" y="75"/>
                        <a:pt x="143" y="75"/>
                      </a:cubicBezTo>
                      <a:cubicBezTo>
                        <a:pt x="210" y="44"/>
                        <a:pt x="210" y="44"/>
                        <a:pt x="210" y="44"/>
                      </a:cubicBezTo>
                      <a:cubicBezTo>
                        <a:pt x="283" y="150"/>
                        <a:pt x="283" y="150"/>
                        <a:pt x="283" y="150"/>
                      </a:cubicBezTo>
                      <a:cubicBezTo>
                        <a:pt x="194" y="161"/>
                        <a:pt x="194" y="161"/>
                        <a:pt x="194" y="161"/>
                      </a:cubicBezTo>
                      <a:cubicBezTo>
                        <a:pt x="317" y="40"/>
                        <a:pt x="317" y="40"/>
                        <a:pt x="317" y="40"/>
                      </a:cubicBezTo>
                      <a:cubicBezTo>
                        <a:pt x="371" y="36"/>
                        <a:pt x="371" y="36"/>
                        <a:pt x="371" y="36"/>
                      </a:cubicBezTo>
                      <a:cubicBezTo>
                        <a:pt x="261" y="0"/>
                        <a:pt x="261" y="0"/>
                        <a:pt x="261" y="0"/>
                      </a:cubicBezTo>
                      <a:cubicBezTo>
                        <a:pt x="76" y="17"/>
                        <a:pt x="76" y="17"/>
                        <a:pt x="76" y="17"/>
                      </a:cubicBezTo>
                      <a:cubicBezTo>
                        <a:pt x="169" y="152"/>
                        <a:pt x="169" y="152"/>
                        <a:pt x="169" y="152"/>
                      </a:cubicBezTo>
                      <a:cubicBezTo>
                        <a:pt x="0" y="347"/>
                        <a:pt x="0" y="347"/>
                        <a:pt x="0" y="347"/>
                      </a:cubicBezTo>
                      <a:cubicBezTo>
                        <a:pt x="0" y="347"/>
                        <a:pt x="278" y="221"/>
                        <a:pt x="276" y="221"/>
                      </a:cubicBezTo>
                      <a:cubicBezTo>
                        <a:pt x="275" y="221"/>
                        <a:pt x="83" y="260"/>
                        <a:pt x="83" y="260"/>
                      </a:cubicBezTo>
                      <a:cubicBezTo>
                        <a:pt x="223" y="269"/>
                        <a:pt x="223" y="269"/>
                        <a:pt x="223" y="269"/>
                      </a:cubicBezTo>
                      <a:cubicBezTo>
                        <a:pt x="23" y="380"/>
                        <a:pt x="23" y="380"/>
                        <a:pt x="23" y="380"/>
                      </a:cubicBezTo>
                      <a:lnTo>
                        <a:pt x="29" y="391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61" name="Freeform 9">
                  <a:extLst>
                    <a:ext uri="{FF2B5EF4-FFF2-40B4-BE49-F238E27FC236}">
                      <a16:creationId xmlns:a16="http://schemas.microsoft.com/office/drawing/2014/main" id="{8A77EE72-AD74-45A1-8E54-221259A72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" y="264"/>
                  <a:ext cx="1272" cy="1471"/>
                </a:xfrm>
                <a:custGeom>
                  <a:avLst/>
                  <a:gdLst>
                    <a:gd name="T0" fmla="*/ 1266 w 1272"/>
                    <a:gd name="T1" fmla="*/ 52 h 1471"/>
                    <a:gd name="T2" fmla="*/ 1272 w 1272"/>
                    <a:gd name="T3" fmla="*/ 0 h 1471"/>
                    <a:gd name="T4" fmla="*/ 1064 w 1272"/>
                    <a:gd name="T5" fmla="*/ 110 h 1471"/>
                    <a:gd name="T6" fmla="*/ 962 w 1272"/>
                    <a:gd name="T7" fmla="*/ 190 h 1471"/>
                    <a:gd name="T8" fmla="*/ 792 w 1272"/>
                    <a:gd name="T9" fmla="*/ 156 h 1471"/>
                    <a:gd name="T10" fmla="*/ 768 w 1272"/>
                    <a:gd name="T11" fmla="*/ 496 h 1471"/>
                    <a:gd name="T12" fmla="*/ 516 w 1272"/>
                    <a:gd name="T13" fmla="*/ 414 h 1471"/>
                    <a:gd name="T14" fmla="*/ 520 w 1272"/>
                    <a:gd name="T15" fmla="*/ 490 h 1471"/>
                    <a:gd name="T16" fmla="*/ 214 w 1272"/>
                    <a:gd name="T17" fmla="*/ 354 h 1471"/>
                    <a:gd name="T18" fmla="*/ 302 w 1272"/>
                    <a:gd name="T19" fmla="*/ 410 h 1471"/>
                    <a:gd name="T20" fmla="*/ 462 w 1272"/>
                    <a:gd name="T21" fmla="*/ 162 h 1471"/>
                    <a:gd name="T22" fmla="*/ 240 w 1272"/>
                    <a:gd name="T23" fmla="*/ 238 h 1471"/>
                    <a:gd name="T24" fmla="*/ 598 w 1272"/>
                    <a:gd name="T25" fmla="*/ 160 h 1471"/>
                    <a:gd name="T26" fmla="*/ 376 w 1272"/>
                    <a:gd name="T27" fmla="*/ 280 h 1471"/>
                    <a:gd name="T28" fmla="*/ 594 w 1272"/>
                    <a:gd name="T29" fmla="*/ 500 h 1471"/>
                    <a:gd name="T30" fmla="*/ 922 w 1272"/>
                    <a:gd name="T31" fmla="*/ 130 h 1471"/>
                    <a:gd name="T32" fmla="*/ 1072 w 1272"/>
                    <a:gd name="T33" fmla="*/ 190 h 1471"/>
                    <a:gd name="T34" fmla="*/ 998 w 1272"/>
                    <a:gd name="T35" fmla="*/ 264 h 1471"/>
                    <a:gd name="T36" fmla="*/ 700 w 1272"/>
                    <a:gd name="T37" fmla="*/ 256 h 1471"/>
                    <a:gd name="T38" fmla="*/ 838 w 1272"/>
                    <a:gd name="T39" fmla="*/ 80 h 1471"/>
                    <a:gd name="T40" fmla="*/ 854 w 1272"/>
                    <a:gd name="T41" fmla="*/ 432 h 1471"/>
                    <a:gd name="T42" fmla="*/ 808 w 1272"/>
                    <a:gd name="T43" fmla="*/ 550 h 1471"/>
                    <a:gd name="T44" fmla="*/ 690 w 1272"/>
                    <a:gd name="T45" fmla="*/ 605 h 1471"/>
                    <a:gd name="T46" fmla="*/ 536 w 1272"/>
                    <a:gd name="T47" fmla="*/ 570 h 1471"/>
                    <a:gd name="T48" fmla="*/ 504 w 1272"/>
                    <a:gd name="T49" fmla="*/ 1019 h 1471"/>
                    <a:gd name="T50" fmla="*/ 330 w 1272"/>
                    <a:gd name="T51" fmla="*/ 649 h 1471"/>
                    <a:gd name="T52" fmla="*/ 476 w 1272"/>
                    <a:gd name="T53" fmla="*/ 747 h 1471"/>
                    <a:gd name="T54" fmla="*/ 436 w 1272"/>
                    <a:gd name="T55" fmla="*/ 927 h 1471"/>
                    <a:gd name="T56" fmla="*/ 838 w 1272"/>
                    <a:gd name="T57" fmla="*/ 933 h 1471"/>
                    <a:gd name="T58" fmla="*/ 764 w 1272"/>
                    <a:gd name="T59" fmla="*/ 963 h 1471"/>
                    <a:gd name="T60" fmla="*/ 640 w 1272"/>
                    <a:gd name="T61" fmla="*/ 843 h 1471"/>
                    <a:gd name="T62" fmla="*/ 246 w 1272"/>
                    <a:gd name="T63" fmla="*/ 1141 h 1471"/>
                    <a:gd name="T64" fmla="*/ 0 w 1272"/>
                    <a:gd name="T65" fmla="*/ 771 h 1471"/>
                    <a:gd name="T66" fmla="*/ 500 w 1272"/>
                    <a:gd name="T67" fmla="*/ 801 h 1471"/>
                    <a:gd name="T68" fmla="*/ 284 w 1272"/>
                    <a:gd name="T69" fmla="*/ 843 h 1471"/>
                    <a:gd name="T70" fmla="*/ 368 w 1272"/>
                    <a:gd name="T71" fmla="*/ 1471 h 1471"/>
                    <a:gd name="T72" fmla="*/ 306 w 1272"/>
                    <a:gd name="T73" fmla="*/ 1389 h 1471"/>
                    <a:gd name="T74" fmla="*/ 614 w 1272"/>
                    <a:gd name="T75" fmla="*/ 1061 h 1471"/>
                    <a:gd name="T76" fmla="*/ 878 w 1272"/>
                    <a:gd name="T77" fmla="*/ 1341 h 1471"/>
                    <a:gd name="T78" fmla="*/ 664 w 1272"/>
                    <a:gd name="T79" fmla="*/ 717 h 1471"/>
                    <a:gd name="T80" fmla="*/ 982 w 1272"/>
                    <a:gd name="T81" fmla="*/ 615 h 1471"/>
                    <a:gd name="T82" fmla="*/ 976 w 1272"/>
                    <a:gd name="T83" fmla="*/ 532 h 1471"/>
                    <a:gd name="T84" fmla="*/ 944 w 1272"/>
                    <a:gd name="T85" fmla="*/ 532 h 1471"/>
                    <a:gd name="T86" fmla="*/ 974 w 1272"/>
                    <a:gd name="T87" fmla="*/ 418 h 1471"/>
                    <a:gd name="T88" fmla="*/ 948 w 1272"/>
                    <a:gd name="T89" fmla="*/ 382 h 1471"/>
                    <a:gd name="T90" fmla="*/ 1022 w 1272"/>
                    <a:gd name="T91" fmla="*/ 42 h 1471"/>
                    <a:gd name="T92" fmla="*/ 1266 w 1272"/>
                    <a:gd name="T93" fmla="*/ 52 h 1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72" h="1471">
                      <a:moveTo>
                        <a:pt x="1266" y="52"/>
                      </a:moveTo>
                      <a:lnTo>
                        <a:pt x="1272" y="0"/>
                      </a:lnTo>
                      <a:lnTo>
                        <a:pt x="1064" y="110"/>
                      </a:lnTo>
                      <a:lnTo>
                        <a:pt x="962" y="190"/>
                      </a:lnTo>
                      <a:lnTo>
                        <a:pt x="792" y="156"/>
                      </a:lnTo>
                      <a:lnTo>
                        <a:pt x="768" y="496"/>
                      </a:lnTo>
                      <a:lnTo>
                        <a:pt x="516" y="414"/>
                      </a:lnTo>
                      <a:lnTo>
                        <a:pt x="520" y="490"/>
                      </a:lnTo>
                      <a:lnTo>
                        <a:pt x="214" y="354"/>
                      </a:lnTo>
                      <a:lnTo>
                        <a:pt x="302" y="410"/>
                      </a:lnTo>
                      <a:lnTo>
                        <a:pt x="462" y="162"/>
                      </a:lnTo>
                      <a:lnTo>
                        <a:pt x="240" y="238"/>
                      </a:lnTo>
                      <a:lnTo>
                        <a:pt x="598" y="160"/>
                      </a:lnTo>
                      <a:lnTo>
                        <a:pt x="376" y="280"/>
                      </a:lnTo>
                      <a:lnTo>
                        <a:pt x="594" y="500"/>
                      </a:lnTo>
                      <a:lnTo>
                        <a:pt x="922" y="130"/>
                      </a:lnTo>
                      <a:lnTo>
                        <a:pt x="1072" y="190"/>
                      </a:lnTo>
                      <a:lnTo>
                        <a:pt x="998" y="264"/>
                      </a:lnTo>
                      <a:lnTo>
                        <a:pt x="700" y="256"/>
                      </a:lnTo>
                      <a:lnTo>
                        <a:pt x="838" y="80"/>
                      </a:lnTo>
                      <a:lnTo>
                        <a:pt x="854" y="432"/>
                      </a:lnTo>
                      <a:lnTo>
                        <a:pt x="808" y="550"/>
                      </a:lnTo>
                      <a:lnTo>
                        <a:pt x="690" y="605"/>
                      </a:lnTo>
                      <a:lnTo>
                        <a:pt x="536" y="570"/>
                      </a:lnTo>
                      <a:lnTo>
                        <a:pt x="504" y="1019"/>
                      </a:lnTo>
                      <a:lnTo>
                        <a:pt x="330" y="649"/>
                      </a:lnTo>
                      <a:lnTo>
                        <a:pt x="476" y="747"/>
                      </a:lnTo>
                      <a:lnTo>
                        <a:pt x="436" y="927"/>
                      </a:lnTo>
                      <a:lnTo>
                        <a:pt x="838" y="933"/>
                      </a:lnTo>
                      <a:lnTo>
                        <a:pt x="764" y="963"/>
                      </a:lnTo>
                      <a:lnTo>
                        <a:pt x="640" y="843"/>
                      </a:lnTo>
                      <a:lnTo>
                        <a:pt x="246" y="1141"/>
                      </a:lnTo>
                      <a:lnTo>
                        <a:pt x="0" y="771"/>
                      </a:lnTo>
                      <a:lnTo>
                        <a:pt x="500" y="801"/>
                      </a:lnTo>
                      <a:lnTo>
                        <a:pt x="284" y="843"/>
                      </a:lnTo>
                      <a:lnTo>
                        <a:pt x="368" y="1471"/>
                      </a:lnTo>
                      <a:lnTo>
                        <a:pt x="306" y="1389"/>
                      </a:lnTo>
                      <a:lnTo>
                        <a:pt x="614" y="1061"/>
                      </a:lnTo>
                      <a:lnTo>
                        <a:pt x="878" y="1341"/>
                      </a:lnTo>
                      <a:lnTo>
                        <a:pt x="664" y="717"/>
                      </a:lnTo>
                      <a:lnTo>
                        <a:pt x="982" y="615"/>
                      </a:lnTo>
                      <a:lnTo>
                        <a:pt x="976" y="532"/>
                      </a:lnTo>
                      <a:lnTo>
                        <a:pt x="944" y="532"/>
                      </a:lnTo>
                      <a:lnTo>
                        <a:pt x="974" y="418"/>
                      </a:lnTo>
                      <a:lnTo>
                        <a:pt x="948" y="382"/>
                      </a:lnTo>
                      <a:lnTo>
                        <a:pt x="1022" y="42"/>
                      </a:lnTo>
                      <a:lnTo>
                        <a:pt x="1266" y="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62" name="Freeform 10">
                  <a:extLst>
                    <a:ext uri="{FF2B5EF4-FFF2-40B4-BE49-F238E27FC236}">
                      <a16:creationId xmlns:a16="http://schemas.microsoft.com/office/drawing/2014/main" id="{AB0A6FCC-50AF-4540-8579-2118A6AB4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" y="624"/>
                  <a:ext cx="460" cy="747"/>
                </a:xfrm>
                <a:custGeom>
                  <a:avLst/>
                  <a:gdLst>
                    <a:gd name="T0" fmla="*/ 6 w 460"/>
                    <a:gd name="T1" fmla="*/ 0 h 747"/>
                    <a:gd name="T2" fmla="*/ 312 w 460"/>
                    <a:gd name="T3" fmla="*/ 134 h 747"/>
                    <a:gd name="T4" fmla="*/ 0 w 460"/>
                    <a:gd name="T5" fmla="*/ 94 h 747"/>
                    <a:gd name="T6" fmla="*/ 214 w 460"/>
                    <a:gd name="T7" fmla="*/ 72 h 747"/>
                    <a:gd name="T8" fmla="*/ 336 w 460"/>
                    <a:gd name="T9" fmla="*/ 349 h 747"/>
                    <a:gd name="T10" fmla="*/ 380 w 460"/>
                    <a:gd name="T11" fmla="*/ 223 h 747"/>
                    <a:gd name="T12" fmla="*/ 174 w 460"/>
                    <a:gd name="T13" fmla="*/ 449 h 747"/>
                    <a:gd name="T14" fmla="*/ 460 w 460"/>
                    <a:gd name="T15" fmla="*/ 747 h 747"/>
                    <a:gd name="T16" fmla="*/ 334 w 460"/>
                    <a:gd name="T17" fmla="*/ 535 h 747"/>
                    <a:gd name="T18" fmla="*/ 398 w 460"/>
                    <a:gd name="T19" fmla="*/ 469 h 747"/>
                    <a:gd name="T20" fmla="*/ 184 w 460"/>
                    <a:gd name="T21" fmla="*/ 591 h 747"/>
                    <a:gd name="T22" fmla="*/ 280 w 460"/>
                    <a:gd name="T23" fmla="*/ 383 h 747"/>
                    <a:gd name="T24" fmla="*/ 242 w 460"/>
                    <a:gd name="T25" fmla="*/ 289 h 747"/>
                    <a:gd name="T26" fmla="*/ 404 w 460"/>
                    <a:gd name="T27" fmla="*/ 297 h 747"/>
                    <a:gd name="T28" fmla="*/ 244 w 460"/>
                    <a:gd name="T29" fmla="*/ 112 h 747"/>
                    <a:gd name="T30" fmla="*/ 250 w 460"/>
                    <a:gd name="T31" fmla="*/ 172 h 747"/>
                    <a:gd name="T32" fmla="*/ 128 w 460"/>
                    <a:gd name="T33" fmla="*/ 132 h 747"/>
                    <a:gd name="T34" fmla="*/ 164 w 460"/>
                    <a:gd name="T35" fmla="*/ 126 h 747"/>
                    <a:gd name="T36" fmla="*/ 6 w 460"/>
                    <a:gd name="T37" fmla="*/ 0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60" h="747">
                      <a:moveTo>
                        <a:pt x="6" y="0"/>
                      </a:moveTo>
                      <a:lnTo>
                        <a:pt x="312" y="134"/>
                      </a:lnTo>
                      <a:lnTo>
                        <a:pt x="0" y="94"/>
                      </a:lnTo>
                      <a:lnTo>
                        <a:pt x="214" y="72"/>
                      </a:lnTo>
                      <a:lnTo>
                        <a:pt x="336" y="349"/>
                      </a:lnTo>
                      <a:lnTo>
                        <a:pt x="380" y="223"/>
                      </a:lnTo>
                      <a:lnTo>
                        <a:pt x="174" y="449"/>
                      </a:lnTo>
                      <a:lnTo>
                        <a:pt x="460" y="747"/>
                      </a:lnTo>
                      <a:lnTo>
                        <a:pt x="334" y="535"/>
                      </a:lnTo>
                      <a:lnTo>
                        <a:pt x="398" y="469"/>
                      </a:lnTo>
                      <a:lnTo>
                        <a:pt x="184" y="591"/>
                      </a:lnTo>
                      <a:lnTo>
                        <a:pt x="280" y="383"/>
                      </a:lnTo>
                      <a:lnTo>
                        <a:pt x="242" y="289"/>
                      </a:lnTo>
                      <a:lnTo>
                        <a:pt x="404" y="297"/>
                      </a:lnTo>
                      <a:lnTo>
                        <a:pt x="244" y="112"/>
                      </a:lnTo>
                      <a:lnTo>
                        <a:pt x="250" y="172"/>
                      </a:lnTo>
                      <a:lnTo>
                        <a:pt x="128" y="132"/>
                      </a:lnTo>
                      <a:lnTo>
                        <a:pt x="164" y="12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63" name="Freeform 11">
                  <a:extLst>
                    <a:ext uri="{FF2B5EF4-FFF2-40B4-BE49-F238E27FC236}">
                      <a16:creationId xmlns:a16="http://schemas.microsoft.com/office/drawing/2014/main" id="{2F185DA3-3003-4523-B628-0794E1C39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3" y="1161"/>
                  <a:ext cx="1102" cy="877"/>
                </a:xfrm>
                <a:custGeom>
                  <a:avLst/>
                  <a:gdLst>
                    <a:gd name="T0" fmla="*/ 992 w 1102"/>
                    <a:gd name="T1" fmla="*/ 0 h 877"/>
                    <a:gd name="T2" fmla="*/ 1102 w 1102"/>
                    <a:gd name="T3" fmla="*/ 80 h 877"/>
                    <a:gd name="T4" fmla="*/ 872 w 1102"/>
                    <a:gd name="T5" fmla="*/ 334 h 877"/>
                    <a:gd name="T6" fmla="*/ 756 w 1102"/>
                    <a:gd name="T7" fmla="*/ 272 h 877"/>
                    <a:gd name="T8" fmla="*/ 790 w 1102"/>
                    <a:gd name="T9" fmla="*/ 158 h 877"/>
                    <a:gd name="T10" fmla="*/ 992 w 1102"/>
                    <a:gd name="T11" fmla="*/ 256 h 877"/>
                    <a:gd name="T12" fmla="*/ 908 w 1102"/>
                    <a:gd name="T13" fmla="*/ 360 h 877"/>
                    <a:gd name="T14" fmla="*/ 554 w 1102"/>
                    <a:gd name="T15" fmla="*/ 378 h 877"/>
                    <a:gd name="T16" fmla="*/ 656 w 1102"/>
                    <a:gd name="T17" fmla="*/ 276 h 877"/>
                    <a:gd name="T18" fmla="*/ 760 w 1102"/>
                    <a:gd name="T19" fmla="*/ 686 h 877"/>
                    <a:gd name="T20" fmla="*/ 366 w 1102"/>
                    <a:gd name="T21" fmla="*/ 512 h 877"/>
                    <a:gd name="T22" fmla="*/ 344 w 1102"/>
                    <a:gd name="T23" fmla="*/ 400 h 877"/>
                    <a:gd name="T24" fmla="*/ 0 w 1102"/>
                    <a:gd name="T25" fmla="*/ 676 h 877"/>
                    <a:gd name="T26" fmla="*/ 326 w 1102"/>
                    <a:gd name="T27" fmla="*/ 648 h 877"/>
                    <a:gd name="T28" fmla="*/ 224 w 1102"/>
                    <a:gd name="T29" fmla="*/ 877 h 877"/>
                    <a:gd name="T30" fmla="*/ 278 w 1102"/>
                    <a:gd name="T31" fmla="*/ 272 h 877"/>
                    <a:gd name="T32" fmla="*/ 446 w 1102"/>
                    <a:gd name="T33" fmla="*/ 272 h 877"/>
                    <a:gd name="T34" fmla="*/ 408 w 1102"/>
                    <a:gd name="T35" fmla="*/ 450 h 877"/>
                    <a:gd name="T36" fmla="*/ 590 w 1102"/>
                    <a:gd name="T37" fmla="*/ 558 h 877"/>
                    <a:gd name="T38" fmla="*/ 962 w 1102"/>
                    <a:gd name="T39" fmla="*/ 136 h 877"/>
                    <a:gd name="T40" fmla="*/ 992 w 1102"/>
                    <a:gd name="T41" fmla="*/ 0 h 8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2" h="877">
                      <a:moveTo>
                        <a:pt x="992" y="0"/>
                      </a:moveTo>
                      <a:lnTo>
                        <a:pt x="1102" y="80"/>
                      </a:lnTo>
                      <a:lnTo>
                        <a:pt x="872" y="334"/>
                      </a:lnTo>
                      <a:lnTo>
                        <a:pt x="756" y="272"/>
                      </a:lnTo>
                      <a:lnTo>
                        <a:pt x="790" y="158"/>
                      </a:lnTo>
                      <a:lnTo>
                        <a:pt x="992" y="256"/>
                      </a:lnTo>
                      <a:lnTo>
                        <a:pt x="908" y="360"/>
                      </a:lnTo>
                      <a:lnTo>
                        <a:pt x="554" y="378"/>
                      </a:lnTo>
                      <a:lnTo>
                        <a:pt x="656" y="276"/>
                      </a:lnTo>
                      <a:lnTo>
                        <a:pt x="760" y="686"/>
                      </a:lnTo>
                      <a:lnTo>
                        <a:pt x="366" y="512"/>
                      </a:lnTo>
                      <a:lnTo>
                        <a:pt x="344" y="400"/>
                      </a:lnTo>
                      <a:lnTo>
                        <a:pt x="0" y="676"/>
                      </a:lnTo>
                      <a:lnTo>
                        <a:pt x="326" y="648"/>
                      </a:lnTo>
                      <a:lnTo>
                        <a:pt x="224" y="877"/>
                      </a:lnTo>
                      <a:lnTo>
                        <a:pt x="278" y="272"/>
                      </a:lnTo>
                      <a:lnTo>
                        <a:pt x="446" y="272"/>
                      </a:lnTo>
                      <a:lnTo>
                        <a:pt x="408" y="450"/>
                      </a:lnTo>
                      <a:lnTo>
                        <a:pt x="590" y="558"/>
                      </a:lnTo>
                      <a:lnTo>
                        <a:pt x="962" y="136"/>
                      </a:lnTo>
                      <a:lnTo>
                        <a:pt x="992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44" name="Map outlines">
                <a:extLst>
                  <a:ext uri="{FF2B5EF4-FFF2-40B4-BE49-F238E27FC236}">
                    <a16:creationId xmlns:a16="http://schemas.microsoft.com/office/drawing/2014/main" id="{2A05BC95-EA0D-45D6-A749-DEB72D894DBC}"/>
                  </a:ext>
                </a:extLst>
              </p:cNvPr>
              <p:cNvGrpSpPr/>
              <p:nvPr/>
            </p:nvGrpSpPr>
            <p:grpSpPr>
              <a:xfrm>
                <a:off x="3418044" y="490788"/>
                <a:ext cx="8102083" cy="6027309"/>
                <a:chOff x="3238834" y="482615"/>
                <a:chExt cx="8096367" cy="6023059"/>
              </a:xfrm>
              <a:noFill/>
            </p:grpSpPr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id="{819A7590-BF4F-415B-A5FF-843A89A08DF0}"/>
                    </a:ext>
                  </a:extLst>
                </p:cNvPr>
                <p:cNvSpPr/>
                <p:nvPr/>
              </p:nvSpPr>
              <p:spPr>
                <a:xfrm>
                  <a:off x="9698082" y="2128229"/>
                  <a:ext cx="467343" cy="849714"/>
                </a:xfrm>
                <a:custGeom>
                  <a:avLst/>
                  <a:gdLst>
                    <a:gd name="connsiteX0" fmla="*/ 254207 w 467343"/>
                    <a:gd name="connsiteY0" fmla="*/ 772532 h 849714"/>
                    <a:gd name="connsiteX1" fmla="*/ 189062 w 467343"/>
                    <a:gd name="connsiteY1" fmla="*/ 731463 h 849714"/>
                    <a:gd name="connsiteX2" fmla="*/ 189062 w 467343"/>
                    <a:gd name="connsiteY2" fmla="*/ 731463 h 849714"/>
                    <a:gd name="connsiteX3" fmla="*/ 12038 w 467343"/>
                    <a:gd name="connsiteY3" fmla="*/ 847590 h 849714"/>
                    <a:gd name="connsiteX4" fmla="*/ 10621 w 467343"/>
                    <a:gd name="connsiteY4" fmla="*/ 847590 h 849714"/>
                    <a:gd name="connsiteX5" fmla="*/ 114004 w 467343"/>
                    <a:gd name="connsiteY5" fmla="*/ 829180 h 849714"/>
                    <a:gd name="connsiteX6" fmla="*/ 254207 w 467343"/>
                    <a:gd name="connsiteY6" fmla="*/ 773948 h 849714"/>
                    <a:gd name="connsiteX7" fmla="*/ 259872 w 467343"/>
                    <a:gd name="connsiteY7" fmla="*/ 778197 h 849714"/>
                    <a:gd name="connsiteX8" fmla="*/ 262704 w 467343"/>
                    <a:gd name="connsiteY8" fmla="*/ 771116 h 849714"/>
                    <a:gd name="connsiteX9" fmla="*/ 337762 w 467343"/>
                    <a:gd name="connsiteY9" fmla="*/ 741376 h 849714"/>
                    <a:gd name="connsiteX10" fmla="*/ 337762 w 467343"/>
                    <a:gd name="connsiteY10" fmla="*/ 741376 h 849714"/>
                    <a:gd name="connsiteX11" fmla="*/ 364669 w 467343"/>
                    <a:gd name="connsiteY11" fmla="*/ 536028 h 849714"/>
                    <a:gd name="connsiteX12" fmla="*/ 459554 w 467343"/>
                    <a:gd name="connsiteY12" fmla="*/ 421317 h 849714"/>
                    <a:gd name="connsiteX13" fmla="*/ 449641 w 467343"/>
                    <a:gd name="connsiteY13" fmla="*/ 378831 h 849714"/>
                    <a:gd name="connsiteX14" fmla="*/ 449641 w 467343"/>
                    <a:gd name="connsiteY14" fmla="*/ 378831 h 849714"/>
                    <a:gd name="connsiteX15" fmla="*/ 377415 w 467343"/>
                    <a:gd name="connsiteY15" fmla="*/ 394409 h 849714"/>
                    <a:gd name="connsiteX16" fmla="*/ 436896 w 467343"/>
                    <a:gd name="connsiteY16" fmla="*/ 244293 h 849714"/>
                    <a:gd name="connsiteX17" fmla="*/ 436896 w 467343"/>
                    <a:gd name="connsiteY17" fmla="*/ 244293 h 849714"/>
                    <a:gd name="connsiteX18" fmla="*/ 405739 w 467343"/>
                    <a:gd name="connsiteY18" fmla="*/ 123917 h 849714"/>
                    <a:gd name="connsiteX19" fmla="*/ 412820 w 467343"/>
                    <a:gd name="connsiteY19" fmla="*/ 10621 h 849714"/>
                    <a:gd name="connsiteX20" fmla="*/ 412820 w 467343"/>
                    <a:gd name="connsiteY20" fmla="*/ 10621 h 849714"/>
                    <a:gd name="connsiteX21" fmla="*/ 411404 w 467343"/>
                    <a:gd name="connsiteY21" fmla="*/ 10621 h 849714"/>
                    <a:gd name="connsiteX22" fmla="*/ 411404 w 467343"/>
                    <a:gd name="connsiteY22" fmla="*/ 10621 h 849714"/>
                    <a:gd name="connsiteX23" fmla="*/ 404323 w 467343"/>
                    <a:gd name="connsiteY23" fmla="*/ 123917 h 849714"/>
                    <a:gd name="connsiteX24" fmla="*/ 435479 w 467343"/>
                    <a:gd name="connsiteY24" fmla="*/ 244293 h 849714"/>
                    <a:gd name="connsiteX25" fmla="*/ 374583 w 467343"/>
                    <a:gd name="connsiteY25" fmla="*/ 395825 h 849714"/>
                    <a:gd name="connsiteX26" fmla="*/ 374583 w 467343"/>
                    <a:gd name="connsiteY26" fmla="*/ 395825 h 849714"/>
                    <a:gd name="connsiteX27" fmla="*/ 448225 w 467343"/>
                    <a:gd name="connsiteY27" fmla="*/ 380247 h 849714"/>
                    <a:gd name="connsiteX28" fmla="*/ 458138 w 467343"/>
                    <a:gd name="connsiteY28" fmla="*/ 419901 h 849714"/>
                    <a:gd name="connsiteX29" fmla="*/ 366086 w 467343"/>
                    <a:gd name="connsiteY29" fmla="*/ 530364 h 849714"/>
                    <a:gd name="connsiteX30" fmla="*/ 383080 w 467343"/>
                    <a:gd name="connsiteY30" fmla="*/ 401490 h 849714"/>
                    <a:gd name="connsiteX31" fmla="*/ 383080 w 467343"/>
                    <a:gd name="connsiteY31" fmla="*/ 401490 h 849714"/>
                    <a:gd name="connsiteX32" fmla="*/ 381664 w 467343"/>
                    <a:gd name="connsiteY32" fmla="*/ 401490 h 849714"/>
                    <a:gd name="connsiteX33" fmla="*/ 323600 w 467343"/>
                    <a:gd name="connsiteY33" fmla="*/ 585595 h 849714"/>
                    <a:gd name="connsiteX34" fmla="*/ 323600 w 467343"/>
                    <a:gd name="connsiteY34" fmla="*/ 587011 h 849714"/>
                    <a:gd name="connsiteX35" fmla="*/ 364669 w 467343"/>
                    <a:gd name="connsiteY35" fmla="*/ 537445 h 849714"/>
                    <a:gd name="connsiteX36" fmla="*/ 339178 w 467343"/>
                    <a:gd name="connsiteY36" fmla="*/ 738544 h 849714"/>
                    <a:gd name="connsiteX37" fmla="*/ 266953 w 467343"/>
                    <a:gd name="connsiteY37" fmla="*/ 766867 h 849714"/>
                    <a:gd name="connsiteX38" fmla="*/ 336345 w 467343"/>
                    <a:gd name="connsiteY38" fmla="*/ 584179 h 849714"/>
                    <a:gd name="connsiteX39" fmla="*/ 336345 w 467343"/>
                    <a:gd name="connsiteY39" fmla="*/ 582763 h 849714"/>
                    <a:gd name="connsiteX40" fmla="*/ 218802 w 467343"/>
                    <a:gd name="connsiteY40" fmla="*/ 693225 h 849714"/>
                    <a:gd name="connsiteX41" fmla="*/ 218802 w 467343"/>
                    <a:gd name="connsiteY41" fmla="*/ 693225 h 849714"/>
                    <a:gd name="connsiteX42" fmla="*/ 220218 w 467343"/>
                    <a:gd name="connsiteY42" fmla="*/ 694642 h 849714"/>
                    <a:gd name="connsiteX43" fmla="*/ 332097 w 467343"/>
                    <a:gd name="connsiteY43" fmla="*/ 589844 h 849714"/>
                    <a:gd name="connsiteX44" fmla="*/ 264120 w 467343"/>
                    <a:gd name="connsiteY44" fmla="*/ 766867 h 849714"/>
                    <a:gd name="connsiteX45" fmla="*/ 254207 w 467343"/>
                    <a:gd name="connsiteY45" fmla="*/ 772532 h 849714"/>
                    <a:gd name="connsiteX46" fmla="*/ 20535 w 467343"/>
                    <a:gd name="connsiteY46" fmla="*/ 844758 h 849714"/>
                    <a:gd name="connsiteX47" fmla="*/ 189062 w 467343"/>
                    <a:gd name="connsiteY47" fmla="*/ 734295 h 849714"/>
                    <a:gd name="connsiteX48" fmla="*/ 252791 w 467343"/>
                    <a:gd name="connsiteY48" fmla="*/ 773948 h 849714"/>
                    <a:gd name="connsiteX49" fmla="*/ 114004 w 467343"/>
                    <a:gd name="connsiteY49" fmla="*/ 829180 h 849714"/>
                    <a:gd name="connsiteX50" fmla="*/ 20535 w 467343"/>
                    <a:gd name="connsiteY50" fmla="*/ 844758 h 849714"/>
                    <a:gd name="connsiteX51" fmla="*/ 326433 w 467343"/>
                    <a:gd name="connsiteY51" fmla="*/ 578514 h 849714"/>
                    <a:gd name="connsiteX52" fmla="*/ 377415 w 467343"/>
                    <a:gd name="connsiteY52" fmla="*/ 415652 h 849714"/>
                    <a:gd name="connsiteX53" fmla="*/ 361838 w 467343"/>
                    <a:gd name="connsiteY53" fmla="*/ 536028 h 849714"/>
                    <a:gd name="connsiteX54" fmla="*/ 326433 w 467343"/>
                    <a:gd name="connsiteY54" fmla="*/ 578514 h 84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467343" h="849714">
                      <a:moveTo>
                        <a:pt x="254207" y="772532"/>
                      </a:moveTo>
                      <a:lnTo>
                        <a:pt x="189062" y="731463"/>
                      </a:lnTo>
                      <a:lnTo>
                        <a:pt x="189062" y="731463"/>
                      </a:lnTo>
                      <a:lnTo>
                        <a:pt x="12038" y="847590"/>
                      </a:lnTo>
                      <a:lnTo>
                        <a:pt x="10621" y="847590"/>
                      </a:lnTo>
                      <a:lnTo>
                        <a:pt x="114004" y="829180"/>
                      </a:lnTo>
                      <a:lnTo>
                        <a:pt x="254207" y="773948"/>
                      </a:lnTo>
                      <a:lnTo>
                        <a:pt x="259872" y="778197"/>
                      </a:lnTo>
                      <a:lnTo>
                        <a:pt x="262704" y="771116"/>
                      </a:lnTo>
                      <a:lnTo>
                        <a:pt x="337762" y="741376"/>
                      </a:lnTo>
                      <a:lnTo>
                        <a:pt x="337762" y="741376"/>
                      </a:lnTo>
                      <a:lnTo>
                        <a:pt x="364669" y="536028"/>
                      </a:lnTo>
                      <a:lnTo>
                        <a:pt x="459554" y="421317"/>
                      </a:lnTo>
                      <a:lnTo>
                        <a:pt x="449641" y="378831"/>
                      </a:lnTo>
                      <a:lnTo>
                        <a:pt x="449641" y="378831"/>
                      </a:lnTo>
                      <a:lnTo>
                        <a:pt x="377415" y="394409"/>
                      </a:lnTo>
                      <a:lnTo>
                        <a:pt x="436896" y="244293"/>
                      </a:lnTo>
                      <a:lnTo>
                        <a:pt x="436896" y="244293"/>
                      </a:lnTo>
                      <a:lnTo>
                        <a:pt x="405739" y="123917"/>
                      </a:lnTo>
                      <a:lnTo>
                        <a:pt x="412820" y="10621"/>
                      </a:lnTo>
                      <a:lnTo>
                        <a:pt x="412820" y="10621"/>
                      </a:lnTo>
                      <a:lnTo>
                        <a:pt x="411404" y="10621"/>
                      </a:lnTo>
                      <a:lnTo>
                        <a:pt x="411404" y="10621"/>
                      </a:lnTo>
                      <a:lnTo>
                        <a:pt x="404323" y="123917"/>
                      </a:lnTo>
                      <a:lnTo>
                        <a:pt x="435479" y="244293"/>
                      </a:lnTo>
                      <a:lnTo>
                        <a:pt x="374583" y="395825"/>
                      </a:lnTo>
                      <a:lnTo>
                        <a:pt x="374583" y="395825"/>
                      </a:lnTo>
                      <a:lnTo>
                        <a:pt x="448225" y="380247"/>
                      </a:lnTo>
                      <a:lnTo>
                        <a:pt x="458138" y="419901"/>
                      </a:lnTo>
                      <a:lnTo>
                        <a:pt x="366086" y="530364"/>
                      </a:lnTo>
                      <a:lnTo>
                        <a:pt x="383080" y="401490"/>
                      </a:lnTo>
                      <a:lnTo>
                        <a:pt x="383080" y="401490"/>
                      </a:lnTo>
                      <a:lnTo>
                        <a:pt x="381664" y="401490"/>
                      </a:lnTo>
                      <a:lnTo>
                        <a:pt x="323600" y="585595"/>
                      </a:lnTo>
                      <a:lnTo>
                        <a:pt x="323600" y="587011"/>
                      </a:lnTo>
                      <a:lnTo>
                        <a:pt x="364669" y="537445"/>
                      </a:lnTo>
                      <a:lnTo>
                        <a:pt x="339178" y="738544"/>
                      </a:lnTo>
                      <a:lnTo>
                        <a:pt x="266953" y="766867"/>
                      </a:lnTo>
                      <a:lnTo>
                        <a:pt x="336345" y="584179"/>
                      </a:lnTo>
                      <a:lnTo>
                        <a:pt x="336345" y="582763"/>
                      </a:lnTo>
                      <a:lnTo>
                        <a:pt x="218802" y="693225"/>
                      </a:lnTo>
                      <a:lnTo>
                        <a:pt x="218802" y="693225"/>
                      </a:lnTo>
                      <a:lnTo>
                        <a:pt x="220218" y="694642"/>
                      </a:lnTo>
                      <a:lnTo>
                        <a:pt x="332097" y="589844"/>
                      </a:lnTo>
                      <a:lnTo>
                        <a:pt x="264120" y="766867"/>
                      </a:lnTo>
                      <a:lnTo>
                        <a:pt x="254207" y="772532"/>
                      </a:lnTo>
                      <a:close/>
                      <a:moveTo>
                        <a:pt x="20535" y="844758"/>
                      </a:moveTo>
                      <a:lnTo>
                        <a:pt x="189062" y="734295"/>
                      </a:lnTo>
                      <a:lnTo>
                        <a:pt x="252791" y="773948"/>
                      </a:lnTo>
                      <a:lnTo>
                        <a:pt x="114004" y="829180"/>
                      </a:lnTo>
                      <a:lnTo>
                        <a:pt x="20535" y="844758"/>
                      </a:lnTo>
                      <a:close/>
                      <a:moveTo>
                        <a:pt x="326433" y="578514"/>
                      </a:moveTo>
                      <a:lnTo>
                        <a:pt x="377415" y="415652"/>
                      </a:lnTo>
                      <a:lnTo>
                        <a:pt x="361838" y="536028"/>
                      </a:lnTo>
                      <a:lnTo>
                        <a:pt x="326433" y="578514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6" name="Freeform: Shape 945">
                  <a:extLst>
                    <a:ext uri="{FF2B5EF4-FFF2-40B4-BE49-F238E27FC236}">
                      <a16:creationId xmlns:a16="http://schemas.microsoft.com/office/drawing/2014/main" id="{2D56A69C-D910-4F59-B17D-6831886C64D8}"/>
                    </a:ext>
                  </a:extLst>
                </p:cNvPr>
                <p:cNvSpPr/>
                <p:nvPr/>
              </p:nvSpPr>
              <p:spPr>
                <a:xfrm>
                  <a:off x="10845197" y="5620555"/>
                  <a:ext cx="325724" cy="509829"/>
                </a:xfrm>
                <a:custGeom>
                  <a:avLst/>
                  <a:gdLst>
                    <a:gd name="connsiteX0" fmla="*/ 320768 w 325724"/>
                    <a:gd name="connsiteY0" fmla="*/ 162154 h 509828"/>
                    <a:gd name="connsiteX1" fmla="*/ 227299 w 325724"/>
                    <a:gd name="connsiteY1" fmla="*/ 210304 h 509828"/>
                    <a:gd name="connsiteX2" fmla="*/ 200391 w 325724"/>
                    <a:gd name="connsiteY2" fmla="*/ 187645 h 509828"/>
                    <a:gd name="connsiteX3" fmla="*/ 319352 w 325724"/>
                    <a:gd name="connsiteY3" fmla="*/ 159321 h 509828"/>
                    <a:gd name="connsiteX4" fmla="*/ 319352 w 325724"/>
                    <a:gd name="connsiteY4" fmla="*/ 159321 h 509828"/>
                    <a:gd name="connsiteX5" fmla="*/ 184814 w 325724"/>
                    <a:gd name="connsiteY5" fmla="*/ 10621 h 509828"/>
                    <a:gd name="connsiteX6" fmla="*/ 184814 w 325724"/>
                    <a:gd name="connsiteY6" fmla="*/ 10621 h 509828"/>
                    <a:gd name="connsiteX7" fmla="*/ 183397 w 325724"/>
                    <a:gd name="connsiteY7" fmla="*/ 12038 h 509828"/>
                    <a:gd name="connsiteX8" fmla="*/ 316519 w 325724"/>
                    <a:gd name="connsiteY8" fmla="*/ 159321 h 509828"/>
                    <a:gd name="connsiteX9" fmla="*/ 197559 w 325724"/>
                    <a:gd name="connsiteY9" fmla="*/ 187645 h 509828"/>
                    <a:gd name="connsiteX10" fmla="*/ 197559 w 325724"/>
                    <a:gd name="connsiteY10" fmla="*/ 187645 h 509828"/>
                    <a:gd name="connsiteX11" fmla="*/ 225883 w 325724"/>
                    <a:gd name="connsiteY11" fmla="*/ 211721 h 509828"/>
                    <a:gd name="connsiteX12" fmla="*/ 145160 w 325724"/>
                    <a:gd name="connsiteY12" fmla="*/ 254206 h 509828"/>
                    <a:gd name="connsiteX13" fmla="*/ 143744 w 325724"/>
                    <a:gd name="connsiteY13" fmla="*/ 254206 h 509828"/>
                    <a:gd name="connsiteX14" fmla="*/ 152241 w 325724"/>
                    <a:gd name="connsiteY14" fmla="*/ 252790 h 509828"/>
                    <a:gd name="connsiteX15" fmla="*/ 81431 w 325724"/>
                    <a:gd name="connsiteY15" fmla="*/ 378831 h 509828"/>
                    <a:gd name="connsiteX16" fmla="*/ 58772 w 325724"/>
                    <a:gd name="connsiteY16" fmla="*/ 400074 h 509828"/>
                    <a:gd name="connsiteX17" fmla="*/ 58772 w 325724"/>
                    <a:gd name="connsiteY17" fmla="*/ 400074 h 509828"/>
                    <a:gd name="connsiteX18" fmla="*/ 60188 w 325724"/>
                    <a:gd name="connsiteY18" fmla="*/ 401490 h 509828"/>
                    <a:gd name="connsiteX19" fmla="*/ 75767 w 325724"/>
                    <a:gd name="connsiteY19" fmla="*/ 390160 h 509828"/>
                    <a:gd name="connsiteX20" fmla="*/ 10621 w 325724"/>
                    <a:gd name="connsiteY20" fmla="*/ 504872 h 509828"/>
                    <a:gd name="connsiteX21" fmla="*/ 10621 w 325724"/>
                    <a:gd name="connsiteY21" fmla="*/ 504872 h 509828"/>
                    <a:gd name="connsiteX22" fmla="*/ 12038 w 325724"/>
                    <a:gd name="connsiteY22" fmla="*/ 506288 h 509828"/>
                    <a:gd name="connsiteX23" fmla="*/ 80015 w 325724"/>
                    <a:gd name="connsiteY23" fmla="*/ 387328 h 509828"/>
                    <a:gd name="connsiteX24" fmla="*/ 159322 w 325724"/>
                    <a:gd name="connsiteY24" fmla="*/ 327848 h 509828"/>
                    <a:gd name="connsiteX25" fmla="*/ 162154 w 325724"/>
                    <a:gd name="connsiteY25" fmla="*/ 351924 h 509828"/>
                    <a:gd name="connsiteX26" fmla="*/ 162154 w 325724"/>
                    <a:gd name="connsiteY26" fmla="*/ 351924 h 509828"/>
                    <a:gd name="connsiteX27" fmla="*/ 264120 w 325724"/>
                    <a:gd name="connsiteY27" fmla="*/ 249958 h 509828"/>
                    <a:gd name="connsiteX28" fmla="*/ 264120 w 325724"/>
                    <a:gd name="connsiteY28" fmla="*/ 249958 h 509828"/>
                    <a:gd name="connsiteX29" fmla="*/ 262704 w 325724"/>
                    <a:gd name="connsiteY29" fmla="*/ 248541 h 509828"/>
                    <a:gd name="connsiteX30" fmla="*/ 160738 w 325724"/>
                    <a:gd name="connsiteY30" fmla="*/ 325016 h 509828"/>
                    <a:gd name="connsiteX31" fmla="*/ 159322 w 325724"/>
                    <a:gd name="connsiteY31" fmla="*/ 312270 h 509828"/>
                    <a:gd name="connsiteX32" fmla="*/ 231548 w 325724"/>
                    <a:gd name="connsiteY32" fmla="*/ 247125 h 509828"/>
                    <a:gd name="connsiteX33" fmla="*/ 262704 w 325724"/>
                    <a:gd name="connsiteY33" fmla="*/ 244293 h 509828"/>
                    <a:gd name="connsiteX34" fmla="*/ 262704 w 325724"/>
                    <a:gd name="connsiteY34" fmla="*/ 244293 h 509828"/>
                    <a:gd name="connsiteX35" fmla="*/ 248542 w 325724"/>
                    <a:gd name="connsiteY35" fmla="*/ 231547 h 509828"/>
                    <a:gd name="connsiteX36" fmla="*/ 320768 w 325724"/>
                    <a:gd name="connsiteY36" fmla="*/ 166402 h 509828"/>
                    <a:gd name="connsiteX37" fmla="*/ 320768 w 325724"/>
                    <a:gd name="connsiteY37" fmla="*/ 166402 h 509828"/>
                    <a:gd name="connsiteX38" fmla="*/ 320768 w 325724"/>
                    <a:gd name="connsiteY38" fmla="*/ 162154 h 509828"/>
                    <a:gd name="connsiteX39" fmla="*/ 320768 w 325724"/>
                    <a:gd name="connsiteY39" fmla="*/ 162154 h 509828"/>
                    <a:gd name="connsiteX40" fmla="*/ 159322 w 325724"/>
                    <a:gd name="connsiteY40" fmla="*/ 308022 h 509828"/>
                    <a:gd name="connsiteX41" fmla="*/ 152241 w 325724"/>
                    <a:gd name="connsiteY41" fmla="*/ 252790 h 509828"/>
                    <a:gd name="connsiteX42" fmla="*/ 152241 w 325724"/>
                    <a:gd name="connsiteY42" fmla="*/ 252790 h 509828"/>
                    <a:gd name="connsiteX43" fmla="*/ 227299 w 325724"/>
                    <a:gd name="connsiteY43" fmla="*/ 245709 h 509828"/>
                    <a:gd name="connsiteX44" fmla="*/ 159322 w 325724"/>
                    <a:gd name="connsiteY44" fmla="*/ 308022 h 509828"/>
                    <a:gd name="connsiteX45" fmla="*/ 228715 w 325724"/>
                    <a:gd name="connsiteY45" fmla="*/ 211721 h 509828"/>
                    <a:gd name="connsiteX46" fmla="*/ 313687 w 325724"/>
                    <a:gd name="connsiteY46" fmla="*/ 167819 h 509828"/>
                    <a:gd name="connsiteX47" fmla="*/ 247126 w 325724"/>
                    <a:gd name="connsiteY47" fmla="*/ 227298 h 509828"/>
                    <a:gd name="connsiteX48" fmla="*/ 228715 w 325724"/>
                    <a:gd name="connsiteY48" fmla="*/ 211721 h 509828"/>
                    <a:gd name="connsiteX49" fmla="*/ 258455 w 325724"/>
                    <a:gd name="connsiteY49" fmla="*/ 240045 h 509828"/>
                    <a:gd name="connsiteX50" fmla="*/ 234380 w 325724"/>
                    <a:gd name="connsiteY50" fmla="*/ 242877 h 509828"/>
                    <a:gd name="connsiteX51" fmla="*/ 247126 w 325724"/>
                    <a:gd name="connsiteY51" fmla="*/ 231547 h 509828"/>
                    <a:gd name="connsiteX52" fmla="*/ 258455 w 325724"/>
                    <a:gd name="connsiteY52" fmla="*/ 240045 h 509828"/>
                    <a:gd name="connsiteX53" fmla="*/ 153657 w 325724"/>
                    <a:gd name="connsiteY53" fmla="*/ 251374 h 509828"/>
                    <a:gd name="connsiteX54" fmla="*/ 227299 w 325724"/>
                    <a:gd name="connsiteY54" fmla="*/ 213137 h 509828"/>
                    <a:gd name="connsiteX55" fmla="*/ 245710 w 325724"/>
                    <a:gd name="connsiteY55" fmla="*/ 230131 h 509828"/>
                    <a:gd name="connsiteX56" fmla="*/ 230131 w 325724"/>
                    <a:gd name="connsiteY56" fmla="*/ 244293 h 509828"/>
                    <a:gd name="connsiteX57" fmla="*/ 153657 w 325724"/>
                    <a:gd name="connsiteY57" fmla="*/ 251374 h 509828"/>
                    <a:gd name="connsiteX58" fmla="*/ 87096 w 325724"/>
                    <a:gd name="connsiteY58" fmla="*/ 374583 h 509828"/>
                    <a:gd name="connsiteX59" fmla="*/ 152241 w 325724"/>
                    <a:gd name="connsiteY59" fmla="*/ 259871 h 509828"/>
                    <a:gd name="connsiteX60" fmla="*/ 157906 w 325724"/>
                    <a:gd name="connsiteY60" fmla="*/ 310854 h 509828"/>
                    <a:gd name="connsiteX61" fmla="*/ 87096 w 325724"/>
                    <a:gd name="connsiteY61" fmla="*/ 374583 h 509828"/>
                    <a:gd name="connsiteX62" fmla="*/ 157906 w 325724"/>
                    <a:gd name="connsiteY62" fmla="*/ 312270 h 509828"/>
                    <a:gd name="connsiteX63" fmla="*/ 159322 w 325724"/>
                    <a:gd name="connsiteY63" fmla="*/ 325016 h 509828"/>
                    <a:gd name="connsiteX64" fmla="*/ 82848 w 325724"/>
                    <a:gd name="connsiteY64" fmla="*/ 381664 h 509828"/>
                    <a:gd name="connsiteX65" fmla="*/ 84264 w 325724"/>
                    <a:gd name="connsiteY65" fmla="*/ 380247 h 509828"/>
                    <a:gd name="connsiteX66" fmla="*/ 157906 w 325724"/>
                    <a:gd name="connsiteY66" fmla="*/ 312270 h 509828"/>
                    <a:gd name="connsiteX67" fmla="*/ 72934 w 325724"/>
                    <a:gd name="connsiteY67" fmla="*/ 388745 h 509828"/>
                    <a:gd name="connsiteX68" fmla="*/ 80015 w 325724"/>
                    <a:gd name="connsiteY68" fmla="*/ 383079 h 509828"/>
                    <a:gd name="connsiteX69" fmla="*/ 78599 w 325724"/>
                    <a:gd name="connsiteY69" fmla="*/ 384496 h 509828"/>
                    <a:gd name="connsiteX70" fmla="*/ 72934 w 325724"/>
                    <a:gd name="connsiteY70" fmla="*/ 388745 h 509828"/>
                    <a:gd name="connsiteX71" fmla="*/ 163571 w 325724"/>
                    <a:gd name="connsiteY71" fmla="*/ 346259 h 509828"/>
                    <a:gd name="connsiteX72" fmla="*/ 160738 w 325724"/>
                    <a:gd name="connsiteY72" fmla="*/ 325016 h 509828"/>
                    <a:gd name="connsiteX73" fmla="*/ 252791 w 325724"/>
                    <a:gd name="connsiteY73" fmla="*/ 257039 h 509828"/>
                    <a:gd name="connsiteX74" fmla="*/ 163571 w 325724"/>
                    <a:gd name="connsiteY74" fmla="*/ 346259 h 50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325724" h="509828">
                      <a:moveTo>
                        <a:pt x="320768" y="162154"/>
                      </a:moveTo>
                      <a:lnTo>
                        <a:pt x="227299" y="210304"/>
                      </a:lnTo>
                      <a:lnTo>
                        <a:pt x="200391" y="187645"/>
                      </a:lnTo>
                      <a:lnTo>
                        <a:pt x="319352" y="159321"/>
                      </a:lnTo>
                      <a:lnTo>
                        <a:pt x="319352" y="159321"/>
                      </a:lnTo>
                      <a:lnTo>
                        <a:pt x="184814" y="10621"/>
                      </a:lnTo>
                      <a:lnTo>
                        <a:pt x="184814" y="10621"/>
                      </a:lnTo>
                      <a:lnTo>
                        <a:pt x="183397" y="12038"/>
                      </a:lnTo>
                      <a:lnTo>
                        <a:pt x="316519" y="159321"/>
                      </a:lnTo>
                      <a:lnTo>
                        <a:pt x="197559" y="187645"/>
                      </a:lnTo>
                      <a:lnTo>
                        <a:pt x="197559" y="187645"/>
                      </a:lnTo>
                      <a:lnTo>
                        <a:pt x="225883" y="211721"/>
                      </a:lnTo>
                      <a:lnTo>
                        <a:pt x="145160" y="254206"/>
                      </a:lnTo>
                      <a:lnTo>
                        <a:pt x="143744" y="254206"/>
                      </a:lnTo>
                      <a:lnTo>
                        <a:pt x="152241" y="252790"/>
                      </a:lnTo>
                      <a:lnTo>
                        <a:pt x="81431" y="378831"/>
                      </a:lnTo>
                      <a:lnTo>
                        <a:pt x="58772" y="400074"/>
                      </a:lnTo>
                      <a:lnTo>
                        <a:pt x="58772" y="400074"/>
                      </a:lnTo>
                      <a:lnTo>
                        <a:pt x="60188" y="401490"/>
                      </a:lnTo>
                      <a:lnTo>
                        <a:pt x="75767" y="390160"/>
                      </a:lnTo>
                      <a:lnTo>
                        <a:pt x="10621" y="504872"/>
                      </a:lnTo>
                      <a:lnTo>
                        <a:pt x="10621" y="504872"/>
                      </a:lnTo>
                      <a:lnTo>
                        <a:pt x="12038" y="506288"/>
                      </a:lnTo>
                      <a:lnTo>
                        <a:pt x="80015" y="387328"/>
                      </a:lnTo>
                      <a:lnTo>
                        <a:pt x="159322" y="327848"/>
                      </a:lnTo>
                      <a:lnTo>
                        <a:pt x="162154" y="351924"/>
                      </a:lnTo>
                      <a:lnTo>
                        <a:pt x="162154" y="351924"/>
                      </a:lnTo>
                      <a:lnTo>
                        <a:pt x="264120" y="249958"/>
                      </a:lnTo>
                      <a:lnTo>
                        <a:pt x="264120" y="249958"/>
                      </a:lnTo>
                      <a:lnTo>
                        <a:pt x="262704" y="248541"/>
                      </a:lnTo>
                      <a:lnTo>
                        <a:pt x="160738" y="325016"/>
                      </a:lnTo>
                      <a:lnTo>
                        <a:pt x="159322" y="312270"/>
                      </a:lnTo>
                      <a:lnTo>
                        <a:pt x="231548" y="247125"/>
                      </a:lnTo>
                      <a:lnTo>
                        <a:pt x="262704" y="244293"/>
                      </a:lnTo>
                      <a:lnTo>
                        <a:pt x="262704" y="244293"/>
                      </a:lnTo>
                      <a:lnTo>
                        <a:pt x="248542" y="231547"/>
                      </a:lnTo>
                      <a:lnTo>
                        <a:pt x="320768" y="166402"/>
                      </a:lnTo>
                      <a:lnTo>
                        <a:pt x="320768" y="166402"/>
                      </a:lnTo>
                      <a:lnTo>
                        <a:pt x="320768" y="162154"/>
                      </a:lnTo>
                      <a:lnTo>
                        <a:pt x="320768" y="162154"/>
                      </a:lnTo>
                      <a:close/>
                      <a:moveTo>
                        <a:pt x="159322" y="308022"/>
                      </a:moveTo>
                      <a:lnTo>
                        <a:pt x="152241" y="252790"/>
                      </a:lnTo>
                      <a:lnTo>
                        <a:pt x="152241" y="252790"/>
                      </a:lnTo>
                      <a:lnTo>
                        <a:pt x="227299" y="245709"/>
                      </a:lnTo>
                      <a:lnTo>
                        <a:pt x="159322" y="308022"/>
                      </a:lnTo>
                      <a:close/>
                      <a:moveTo>
                        <a:pt x="228715" y="211721"/>
                      </a:moveTo>
                      <a:lnTo>
                        <a:pt x="313687" y="167819"/>
                      </a:lnTo>
                      <a:lnTo>
                        <a:pt x="247126" y="227298"/>
                      </a:lnTo>
                      <a:lnTo>
                        <a:pt x="228715" y="211721"/>
                      </a:lnTo>
                      <a:close/>
                      <a:moveTo>
                        <a:pt x="258455" y="240045"/>
                      </a:moveTo>
                      <a:lnTo>
                        <a:pt x="234380" y="242877"/>
                      </a:lnTo>
                      <a:lnTo>
                        <a:pt x="247126" y="231547"/>
                      </a:lnTo>
                      <a:lnTo>
                        <a:pt x="258455" y="240045"/>
                      </a:lnTo>
                      <a:close/>
                      <a:moveTo>
                        <a:pt x="153657" y="251374"/>
                      </a:moveTo>
                      <a:lnTo>
                        <a:pt x="227299" y="213137"/>
                      </a:lnTo>
                      <a:lnTo>
                        <a:pt x="245710" y="230131"/>
                      </a:lnTo>
                      <a:lnTo>
                        <a:pt x="230131" y="244293"/>
                      </a:lnTo>
                      <a:lnTo>
                        <a:pt x="153657" y="251374"/>
                      </a:lnTo>
                      <a:close/>
                      <a:moveTo>
                        <a:pt x="87096" y="374583"/>
                      </a:moveTo>
                      <a:lnTo>
                        <a:pt x="152241" y="259871"/>
                      </a:lnTo>
                      <a:lnTo>
                        <a:pt x="157906" y="310854"/>
                      </a:lnTo>
                      <a:lnTo>
                        <a:pt x="87096" y="374583"/>
                      </a:lnTo>
                      <a:close/>
                      <a:moveTo>
                        <a:pt x="157906" y="312270"/>
                      </a:moveTo>
                      <a:lnTo>
                        <a:pt x="159322" y="325016"/>
                      </a:lnTo>
                      <a:lnTo>
                        <a:pt x="82848" y="381664"/>
                      </a:lnTo>
                      <a:lnTo>
                        <a:pt x="84264" y="380247"/>
                      </a:lnTo>
                      <a:lnTo>
                        <a:pt x="157906" y="312270"/>
                      </a:lnTo>
                      <a:close/>
                      <a:moveTo>
                        <a:pt x="72934" y="388745"/>
                      </a:moveTo>
                      <a:lnTo>
                        <a:pt x="80015" y="383079"/>
                      </a:lnTo>
                      <a:lnTo>
                        <a:pt x="78599" y="384496"/>
                      </a:lnTo>
                      <a:lnTo>
                        <a:pt x="72934" y="388745"/>
                      </a:lnTo>
                      <a:close/>
                      <a:moveTo>
                        <a:pt x="163571" y="346259"/>
                      </a:moveTo>
                      <a:lnTo>
                        <a:pt x="160738" y="325016"/>
                      </a:lnTo>
                      <a:lnTo>
                        <a:pt x="252791" y="257039"/>
                      </a:lnTo>
                      <a:lnTo>
                        <a:pt x="163571" y="346259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7" name="Freeform: Shape 946">
                  <a:extLst>
                    <a:ext uri="{FF2B5EF4-FFF2-40B4-BE49-F238E27FC236}">
                      <a16:creationId xmlns:a16="http://schemas.microsoft.com/office/drawing/2014/main" id="{3F2E9BDB-71D4-4623-9D56-B7DAF4449EF7}"/>
                    </a:ext>
                  </a:extLst>
                </p:cNvPr>
                <p:cNvSpPr/>
                <p:nvPr/>
              </p:nvSpPr>
              <p:spPr>
                <a:xfrm>
                  <a:off x="9366694" y="3593986"/>
                  <a:ext cx="198267" cy="382372"/>
                </a:xfrm>
                <a:custGeom>
                  <a:avLst/>
                  <a:gdLst>
                    <a:gd name="connsiteX0" fmla="*/ 186229 w 198266"/>
                    <a:gd name="connsiteY0" fmla="*/ 373166 h 382371"/>
                    <a:gd name="connsiteX1" fmla="*/ 186229 w 198266"/>
                    <a:gd name="connsiteY1" fmla="*/ 373166 h 382371"/>
                    <a:gd name="connsiteX2" fmla="*/ 187645 w 198266"/>
                    <a:gd name="connsiteY2" fmla="*/ 373166 h 382371"/>
                    <a:gd name="connsiteX3" fmla="*/ 174899 w 198266"/>
                    <a:gd name="connsiteY3" fmla="*/ 200391 h 382371"/>
                    <a:gd name="connsiteX4" fmla="*/ 174899 w 198266"/>
                    <a:gd name="connsiteY4" fmla="*/ 200391 h 382371"/>
                    <a:gd name="connsiteX5" fmla="*/ 139495 w 198266"/>
                    <a:gd name="connsiteY5" fmla="*/ 207472 h 382371"/>
                    <a:gd name="connsiteX6" fmla="*/ 81431 w 198266"/>
                    <a:gd name="connsiteY6" fmla="*/ 10621 h 382371"/>
                    <a:gd name="connsiteX7" fmla="*/ 81431 w 198266"/>
                    <a:gd name="connsiteY7" fmla="*/ 10621 h 382371"/>
                    <a:gd name="connsiteX8" fmla="*/ 80014 w 198266"/>
                    <a:gd name="connsiteY8" fmla="*/ 10621 h 382371"/>
                    <a:gd name="connsiteX9" fmla="*/ 138079 w 198266"/>
                    <a:gd name="connsiteY9" fmla="*/ 207472 h 382371"/>
                    <a:gd name="connsiteX10" fmla="*/ 111171 w 198266"/>
                    <a:gd name="connsiteY10" fmla="*/ 213137 h 382371"/>
                    <a:gd name="connsiteX11" fmla="*/ 55940 w 198266"/>
                    <a:gd name="connsiteY11" fmla="*/ 123917 h 382371"/>
                    <a:gd name="connsiteX12" fmla="*/ 77183 w 198266"/>
                    <a:gd name="connsiteY12" fmla="*/ 12038 h 382371"/>
                    <a:gd name="connsiteX13" fmla="*/ 77183 w 198266"/>
                    <a:gd name="connsiteY13" fmla="*/ 12038 h 382371"/>
                    <a:gd name="connsiteX14" fmla="*/ 75766 w 198266"/>
                    <a:gd name="connsiteY14" fmla="*/ 12038 h 382371"/>
                    <a:gd name="connsiteX15" fmla="*/ 54523 w 198266"/>
                    <a:gd name="connsiteY15" fmla="*/ 125333 h 382371"/>
                    <a:gd name="connsiteX16" fmla="*/ 54523 w 198266"/>
                    <a:gd name="connsiteY16" fmla="*/ 125333 h 382371"/>
                    <a:gd name="connsiteX17" fmla="*/ 109755 w 198266"/>
                    <a:gd name="connsiteY17" fmla="*/ 214553 h 382371"/>
                    <a:gd name="connsiteX18" fmla="*/ 10621 w 198266"/>
                    <a:gd name="connsiteY18" fmla="*/ 234380 h 382371"/>
                    <a:gd name="connsiteX19" fmla="*/ 150824 w 198266"/>
                    <a:gd name="connsiteY19" fmla="*/ 278282 h 382371"/>
                    <a:gd name="connsiteX20" fmla="*/ 150824 w 198266"/>
                    <a:gd name="connsiteY20" fmla="*/ 278282 h 382371"/>
                    <a:gd name="connsiteX21" fmla="*/ 112587 w 198266"/>
                    <a:gd name="connsiteY21" fmla="*/ 215969 h 382371"/>
                    <a:gd name="connsiteX22" fmla="*/ 138079 w 198266"/>
                    <a:gd name="connsiteY22" fmla="*/ 210304 h 382371"/>
                    <a:gd name="connsiteX23" fmla="*/ 186229 w 198266"/>
                    <a:gd name="connsiteY23" fmla="*/ 373166 h 382371"/>
                    <a:gd name="connsiteX24" fmla="*/ 17702 w 198266"/>
                    <a:gd name="connsiteY24" fmla="*/ 234380 h 382371"/>
                    <a:gd name="connsiteX25" fmla="*/ 109755 w 198266"/>
                    <a:gd name="connsiteY25" fmla="*/ 215969 h 382371"/>
                    <a:gd name="connsiteX26" fmla="*/ 145160 w 198266"/>
                    <a:gd name="connsiteY26" fmla="*/ 274033 h 382371"/>
                    <a:gd name="connsiteX27" fmla="*/ 17702 w 198266"/>
                    <a:gd name="connsiteY27" fmla="*/ 234380 h 382371"/>
                    <a:gd name="connsiteX28" fmla="*/ 140911 w 198266"/>
                    <a:gd name="connsiteY28" fmla="*/ 210304 h 382371"/>
                    <a:gd name="connsiteX29" fmla="*/ 174899 w 198266"/>
                    <a:gd name="connsiteY29" fmla="*/ 203223 h 382371"/>
                    <a:gd name="connsiteX30" fmla="*/ 186229 w 198266"/>
                    <a:gd name="connsiteY30" fmla="*/ 363253 h 382371"/>
                    <a:gd name="connsiteX31" fmla="*/ 140911 w 198266"/>
                    <a:gd name="connsiteY31" fmla="*/ 210304 h 38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98266" h="382371">
                      <a:moveTo>
                        <a:pt x="186229" y="373166"/>
                      </a:moveTo>
                      <a:lnTo>
                        <a:pt x="186229" y="373166"/>
                      </a:lnTo>
                      <a:lnTo>
                        <a:pt x="187645" y="373166"/>
                      </a:lnTo>
                      <a:lnTo>
                        <a:pt x="174899" y="200391"/>
                      </a:lnTo>
                      <a:lnTo>
                        <a:pt x="174899" y="200391"/>
                      </a:lnTo>
                      <a:lnTo>
                        <a:pt x="139495" y="207472"/>
                      </a:lnTo>
                      <a:lnTo>
                        <a:pt x="81431" y="10621"/>
                      </a:lnTo>
                      <a:lnTo>
                        <a:pt x="81431" y="10621"/>
                      </a:lnTo>
                      <a:lnTo>
                        <a:pt x="80014" y="10621"/>
                      </a:lnTo>
                      <a:lnTo>
                        <a:pt x="138079" y="207472"/>
                      </a:lnTo>
                      <a:lnTo>
                        <a:pt x="111171" y="213137"/>
                      </a:lnTo>
                      <a:lnTo>
                        <a:pt x="55940" y="123917"/>
                      </a:lnTo>
                      <a:lnTo>
                        <a:pt x="77183" y="12038"/>
                      </a:lnTo>
                      <a:lnTo>
                        <a:pt x="77183" y="12038"/>
                      </a:lnTo>
                      <a:lnTo>
                        <a:pt x="75766" y="12038"/>
                      </a:lnTo>
                      <a:lnTo>
                        <a:pt x="54523" y="125333"/>
                      </a:lnTo>
                      <a:lnTo>
                        <a:pt x="54523" y="125333"/>
                      </a:lnTo>
                      <a:lnTo>
                        <a:pt x="109755" y="214553"/>
                      </a:lnTo>
                      <a:lnTo>
                        <a:pt x="10621" y="234380"/>
                      </a:lnTo>
                      <a:lnTo>
                        <a:pt x="150824" y="278282"/>
                      </a:lnTo>
                      <a:lnTo>
                        <a:pt x="150824" y="278282"/>
                      </a:lnTo>
                      <a:lnTo>
                        <a:pt x="112587" y="215969"/>
                      </a:lnTo>
                      <a:lnTo>
                        <a:pt x="138079" y="210304"/>
                      </a:lnTo>
                      <a:lnTo>
                        <a:pt x="186229" y="373166"/>
                      </a:lnTo>
                      <a:close/>
                      <a:moveTo>
                        <a:pt x="17702" y="234380"/>
                      </a:moveTo>
                      <a:lnTo>
                        <a:pt x="109755" y="215969"/>
                      </a:lnTo>
                      <a:lnTo>
                        <a:pt x="145160" y="274033"/>
                      </a:lnTo>
                      <a:lnTo>
                        <a:pt x="17702" y="234380"/>
                      </a:lnTo>
                      <a:close/>
                      <a:moveTo>
                        <a:pt x="140911" y="210304"/>
                      </a:moveTo>
                      <a:lnTo>
                        <a:pt x="174899" y="203223"/>
                      </a:lnTo>
                      <a:lnTo>
                        <a:pt x="186229" y="363253"/>
                      </a:lnTo>
                      <a:lnTo>
                        <a:pt x="140911" y="210304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9D1B5D35-28B1-4D24-ADC5-30FADC402041}"/>
                    </a:ext>
                  </a:extLst>
                </p:cNvPr>
                <p:cNvSpPr/>
                <p:nvPr/>
              </p:nvSpPr>
              <p:spPr>
                <a:xfrm>
                  <a:off x="5528816" y="567586"/>
                  <a:ext cx="5806385" cy="4036144"/>
                </a:xfrm>
                <a:custGeom>
                  <a:avLst/>
                  <a:gdLst>
                    <a:gd name="connsiteX0" fmla="*/ 5707959 w 5806384"/>
                    <a:gd name="connsiteY0" fmla="*/ 799440 h 4036143"/>
                    <a:gd name="connsiteX1" fmla="*/ 5707959 w 5806384"/>
                    <a:gd name="connsiteY1" fmla="*/ 799440 h 4036143"/>
                    <a:gd name="connsiteX2" fmla="*/ 5491282 w 5806384"/>
                    <a:gd name="connsiteY2" fmla="*/ 1038776 h 4036143"/>
                    <a:gd name="connsiteX3" fmla="*/ 5413392 w 5806384"/>
                    <a:gd name="connsiteY3" fmla="*/ 945307 h 4036143"/>
                    <a:gd name="connsiteX4" fmla="*/ 5413392 w 5806384"/>
                    <a:gd name="connsiteY4" fmla="*/ 945307 h 4036143"/>
                    <a:gd name="connsiteX5" fmla="*/ 5358160 w 5806384"/>
                    <a:gd name="connsiteY5" fmla="*/ 1028863 h 4036143"/>
                    <a:gd name="connsiteX6" fmla="*/ 5274605 w 5806384"/>
                    <a:gd name="connsiteY6" fmla="*/ 980712 h 4036143"/>
                    <a:gd name="connsiteX7" fmla="*/ 5369489 w 5806384"/>
                    <a:gd name="connsiteY7" fmla="*/ 841925 h 4036143"/>
                    <a:gd name="connsiteX8" fmla="*/ 5557843 w 5806384"/>
                    <a:gd name="connsiteY8" fmla="*/ 822099 h 4036143"/>
                    <a:gd name="connsiteX9" fmla="*/ 5557843 w 5806384"/>
                    <a:gd name="connsiteY9" fmla="*/ 822099 h 4036143"/>
                    <a:gd name="connsiteX10" fmla="*/ 5471455 w 5806384"/>
                    <a:gd name="connsiteY10" fmla="*/ 690393 h 4036143"/>
                    <a:gd name="connsiteX11" fmla="*/ 5471455 w 5806384"/>
                    <a:gd name="connsiteY11" fmla="*/ 690393 h 4036143"/>
                    <a:gd name="connsiteX12" fmla="*/ 5368073 w 5806384"/>
                    <a:gd name="connsiteY12" fmla="*/ 840509 h 4036143"/>
                    <a:gd name="connsiteX13" fmla="*/ 5124488 w 5806384"/>
                    <a:gd name="connsiteY13" fmla="*/ 866001 h 4036143"/>
                    <a:gd name="connsiteX14" fmla="*/ 5189634 w 5806384"/>
                    <a:gd name="connsiteY14" fmla="*/ 820683 h 4036143"/>
                    <a:gd name="connsiteX15" fmla="*/ 4947464 w 5806384"/>
                    <a:gd name="connsiteY15" fmla="*/ 795191 h 4036143"/>
                    <a:gd name="connsiteX16" fmla="*/ 4732203 w 5806384"/>
                    <a:gd name="connsiteY16" fmla="*/ 673399 h 4036143"/>
                    <a:gd name="connsiteX17" fmla="*/ 4732203 w 5806384"/>
                    <a:gd name="connsiteY17" fmla="*/ 673399 h 4036143"/>
                    <a:gd name="connsiteX18" fmla="*/ 4652897 w 5806384"/>
                    <a:gd name="connsiteY18" fmla="*/ 800856 h 4036143"/>
                    <a:gd name="connsiteX19" fmla="*/ 4393734 w 5806384"/>
                    <a:gd name="connsiteY19" fmla="*/ 613919 h 4036143"/>
                    <a:gd name="connsiteX20" fmla="*/ 4393734 w 5806384"/>
                    <a:gd name="connsiteY20" fmla="*/ 613919 h 4036143"/>
                    <a:gd name="connsiteX21" fmla="*/ 4410728 w 5806384"/>
                    <a:gd name="connsiteY21" fmla="*/ 748457 h 4036143"/>
                    <a:gd name="connsiteX22" fmla="*/ 4273358 w 5806384"/>
                    <a:gd name="connsiteY22" fmla="*/ 611086 h 4036143"/>
                    <a:gd name="connsiteX23" fmla="*/ 4273358 w 5806384"/>
                    <a:gd name="connsiteY23" fmla="*/ 611086 h 4036143"/>
                    <a:gd name="connsiteX24" fmla="*/ 3893818 w 5806384"/>
                    <a:gd name="connsiteY24" fmla="*/ 545942 h 4036143"/>
                    <a:gd name="connsiteX25" fmla="*/ 3893818 w 5806384"/>
                    <a:gd name="connsiteY25" fmla="*/ 545942 h 4036143"/>
                    <a:gd name="connsiteX26" fmla="*/ 3593586 w 5806384"/>
                    <a:gd name="connsiteY26" fmla="*/ 928313 h 4036143"/>
                    <a:gd name="connsiteX27" fmla="*/ 3593586 w 5806384"/>
                    <a:gd name="connsiteY27" fmla="*/ 929729 h 4036143"/>
                    <a:gd name="connsiteX28" fmla="*/ 3960379 w 5806384"/>
                    <a:gd name="connsiteY28" fmla="*/ 720133 h 4036143"/>
                    <a:gd name="connsiteX29" fmla="*/ 4039686 w 5806384"/>
                    <a:gd name="connsiteY29" fmla="*/ 882995 h 4036143"/>
                    <a:gd name="connsiteX30" fmla="*/ 3978790 w 5806384"/>
                    <a:gd name="connsiteY30" fmla="*/ 921232 h 4036143"/>
                    <a:gd name="connsiteX31" fmla="*/ 3449134 w 5806384"/>
                    <a:gd name="connsiteY31" fmla="*/ 933978 h 4036143"/>
                    <a:gd name="connsiteX32" fmla="*/ 3174393 w 5806384"/>
                    <a:gd name="connsiteY32" fmla="*/ 623832 h 4036143"/>
                    <a:gd name="connsiteX33" fmla="*/ 3177225 w 5806384"/>
                    <a:gd name="connsiteY33" fmla="*/ 608254 h 4036143"/>
                    <a:gd name="connsiteX34" fmla="*/ 3454799 w 5806384"/>
                    <a:gd name="connsiteY34" fmla="*/ 734295 h 4036143"/>
                    <a:gd name="connsiteX35" fmla="*/ 3454799 w 5806384"/>
                    <a:gd name="connsiteY35" fmla="*/ 734295 h 4036143"/>
                    <a:gd name="connsiteX36" fmla="*/ 3529857 w 5806384"/>
                    <a:gd name="connsiteY36" fmla="*/ 350507 h 4036143"/>
                    <a:gd name="connsiteX37" fmla="*/ 3529857 w 5806384"/>
                    <a:gd name="connsiteY37" fmla="*/ 350507 h 4036143"/>
                    <a:gd name="connsiteX38" fmla="*/ 3402400 w 5806384"/>
                    <a:gd name="connsiteY38" fmla="*/ 91344 h 4036143"/>
                    <a:gd name="connsiteX39" fmla="*/ 3402400 w 5806384"/>
                    <a:gd name="connsiteY39" fmla="*/ 91344 h 4036143"/>
                    <a:gd name="connsiteX40" fmla="*/ 3146069 w 5806384"/>
                    <a:gd name="connsiteY40" fmla="*/ 10621 h 4036143"/>
                    <a:gd name="connsiteX41" fmla="*/ 3146069 w 5806384"/>
                    <a:gd name="connsiteY41" fmla="*/ 10621 h 4036143"/>
                    <a:gd name="connsiteX42" fmla="*/ 3229624 w 5806384"/>
                    <a:gd name="connsiteY42" fmla="*/ 139495 h 4036143"/>
                    <a:gd name="connsiteX43" fmla="*/ 3310347 w 5806384"/>
                    <a:gd name="connsiteY43" fmla="*/ 340594 h 4036143"/>
                    <a:gd name="connsiteX44" fmla="*/ 3214047 w 5806384"/>
                    <a:gd name="connsiteY44" fmla="*/ 401490 h 4036143"/>
                    <a:gd name="connsiteX45" fmla="*/ 3219711 w 5806384"/>
                    <a:gd name="connsiteY45" fmla="*/ 367502 h 4036143"/>
                    <a:gd name="connsiteX46" fmla="*/ 3219711 w 5806384"/>
                    <a:gd name="connsiteY46" fmla="*/ 367502 h 4036143"/>
                    <a:gd name="connsiteX47" fmla="*/ 3048352 w 5806384"/>
                    <a:gd name="connsiteY47" fmla="*/ 456722 h 4036143"/>
                    <a:gd name="connsiteX48" fmla="*/ 2974710 w 5806384"/>
                    <a:gd name="connsiteY48" fmla="*/ 347675 h 4036143"/>
                    <a:gd name="connsiteX49" fmla="*/ 2974710 w 5806384"/>
                    <a:gd name="connsiteY49" fmla="*/ 347675 h 4036143"/>
                    <a:gd name="connsiteX50" fmla="*/ 2902485 w 5806384"/>
                    <a:gd name="connsiteY50" fmla="*/ 537444 h 4036143"/>
                    <a:gd name="connsiteX51" fmla="*/ 2902485 w 5806384"/>
                    <a:gd name="connsiteY51" fmla="*/ 537444 h 4036143"/>
                    <a:gd name="connsiteX52" fmla="*/ 3049768 w 5806384"/>
                    <a:gd name="connsiteY52" fmla="*/ 459554 h 4036143"/>
                    <a:gd name="connsiteX53" fmla="*/ 3071011 w 5806384"/>
                    <a:gd name="connsiteY53" fmla="*/ 492126 h 4036143"/>
                    <a:gd name="connsiteX54" fmla="*/ 2820345 w 5806384"/>
                    <a:gd name="connsiteY54" fmla="*/ 650740 h 4036143"/>
                    <a:gd name="connsiteX55" fmla="*/ 2801934 w 5806384"/>
                    <a:gd name="connsiteY55" fmla="*/ 625248 h 4036143"/>
                    <a:gd name="connsiteX56" fmla="*/ 2801934 w 5806384"/>
                    <a:gd name="connsiteY56" fmla="*/ 625248 h 4036143"/>
                    <a:gd name="connsiteX57" fmla="*/ 2521529 w 5806384"/>
                    <a:gd name="connsiteY57" fmla="*/ 840509 h 4036143"/>
                    <a:gd name="connsiteX58" fmla="*/ 2521529 w 5806384"/>
                    <a:gd name="connsiteY58" fmla="*/ 840509 h 4036143"/>
                    <a:gd name="connsiteX59" fmla="*/ 2522945 w 5806384"/>
                    <a:gd name="connsiteY59" fmla="*/ 841925 h 4036143"/>
                    <a:gd name="connsiteX60" fmla="*/ 2522945 w 5806384"/>
                    <a:gd name="connsiteY60" fmla="*/ 841925 h 4036143"/>
                    <a:gd name="connsiteX61" fmla="*/ 2820345 w 5806384"/>
                    <a:gd name="connsiteY61" fmla="*/ 653572 h 4036143"/>
                    <a:gd name="connsiteX62" fmla="*/ 2991704 w 5806384"/>
                    <a:gd name="connsiteY62" fmla="*/ 894324 h 4036143"/>
                    <a:gd name="connsiteX63" fmla="*/ 2743871 w 5806384"/>
                    <a:gd name="connsiteY63" fmla="*/ 945307 h 4036143"/>
                    <a:gd name="connsiteX64" fmla="*/ 2539939 w 5806384"/>
                    <a:gd name="connsiteY64" fmla="*/ 908486 h 4036143"/>
                    <a:gd name="connsiteX65" fmla="*/ 2129244 w 5806384"/>
                    <a:gd name="connsiteY65" fmla="*/ 690393 h 4036143"/>
                    <a:gd name="connsiteX66" fmla="*/ 2129244 w 5806384"/>
                    <a:gd name="connsiteY66" fmla="*/ 690393 h 4036143"/>
                    <a:gd name="connsiteX67" fmla="*/ 1921064 w 5806384"/>
                    <a:gd name="connsiteY67" fmla="*/ 796607 h 4036143"/>
                    <a:gd name="connsiteX68" fmla="*/ 1921064 w 5806384"/>
                    <a:gd name="connsiteY68" fmla="*/ 796607 h 4036143"/>
                    <a:gd name="connsiteX69" fmla="*/ 2539939 w 5806384"/>
                    <a:gd name="connsiteY69" fmla="*/ 909903 h 4036143"/>
                    <a:gd name="connsiteX70" fmla="*/ 3069595 w 5806384"/>
                    <a:gd name="connsiteY70" fmla="*/ 1191725 h 4036143"/>
                    <a:gd name="connsiteX71" fmla="*/ 3068178 w 5806384"/>
                    <a:gd name="connsiteY71" fmla="*/ 1195973 h 4036143"/>
                    <a:gd name="connsiteX72" fmla="*/ 3046935 w 5806384"/>
                    <a:gd name="connsiteY72" fmla="*/ 1180395 h 4036143"/>
                    <a:gd name="connsiteX73" fmla="*/ 3046935 w 5806384"/>
                    <a:gd name="connsiteY73" fmla="*/ 1180395 h 4036143"/>
                    <a:gd name="connsiteX74" fmla="*/ 2548436 w 5806384"/>
                    <a:gd name="connsiteY74" fmla="*/ 1388575 h 4036143"/>
                    <a:gd name="connsiteX75" fmla="*/ 2415314 w 5806384"/>
                    <a:gd name="connsiteY75" fmla="*/ 1398488 h 4036143"/>
                    <a:gd name="connsiteX76" fmla="*/ 2231209 w 5806384"/>
                    <a:gd name="connsiteY76" fmla="*/ 1225713 h 4036143"/>
                    <a:gd name="connsiteX77" fmla="*/ 2231209 w 5806384"/>
                    <a:gd name="connsiteY77" fmla="*/ 1225713 h 4036143"/>
                    <a:gd name="connsiteX78" fmla="*/ 2236874 w 5806384"/>
                    <a:gd name="connsiteY78" fmla="*/ 1414067 h 4036143"/>
                    <a:gd name="connsiteX79" fmla="*/ 2115082 w 5806384"/>
                    <a:gd name="connsiteY79" fmla="*/ 1423980 h 4036143"/>
                    <a:gd name="connsiteX80" fmla="*/ 2004619 w 5806384"/>
                    <a:gd name="connsiteY80" fmla="*/ 1286609 h 4036143"/>
                    <a:gd name="connsiteX81" fmla="*/ 2265198 w 5806384"/>
                    <a:gd name="connsiteY81" fmla="*/ 1167649 h 4036143"/>
                    <a:gd name="connsiteX82" fmla="*/ 2266614 w 5806384"/>
                    <a:gd name="connsiteY82" fmla="*/ 1167649 h 4036143"/>
                    <a:gd name="connsiteX83" fmla="*/ 2024445 w 5806384"/>
                    <a:gd name="connsiteY83" fmla="*/ 1154904 h 4036143"/>
                    <a:gd name="connsiteX84" fmla="*/ 2024445 w 5806384"/>
                    <a:gd name="connsiteY84" fmla="*/ 1154904 h 4036143"/>
                    <a:gd name="connsiteX85" fmla="*/ 1962133 w 5806384"/>
                    <a:gd name="connsiteY85" fmla="*/ 1232794 h 4036143"/>
                    <a:gd name="connsiteX86" fmla="*/ 1923896 w 5806384"/>
                    <a:gd name="connsiteY86" fmla="*/ 1186060 h 4036143"/>
                    <a:gd name="connsiteX87" fmla="*/ 2103752 w 5806384"/>
                    <a:gd name="connsiteY87" fmla="*/ 907070 h 4036143"/>
                    <a:gd name="connsiteX88" fmla="*/ 2103752 w 5806384"/>
                    <a:gd name="connsiteY88" fmla="*/ 907070 h 4036143"/>
                    <a:gd name="connsiteX89" fmla="*/ 1813433 w 5806384"/>
                    <a:gd name="connsiteY89" fmla="*/ 1050106 h 4036143"/>
                    <a:gd name="connsiteX90" fmla="*/ 1766699 w 5806384"/>
                    <a:gd name="connsiteY90" fmla="*/ 990626 h 4036143"/>
                    <a:gd name="connsiteX91" fmla="*/ 1766699 w 5806384"/>
                    <a:gd name="connsiteY91" fmla="*/ 990626 h 4036143"/>
                    <a:gd name="connsiteX92" fmla="*/ 1751121 w 5806384"/>
                    <a:gd name="connsiteY92" fmla="*/ 1081262 h 4036143"/>
                    <a:gd name="connsiteX93" fmla="*/ 1589675 w 5806384"/>
                    <a:gd name="connsiteY93" fmla="*/ 1161985 h 4036143"/>
                    <a:gd name="connsiteX94" fmla="*/ 1710051 w 5806384"/>
                    <a:gd name="connsiteY94" fmla="*/ 898573 h 4036143"/>
                    <a:gd name="connsiteX95" fmla="*/ 1768115 w 5806384"/>
                    <a:gd name="connsiteY95" fmla="*/ 979296 h 4036143"/>
                    <a:gd name="connsiteX96" fmla="*/ 1768115 w 5806384"/>
                    <a:gd name="connsiteY96" fmla="*/ 979296 h 4036143"/>
                    <a:gd name="connsiteX97" fmla="*/ 1756785 w 5806384"/>
                    <a:gd name="connsiteY97" fmla="*/ 792359 h 4036143"/>
                    <a:gd name="connsiteX98" fmla="*/ 1756785 w 5806384"/>
                    <a:gd name="connsiteY98" fmla="*/ 790943 h 4036143"/>
                    <a:gd name="connsiteX99" fmla="*/ 1710051 w 5806384"/>
                    <a:gd name="connsiteY99" fmla="*/ 894324 h 4036143"/>
                    <a:gd name="connsiteX100" fmla="*/ 1626496 w 5806384"/>
                    <a:gd name="connsiteY100" fmla="*/ 776781 h 4036143"/>
                    <a:gd name="connsiteX101" fmla="*/ 1626496 w 5806384"/>
                    <a:gd name="connsiteY101" fmla="*/ 776781 h 4036143"/>
                    <a:gd name="connsiteX102" fmla="*/ 1507536 w 5806384"/>
                    <a:gd name="connsiteY102" fmla="*/ 949556 h 4036143"/>
                    <a:gd name="connsiteX103" fmla="*/ 1282361 w 5806384"/>
                    <a:gd name="connsiteY103" fmla="*/ 1034527 h 4036143"/>
                    <a:gd name="connsiteX104" fmla="*/ 1273864 w 5806384"/>
                    <a:gd name="connsiteY104" fmla="*/ 1030279 h 4036143"/>
                    <a:gd name="connsiteX105" fmla="*/ 1152071 w 5806384"/>
                    <a:gd name="connsiteY105" fmla="*/ 830596 h 4036143"/>
                    <a:gd name="connsiteX106" fmla="*/ 1152071 w 5806384"/>
                    <a:gd name="connsiteY106" fmla="*/ 830596 h 4036143"/>
                    <a:gd name="connsiteX107" fmla="*/ 1112418 w 5806384"/>
                    <a:gd name="connsiteY107" fmla="*/ 943891 h 4036143"/>
                    <a:gd name="connsiteX108" fmla="*/ 1094008 w 5806384"/>
                    <a:gd name="connsiteY108" fmla="*/ 933978 h 4036143"/>
                    <a:gd name="connsiteX109" fmla="*/ 1064268 w 5806384"/>
                    <a:gd name="connsiteY109" fmla="*/ 881579 h 4036143"/>
                    <a:gd name="connsiteX110" fmla="*/ 1106754 w 5806384"/>
                    <a:gd name="connsiteY110" fmla="*/ 816434 h 4036143"/>
                    <a:gd name="connsiteX111" fmla="*/ 1432478 w 5806384"/>
                    <a:gd name="connsiteY111" fmla="*/ 841925 h 4036143"/>
                    <a:gd name="connsiteX112" fmla="*/ 1432478 w 5806384"/>
                    <a:gd name="connsiteY112" fmla="*/ 841925 h 4036143"/>
                    <a:gd name="connsiteX113" fmla="*/ 1432478 w 5806384"/>
                    <a:gd name="connsiteY113" fmla="*/ 840509 h 4036143"/>
                    <a:gd name="connsiteX114" fmla="*/ 1181812 w 5806384"/>
                    <a:gd name="connsiteY114" fmla="*/ 783862 h 4036143"/>
                    <a:gd name="connsiteX115" fmla="*/ 1357419 w 5806384"/>
                    <a:gd name="connsiteY115" fmla="*/ 717301 h 4036143"/>
                    <a:gd name="connsiteX116" fmla="*/ 1358835 w 5806384"/>
                    <a:gd name="connsiteY116" fmla="*/ 717301 h 4036143"/>
                    <a:gd name="connsiteX117" fmla="*/ 1136494 w 5806384"/>
                    <a:gd name="connsiteY117" fmla="*/ 739960 h 4036143"/>
                    <a:gd name="connsiteX118" fmla="*/ 1116667 w 5806384"/>
                    <a:gd name="connsiteY118" fmla="*/ 615335 h 4036143"/>
                    <a:gd name="connsiteX119" fmla="*/ 1116667 w 5806384"/>
                    <a:gd name="connsiteY119" fmla="*/ 615335 h 4036143"/>
                    <a:gd name="connsiteX120" fmla="*/ 1023198 w 5806384"/>
                    <a:gd name="connsiteY120" fmla="*/ 713052 h 4036143"/>
                    <a:gd name="connsiteX121" fmla="*/ 952389 w 5806384"/>
                    <a:gd name="connsiteY121" fmla="*/ 670566 h 4036143"/>
                    <a:gd name="connsiteX122" fmla="*/ 1109586 w 5806384"/>
                    <a:gd name="connsiteY122" fmla="*/ 613919 h 4036143"/>
                    <a:gd name="connsiteX123" fmla="*/ 1109586 w 5806384"/>
                    <a:gd name="connsiteY123" fmla="*/ 613919 h 4036143"/>
                    <a:gd name="connsiteX124" fmla="*/ 1109586 w 5806384"/>
                    <a:gd name="connsiteY124" fmla="*/ 612503 h 4036143"/>
                    <a:gd name="connsiteX125" fmla="*/ 949556 w 5806384"/>
                    <a:gd name="connsiteY125" fmla="*/ 670566 h 4036143"/>
                    <a:gd name="connsiteX126" fmla="*/ 949556 w 5806384"/>
                    <a:gd name="connsiteY126" fmla="*/ 670566 h 4036143"/>
                    <a:gd name="connsiteX127" fmla="*/ 1023198 w 5806384"/>
                    <a:gd name="connsiteY127" fmla="*/ 714468 h 4036143"/>
                    <a:gd name="connsiteX128" fmla="*/ 990626 w 5806384"/>
                    <a:gd name="connsiteY128" fmla="*/ 748457 h 4036143"/>
                    <a:gd name="connsiteX129" fmla="*/ 953805 w 5806384"/>
                    <a:gd name="connsiteY129" fmla="*/ 683312 h 4036143"/>
                    <a:gd name="connsiteX130" fmla="*/ 953805 w 5806384"/>
                    <a:gd name="connsiteY130" fmla="*/ 683312 h 4036143"/>
                    <a:gd name="connsiteX131" fmla="*/ 766868 w 5806384"/>
                    <a:gd name="connsiteY131" fmla="*/ 870249 h 4036143"/>
                    <a:gd name="connsiteX132" fmla="*/ 751289 w 5806384"/>
                    <a:gd name="connsiteY132" fmla="*/ 857504 h 4036143"/>
                    <a:gd name="connsiteX133" fmla="*/ 751289 w 5806384"/>
                    <a:gd name="connsiteY133" fmla="*/ 857504 h 4036143"/>
                    <a:gd name="connsiteX134" fmla="*/ 752706 w 5806384"/>
                    <a:gd name="connsiteY134" fmla="*/ 885827 h 4036143"/>
                    <a:gd name="connsiteX135" fmla="*/ 619584 w 5806384"/>
                    <a:gd name="connsiteY135" fmla="*/ 1018949 h 4036143"/>
                    <a:gd name="connsiteX136" fmla="*/ 438311 w 5806384"/>
                    <a:gd name="connsiteY136" fmla="*/ 1105337 h 4036143"/>
                    <a:gd name="connsiteX137" fmla="*/ 438311 w 5806384"/>
                    <a:gd name="connsiteY137" fmla="*/ 1105337 h 4036143"/>
                    <a:gd name="connsiteX138" fmla="*/ 555855 w 5806384"/>
                    <a:gd name="connsiteY138" fmla="*/ 1198806 h 4036143"/>
                    <a:gd name="connsiteX139" fmla="*/ 451057 w 5806384"/>
                    <a:gd name="connsiteY139" fmla="*/ 1275280 h 4036143"/>
                    <a:gd name="connsiteX140" fmla="*/ 451057 w 5806384"/>
                    <a:gd name="connsiteY140" fmla="*/ 1275280 h 4036143"/>
                    <a:gd name="connsiteX141" fmla="*/ 452473 w 5806384"/>
                    <a:gd name="connsiteY141" fmla="*/ 1276696 h 4036143"/>
                    <a:gd name="connsiteX142" fmla="*/ 574265 w 5806384"/>
                    <a:gd name="connsiteY142" fmla="*/ 1212967 h 4036143"/>
                    <a:gd name="connsiteX143" fmla="*/ 575682 w 5806384"/>
                    <a:gd name="connsiteY143" fmla="*/ 1212967 h 4036143"/>
                    <a:gd name="connsiteX144" fmla="*/ 570017 w 5806384"/>
                    <a:gd name="connsiteY144" fmla="*/ 1229962 h 4036143"/>
                    <a:gd name="connsiteX145" fmla="*/ 570017 w 5806384"/>
                    <a:gd name="connsiteY145" fmla="*/ 1229962 h 4036143"/>
                    <a:gd name="connsiteX146" fmla="*/ 571433 w 5806384"/>
                    <a:gd name="connsiteY146" fmla="*/ 1229962 h 4036143"/>
                    <a:gd name="connsiteX147" fmla="*/ 571433 w 5806384"/>
                    <a:gd name="connsiteY147" fmla="*/ 1229962 h 4036143"/>
                    <a:gd name="connsiteX148" fmla="*/ 578514 w 5806384"/>
                    <a:gd name="connsiteY148" fmla="*/ 1214384 h 4036143"/>
                    <a:gd name="connsiteX149" fmla="*/ 693225 w 5806384"/>
                    <a:gd name="connsiteY149" fmla="*/ 1305020 h 4036143"/>
                    <a:gd name="connsiteX150" fmla="*/ 681896 w 5806384"/>
                    <a:gd name="connsiteY150" fmla="*/ 1152071 h 4036143"/>
                    <a:gd name="connsiteX151" fmla="*/ 681896 w 5806384"/>
                    <a:gd name="connsiteY151" fmla="*/ 1152071 h 4036143"/>
                    <a:gd name="connsiteX152" fmla="*/ 584179 w 5806384"/>
                    <a:gd name="connsiteY152" fmla="*/ 1203054 h 4036143"/>
                    <a:gd name="connsiteX153" fmla="*/ 602589 w 5806384"/>
                    <a:gd name="connsiteY153" fmla="*/ 1166233 h 4036143"/>
                    <a:gd name="connsiteX154" fmla="*/ 684728 w 5806384"/>
                    <a:gd name="connsiteY154" fmla="*/ 1106753 h 4036143"/>
                    <a:gd name="connsiteX155" fmla="*/ 772532 w 5806384"/>
                    <a:gd name="connsiteY155" fmla="*/ 1091175 h 4036143"/>
                    <a:gd name="connsiteX156" fmla="*/ 772532 w 5806384"/>
                    <a:gd name="connsiteY156" fmla="*/ 1091175 h 4036143"/>
                    <a:gd name="connsiteX157" fmla="*/ 769700 w 5806384"/>
                    <a:gd name="connsiteY157" fmla="*/ 1045857 h 4036143"/>
                    <a:gd name="connsiteX158" fmla="*/ 884411 w 5806384"/>
                    <a:gd name="connsiteY158" fmla="*/ 963718 h 4036143"/>
                    <a:gd name="connsiteX159" fmla="*/ 884411 w 5806384"/>
                    <a:gd name="connsiteY159" fmla="*/ 963718 h 4036143"/>
                    <a:gd name="connsiteX160" fmla="*/ 832012 w 5806384"/>
                    <a:gd name="connsiteY160" fmla="*/ 921232 h 4036143"/>
                    <a:gd name="connsiteX161" fmla="*/ 993458 w 5806384"/>
                    <a:gd name="connsiteY161" fmla="*/ 751289 h 4036143"/>
                    <a:gd name="connsiteX162" fmla="*/ 1026030 w 5806384"/>
                    <a:gd name="connsiteY162" fmla="*/ 807937 h 4036143"/>
                    <a:gd name="connsiteX163" fmla="*/ 979296 w 5806384"/>
                    <a:gd name="connsiteY163" fmla="*/ 803688 h 4036143"/>
                    <a:gd name="connsiteX164" fmla="*/ 979296 w 5806384"/>
                    <a:gd name="connsiteY164" fmla="*/ 803688 h 4036143"/>
                    <a:gd name="connsiteX165" fmla="*/ 1030279 w 5806384"/>
                    <a:gd name="connsiteY165" fmla="*/ 898573 h 4036143"/>
                    <a:gd name="connsiteX166" fmla="*/ 1030279 w 5806384"/>
                    <a:gd name="connsiteY166" fmla="*/ 898573 h 4036143"/>
                    <a:gd name="connsiteX167" fmla="*/ 1050106 w 5806384"/>
                    <a:gd name="connsiteY167" fmla="*/ 909903 h 4036143"/>
                    <a:gd name="connsiteX168" fmla="*/ 949556 w 5806384"/>
                    <a:gd name="connsiteY168" fmla="*/ 1065684 h 4036143"/>
                    <a:gd name="connsiteX169" fmla="*/ 949556 w 5806384"/>
                    <a:gd name="connsiteY169" fmla="*/ 1065684 h 4036143"/>
                    <a:gd name="connsiteX170" fmla="*/ 1052938 w 5806384"/>
                    <a:gd name="connsiteY170" fmla="*/ 1140742 h 4036143"/>
                    <a:gd name="connsiteX171" fmla="*/ 1052938 w 5806384"/>
                    <a:gd name="connsiteY171" fmla="*/ 1140742 h 4036143"/>
                    <a:gd name="connsiteX172" fmla="*/ 1113834 w 5806384"/>
                    <a:gd name="connsiteY172" fmla="*/ 963718 h 4036143"/>
                    <a:gd name="connsiteX173" fmla="*/ 1136494 w 5806384"/>
                    <a:gd name="connsiteY173" fmla="*/ 1003371 h 4036143"/>
                    <a:gd name="connsiteX174" fmla="*/ 1177563 w 5806384"/>
                    <a:gd name="connsiteY174" fmla="*/ 1469298 h 4036143"/>
                    <a:gd name="connsiteX175" fmla="*/ 1164817 w 5806384"/>
                    <a:gd name="connsiteY175" fmla="*/ 1514616 h 4036143"/>
                    <a:gd name="connsiteX176" fmla="*/ 1164817 w 5806384"/>
                    <a:gd name="connsiteY176" fmla="*/ 1514616 h 4036143"/>
                    <a:gd name="connsiteX177" fmla="*/ 1181812 w 5806384"/>
                    <a:gd name="connsiteY177" fmla="*/ 1523113 h 4036143"/>
                    <a:gd name="connsiteX178" fmla="*/ 1186060 w 5806384"/>
                    <a:gd name="connsiteY178" fmla="*/ 1565599 h 4036143"/>
                    <a:gd name="connsiteX179" fmla="*/ 898573 w 5806384"/>
                    <a:gd name="connsiteY179" fmla="*/ 1559934 h 4036143"/>
                    <a:gd name="connsiteX180" fmla="*/ 916984 w 5806384"/>
                    <a:gd name="connsiteY180" fmla="*/ 1494789 h 4036143"/>
                    <a:gd name="connsiteX181" fmla="*/ 916984 w 5806384"/>
                    <a:gd name="connsiteY181" fmla="*/ 1494789 h 4036143"/>
                    <a:gd name="connsiteX182" fmla="*/ 705971 w 5806384"/>
                    <a:gd name="connsiteY182" fmla="*/ 1548605 h 4036143"/>
                    <a:gd name="connsiteX183" fmla="*/ 705971 w 5806384"/>
                    <a:gd name="connsiteY183" fmla="*/ 1548605 h 4036143"/>
                    <a:gd name="connsiteX184" fmla="*/ 881579 w 5806384"/>
                    <a:gd name="connsiteY184" fmla="*/ 1803519 h 4036143"/>
                    <a:gd name="connsiteX185" fmla="*/ 854671 w 5806384"/>
                    <a:gd name="connsiteY185" fmla="*/ 1807768 h 4036143"/>
                    <a:gd name="connsiteX186" fmla="*/ 659237 w 5806384"/>
                    <a:gd name="connsiteY186" fmla="*/ 1514616 h 4036143"/>
                    <a:gd name="connsiteX187" fmla="*/ 659237 w 5806384"/>
                    <a:gd name="connsiteY187" fmla="*/ 1514616 h 4036143"/>
                    <a:gd name="connsiteX188" fmla="*/ 494959 w 5806384"/>
                    <a:gd name="connsiteY188" fmla="*/ 1646322 h 4036143"/>
                    <a:gd name="connsiteX189" fmla="*/ 470884 w 5806384"/>
                    <a:gd name="connsiteY189" fmla="*/ 1622247 h 4036143"/>
                    <a:gd name="connsiteX190" fmla="*/ 470884 w 5806384"/>
                    <a:gd name="connsiteY190" fmla="*/ 1541524 h 4036143"/>
                    <a:gd name="connsiteX191" fmla="*/ 470884 w 5806384"/>
                    <a:gd name="connsiteY191" fmla="*/ 1541524 h 4036143"/>
                    <a:gd name="connsiteX192" fmla="*/ 242877 w 5806384"/>
                    <a:gd name="connsiteY192" fmla="*/ 1728461 h 4036143"/>
                    <a:gd name="connsiteX193" fmla="*/ 242877 w 5806384"/>
                    <a:gd name="connsiteY193" fmla="*/ 1728461 h 4036143"/>
                    <a:gd name="connsiteX194" fmla="*/ 265536 w 5806384"/>
                    <a:gd name="connsiteY194" fmla="*/ 1779444 h 4036143"/>
                    <a:gd name="connsiteX195" fmla="*/ 139495 w 5806384"/>
                    <a:gd name="connsiteY195" fmla="*/ 1782276 h 4036143"/>
                    <a:gd name="connsiteX196" fmla="*/ 138079 w 5806384"/>
                    <a:gd name="connsiteY196" fmla="*/ 1782276 h 4036143"/>
                    <a:gd name="connsiteX197" fmla="*/ 378831 w 5806384"/>
                    <a:gd name="connsiteY197" fmla="*/ 1906901 h 4036143"/>
                    <a:gd name="connsiteX198" fmla="*/ 72934 w 5806384"/>
                    <a:gd name="connsiteY198" fmla="*/ 1981959 h 4036143"/>
                    <a:gd name="connsiteX199" fmla="*/ 17702 w 5806384"/>
                    <a:gd name="connsiteY199" fmla="*/ 1986208 h 4036143"/>
                    <a:gd name="connsiteX200" fmla="*/ 17702 w 5806384"/>
                    <a:gd name="connsiteY200" fmla="*/ 1986208 h 4036143"/>
                    <a:gd name="connsiteX201" fmla="*/ 55939 w 5806384"/>
                    <a:gd name="connsiteY201" fmla="*/ 2205717 h 4036143"/>
                    <a:gd name="connsiteX202" fmla="*/ 55939 w 5806384"/>
                    <a:gd name="connsiteY202" fmla="*/ 2205717 h 4036143"/>
                    <a:gd name="connsiteX203" fmla="*/ 95593 w 5806384"/>
                    <a:gd name="connsiteY203" fmla="*/ 2174561 h 4036143"/>
                    <a:gd name="connsiteX204" fmla="*/ 64437 w 5806384"/>
                    <a:gd name="connsiteY204" fmla="*/ 2217047 h 4036143"/>
                    <a:gd name="connsiteX205" fmla="*/ 64437 w 5806384"/>
                    <a:gd name="connsiteY205" fmla="*/ 2217047 h 4036143"/>
                    <a:gd name="connsiteX206" fmla="*/ 140911 w 5806384"/>
                    <a:gd name="connsiteY206" fmla="*/ 2215631 h 4036143"/>
                    <a:gd name="connsiteX207" fmla="*/ 140911 w 5806384"/>
                    <a:gd name="connsiteY207" fmla="*/ 2215631 h 4036143"/>
                    <a:gd name="connsiteX208" fmla="*/ 207472 w 5806384"/>
                    <a:gd name="connsiteY208" fmla="*/ 2133492 h 4036143"/>
                    <a:gd name="connsiteX209" fmla="*/ 245709 w 5806384"/>
                    <a:gd name="connsiteY209" fmla="*/ 2140573 h 4036143"/>
                    <a:gd name="connsiteX210" fmla="*/ 217385 w 5806384"/>
                    <a:gd name="connsiteY210" fmla="*/ 2120746 h 4036143"/>
                    <a:gd name="connsiteX211" fmla="*/ 309437 w 5806384"/>
                    <a:gd name="connsiteY211" fmla="*/ 2006034 h 4036143"/>
                    <a:gd name="connsiteX212" fmla="*/ 339178 w 5806384"/>
                    <a:gd name="connsiteY212" fmla="*/ 1983375 h 4036143"/>
                    <a:gd name="connsiteX213" fmla="*/ 492127 w 5806384"/>
                    <a:gd name="connsiteY213" fmla="*/ 1964965 h 4036143"/>
                    <a:gd name="connsiteX214" fmla="*/ 492127 w 5806384"/>
                    <a:gd name="connsiteY214" fmla="*/ 1964965 h 4036143"/>
                    <a:gd name="connsiteX215" fmla="*/ 414236 w 5806384"/>
                    <a:gd name="connsiteY215" fmla="*/ 1925311 h 4036143"/>
                    <a:gd name="connsiteX216" fmla="*/ 459554 w 5806384"/>
                    <a:gd name="connsiteY216" fmla="*/ 1889907 h 4036143"/>
                    <a:gd name="connsiteX217" fmla="*/ 601173 w 5806384"/>
                    <a:gd name="connsiteY217" fmla="*/ 1854502 h 4036143"/>
                    <a:gd name="connsiteX218" fmla="*/ 602589 w 5806384"/>
                    <a:gd name="connsiteY218" fmla="*/ 1861583 h 4036143"/>
                    <a:gd name="connsiteX219" fmla="*/ 595508 w 5806384"/>
                    <a:gd name="connsiteY219" fmla="*/ 1862999 h 4036143"/>
                    <a:gd name="connsiteX220" fmla="*/ 595508 w 5806384"/>
                    <a:gd name="connsiteY220" fmla="*/ 1862999 h 4036143"/>
                    <a:gd name="connsiteX221" fmla="*/ 623832 w 5806384"/>
                    <a:gd name="connsiteY221" fmla="*/ 1994705 h 4036143"/>
                    <a:gd name="connsiteX222" fmla="*/ 694642 w 5806384"/>
                    <a:gd name="connsiteY222" fmla="*/ 2091006 h 4036143"/>
                    <a:gd name="connsiteX223" fmla="*/ 745625 w 5806384"/>
                    <a:gd name="connsiteY223" fmla="*/ 2122162 h 4036143"/>
                    <a:gd name="connsiteX224" fmla="*/ 730047 w 5806384"/>
                    <a:gd name="connsiteY224" fmla="*/ 2209966 h 4036143"/>
                    <a:gd name="connsiteX225" fmla="*/ 730047 w 5806384"/>
                    <a:gd name="connsiteY225" fmla="*/ 2209966 h 4036143"/>
                    <a:gd name="connsiteX226" fmla="*/ 731463 w 5806384"/>
                    <a:gd name="connsiteY226" fmla="*/ 2209966 h 4036143"/>
                    <a:gd name="connsiteX227" fmla="*/ 761203 w 5806384"/>
                    <a:gd name="connsiteY227" fmla="*/ 2129243 h 4036143"/>
                    <a:gd name="connsiteX228" fmla="*/ 761203 w 5806384"/>
                    <a:gd name="connsiteY228" fmla="*/ 2129243 h 4036143"/>
                    <a:gd name="connsiteX229" fmla="*/ 748457 w 5806384"/>
                    <a:gd name="connsiteY229" fmla="*/ 2120746 h 4036143"/>
                    <a:gd name="connsiteX230" fmla="*/ 756954 w 5806384"/>
                    <a:gd name="connsiteY230" fmla="*/ 2076844 h 4036143"/>
                    <a:gd name="connsiteX231" fmla="*/ 756954 w 5806384"/>
                    <a:gd name="connsiteY231" fmla="*/ 2076844 h 4036143"/>
                    <a:gd name="connsiteX232" fmla="*/ 635162 w 5806384"/>
                    <a:gd name="connsiteY232" fmla="*/ 1991873 h 4036143"/>
                    <a:gd name="connsiteX233" fmla="*/ 605422 w 5806384"/>
                    <a:gd name="connsiteY233" fmla="*/ 1862999 h 4036143"/>
                    <a:gd name="connsiteX234" fmla="*/ 686144 w 5806384"/>
                    <a:gd name="connsiteY234" fmla="*/ 1840340 h 4036143"/>
                    <a:gd name="connsiteX235" fmla="*/ 686144 w 5806384"/>
                    <a:gd name="connsiteY235" fmla="*/ 1840340 h 4036143"/>
                    <a:gd name="connsiteX236" fmla="*/ 613919 w 5806384"/>
                    <a:gd name="connsiteY236" fmla="*/ 1768114 h 4036143"/>
                    <a:gd name="connsiteX237" fmla="*/ 632329 w 5806384"/>
                    <a:gd name="connsiteY237" fmla="*/ 1753952 h 4036143"/>
                    <a:gd name="connsiteX238" fmla="*/ 755538 w 5806384"/>
                    <a:gd name="connsiteY238" fmla="*/ 1824762 h 4036143"/>
                    <a:gd name="connsiteX239" fmla="*/ 680480 w 5806384"/>
                    <a:gd name="connsiteY239" fmla="*/ 1834675 h 4036143"/>
                    <a:gd name="connsiteX240" fmla="*/ 679064 w 5806384"/>
                    <a:gd name="connsiteY240" fmla="*/ 1834675 h 4036143"/>
                    <a:gd name="connsiteX241" fmla="*/ 992042 w 5806384"/>
                    <a:gd name="connsiteY241" fmla="*/ 1963549 h 4036143"/>
                    <a:gd name="connsiteX242" fmla="*/ 992042 w 5806384"/>
                    <a:gd name="connsiteY242" fmla="*/ 1963549 h 4036143"/>
                    <a:gd name="connsiteX243" fmla="*/ 993458 w 5806384"/>
                    <a:gd name="connsiteY243" fmla="*/ 1962132 h 4036143"/>
                    <a:gd name="connsiteX244" fmla="*/ 754122 w 5806384"/>
                    <a:gd name="connsiteY244" fmla="*/ 1824762 h 4036143"/>
                    <a:gd name="connsiteX245" fmla="*/ 843342 w 5806384"/>
                    <a:gd name="connsiteY245" fmla="*/ 1810600 h 4036143"/>
                    <a:gd name="connsiteX246" fmla="*/ 875914 w 5806384"/>
                    <a:gd name="connsiteY246" fmla="*/ 1858750 h 4036143"/>
                    <a:gd name="connsiteX247" fmla="*/ 875914 w 5806384"/>
                    <a:gd name="connsiteY247" fmla="*/ 1858750 h 4036143"/>
                    <a:gd name="connsiteX248" fmla="*/ 1200222 w 5806384"/>
                    <a:gd name="connsiteY248" fmla="*/ 1807768 h 4036143"/>
                    <a:gd name="connsiteX249" fmla="*/ 1200222 w 5806384"/>
                    <a:gd name="connsiteY249" fmla="*/ 1807768 h 4036143"/>
                    <a:gd name="connsiteX250" fmla="*/ 1200222 w 5806384"/>
                    <a:gd name="connsiteY250" fmla="*/ 1800687 h 4036143"/>
                    <a:gd name="connsiteX251" fmla="*/ 1204471 w 5806384"/>
                    <a:gd name="connsiteY251" fmla="*/ 1806351 h 4036143"/>
                    <a:gd name="connsiteX252" fmla="*/ 1204471 w 5806384"/>
                    <a:gd name="connsiteY252" fmla="*/ 1806351 h 4036143"/>
                    <a:gd name="connsiteX253" fmla="*/ 1282361 w 5806384"/>
                    <a:gd name="connsiteY253" fmla="*/ 1642073 h 4036143"/>
                    <a:gd name="connsiteX254" fmla="*/ 1426813 w 5806384"/>
                    <a:gd name="connsiteY254" fmla="*/ 1646322 h 4036143"/>
                    <a:gd name="connsiteX255" fmla="*/ 1455137 w 5806384"/>
                    <a:gd name="connsiteY255" fmla="*/ 1660484 h 4036143"/>
                    <a:gd name="connsiteX256" fmla="*/ 1557102 w 5806384"/>
                    <a:gd name="connsiteY256" fmla="*/ 1854502 h 4036143"/>
                    <a:gd name="connsiteX257" fmla="*/ 1411235 w 5806384"/>
                    <a:gd name="connsiteY257" fmla="*/ 1896988 h 4036143"/>
                    <a:gd name="connsiteX258" fmla="*/ 1409818 w 5806384"/>
                    <a:gd name="connsiteY258" fmla="*/ 1896988 h 4036143"/>
                    <a:gd name="connsiteX259" fmla="*/ 1601004 w 5806384"/>
                    <a:gd name="connsiteY259" fmla="*/ 1936641 h 4036143"/>
                    <a:gd name="connsiteX260" fmla="*/ 1601004 w 5806384"/>
                    <a:gd name="connsiteY260" fmla="*/ 1936641 h 4036143"/>
                    <a:gd name="connsiteX261" fmla="*/ 1558518 w 5806384"/>
                    <a:gd name="connsiteY261" fmla="*/ 1855918 h 4036143"/>
                    <a:gd name="connsiteX262" fmla="*/ 1742623 w 5806384"/>
                    <a:gd name="connsiteY262" fmla="*/ 1802103 h 4036143"/>
                    <a:gd name="connsiteX263" fmla="*/ 2133492 w 5806384"/>
                    <a:gd name="connsiteY263" fmla="*/ 1993289 h 4036143"/>
                    <a:gd name="connsiteX264" fmla="*/ 2049937 w 5806384"/>
                    <a:gd name="connsiteY264" fmla="*/ 2452135 h 4036143"/>
                    <a:gd name="connsiteX265" fmla="*/ 1928145 w 5806384"/>
                    <a:gd name="connsiteY265" fmla="*/ 2469129 h 4036143"/>
                    <a:gd name="connsiteX266" fmla="*/ 1480628 w 5806384"/>
                    <a:gd name="connsiteY266" fmla="*/ 2091006 h 4036143"/>
                    <a:gd name="connsiteX267" fmla="*/ 1480628 w 5806384"/>
                    <a:gd name="connsiteY267" fmla="*/ 2091006 h 4036143"/>
                    <a:gd name="connsiteX268" fmla="*/ 1489125 w 5806384"/>
                    <a:gd name="connsiteY268" fmla="*/ 2110833 h 4036143"/>
                    <a:gd name="connsiteX269" fmla="*/ 1350338 w 5806384"/>
                    <a:gd name="connsiteY269" fmla="*/ 2127827 h 4036143"/>
                    <a:gd name="connsiteX270" fmla="*/ 1331928 w 5806384"/>
                    <a:gd name="connsiteY270" fmla="*/ 2051352 h 4036143"/>
                    <a:gd name="connsiteX271" fmla="*/ 1331928 w 5806384"/>
                    <a:gd name="connsiteY271" fmla="*/ 2051352 h 4036143"/>
                    <a:gd name="connsiteX272" fmla="*/ 1224297 w 5806384"/>
                    <a:gd name="connsiteY272" fmla="*/ 2141989 h 4036143"/>
                    <a:gd name="connsiteX273" fmla="*/ 1215800 w 5806384"/>
                    <a:gd name="connsiteY273" fmla="*/ 2143405 h 4036143"/>
                    <a:gd name="connsiteX274" fmla="*/ 1079846 w 5806384"/>
                    <a:gd name="connsiteY274" fmla="*/ 1964965 h 4036143"/>
                    <a:gd name="connsiteX275" fmla="*/ 1079846 w 5806384"/>
                    <a:gd name="connsiteY275" fmla="*/ 1964965 h 4036143"/>
                    <a:gd name="connsiteX276" fmla="*/ 1123748 w 5806384"/>
                    <a:gd name="connsiteY276" fmla="*/ 2231209 h 4036143"/>
                    <a:gd name="connsiteX277" fmla="*/ 1123748 w 5806384"/>
                    <a:gd name="connsiteY277" fmla="*/ 2231209 h 4036143"/>
                    <a:gd name="connsiteX278" fmla="*/ 1208719 w 5806384"/>
                    <a:gd name="connsiteY278" fmla="*/ 2157567 h 4036143"/>
                    <a:gd name="connsiteX279" fmla="*/ 1295107 w 5806384"/>
                    <a:gd name="connsiteY279" fmla="*/ 2249619 h 4036143"/>
                    <a:gd name="connsiteX280" fmla="*/ 1380078 w 5806384"/>
                    <a:gd name="connsiteY280" fmla="*/ 2361498 h 4036143"/>
                    <a:gd name="connsiteX281" fmla="*/ 1363084 w 5806384"/>
                    <a:gd name="connsiteY281" fmla="*/ 2401152 h 4036143"/>
                    <a:gd name="connsiteX282" fmla="*/ 1329095 w 5806384"/>
                    <a:gd name="connsiteY282" fmla="*/ 2411065 h 4036143"/>
                    <a:gd name="connsiteX283" fmla="*/ 1329095 w 5806384"/>
                    <a:gd name="connsiteY283" fmla="*/ 2411065 h 4036143"/>
                    <a:gd name="connsiteX284" fmla="*/ 1266783 w 5806384"/>
                    <a:gd name="connsiteY284" fmla="*/ 2571095 h 4036143"/>
                    <a:gd name="connsiteX285" fmla="*/ 1266783 w 5806384"/>
                    <a:gd name="connsiteY285" fmla="*/ 2571095 h 4036143"/>
                    <a:gd name="connsiteX286" fmla="*/ 1469299 w 5806384"/>
                    <a:gd name="connsiteY286" fmla="*/ 2735373 h 4036143"/>
                    <a:gd name="connsiteX287" fmla="*/ 1438142 w 5806384"/>
                    <a:gd name="connsiteY287" fmla="*/ 2779275 h 4036143"/>
                    <a:gd name="connsiteX288" fmla="*/ 1438142 w 5806384"/>
                    <a:gd name="connsiteY288" fmla="*/ 2779275 h 4036143"/>
                    <a:gd name="connsiteX289" fmla="*/ 1547189 w 5806384"/>
                    <a:gd name="connsiteY289" fmla="*/ 2799101 h 4036143"/>
                    <a:gd name="connsiteX290" fmla="*/ 1644906 w 5806384"/>
                    <a:gd name="connsiteY290" fmla="*/ 2878408 h 4036143"/>
                    <a:gd name="connsiteX291" fmla="*/ 1644906 w 5806384"/>
                    <a:gd name="connsiteY291" fmla="*/ 2878408 h 4036143"/>
                    <a:gd name="connsiteX292" fmla="*/ 1701554 w 5806384"/>
                    <a:gd name="connsiteY292" fmla="*/ 2876992 h 4036143"/>
                    <a:gd name="connsiteX293" fmla="*/ 1693057 w 5806384"/>
                    <a:gd name="connsiteY293" fmla="*/ 2986038 h 4036143"/>
                    <a:gd name="connsiteX294" fmla="*/ 1520281 w 5806384"/>
                    <a:gd name="connsiteY294" fmla="*/ 3005865 h 4036143"/>
                    <a:gd name="connsiteX295" fmla="*/ 1520281 w 5806384"/>
                    <a:gd name="connsiteY295" fmla="*/ 3005865 h 4036143"/>
                    <a:gd name="connsiteX296" fmla="*/ 1520281 w 5806384"/>
                    <a:gd name="connsiteY296" fmla="*/ 3007281 h 4036143"/>
                    <a:gd name="connsiteX297" fmla="*/ 1520281 w 5806384"/>
                    <a:gd name="connsiteY297" fmla="*/ 3007281 h 4036143"/>
                    <a:gd name="connsiteX298" fmla="*/ 1690224 w 5806384"/>
                    <a:gd name="connsiteY298" fmla="*/ 3018611 h 4036143"/>
                    <a:gd name="connsiteX299" fmla="*/ 1678895 w 5806384"/>
                    <a:gd name="connsiteY299" fmla="*/ 3151733 h 4036143"/>
                    <a:gd name="connsiteX300" fmla="*/ 1678895 w 5806384"/>
                    <a:gd name="connsiteY300" fmla="*/ 3151733 h 4036143"/>
                    <a:gd name="connsiteX301" fmla="*/ 1888491 w 5806384"/>
                    <a:gd name="connsiteY301" fmla="*/ 3028524 h 4036143"/>
                    <a:gd name="connsiteX302" fmla="*/ 1888491 w 5806384"/>
                    <a:gd name="connsiteY302" fmla="*/ 3028524 h 4036143"/>
                    <a:gd name="connsiteX303" fmla="*/ 1691640 w 5806384"/>
                    <a:gd name="connsiteY303" fmla="*/ 3015778 h 4036143"/>
                    <a:gd name="connsiteX304" fmla="*/ 1694473 w 5806384"/>
                    <a:gd name="connsiteY304" fmla="*/ 2987455 h 4036143"/>
                    <a:gd name="connsiteX305" fmla="*/ 1844589 w 5806384"/>
                    <a:gd name="connsiteY305" fmla="*/ 2970460 h 4036143"/>
                    <a:gd name="connsiteX306" fmla="*/ 1887075 w 5806384"/>
                    <a:gd name="connsiteY306" fmla="*/ 3027108 h 4036143"/>
                    <a:gd name="connsiteX307" fmla="*/ 1887075 w 5806384"/>
                    <a:gd name="connsiteY307" fmla="*/ 3027108 h 4036143"/>
                    <a:gd name="connsiteX308" fmla="*/ 1888491 w 5806384"/>
                    <a:gd name="connsiteY308" fmla="*/ 3025692 h 4036143"/>
                    <a:gd name="connsiteX309" fmla="*/ 1863000 w 5806384"/>
                    <a:gd name="connsiteY309" fmla="*/ 2967628 h 4036143"/>
                    <a:gd name="connsiteX310" fmla="*/ 2001786 w 5806384"/>
                    <a:gd name="connsiteY310" fmla="*/ 2952050 h 4036143"/>
                    <a:gd name="connsiteX311" fmla="*/ 2001786 w 5806384"/>
                    <a:gd name="connsiteY311" fmla="*/ 2952050 h 4036143"/>
                    <a:gd name="connsiteX312" fmla="*/ 1964966 w 5806384"/>
                    <a:gd name="connsiteY312" fmla="*/ 2801934 h 4036143"/>
                    <a:gd name="connsiteX313" fmla="*/ 2055602 w 5806384"/>
                    <a:gd name="connsiteY313" fmla="*/ 2831674 h 4036143"/>
                    <a:gd name="connsiteX314" fmla="*/ 2057018 w 5806384"/>
                    <a:gd name="connsiteY314" fmla="*/ 2831674 h 4036143"/>
                    <a:gd name="connsiteX315" fmla="*/ 1940890 w 5806384"/>
                    <a:gd name="connsiteY315" fmla="*/ 2712714 h 4036143"/>
                    <a:gd name="connsiteX316" fmla="*/ 1940890 w 5806384"/>
                    <a:gd name="connsiteY316" fmla="*/ 2712714 h 4036143"/>
                    <a:gd name="connsiteX317" fmla="*/ 1962133 w 5806384"/>
                    <a:gd name="connsiteY317" fmla="*/ 2799101 h 4036143"/>
                    <a:gd name="connsiteX318" fmla="*/ 1759618 w 5806384"/>
                    <a:gd name="connsiteY318" fmla="*/ 2732540 h 4036143"/>
                    <a:gd name="connsiteX319" fmla="*/ 1489125 w 5806384"/>
                    <a:gd name="connsiteY319" fmla="*/ 2112249 h 4036143"/>
                    <a:gd name="connsiteX320" fmla="*/ 1490541 w 5806384"/>
                    <a:gd name="connsiteY320" fmla="*/ 2112249 h 4036143"/>
                    <a:gd name="connsiteX321" fmla="*/ 1707219 w 5806384"/>
                    <a:gd name="connsiteY321" fmla="*/ 2500285 h 4036143"/>
                    <a:gd name="connsiteX322" fmla="*/ 1707219 w 5806384"/>
                    <a:gd name="connsiteY322" fmla="*/ 2500285 h 4036143"/>
                    <a:gd name="connsiteX323" fmla="*/ 1925312 w 5806384"/>
                    <a:gd name="connsiteY323" fmla="*/ 2470545 h 4036143"/>
                    <a:gd name="connsiteX324" fmla="*/ 1938058 w 5806384"/>
                    <a:gd name="connsiteY324" fmla="*/ 2481874 h 4036143"/>
                    <a:gd name="connsiteX325" fmla="*/ 1782277 w 5806384"/>
                    <a:gd name="connsiteY325" fmla="*/ 2508782 h 4036143"/>
                    <a:gd name="connsiteX326" fmla="*/ 1782277 w 5806384"/>
                    <a:gd name="connsiteY326" fmla="*/ 2508782 h 4036143"/>
                    <a:gd name="connsiteX327" fmla="*/ 2018781 w 5806384"/>
                    <a:gd name="connsiteY327" fmla="*/ 2614997 h 4036143"/>
                    <a:gd name="connsiteX328" fmla="*/ 2008867 w 5806384"/>
                    <a:gd name="connsiteY328" fmla="*/ 2671644 h 4036143"/>
                    <a:gd name="connsiteX329" fmla="*/ 2042856 w 5806384"/>
                    <a:gd name="connsiteY329" fmla="*/ 2624910 h 4036143"/>
                    <a:gd name="connsiteX330" fmla="*/ 2195805 w 5806384"/>
                    <a:gd name="connsiteY330" fmla="*/ 2694303 h 4036143"/>
                    <a:gd name="connsiteX331" fmla="*/ 2197221 w 5806384"/>
                    <a:gd name="connsiteY331" fmla="*/ 2694303 h 4036143"/>
                    <a:gd name="connsiteX332" fmla="*/ 2069764 w 5806384"/>
                    <a:gd name="connsiteY332" fmla="*/ 2586673 h 4036143"/>
                    <a:gd name="connsiteX333" fmla="*/ 2177394 w 5806384"/>
                    <a:gd name="connsiteY333" fmla="*/ 2440805 h 4036143"/>
                    <a:gd name="connsiteX334" fmla="*/ 2188724 w 5806384"/>
                    <a:gd name="connsiteY334" fmla="*/ 2439389 h 4036143"/>
                    <a:gd name="connsiteX335" fmla="*/ 2344505 w 5806384"/>
                    <a:gd name="connsiteY335" fmla="*/ 2803350 h 4036143"/>
                    <a:gd name="connsiteX336" fmla="*/ 2344505 w 5806384"/>
                    <a:gd name="connsiteY336" fmla="*/ 2803350 h 4036143"/>
                    <a:gd name="connsiteX337" fmla="*/ 2394071 w 5806384"/>
                    <a:gd name="connsiteY337" fmla="*/ 2579592 h 4036143"/>
                    <a:gd name="connsiteX338" fmla="*/ 2447887 w 5806384"/>
                    <a:gd name="connsiteY338" fmla="*/ 2617829 h 4036143"/>
                    <a:gd name="connsiteX339" fmla="*/ 2630576 w 5806384"/>
                    <a:gd name="connsiteY339" fmla="*/ 2942136 h 4036143"/>
                    <a:gd name="connsiteX340" fmla="*/ 2613581 w 5806384"/>
                    <a:gd name="connsiteY340" fmla="*/ 2998784 h 4036143"/>
                    <a:gd name="connsiteX341" fmla="*/ 2498870 w 5806384"/>
                    <a:gd name="connsiteY341" fmla="*/ 3055432 h 4036143"/>
                    <a:gd name="connsiteX342" fmla="*/ 2498870 w 5806384"/>
                    <a:gd name="connsiteY342" fmla="*/ 3055432 h 4036143"/>
                    <a:gd name="connsiteX343" fmla="*/ 2576761 w 5806384"/>
                    <a:gd name="connsiteY343" fmla="*/ 3116328 h 4036143"/>
                    <a:gd name="connsiteX344" fmla="*/ 2532858 w 5806384"/>
                    <a:gd name="connsiteY344" fmla="*/ 3257947 h 4036143"/>
                    <a:gd name="connsiteX345" fmla="*/ 2532858 w 5806384"/>
                    <a:gd name="connsiteY345" fmla="*/ 3257947 h 4036143"/>
                    <a:gd name="connsiteX346" fmla="*/ 2656067 w 5806384"/>
                    <a:gd name="connsiteY346" fmla="*/ 3174392 h 4036143"/>
                    <a:gd name="connsiteX347" fmla="*/ 2656067 w 5806384"/>
                    <a:gd name="connsiteY347" fmla="*/ 3174392 h 4036143"/>
                    <a:gd name="connsiteX348" fmla="*/ 2579592 w 5806384"/>
                    <a:gd name="connsiteY348" fmla="*/ 3114912 h 4036143"/>
                    <a:gd name="connsiteX349" fmla="*/ 2614997 w 5806384"/>
                    <a:gd name="connsiteY349" fmla="*/ 3000200 h 4036143"/>
                    <a:gd name="connsiteX350" fmla="*/ 2653234 w 5806384"/>
                    <a:gd name="connsiteY350" fmla="*/ 2981790 h 4036143"/>
                    <a:gd name="connsiteX351" fmla="*/ 2665980 w 5806384"/>
                    <a:gd name="connsiteY351" fmla="*/ 3003033 h 4036143"/>
                    <a:gd name="connsiteX352" fmla="*/ 2657483 w 5806384"/>
                    <a:gd name="connsiteY352" fmla="*/ 3405231 h 4036143"/>
                    <a:gd name="connsiteX353" fmla="*/ 2657483 w 5806384"/>
                    <a:gd name="connsiteY353" fmla="*/ 3405231 h 4036143"/>
                    <a:gd name="connsiteX354" fmla="*/ 2658899 w 5806384"/>
                    <a:gd name="connsiteY354" fmla="*/ 3405231 h 4036143"/>
                    <a:gd name="connsiteX355" fmla="*/ 2658899 w 5806384"/>
                    <a:gd name="connsiteY355" fmla="*/ 3405231 h 4036143"/>
                    <a:gd name="connsiteX356" fmla="*/ 2695720 w 5806384"/>
                    <a:gd name="connsiteY356" fmla="*/ 3051183 h 4036143"/>
                    <a:gd name="connsiteX357" fmla="*/ 2695720 w 5806384"/>
                    <a:gd name="connsiteY357" fmla="*/ 3051183 h 4036143"/>
                    <a:gd name="connsiteX358" fmla="*/ 2668813 w 5806384"/>
                    <a:gd name="connsiteY358" fmla="*/ 3001616 h 4036143"/>
                    <a:gd name="connsiteX359" fmla="*/ 2668813 w 5806384"/>
                    <a:gd name="connsiteY359" fmla="*/ 2973293 h 4036143"/>
                    <a:gd name="connsiteX360" fmla="*/ 2837339 w 5806384"/>
                    <a:gd name="connsiteY360" fmla="*/ 2888321 h 4036143"/>
                    <a:gd name="connsiteX361" fmla="*/ 2837339 w 5806384"/>
                    <a:gd name="connsiteY361" fmla="*/ 2888321 h 4036143"/>
                    <a:gd name="connsiteX362" fmla="*/ 2631991 w 5806384"/>
                    <a:gd name="connsiteY362" fmla="*/ 2742454 h 4036143"/>
                    <a:gd name="connsiteX363" fmla="*/ 2579592 w 5806384"/>
                    <a:gd name="connsiteY363" fmla="*/ 2668812 h 4036143"/>
                    <a:gd name="connsiteX364" fmla="*/ 2792021 w 5806384"/>
                    <a:gd name="connsiteY364" fmla="*/ 2728292 h 4036143"/>
                    <a:gd name="connsiteX365" fmla="*/ 2843004 w 5806384"/>
                    <a:gd name="connsiteY365" fmla="*/ 2874159 h 4036143"/>
                    <a:gd name="connsiteX366" fmla="*/ 2843004 w 5806384"/>
                    <a:gd name="connsiteY366" fmla="*/ 2874159 h 4036143"/>
                    <a:gd name="connsiteX367" fmla="*/ 2919478 w 5806384"/>
                    <a:gd name="connsiteY367" fmla="*/ 2790604 h 4036143"/>
                    <a:gd name="connsiteX368" fmla="*/ 3184306 w 5806384"/>
                    <a:gd name="connsiteY368" fmla="*/ 2991703 h 4036143"/>
                    <a:gd name="connsiteX369" fmla="*/ 3184306 w 5806384"/>
                    <a:gd name="connsiteY369" fmla="*/ 2991703 h 4036143"/>
                    <a:gd name="connsiteX370" fmla="*/ 3197052 w 5806384"/>
                    <a:gd name="connsiteY370" fmla="*/ 2980374 h 4036143"/>
                    <a:gd name="connsiteX371" fmla="*/ 3204133 w 5806384"/>
                    <a:gd name="connsiteY371" fmla="*/ 2997368 h 4036143"/>
                    <a:gd name="connsiteX372" fmla="*/ 3191387 w 5806384"/>
                    <a:gd name="connsiteY372" fmla="*/ 3004449 h 4036143"/>
                    <a:gd name="connsiteX373" fmla="*/ 3191387 w 5806384"/>
                    <a:gd name="connsiteY373" fmla="*/ 3004449 h 4036143"/>
                    <a:gd name="connsiteX374" fmla="*/ 3212630 w 5806384"/>
                    <a:gd name="connsiteY374" fmla="*/ 3017195 h 4036143"/>
                    <a:gd name="connsiteX375" fmla="*/ 3270694 w 5806384"/>
                    <a:gd name="connsiteY375" fmla="*/ 3144652 h 4036143"/>
                    <a:gd name="connsiteX376" fmla="*/ 3270694 w 5806384"/>
                    <a:gd name="connsiteY376" fmla="*/ 3144652 h 4036143"/>
                    <a:gd name="connsiteX377" fmla="*/ 3376909 w 5806384"/>
                    <a:gd name="connsiteY377" fmla="*/ 3140403 h 4036143"/>
                    <a:gd name="connsiteX378" fmla="*/ 3396735 w 5806384"/>
                    <a:gd name="connsiteY378" fmla="*/ 3242369 h 4036143"/>
                    <a:gd name="connsiteX379" fmla="*/ 3396735 w 5806384"/>
                    <a:gd name="connsiteY379" fmla="*/ 3242369 h 4036143"/>
                    <a:gd name="connsiteX380" fmla="*/ 3480290 w 5806384"/>
                    <a:gd name="connsiteY380" fmla="*/ 3165895 h 4036143"/>
                    <a:gd name="connsiteX381" fmla="*/ 3553933 w 5806384"/>
                    <a:gd name="connsiteY381" fmla="*/ 3206964 h 4036143"/>
                    <a:gd name="connsiteX382" fmla="*/ 3430724 w 5806384"/>
                    <a:gd name="connsiteY382" fmla="*/ 3306097 h 4036143"/>
                    <a:gd name="connsiteX383" fmla="*/ 3277775 w 5806384"/>
                    <a:gd name="connsiteY383" fmla="*/ 3231040 h 4036143"/>
                    <a:gd name="connsiteX384" fmla="*/ 3277775 w 5806384"/>
                    <a:gd name="connsiteY384" fmla="*/ 3231040 h 4036143"/>
                    <a:gd name="connsiteX385" fmla="*/ 3248035 w 5806384"/>
                    <a:gd name="connsiteY385" fmla="*/ 3364161 h 4036143"/>
                    <a:gd name="connsiteX386" fmla="*/ 3248035 w 5806384"/>
                    <a:gd name="connsiteY386" fmla="*/ 3364161 h 4036143"/>
                    <a:gd name="connsiteX387" fmla="*/ 3311763 w 5806384"/>
                    <a:gd name="connsiteY387" fmla="*/ 3500116 h 4036143"/>
                    <a:gd name="connsiteX388" fmla="*/ 3154566 w 5806384"/>
                    <a:gd name="connsiteY388" fmla="*/ 3464711 h 4036143"/>
                    <a:gd name="connsiteX389" fmla="*/ 3153150 w 5806384"/>
                    <a:gd name="connsiteY389" fmla="*/ 3464711 h 4036143"/>
                    <a:gd name="connsiteX390" fmla="*/ 3257948 w 5806384"/>
                    <a:gd name="connsiteY390" fmla="*/ 3525607 h 4036143"/>
                    <a:gd name="connsiteX391" fmla="*/ 3226792 w 5806384"/>
                    <a:gd name="connsiteY391" fmla="*/ 3538353 h 4036143"/>
                    <a:gd name="connsiteX392" fmla="*/ 3226792 w 5806384"/>
                    <a:gd name="connsiteY392" fmla="*/ 3538353 h 4036143"/>
                    <a:gd name="connsiteX393" fmla="*/ 3357082 w 5806384"/>
                    <a:gd name="connsiteY393" fmla="*/ 3718209 h 4036143"/>
                    <a:gd name="connsiteX394" fmla="*/ 3357082 w 5806384"/>
                    <a:gd name="connsiteY394" fmla="*/ 3718209 h 4036143"/>
                    <a:gd name="connsiteX395" fmla="*/ 3358497 w 5806384"/>
                    <a:gd name="connsiteY395" fmla="*/ 3510029 h 4036143"/>
                    <a:gd name="connsiteX396" fmla="*/ 3358497 w 5806384"/>
                    <a:gd name="connsiteY396" fmla="*/ 3510029 h 4036143"/>
                    <a:gd name="connsiteX397" fmla="*/ 3320261 w 5806384"/>
                    <a:gd name="connsiteY397" fmla="*/ 3501532 h 4036143"/>
                    <a:gd name="connsiteX398" fmla="*/ 3372659 w 5806384"/>
                    <a:gd name="connsiteY398" fmla="*/ 3480289 h 4036143"/>
                    <a:gd name="connsiteX399" fmla="*/ 3386821 w 5806384"/>
                    <a:gd name="connsiteY399" fmla="*/ 3749365 h 4036143"/>
                    <a:gd name="connsiteX400" fmla="*/ 3265029 w 5806384"/>
                    <a:gd name="connsiteY400" fmla="*/ 3660145 h 4036143"/>
                    <a:gd name="connsiteX401" fmla="*/ 3263613 w 5806384"/>
                    <a:gd name="connsiteY401" fmla="*/ 3660145 h 4036143"/>
                    <a:gd name="connsiteX402" fmla="*/ 3337255 w 5806384"/>
                    <a:gd name="connsiteY402" fmla="*/ 3781938 h 4036143"/>
                    <a:gd name="connsiteX403" fmla="*/ 3300434 w 5806384"/>
                    <a:gd name="connsiteY403" fmla="*/ 3763527 h 4036143"/>
                    <a:gd name="connsiteX404" fmla="*/ 3300434 w 5806384"/>
                    <a:gd name="connsiteY404" fmla="*/ 3763527 h 4036143"/>
                    <a:gd name="connsiteX405" fmla="*/ 3299018 w 5806384"/>
                    <a:gd name="connsiteY405" fmla="*/ 3764943 h 4036143"/>
                    <a:gd name="connsiteX406" fmla="*/ 3351416 w 5806384"/>
                    <a:gd name="connsiteY406" fmla="*/ 3806013 h 4036143"/>
                    <a:gd name="connsiteX407" fmla="*/ 3393902 w 5806384"/>
                    <a:gd name="connsiteY407" fmla="*/ 3875406 h 4036143"/>
                    <a:gd name="connsiteX408" fmla="*/ 3393902 w 5806384"/>
                    <a:gd name="connsiteY408" fmla="*/ 3876823 h 4036143"/>
                    <a:gd name="connsiteX409" fmla="*/ 3392486 w 5806384"/>
                    <a:gd name="connsiteY409" fmla="*/ 3838585 h 4036143"/>
                    <a:gd name="connsiteX410" fmla="*/ 3555348 w 5806384"/>
                    <a:gd name="connsiteY410" fmla="*/ 3964626 h 4036143"/>
                    <a:gd name="connsiteX411" fmla="*/ 3555348 w 5806384"/>
                    <a:gd name="connsiteY411" fmla="*/ 3964626 h 4036143"/>
                    <a:gd name="connsiteX412" fmla="*/ 3570926 w 5806384"/>
                    <a:gd name="connsiteY412" fmla="*/ 3905146 h 4036143"/>
                    <a:gd name="connsiteX413" fmla="*/ 3637487 w 5806384"/>
                    <a:gd name="connsiteY413" fmla="*/ 3939135 h 4036143"/>
                    <a:gd name="connsiteX414" fmla="*/ 3637487 w 5806384"/>
                    <a:gd name="connsiteY414" fmla="*/ 3939135 h 4036143"/>
                    <a:gd name="connsiteX415" fmla="*/ 3638904 w 5806384"/>
                    <a:gd name="connsiteY415" fmla="*/ 3937719 h 4036143"/>
                    <a:gd name="connsiteX416" fmla="*/ 3638904 w 5806384"/>
                    <a:gd name="connsiteY416" fmla="*/ 3937719 h 4036143"/>
                    <a:gd name="connsiteX417" fmla="*/ 3575175 w 5806384"/>
                    <a:gd name="connsiteY417" fmla="*/ 3890985 h 4036143"/>
                    <a:gd name="connsiteX418" fmla="*/ 3647401 w 5806384"/>
                    <a:gd name="connsiteY418" fmla="*/ 3619076 h 4036143"/>
                    <a:gd name="connsiteX419" fmla="*/ 3772026 w 5806384"/>
                    <a:gd name="connsiteY419" fmla="*/ 3688469 h 4036143"/>
                    <a:gd name="connsiteX420" fmla="*/ 3772026 w 5806384"/>
                    <a:gd name="connsiteY420" fmla="*/ 3688469 h 4036143"/>
                    <a:gd name="connsiteX421" fmla="*/ 3783355 w 5806384"/>
                    <a:gd name="connsiteY421" fmla="*/ 3453381 h 4036143"/>
                    <a:gd name="connsiteX422" fmla="*/ 3896650 w 5806384"/>
                    <a:gd name="connsiteY422" fmla="*/ 3772024 h 4036143"/>
                    <a:gd name="connsiteX423" fmla="*/ 3756448 w 5806384"/>
                    <a:gd name="connsiteY423" fmla="*/ 3759279 h 4036143"/>
                    <a:gd name="connsiteX424" fmla="*/ 3781939 w 5806384"/>
                    <a:gd name="connsiteY424" fmla="*/ 3691302 h 4036143"/>
                    <a:gd name="connsiteX425" fmla="*/ 3781939 w 5806384"/>
                    <a:gd name="connsiteY425" fmla="*/ 3691302 h 4036143"/>
                    <a:gd name="connsiteX426" fmla="*/ 3660147 w 5806384"/>
                    <a:gd name="connsiteY426" fmla="*/ 3753614 h 4036143"/>
                    <a:gd name="connsiteX427" fmla="*/ 3660147 w 5806384"/>
                    <a:gd name="connsiteY427" fmla="*/ 3753614 h 4036143"/>
                    <a:gd name="connsiteX428" fmla="*/ 3755031 w 5806384"/>
                    <a:gd name="connsiteY428" fmla="*/ 3762111 h 4036143"/>
                    <a:gd name="connsiteX429" fmla="*/ 3739453 w 5806384"/>
                    <a:gd name="connsiteY429" fmla="*/ 3803181 h 4036143"/>
                    <a:gd name="connsiteX430" fmla="*/ 3739453 w 5806384"/>
                    <a:gd name="connsiteY430" fmla="*/ 3803181 h 4036143"/>
                    <a:gd name="connsiteX431" fmla="*/ 3929223 w 5806384"/>
                    <a:gd name="connsiteY431" fmla="*/ 3837169 h 4036143"/>
                    <a:gd name="connsiteX432" fmla="*/ 3929223 w 5806384"/>
                    <a:gd name="connsiteY432" fmla="*/ 3837169 h 4036143"/>
                    <a:gd name="connsiteX433" fmla="*/ 4247866 w 5806384"/>
                    <a:gd name="connsiteY433" fmla="*/ 3749365 h 4036143"/>
                    <a:gd name="connsiteX434" fmla="*/ 4379572 w 5806384"/>
                    <a:gd name="connsiteY434" fmla="*/ 3804597 h 4036143"/>
                    <a:gd name="connsiteX435" fmla="*/ 4352664 w 5806384"/>
                    <a:gd name="connsiteY435" fmla="*/ 3815926 h 4036143"/>
                    <a:gd name="connsiteX436" fmla="*/ 4424890 w 5806384"/>
                    <a:gd name="connsiteY436" fmla="*/ 3823007 h 4036143"/>
                    <a:gd name="connsiteX437" fmla="*/ 4464544 w 5806384"/>
                    <a:gd name="connsiteY437" fmla="*/ 3840002 h 4036143"/>
                    <a:gd name="connsiteX438" fmla="*/ 4471625 w 5806384"/>
                    <a:gd name="connsiteY438" fmla="*/ 3848499 h 4036143"/>
                    <a:gd name="connsiteX439" fmla="*/ 4348416 w 5806384"/>
                    <a:gd name="connsiteY439" fmla="*/ 3838585 h 4036143"/>
                    <a:gd name="connsiteX440" fmla="*/ 4347000 w 5806384"/>
                    <a:gd name="connsiteY440" fmla="*/ 3838585 h 4036143"/>
                    <a:gd name="connsiteX441" fmla="*/ 4516943 w 5806384"/>
                    <a:gd name="connsiteY441" fmla="*/ 3902314 h 4036143"/>
                    <a:gd name="connsiteX442" fmla="*/ 4536769 w 5806384"/>
                    <a:gd name="connsiteY442" fmla="*/ 3924973 h 4036143"/>
                    <a:gd name="connsiteX443" fmla="*/ 4440468 w 5806384"/>
                    <a:gd name="connsiteY443" fmla="*/ 3967459 h 4036143"/>
                    <a:gd name="connsiteX444" fmla="*/ 4440468 w 5806384"/>
                    <a:gd name="connsiteY444" fmla="*/ 3967459 h 4036143"/>
                    <a:gd name="connsiteX445" fmla="*/ 4586336 w 5806384"/>
                    <a:gd name="connsiteY445" fmla="*/ 3995783 h 4036143"/>
                    <a:gd name="connsiteX446" fmla="*/ 4586336 w 5806384"/>
                    <a:gd name="connsiteY446" fmla="*/ 3995783 h 4036143"/>
                    <a:gd name="connsiteX447" fmla="*/ 4709544 w 5806384"/>
                    <a:gd name="connsiteY447" fmla="*/ 3971707 h 4036143"/>
                    <a:gd name="connsiteX448" fmla="*/ 4710960 w 5806384"/>
                    <a:gd name="connsiteY448" fmla="*/ 3971707 h 4036143"/>
                    <a:gd name="connsiteX449" fmla="*/ 4519775 w 5806384"/>
                    <a:gd name="connsiteY449" fmla="*/ 3899481 h 4036143"/>
                    <a:gd name="connsiteX450" fmla="*/ 4477289 w 5806384"/>
                    <a:gd name="connsiteY450" fmla="*/ 3849915 h 4036143"/>
                    <a:gd name="connsiteX451" fmla="*/ 4501364 w 5806384"/>
                    <a:gd name="connsiteY451" fmla="*/ 3851331 h 4036143"/>
                    <a:gd name="connsiteX452" fmla="*/ 4467376 w 5806384"/>
                    <a:gd name="connsiteY452" fmla="*/ 3837169 h 4036143"/>
                    <a:gd name="connsiteX453" fmla="*/ 4457463 w 5806384"/>
                    <a:gd name="connsiteY453" fmla="*/ 3825840 h 4036143"/>
                    <a:gd name="connsiteX454" fmla="*/ 4841250 w 5806384"/>
                    <a:gd name="connsiteY454" fmla="*/ 3862661 h 4036143"/>
                    <a:gd name="connsiteX455" fmla="*/ 4987118 w 5806384"/>
                    <a:gd name="connsiteY455" fmla="*/ 3964626 h 4036143"/>
                    <a:gd name="connsiteX456" fmla="*/ 5087668 w 5806384"/>
                    <a:gd name="connsiteY456" fmla="*/ 4029771 h 4036143"/>
                    <a:gd name="connsiteX457" fmla="*/ 5087668 w 5806384"/>
                    <a:gd name="connsiteY457" fmla="*/ 4029771 h 4036143"/>
                    <a:gd name="connsiteX458" fmla="*/ 5089084 w 5806384"/>
                    <a:gd name="connsiteY458" fmla="*/ 4028355 h 4036143"/>
                    <a:gd name="connsiteX459" fmla="*/ 4985702 w 5806384"/>
                    <a:gd name="connsiteY459" fmla="*/ 3958962 h 4036143"/>
                    <a:gd name="connsiteX460" fmla="*/ 4839834 w 5806384"/>
                    <a:gd name="connsiteY460" fmla="*/ 3856996 h 4036143"/>
                    <a:gd name="connsiteX461" fmla="*/ 4453214 w 5806384"/>
                    <a:gd name="connsiteY461" fmla="*/ 3820175 h 4036143"/>
                    <a:gd name="connsiteX462" fmla="*/ 4422058 w 5806384"/>
                    <a:gd name="connsiteY462" fmla="*/ 3783354 h 4036143"/>
                    <a:gd name="connsiteX463" fmla="*/ 4422058 w 5806384"/>
                    <a:gd name="connsiteY463" fmla="*/ 3783354 h 4036143"/>
                    <a:gd name="connsiteX464" fmla="*/ 4382405 w 5806384"/>
                    <a:gd name="connsiteY464" fmla="*/ 3800348 h 4036143"/>
                    <a:gd name="connsiteX465" fmla="*/ 4247866 w 5806384"/>
                    <a:gd name="connsiteY465" fmla="*/ 3745117 h 4036143"/>
                    <a:gd name="connsiteX466" fmla="*/ 4247866 w 5806384"/>
                    <a:gd name="connsiteY466" fmla="*/ 3745117 h 4036143"/>
                    <a:gd name="connsiteX467" fmla="*/ 3929223 w 5806384"/>
                    <a:gd name="connsiteY467" fmla="*/ 3832921 h 4036143"/>
                    <a:gd name="connsiteX468" fmla="*/ 3742286 w 5806384"/>
                    <a:gd name="connsiteY468" fmla="*/ 3800348 h 4036143"/>
                    <a:gd name="connsiteX469" fmla="*/ 3756448 w 5806384"/>
                    <a:gd name="connsiteY469" fmla="*/ 3760695 h 4036143"/>
                    <a:gd name="connsiteX470" fmla="*/ 3899483 w 5806384"/>
                    <a:gd name="connsiteY470" fmla="*/ 3773440 h 4036143"/>
                    <a:gd name="connsiteX471" fmla="*/ 3899483 w 5806384"/>
                    <a:gd name="connsiteY471" fmla="*/ 3773440 h 4036143"/>
                    <a:gd name="connsiteX472" fmla="*/ 3781939 w 5806384"/>
                    <a:gd name="connsiteY472" fmla="*/ 3442052 h 4036143"/>
                    <a:gd name="connsiteX473" fmla="*/ 3781939 w 5806384"/>
                    <a:gd name="connsiteY473" fmla="*/ 3440636 h 4036143"/>
                    <a:gd name="connsiteX474" fmla="*/ 3770610 w 5806384"/>
                    <a:gd name="connsiteY474" fmla="*/ 3682804 h 4036143"/>
                    <a:gd name="connsiteX475" fmla="*/ 3647401 w 5806384"/>
                    <a:gd name="connsiteY475" fmla="*/ 3614827 h 4036143"/>
                    <a:gd name="connsiteX476" fmla="*/ 3647401 w 5806384"/>
                    <a:gd name="connsiteY476" fmla="*/ 3614827 h 4036143"/>
                    <a:gd name="connsiteX477" fmla="*/ 3575175 w 5806384"/>
                    <a:gd name="connsiteY477" fmla="*/ 3888152 h 4036143"/>
                    <a:gd name="connsiteX478" fmla="*/ 3389654 w 5806384"/>
                    <a:gd name="connsiteY478" fmla="*/ 3752198 h 4036143"/>
                    <a:gd name="connsiteX479" fmla="*/ 3375492 w 5806384"/>
                    <a:gd name="connsiteY479" fmla="*/ 3478873 h 4036143"/>
                    <a:gd name="connsiteX480" fmla="*/ 3375492 w 5806384"/>
                    <a:gd name="connsiteY480" fmla="*/ 3478873 h 4036143"/>
                    <a:gd name="connsiteX481" fmla="*/ 3318844 w 5806384"/>
                    <a:gd name="connsiteY481" fmla="*/ 3502948 h 4036143"/>
                    <a:gd name="connsiteX482" fmla="*/ 3317428 w 5806384"/>
                    <a:gd name="connsiteY482" fmla="*/ 3502948 h 4036143"/>
                    <a:gd name="connsiteX483" fmla="*/ 3252283 w 5806384"/>
                    <a:gd name="connsiteY483" fmla="*/ 3366994 h 4036143"/>
                    <a:gd name="connsiteX484" fmla="*/ 3280607 w 5806384"/>
                    <a:gd name="connsiteY484" fmla="*/ 3236704 h 4036143"/>
                    <a:gd name="connsiteX485" fmla="*/ 3432140 w 5806384"/>
                    <a:gd name="connsiteY485" fmla="*/ 3310346 h 4036143"/>
                    <a:gd name="connsiteX486" fmla="*/ 3432140 w 5806384"/>
                    <a:gd name="connsiteY486" fmla="*/ 3310346 h 4036143"/>
                    <a:gd name="connsiteX487" fmla="*/ 3558181 w 5806384"/>
                    <a:gd name="connsiteY487" fmla="*/ 3209797 h 4036143"/>
                    <a:gd name="connsiteX488" fmla="*/ 3558181 w 5806384"/>
                    <a:gd name="connsiteY488" fmla="*/ 3209797 h 4036143"/>
                    <a:gd name="connsiteX489" fmla="*/ 3483123 w 5806384"/>
                    <a:gd name="connsiteY489" fmla="*/ 3167311 h 4036143"/>
                    <a:gd name="connsiteX490" fmla="*/ 3517111 w 5806384"/>
                    <a:gd name="connsiteY490" fmla="*/ 3136155 h 4036143"/>
                    <a:gd name="connsiteX491" fmla="*/ 3432140 w 5806384"/>
                    <a:gd name="connsiteY491" fmla="*/ 3138987 h 4036143"/>
                    <a:gd name="connsiteX492" fmla="*/ 3372659 w 5806384"/>
                    <a:gd name="connsiteY492" fmla="*/ 3106415 h 4036143"/>
                    <a:gd name="connsiteX493" fmla="*/ 3342920 w 5806384"/>
                    <a:gd name="connsiteY493" fmla="*/ 2954882 h 4036143"/>
                    <a:gd name="connsiteX494" fmla="*/ 3450550 w 5806384"/>
                    <a:gd name="connsiteY494" fmla="*/ 3005865 h 4036143"/>
                    <a:gd name="connsiteX495" fmla="*/ 3450550 w 5806384"/>
                    <a:gd name="connsiteY495" fmla="*/ 3005865 h 4036143"/>
                    <a:gd name="connsiteX496" fmla="*/ 3434972 w 5806384"/>
                    <a:gd name="connsiteY496" fmla="*/ 2888321 h 4036143"/>
                    <a:gd name="connsiteX497" fmla="*/ 3696968 w 5806384"/>
                    <a:gd name="connsiteY497" fmla="*/ 2756616 h 4036143"/>
                    <a:gd name="connsiteX498" fmla="*/ 3696968 w 5806384"/>
                    <a:gd name="connsiteY498" fmla="*/ 2756616 h 4036143"/>
                    <a:gd name="connsiteX499" fmla="*/ 3621910 w 5806384"/>
                    <a:gd name="connsiteY499" fmla="*/ 2718378 h 4036143"/>
                    <a:gd name="connsiteX500" fmla="*/ 3779106 w 5806384"/>
                    <a:gd name="connsiteY500" fmla="*/ 2347336 h 4036143"/>
                    <a:gd name="connsiteX501" fmla="*/ 3779106 w 5806384"/>
                    <a:gd name="connsiteY501" fmla="*/ 2347336 h 4036143"/>
                    <a:gd name="connsiteX502" fmla="*/ 3745118 w 5806384"/>
                    <a:gd name="connsiteY502" fmla="*/ 2072595 h 4036143"/>
                    <a:gd name="connsiteX503" fmla="*/ 3823009 w 5806384"/>
                    <a:gd name="connsiteY503" fmla="*/ 2102335 h 4036143"/>
                    <a:gd name="connsiteX504" fmla="*/ 3823009 w 5806384"/>
                    <a:gd name="connsiteY504" fmla="*/ 2102335 h 4036143"/>
                    <a:gd name="connsiteX505" fmla="*/ 3865495 w 5806384"/>
                    <a:gd name="connsiteY505" fmla="*/ 1969213 h 4036143"/>
                    <a:gd name="connsiteX506" fmla="*/ 4045350 w 5806384"/>
                    <a:gd name="connsiteY506" fmla="*/ 2074011 h 4036143"/>
                    <a:gd name="connsiteX507" fmla="*/ 4046767 w 5806384"/>
                    <a:gd name="connsiteY507" fmla="*/ 2074011 h 4036143"/>
                    <a:gd name="connsiteX508" fmla="*/ 3889569 w 5806384"/>
                    <a:gd name="connsiteY508" fmla="*/ 1891323 h 4036143"/>
                    <a:gd name="connsiteX509" fmla="*/ 3933472 w 5806384"/>
                    <a:gd name="connsiteY509" fmla="*/ 1752536 h 4036143"/>
                    <a:gd name="connsiteX510" fmla="*/ 4086420 w 5806384"/>
                    <a:gd name="connsiteY510" fmla="*/ 1710050 h 4036143"/>
                    <a:gd name="connsiteX511" fmla="*/ 4235120 w 5806384"/>
                    <a:gd name="connsiteY511" fmla="*/ 1786525 h 4036143"/>
                    <a:gd name="connsiteX512" fmla="*/ 4195467 w 5806384"/>
                    <a:gd name="connsiteY512" fmla="*/ 1974878 h 4036143"/>
                    <a:gd name="connsiteX513" fmla="*/ 4195467 w 5806384"/>
                    <a:gd name="connsiteY513" fmla="*/ 1974878 h 4036143"/>
                    <a:gd name="connsiteX514" fmla="*/ 4390901 w 5806384"/>
                    <a:gd name="connsiteY514" fmla="*/ 1862999 h 4036143"/>
                    <a:gd name="connsiteX515" fmla="*/ 4390901 w 5806384"/>
                    <a:gd name="connsiteY515" fmla="*/ 1862999 h 4036143"/>
                    <a:gd name="connsiteX516" fmla="*/ 4243617 w 5806384"/>
                    <a:gd name="connsiteY516" fmla="*/ 1786525 h 4036143"/>
                    <a:gd name="connsiteX517" fmla="*/ 4270525 w 5806384"/>
                    <a:gd name="connsiteY517" fmla="*/ 1661900 h 4036143"/>
                    <a:gd name="connsiteX518" fmla="*/ 4407896 w 5806384"/>
                    <a:gd name="connsiteY518" fmla="*/ 1625079 h 4036143"/>
                    <a:gd name="connsiteX519" fmla="*/ 4407896 w 5806384"/>
                    <a:gd name="connsiteY519" fmla="*/ 1625079 h 4036143"/>
                    <a:gd name="connsiteX520" fmla="*/ 4274774 w 5806384"/>
                    <a:gd name="connsiteY520" fmla="*/ 1354587 h 4036143"/>
                    <a:gd name="connsiteX521" fmla="*/ 4480121 w 5806384"/>
                    <a:gd name="connsiteY521" fmla="*/ 1273864 h 4036143"/>
                    <a:gd name="connsiteX522" fmla="*/ 4480121 w 5806384"/>
                    <a:gd name="connsiteY522" fmla="*/ 1273864 h 4036143"/>
                    <a:gd name="connsiteX523" fmla="*/ 4478705 w 5806384"/>
                    <a:gd name="connsiteY523" fmla="*/ 1261118 h 4036143"/>
                    <a:gd name="connsiteX524" fmla="*/ 4777522 w 5806384"/>
                    <a:gd name="connsiteY524" fmla="*/ 1191725 h 4036143"/>
                    <a:gd name="connsiteX525" fmla="*/ 4984286 w 5806384"/>
                    <a:gd name="connsiteY525" fmla="*/ 970799 h 4036143"/>
                    <a:gd name="connsiteX526" fmla="*/ 5267524 w 5806384"/>
                    <a:gd name="connsiteY526" fmla="*/ 1129412 h 4036143"/>
                    <a:gd name="connsiteX527" fmla="*/ 5149980 w 5806384"/>
                    <a:gd name="connsiteY527" fmla="*/ 1232794 h 4036143"/>
                    <a:gd name="connsiteX528" fmla="*/ 5040934 w 5806384"/>
                    <a:gd name="connsiteY528" fmla="*/ 1307852 h 4036143"/>
                    <a:gd name="connsiteX529" fmla="*/ 5040934 w 5806384"/>
                    <a:gd name="connsiteY529" fmla="*/ 1307852 h 4036143"/>
                    <a:gd name="connsiteX530" fmla="*/ 5113159 w 5806384"/>
                    <a:gd name="connsiteY530" fmla="*/ 1416899 h 4036143"/>
                    <a:gd name="connsiteX531" fmla="*/ 5021107 w 5806384"/>
                    <a:gd name="connsiteY531" fmla="*/ 1585426 h 4036143"/>
                    <a:gd name="connsiteX532" fmla="*/ 4934719 w 5806384"/>
                    <a:gd name="connsiteY532" fmla="*/ 1693056 h 4036143"/>
                    <a:gd name="connsiteX533" fmla="*/ 4844083 w 5806384"/>
                    <a:gd name="connsiteY533" fmla="*/ 1821930 h 4036143"/>
                    <a:gd name="connsiteX534" fmla="*/ 4784602 w 5806384"/>
                    <a:gd name="connsiteY534" fmla="*/ 1879993 h 4036143"/>
                    <a:gd name="connsiteX535" fmla="*/ 4784602 w 5806384"/>
                    <a:gd name="connsiteY535" fmla="*/ 1879993 h 4036143"/>
                    <a:gd name="connsiteX536" fmla="*/ 4786019 w 5806384"/>
                    <a:gd name="connsiteY536" fmla="*/ 1881410 h 4036143"/>
                    <a:gd name="connsiteX537" fmla="*/ 4786019 w 5806384"/>
                    <a:gd name="connsiteY537" fmla="*/ 1881410 h 4036143"/>
                    <a:gd name="connsiteX538" fmla="*/ 4845499 w 5806384"/>
                    <a:gd name="connsiteY538" fmla="*/ 1823346 h 4036143"/>
                    <a:gd name="connsiteX539" fmla="*/ 4937551 w 5806384"/>
                    <a:gd name="connsiteY539" fmla="*/ 1693056 h 4036143"/>
                    <a:gd name="connsiteX540" fmla="*/ 5023939 w 5806384"/>
                    <a:gd name="connsiteY540" fmla="*/ 1585426 h 4036143"/>
                    <a:gd name="connsiteX541" fmla="*/ 5115992 w 5806384"/>
                    <a:gd name="connsiteY541" fmla="*/ 1416899 h 4036143"/>
                    <a:gd name="connsiteX542" fmla="*/ 5115992 w 5806384"/>
                    <a:gd name="connsiteY542" fmla="*/ 1416899 h 4036143"/>
                    <a:gd name="connsiteX543" fmla="*/ 5045182 w 5806384"/>
                    <a:gd name="connsiteY543" fmla="*/ 1309268 h 4036143"/>
                    <a:gd name="connsiteX544" fmla="*/ 5152812 w 5806384"/>
                    <a:gd name="connsiteY544" fmla="*/ 1235626 h 4036143"/>
                    <a:gd name="connsiteX545" fmla="*/ 5271773 w 5806384"/>
                    <a:gd name="connsiteY545" fmla="*/ 1130828 h 4036143"/>
                    <a:gd name="connsiteX546" fmla="*/ 5271773 w 5806384"/>
                    <a:gd name="connsiteY546" fmla="*/ 1130828 h 4036143"/>
                    <a:gd name="connsiteX547" fmla="*/ 4984286 w 5806384"/>
                    <a:gd name="connsiteY547" fmla="*/ 969383 h 4036143"/>
                    <a:gd name="connsiteX548" fmla="*/ 4984286 w 5806384"/>
                    <a:gd name="connsiteY548" fmla="*/ 969383 h 4036143"/>
                    <a:gd name="connsiteX549" fmla="*/ 4776106 w 5806384"/>
                    <a:gd name="connsiteY549" fmla="*/ 1188892 h 4036143"/>
                    <a:gd name="connsiteX550" fmla="*/ 4477289 w 5806384"/>
                    <a:gd name="connsiteY550" fmla="*/ 1258286 h 4036143"/>
                    <a:gd name="connsiteX551" fmla="*/ 4458878 w 5806384"/>
                    <a:gd name="connsiteY551" fmla="*/ 1115250 h 4036143"/>
                    <a:gd name="connsiteX552" fmla="*/ 4542434 w 5806384"/>
                    <a:gd name="connsiteY552" fmla="*/ 980712 h 4036143"/>
                    <a:gd name="connsiteX553" fmla="*/ 4618908 w 5806384"/>
                    <a:gd name="connsiteY553" fmla="*/ 956637 h 4036143"/>
                    <a:gd name="connsiteX554" fmla="*/ 4771857 w 5806384"/>
                    <a:gd name="connsiteY554" fmla="*/ 1108169 h 4036143"/>
                    <a:gd name="connsiteX555" fmla="*/ 4771857 w 5806384"/>
                    <a:gd name="connsiteY555" fmla="*/ 1108169 h 4036143"/>
                    <a:gd name="connsiteX556" fmla="*/ 5084835 w 5806384"/>
                    <a:gd name="connsiteY556" fmla="*/ 892908 h 4036143"/>
                    <a:gd name="connsiteX557" fmla="*/ 5264692 w 5806384"/>
                    <a:gd name="connsiteY557" fmla="*/ 993458 h 4036143"/>
                    <a:gd name="connsiteX558" fmla="*/ 5264692 w 5806384"/>
                    <a:gd name="connsiteY558" fmla="*/ 993458 h 4036143"/>
                    <a:gd name="connsiteX559" fmla="*/ 5271773 w 5806384"/>
                    <a:gd name="connsiteY559" fmla="*/ 982128 h 4036143"/>
                    <a:gd name="connsiteX560" fmla="*/ 5355327 w 5806384"/>
                    <a:gd name="connsiteY560" fmla="*/ 1030279 h 4036143"/>
                    <a:gd name="connsiteX561" fmla="*/ 5277437 w 5806384"/>
                    <a:gd name="connsiteY561" fmla="*/ 1147823 h 4036143"/>
                    <a:gd name="connsiteX562" fmla="*/ 5277437 w 5806384"/>
                    <a:gd name="connsiteY562" fmla="*/ 1149239 h 4036143"/>
                    <a:gd name="connsiteX563" fmla="*/ 5404894 w 5806384"/>
                    <a:gd name="connsiteY563" fmla="*/ 1057186 h 4036143"/>
                    <a:gd name="connsiteX564" fmla="*/ 5404894 w 5806384"/>
                    <a:gd name="connsiteY564" fmla="*/ 1057186 h 4036143"/>
                    <a:gd name="connsiteX565" fmla="*/ 5358160 w 5806384"/>
                    <a:gd name="connsiteY565" fmla="*/ 1030279 h 4036143"/>
                    <a:gd name="connsiteX566" fmla="*/ 5411975 w 5806384"/>
                    <a:gd name="connsiteY566" fmla="*/ 949556 h 4036143"/>
                    <a:gd name="connsiteX567" fmla="*/ 5489866 w 5806384"/>
                    <a:gd name="connsiteY567" fmla="*/ 1043025 h 4036143"/>
                    <a:gd name="connsiteX568" fmla="*/ 5489866 w 5806384"/>
                    <a:gd name="connsiteY568" fmla="*/ 1043025 h 4036143"/>
                    <a:gd name="connsiteX569" fmla="*/ 5706544 w 5806384"/>
                    <a:gd name="connsiteY569" fmla="*/ 803688 h 4036143"/>
                    <a:gd name="connsiteX570" fmla="*/ 5804260 w 5806384"/>
                    <a:gd name="connsiteY570" fmla="*/ 929729 h 4036143"/>
                    <a:gd name="connsiteX571" fmla="*/ 5804260 w 5806384"/>
                    <a:gd name="connsiteY571" fmla="*/ 929729 h 4036143"/>
                    <a:gd name="connsiteX572" fmla="*/ 5805677 w 5806384"/>
                    <a:gd name="connsiteY572" fmla="*/ 928313 h 4036143"/>
                    <a:gd name="connsiteX573" fmla="*/ 5805677 w 5806384"/>
                    <a:gd name="connsiteY573" fmla="*/ 928313 h 4036143"/>
                    <a:gd name="connsiteX574" fmla="*/ 5707959 w 5806384"/>
                    <a:gd name="connsiteY574" fmla="*/ 799440 h 4036143"/>
                    <a:gd name="connsiteX575" fmla="*/ 3376909 w 5806384"/>
                    <a:gd name="connsiteY575" fmla="*/ 3106415 h 4036143"/>
                    <a:gd name="connsiteX576" fmla="*/ 3432140 w 5806384"/>
                    <a:gd name="connsiteY576" fmla="*/ 3137571 h 4036143"/>
                    <a:gd name="connsiteX577" fmla="*/ 3383990 w 5806384"/>
                    <a:gd name="connsiteY577" fmla="*/ 3138987 h 4036143"/>
                    <a:gd name="connsiteX578" fmla="*/ 3376909 w 5806384"/>
                    <a:gd name="connsiteY578" fmla="*/ 3106415 h 4036143"/>
                    <a:gd name="connsiteX579" fmla="*/ 3402400 w 5806384"/>
                    <a:gd name="connsiteY579" fmla="*/ 3239537 h 4036143"/>
                    <a:gd name="connsiteX580" fmla="*/ 3382573 w 5806384"/>
                    <a:gd name="connsiteY580" fmla="*/ 3141819 h 4036143"/>
                    <a:gd name="connsiteX581" fmla="*/ 3434972 w 5806384"/>
                    <a:gd name="connsiteY581" fmla="*/ 3140403 h 4036143"/>
                    <a:gd name="connsiteX582" fmla="*/ 3483123 w 5806384"/>
                    <a:gd name="connsiteY582" fmla="*/ 3167311 h 4036143"/>
                    <a:gd name="connsiteX583" fmla="*/ 3402400 w 5806384"/>
                    <a:gd name="connsiteY583" fmla="*/ 3239537 h 4036143"/>
                    <a:gd name="connsiteX584" fmla="*/ 3439221 w 5806384"/>
                    <a:gd name="connsiteY584" fmla="*/ 3138987 h 4036143"/>
                    <a:gd name="connsiteX585" fmla="*/ 3514279 w 5806384"/>
                    <a:gd name="connsiteY585" fmla="*/ 3136155 h 4036143"/>
                    <a:gd name="connsiteX586" fmla="*/ 3483123 w 5806384"/>
                    <a:gd name="connsiteY586" fmla="*/ 3164478 h 4036143"/>
                    <a:gd name="connsiteX587" fmla="*/ 3439221 w 5806384"/>
                    <a:gd name="connsiteY587" fmla="*/ 3138987 h 4036143"/>
                    <a:gd name="connsiteX588" fmla="*/ 2505951 w 5806384"/>
                    <a:gd name="connsiteY588" fmla="*/ 3059680 h 4036143"/>
                    <a:gd name="connsiteX589" fmla="*/ 2614997 w 5806384"/>
                    <a:gd name="connsiteY589" fmla="*/ 3004449 h 4036143"/>
                    <a:gd name="connsiteX590" fmla="*/ 2579592 w 5806384"/>
                    <a:gd name="connsiteY590" fmla="*/ 3117744 h 4036143"/>
                    <a:gd name="connsiteX591" fmla="*/ 2505951 w 5806384"/>
                    <a:gd name="connsiteY591" fmla="*/ 3059680 h 4036143"/>
                    <a:gd name="connsiteX592" fmla="*/ 2539939 w 5806384"/>
                    <a:gd name="connsiteY592" fmla="*/ 3255115 h 4036143"/>
                    <a:gd name="connsiteX593" fmla="*/ 2581009 w 5806384"/>
                    <a:gd name="connsiteY593" fmla="*/ 3119160 h 4036143"/>
                    <a:gd name="connsiteX594" fmla="*/ 2654651 w 5806384"/>
                    <a:gd name="connsiteY594" fmla="*/ 3175808 h 4036143"/>
                    <a:gd name="connsiteX595" fmla="*/ 2539939 w 5806384"/>
                    <a:gd name="connsiteY595" fmla="*/ 3255115 h 4036143"/>
                    <a:gd name="connsiteX596" fmla="*/ 1928145 w 5806384"/>
                    <a:gd name="connsiteY596" fmla="*/ 2469129 h 4036143"/>
                    <a:gd name="connsiteX597" fmla="*/ 1712883 w 5806384"/>
                    <a:gd name="connsiteY597" fmla="*/ 2498869 h 4036143"/>
                    <a:gd name="connsiteX598" fmla="*/ 1496206 w 5806384"/>
                    <a:gd name="connsiteY598" fmla="*/ 2110833 h 4036143"/>
                    <a:gd name="connsiteX599" fmla="*/ 1496206 w 5806384"/>
                    <a:gd name="connsiteY599" fmla="*/ 2110833 h 4036143"/>
                    <a:gd name="connsiteX600" fmla="*/ 1493374 w 5806384"/>
                    <a:gd name="connsiteY600" fmla="*/ 2110833 h 4036143"/>
                    <a:gd name="connsiteX601" fmla="*/ 1487709 w 5806384"/>
                    <a:gd name="connsiteY601" fmla="*/ 2098087 h 4036143"/>
                    <a:gd name="connsiteX602" fmla="*/ 1928145 w 5806384"/>
                    <a:gd name="connsiteY602" fmla="*/ 2469129 h 4036143"/>
                    <a:gd name="connsiteX603" fmla="*/ 1928145 w 5806384"/>
                    <a:gd name="connsiteY603" fmla="*/ 2865662 h 4036143"/>
                    <a:gd name="connsiteX604" fmla="*/ 1824762 w 5806384"/>
                    <a:gd name="connsiteY604" fmla="*/ 2869911 h 4036143"/>
                    <a:gd name="connsiteX605" fmla="*/ 1814849 w 5806384"/>
                    <a:gd name="connsiteY605" fmla="*/ 2845835 h 4036143"/>
                    <a:gd name="connsiteX606" fmla="*/ 1928145 w 5806384"/>
                    <a:gd name="connsiteY606" fmla="*/ 2865662 h 4036143"/>
                    <a:gd name="connsiteX607" fmla="*/ 1867248 w 5806384"/>
                    <a:gd name="connsiteY607" fmla="*/ 2966212 h 4036143"/>
                    <a:gd name="connsiteX608" fmla="*/ 1826179 w 5806384"/>
                    <a:gd name="connsiteY608" fmla="*/ 2871327 h 4036143"/>
                    <a:gd name="connsiteX609" fmla="*/ 1939474 w 5806384"/>
                    <a:gd name="connsiteY609" fmla="*/ 2867078 h 4036143"/>
                    <a:gd name="connsiteX610" fmla="*/ 1939474 w 5806384"/>
                    <a:gd name="connsiteY610" fmla="*/ 2867078 h 4036143"/>
                    <a:gd name="connsiteX611" fmla="*/ 1939474 w 5806384"/>
                    <a:gd name="connsiteY611" fmla="*/ 2865662 h 4036143"/>
                    <a:gd name="connsiteX612" fmla="*/ 1813433 w 5806384"/>
                    <a:gd name="connsiteY612" fmla="*/ 2843003 h 4036143"/>
                    <a:gd name="connsiteX613" fmla="*/ 1766699 w 5806384"/>
                    <a:gd name="connsiteY613" fmla="*/ 2735373 h 4036143"/>
                    <a:gd name="connsiteX614" fmla="*/ 1969214 w 5806384"/>
                    <a:gd name="connsiteY614" fmla="*/ 2801934 h 4036143"/>
                    <a:gd name="connsiteX615" fmla="*/ 2006035 w 5806384"/>
                    <a:gd name="connsiteY615" fmla="*/ 2950634 h 4036143"/>
                    <a:gd name="connsiteX616" fmla="*/ 1867248 w 5806384"/>
                    <a:gd name="connsiteY616" fmla="*/ 2966212 h 4036143"/>
                    <a:gd name="connsiteX617" fmla="*/ 1745456 w 5806384"/>
                    <a:gd name="connsiteY617" fmla="*/ 2833090 h 4036143"/>
                    <a:gd name="connsiteX618" fmla="*/ 1812017 w 5806384"/>
                    <a:gd name="connsiteY618" fmla="*/ 2844419 h 4036143"/>
                    <a:gd name="connsiteX619" fmla="*/ 1823346 w 5806384"/>
                    <a:gd name="connsiteY619" fmla="*/ 2868495 h 4036143"/>
                    <a:gd name="connsiteX620" fmla="*/ 1775196 w 5806384"/>
                    <a:gd name="connsiteY620" fmla="*/ 2869911 h 4036143"/>
                    <a:gd name="connsiteX621" fmla="*/ 1745456 w 5806384"/>
                    <a:gd name="connsiteY621" fmla="*/ 2833090 h 4036143"/>
                    <a:gd name="connsiteX622" fmla="*/ 1708635 w 5806384"/>
                    <a:gd name="connsiteY622" fmla="*/ 2827425 h 4036143"/>
                    <a:gd name="connsiteX623" fmla="*/ 1704386 w 5806384"/>
                    <a:gd name="connsiteY623" fmla="*/ 2874159 h 4036143"/>
                    <a:gd name="connsiteX624" fmla="*/ 1649155 w 5806384"/>
                    <a:gd name="connsiteY624" fmla="*/ 2875576 h 4036143"/>
                    <a:gd name="connsiteX625" fmla="*/ 1554270 w 5806384"/>
                    <a:gd name="connsiteY625" fmla="*/ 2799101 h 4036143"/>
                    <a:gd name="connsiteX626" fmla="*/ 1708635 w 5806384"/>
                    <a:gd name="connsiteY626" fmla="*/ 2827425 h 4036143"/>
                    <a:gd name="connsiteX627" fmla="*/ 1405570 w 5806384"/>
                    <a:gd name="connsiteY627" fmla="*/ 2392654 h 4036143"/>
                    <a:gd name="connsiteX628" fmla="*/ 1439559 w 5806384"/>
                    <a:gd name="connsiteY628" fmla="*/ 2437973 h 4036143"/>
                    <a:gd name="connsiteX629" fmla="*/ 1303604 w 5806384"/>
                    <a:gd name="connsiteY629" fmla="*/ 2547019 h 4036143"/>
                    <a:gd name="connsiteX630" fmla="*/ 1365916 w 5806384"/>
                    <a:gd name="connsiteY630" fmla="*/ 2402568 h 4036143"/>
                    <a:gd name="connsiteX631" fmla="*/ 1405570 w 5806384"/>
                    <a:gd name="connsiteY631" fmla="*/ 2392654 h 4036143"/>
                    <a:gd name="connsiteX632" fmla="*/ 1299356 w 5806384"/>
                    <a:gd name="connsiteY632" fmla="*/ 2249619 h 4036143"/>
                    <a:gd name="connsiteX633" fmla="*/ 1222881 w 5806384"/>
                    <a:gd name="connsiteY633" fmla="*/ 2149070 h 4036143"/>
                    <a:gd name="connsiteX634" fmla="*/ 1228546 w 5806384"/>
                    <a:gd name="connsiteY634" fmla="*/ 2144821 h 4036143"/>
                    <a:gd name="connsiteX635" fmla="*/ 1351754 w 5806384"/>
                    <a:gd name="connsiteY635" fmla="*/ 2130659 h 4036143"/>
                    <a:gd name="connsiteX636" fmla="*/ 1387159 w 5806384"/>
                    <a:gd name="connsiteY636" fmla="*/ 2272278 h 4036143"/>
                    <a:gd name="connsiteX637" fmla="*/ 1387159 w 5806384"/>
                    <a:gd name="connsiteY637" fmla="*/ 2272278 h 4036143"/>
                    <a:gd name="connsiteX638" fmla="*/ 1480628 w 5806384"/>
                    <a:gd name="connsiteY638" fmla="*/ 2137740 h 4036143"/>
                    <a:gd name="connsiteX639" fmla="*/ 1389992 w 5806384"/>
                    <a:gd name="connsiteY639" fmla="*/ 2345920 h 4036143"/>
                    <a:gd name="connsiteX640" fmla="*/ 1299356 w 5806384"/>
                    <a:gd name="connsiteY640" fmla="*/ 2249619 h 4036143"/>
                    <a:gd name="connsiteX641" fmla="*/ 1296523 w 5806384"/>
                    <a:gd name="connsiteY641" fmla="*/ 2565430 h 4036143"/>
                    <a:gd name="connsiteX642" fmla="*/ 1303604 w 5806384"/>
                    <a:gd name="connsiteY642" fmla="*/ 2551268 h 4036143"/>
                    <a:gd name="connsiteX643" fmla="*/ 1442391 w 5806384"/>
                    <a:gd name="connsiteY643" fmla="*/ 2439389 h 4036143"/>
                    <a:gd name="connsiteX644" fmla="*/ 1567016 w 5806384"/>
                    <a:gd name="connsiteY644" fmla="*/ 2602251 h 4036143"/>
                    <a:gd name="connsiteX645" fmla="*/ 1542940 w 5806384"/>
                    <a:gd name="connsiteY645" fmla="*/ 2636239 h 4036143"/>
                    <a:gd name="connsiteX646" fmla="*/ 1296523 w 5806384"/>
                    <a:gd name="connsiteY646" fmla="*/ 2565430 h 4036143"/>
                    <a:gd name="connsiteX647" fmla="*/ 1609501 w 5806384"/>
                    <a:gd name="connsiteY647" fmla="*/ 2658898 h 4036143"/>
                    <a:gd name="connsiteX648" fmla="*/ 1632161 w 5806384"/>
                    <a:gd name="connsiteY648" fmla="*/ 2688638 h 4036143"/>
                    <a:gd name="connsiteX649" fmla="*/ 1530195 w 5806384"/>
                    <a:gd name="connsiteY649" fmla="*/ 2654650 h 4036143"/>
                    <a:gd name="connsiteX650" fmla="*/ 1541524 w 5806384"/>
                    <a:gd name="connsiteY650" fmla="*/ 2639072 h 4036143"/>
                    <a:gd name="connsiteX651" fmla="*/ 1609501 w 5806384"/>
                    <a:gd name="connsiteY651" fmla="*/ 2658898 h 4036143"/>
                    <a:gd name="connsiteX652" fmla="*/ 1425397 w 5806384"/>
                    <a:gd name="connsiteY652" fmla="*/ 2386990 h 4036143"/>
                    <a:gd name="connsiteX653" fmla="*/ 1459385 w 5806384"/>
                    <a:gd name="connsiteY653" fmla="*/ 2422394 h 4036143"/>
                    <a:gd name="connsiteX654" fmla="*/ 1442391 w 5806384"/>
                    <a:gd name="connsiteY654" fmla="*/ 2436556 h 4036143"/>
                    <a:gd name="connsiteX655" fmla="*/ 1408402 w 5806384"/>
                    <a:gd name="connsiteY655" fmla="*/ 2392654 h 4036143"/>
                    <a:gd name="connsiteX656" fmla="*/ 1425397 w 5806384"/>
                    <a:gd name="connsiteY656" fmla="*/ 2386990 h 4036143"/>
                    <a:gd name="connsiteX657" fmla="*/ 1428229 w 5806384"/>
                    <a:gd name="connsiteY657" fmla="*/ 2386990 h 4036143"/>
                    <a:gd name="connsiteX658" fmla="*/ 1542940 w 5806384"/>
                    <a:gd name="connsiteY658" fmla="*/ 2354417 h 4036143"/>
                    <a:gd name="connsiteX659" fmla="*/ 1460801 w 5806384"/>
                    <a:gd name="connsiteY659" fmla="*/ 2420978 h 4036143"/>
                    <a:gd name="connsiteX660" fmla="*/ 1428229 w 5806384"/>
                    <a:gd name="connsiteY660" fmla="*/ 2386990 h 4036143"/>
                    <a:gd name="connsiteX661" fmla="*/ 1460801 w 5806384"/>
                    <a:gd name="connsiteY661" fmla="*/ 2423811 h 4036143"/>
                    <a:gd name="connsiteX662" fmla="*/ 1593923 w 5806384"/>
                    <a:gd name="connsiteY662" fmla="*/ 2564014 h 4036143"/>
                    <a:gd name="connsiteX663" fmla="*/ 1568432 w 5806384"/>
                    <a:gd name="connsiteY663" fmla="*/ 2600835 h 4036143"/>
                    <a:gd name="connsiteX664" fmla="*/ 1443807 w 5806384"/>
                    <a:gd name="connsiteY664" fmla="*/ 2437973 h 4036143"/>
                    <a:gd name="connsiteX665" fmla="*/ 1460801 w 5806384"/>
                    <a:gd name="connsiteY665" fmla="*/ 2423811 h 4036143"/>
                    <a:gd name="connsiteX666" fmla="*/ 1544357 w 5806384"/>
                    <a:gd name="connsiteY666" fmla="*/ 2637655 h 4036143"/>
                    <a:gd name="connsiteX667" fmla="*/ 1568432 w 5806384"/>
                    <a:gd name="connsiteY667" fmla="*/ 2603667 h 4036143"/>
                    <a:gd name="connsiteX668" fmla="*/ 1608085 w 5806384"/>
                    <a:gd name="connsiteY668" fmla="*/ 2656066 h 4036143"/>
                    <a:gd name="connsiteX669" fmla="*/ 1544357 w 5806384"/>
                    <a:gd name="connsiteY669" fmla="*/ 2637655 h 4036143"/>
                    <a:gd name="connsiteX670" fmla="*/ 1636409 w 5806384"/>
                    <a:gd name="connsiteY670" fmla="*/ 2690054 h 4036143"/>
                    <a:gd name="connsiteX671" fmla="*/ 1613750 w 5806384"/>
                    <a:gd name="connsiteY671" fmla="*/ 2660315 h 4036143"/>
                    <a:gd name="connsiteX672" fmla="*/ 1721381 w 5806384"/>
                    <a:gd name="connsiteY672" fmla="*/ 2691471 h 4036143"/>
                    <a:gd name="connsiteX673" fmla="*/ 1718548 w 5806384"/>
                    <a:gd name="connsiteY673" fmla="*/ 2718378 h 4036143"/>
                    <a:gd name="connsiteX674" fmla="*/ 1636409 w 5806384"/>
                    <a:gd name="connsiteY674" fmla="*/ 2690054 h 4036143"/>
                    <a:gd name="connsiteX675" fmla="*/ 1718548 w 5806384"/>
                    <a:gd name="connsiteY675" fmla="*/ 2719795 h 4036143"/>
                    <a:gd name="connsiteX676" fmla="*/ 1712883 w 5806384"/>
                    <a:gd name="connsiteY676" fmla="*/ 2789188 h 4036143"/>
                    <a:gd name="connsiteX677" fmla="*/ 1639242 w 5806384"/>
                    <a:gd name="connsiteY677" fmla="*/ 2692887 h 4036143"/>
                    <a:gd name="connsiteX678" fmla="*/ 1718548 w 5806384"/>
                    <a:gd name="connsiteY678" fmla="*/ 2719795 h 4036143"/>
                    <a:gd name="connsiteX679" fmla="*/ 1423980 w 5806384"/>
                    <a:gd name="connsiteY679" fmla="*/ 2385573 h 4036143"/>
                    <a:gd name="connsiteX680" fmla="*/ 1406986 w 5806384"/>
                    <a:gd name="connsiteY680" fmla="*/ 2389822 h 4036143"/>
                    <a:gd name="connsiteX681" fmla="*/ 1385743 w 5806384"/>
                    <a:gd name="connsiteY681" fmla="*/ 2361498 h 4036143"/>
                    <a:gd name="connsiteX682" fmla="*/ 1391408 w 5806384"/>
                    <a:gd name="connsiteY682" fmla="*/ 2348753 h 4036143"/>
                    <a:gd name="connsiteX683" fmla="*/ 1423980 w 5806384"/>
                    <a:gd name="connsiteY683" fmla="*/ 2385573 h 4036143"/>
                    <a:gd name="connsiteX684" fmla="*/ 1288026 w 5806384"/>
                    <a:gd name="connsiteY684" fmla="*/ 2564014 h 4036143"/>
                    <a:gd name="connsiteX685" fmla="*/ 1299356 w 5806384"/>
                    <a:gd name="connsiteY685" fmla="*/ 2554100 h 4036143"/>
                    <a:gd name="connsiteX686" fmla="*/ 1293691 w 5806384"/>
                    <a:gd name="connsiteY686" fmla="*/ 2565430 h 4036143"/>
                    <a:gd name="connsiteX687" fmla="*/ 1288026 w 5806384"/>
                    <a:gd name="connsiteY687" fmla="*/ 2564014 h 4036143"/>
                    <a:gd name="connsiteX688" fmla="*/ 1540108 w 5806384"/>
                    <a:gd name="connsiteY688" fmla="*/ 2639072 h 4036143"/>
                    <a:gd name="connsiteX689" fmla="*/ 1528778 w 5806384"/>
                    <a:gd name="connsiteY689" fmla="*/ 2654650 h 4036143"/>
                    <a:gd name="connsiteX690" fmla="*/ 1292275 w 5806384"/>
                    <a:gd name="connsiteY690" fmla="*/ 2576759 h 4036143"/>
                    <a:gd name="connsiteX691" fmla="*/ 1296523 w 5806384"/>
                    <a:gd name="connsiteY691" fmla="*/ 2568262 h 4036143"/>
                    <a:gd name="connsiteX692" fmla="*/ 1540108 w 5806384"/>
                    <a:gd name="connsiteY692" fmla="*/ 2639072 h 4036143"/>
                    <a:gd name="connsiteX693" fmla="*/ 1711467 w 5806384"/>
                    <a:gd name="connsiteY693" fmla="*/ 2824593 h 4036143"/>
                    <a:gd name="connsiteX694" fmla="*/ 1714300 w 5806384"/>
                    <a:gd name="connsiteY694" fmla="*/ 2794853 h 4036143"/>
                    <a:gd name="connsiteX695" fmla="*/ 1741207 w 5806384"/>
                    <a:gd name="connsiteY695" fmla="*/ 2830257 h 4036143"/>
                    <a:gd name="connsiteX696" fmla="*/ 1711467 w 5806384"/>
                    <a:gd name="connsiteY696" fmla="*/ 2824593 h 4036143"/>
                    <a:gd name="connsiteX697" fmla="*/ 1707219 w 5806384"/>
                    <a:gd name="connsiteY697" fmla="*/ 2874159 h 4036143"/>
                    <a:gd name="connsiteX698" fmla="*/ 1711467 w 5806384"/>
                    <a:gd name="connsiteY698" fmla="*/ 2827425 h 4036143"/>
                    <a:gd name="connsiteX699" fmla="*/ 1742623 w 5806384"/>
                    <a:gd name="connsiteY699" fmla="*/ 2833090 h 4036143"/>
                    <a:gd name="connsiteX700" fmla="*/ 1772363 w 5806384"/>
                    <a:gd name="connsiteY700" fmla="*/ 2871327 h 4036143"/>
                    <a:gd name="connsiteX701" fmla="*/ 1707219 w 5806384"/>
                    <a:gd name="connsiteY701" fmla="*/ 2874159 h 4036143"/>
                    <a:gd name="connsiteX702" fmla="*/ 1388576 w 5806384"/>
                    <a:gd name="connsiteY702" fmla="*/ 2347336 h 4036143"/>
                    <a:gd name="connsiteX703" fmla="*/ 1382911 w 5806384"/>
                    <a:gd name="connsiteY703" fmla="*/ 2360082 h 4036143"/>
                    <a:gd name="connsiteX704" fmla="*/ 1310685 w 5806384"/>
                    <a:gd name="connsiteY704" fmla="*/ 2265197 h 4036143"/>
                    <a:gd name="connsiteX705" fmla="*/ 1388576 w 5806384"/>
                    <a:gd name="connsiteY705" fmla="*/ 2347336 h 4036143"/>
                    <a:gd name="connsiteX706" fmla="*/ 1404154 w 5806384"/>
                    <a:gd name="connsiteY706" fmla="*/ 2391238 h 4036143"/>
                    <a:gd name="connsiteX707" fmla="*/ 1368749 w 5806384"/>
                    <a:gd name="connsiteY707" fmla="*/ 2401152 h 4036143"/>
                    <a:gd name="connsiteX708" fmla="*/ 1384327 w 5806384"/>
                    <a:gd name="connsiteY708" fmla="*/ 2364331 h 4036143"/>
                    <a:gd name="connsiteX709" fmla="*/ 1404154 w 5806384"/>
                    <a:gd name="connsiteY709" fmla="*/ 2391238 h 4036143"/>
                    <a:gd name="connsiteX710" fmla="*/ 1302188 w 5806384"/>
                    <a:gd name="connsiteY710" fmla="*/ 2549852 h 4036143"/>
                    <a:gd name="connsiteX711" fmla="*/ 1285194 w 5806384"/>
                    <a:gd name="connsiteY711" fmla="*/ 2564014 h 4036143"/>
                    <a:gd name="connsiteX712" fmla="*/ 1285194 w 5806384"/>
                    <a:gd name="connsiteY712" fmla="*/ 2564014 h 4036143"/>
                    <a:gd name="connsiteX713" fmla="*/ 1295107 w 5806384"/>
                    <a:gd name="connsiteY713" fmla="*/ 2566846 h 4036143"/>
                    <a:gd name="connsiteX714" fmla="*/ 1290858 w 5806384"/>
                    <a:gd name="connsiteY714" fmla="*/ 2576759 h 4036143"/>
                    <a:gd name="connsiteX715" fmla="*/ 1290858 w 5806384"/>
                    <a:gd name="connsiteY715" fmla="*/ 2576759 h 4036143"/>
                    <a:gd name="connsiteX716" fmla="*/ 1528778 w 5806384"/>
                    <a:gd name="connsiteY716" fmla="*/ 2656066 h 4036143"/>
                    <a:gd name="connsiteX717" fmla="*/ 1473547 w 5806384"/>
                    <a:gd name="connsiteY717" fmla="*/ 2732540 h 4036143"/>
                    <a:gd name="connsiteX718" fmla="*/ 1272448 w 5806384"/>
                    <a:gd name="connsiteY718" fmla="*/ 2569678 h 4036143"/>
                    <a:gd name="connsiteX719" fmla="*/ 1334760 w 5806384"/>
                    <a:gd name="connsiteY719" fmla="*/ 2412481 h 4036143"/>
                    <a:gd name="connsiteX720" fmla="*/ 1365916 w 5806384"/>
                    <a:gd name="connsiteY720" fmla="*/ 2403984 h 4036143"/>
                    <a:gd name="connsiteX721" fmla="*/ 1302188 w 5806384"/>
                    <a:gd name="connsiteY721" fmla="*/ 2549852 h 4036143"/>
                    <a:gd name="connsiteX722" fmla="*/ 1530195 w 5806384"/>
                    <a:gd name="connsiteY722" fmla="*/ 2657482 h 4036143"/>
                    <a:gd name="connsiteX723" fmla="*/ 1634993 w 5806384"/>
                    <a:gd name="connsiteY723" fmla="*/ 2692887 h 4036143"/>
                    <a:gd name="connsiteX724" fmla="*/ 1711467 w 5806384"/>
                    <a:gd name="connsiteY724" fmla="*/ 2793436 h 4036143"/>
                    <a:gd name="connsiteX725" fmla="*/ 1708635 w 5806384"/>
                    <a:gd name="connsiteY725" fmla="*/ 2826009 h 4036143"/>
                    <a:gd name="connsiteX726" fmla="*/ 1551438 w 5806384"/>
                    <a:gd name="connsiteY726" fmla="*/ 2797685 h 4036143"/>
                    <a:gd name="connsiteX727" fmla="*/ 1474963 w 5806384"/>
                    <a:gd name="connsiteY727" fmla="*/ 2735373 h 4036143"/>
                    <a:gd name="connsiteX728" fmla="*/ 1530195 w 5806384"/>
                    <a:gd name="connsiteY728" fmla="*/ 2657482 h 4036143"/>
                    <a:gd name="connsiteX729" fmla="*/ 1707219 w 5806384"/>
                    <a:gd name="connsiteY729" fmla="*/ 2875576 h 4036143"/>
                    <a:gd name="connsiteX730" fmla="*/ 1773780 w 5806384"/>
                    <a:gd name="connsiteY730" fmla="*/ 2872743 h 4036143"/>
                    <a:gd name="connsiteX731" fmla="*/ 1846005 w 5806384"/>
                    <a:gd name="connsiteY731" fmla="*/ 2967628 h 4036143"/>
                    <a:gd name="connsiteX732" fmla="*/ 1697305 w 5806384"/>
                    <a:gd name="connsiteY732" fmla="*/ 2984622 h 4036143"/>
                    <a:gd name="connsiteX733" fmla="*/ 1707219 w 5806384"/>
                    <a:gd name="connsiteY733" fmla="*/ 2875576 h 4036143"/>
                    <a:gd name="connsiteX734" fmla="*/ 1744040 w 5806384"/>
                    <a:gd name="connsiteY734" fmla="*/ 2831674 h 4036143"/>
                    <a:gd name="connsiteX735" fmla="*/ 1714300 w 5806384"/>
                    <a:gd name="connsiteY735" fmla="*/ 2792020 h 4036143"/>
                    <a:gd name="connsiteX736" fmla="*/ 1719964 w 5806384"/>
                    <a:gd name="connsiteY736" fmla="*/ 2719795 h 4036143"/>
                    <a:gd name="connsiteX737" fmla="*/ 1763866 w 5806384"/>
                    <a:gd name="connsiteY737" fmla="*/ 2733956 h 4036143"/>
                    <a:gd name="connsiteX738" fmla="*/ 1810600 w 5806384"/>
                    <a:gd name="connsiteY738" fmla="*/ 2843003 h 4036143"/>
                    <a:gd name="connsiteX739" fmla="*/ 1744040 w 5806384"/>
                    <a:gd name="connsiteY739" fmla="*/ 2831674 h 4036143"/>
                    <a:gd name="connsiteX740" fmla="*/ 1719964 w 5806384"/>
                    <a:gd name="connsiteY740" fmla="*/ 2718378 h 4036143"/>
                    <a:gd name="connsiteX741" fmla="*/ 1722797 w 5806384"/>
                    <a:gd name="connsiteY741" fmla="*/ 2690054 h 4036143"/>
                    <a:gd name="connsiteX742" fmla="*/ 1722797 w 5806384"/>
                    <a:gd name="connsiteY742" fmla="*/ 2690054 h 4036143"/>
                    <a:gd name="connsiteX743" fmla="*/ 1610918 w 5806384"/>
                    <a:gd name="connsiteY743" fmla="*/ 2657482 h 4036143"/>
                    <a:gd name="connsiteX744" fmla="*/ 1568432 w 5806384"/>
                    <a:gd name="connsiteY744" fmla="*/ 2602251 h 4036143"/>
                    <a:gd name="connsiteX745" fmla="*/ 1595340 w 5806384"/>
                    <a:gd name="connsiteY745" fmla="*/ 2564014 h 4036143"/>
                    <a:gd name="connsiteX746" fmla="*/ 1595340 w 5806384"/>
                    <a:gd name="connsiteY746" fmla="*/ 2564014 h 4036143"/>
                    <a:gd name="connsiteX747" fmla="*/ 1462218 w 5806384"/>
                    <a:gd name="connsiteY747" fmla="*/ 2422394 h 4036143"/>
                    <a:gd name="connsiteX748" fmla="*/ 1551438 w 5806384"/>
                    <a:gd name="connsiteY748" fmla="*/ 2350169 h 4036143"/>
                    <a:gd name="connsiteX749" fmla="*/ 1552854 w 5806384"/>
                    <a:gd name="connsiteY749" fmla="*/ 2350169 h 4036143"/>
                    <a:gd name="connsiteX750" fmla="*/ 1426813 w 5806384"/>
                    <a:gd name="connsiteY750" fmla="*/ 2385573 h 4036143"/>
                    <a:gd name="connsiteX751" fmla="*/ 1391408 w 5806384"/>
                    <a:gd name="connsiteY751" fmla="*/ 2348753 h 4036143"/>
                    <a:gd name="connsiteX752" fmla="*/ 1486293 w 5806384"/>
                    <a:gd name="connsiteY752" fmla="*/ 2129243 h 4036143"/>
                    <a:gd name="connsiteX753" fmla="*/ 1486293 w 5806384"/>
                    <a:gd name="connsiteY753" fmla="*/ 2129243 h 4036143"/>
                    <a:gd name="connsiteX754" fmla="*/ 1484876 w 5806384"/>
                    <a:gd name="connsiteY754" fmla="*/ 2127827 h 4036143"/>
                    <a:gd name="connsiteX755" fmla="*/ 1387159 w 5806384"/>
                    <a:gd name="connsiteY755" fmla="*/ 2266613 h 4036143"/>
                    <a:gd name="connsiteX756" fmla="*/ 1353171 w 5806384"/>
                    <a:gd name="connsiteY756" fmla="*/ 2129243 h 4036143"/>
                    <a:gd name="connsiteX757" fmla="*/ 1491957 w 5806384"/>
                    <a:gd name="connsiteY757" fmla="*/ 2112249 h 4036143"/>
                    <a:gd name="connsiteX758" fmla="*/ 1762450 w 5806384"/>
                    <a:gd name="connsiteY758" fmla="*/ 2731124 h 4036143"/>
                    <a:gd name="connsiteX759" fmla="*/ 1719964 w 5806384"/>
                    <a:gd name="connsiteY759" fmla="*/ 2718378 h 4036143"/>
                    <a:gd name="connsiteX760" fmla="*/ 1547189 w 5806384"/>
                    <a:gd name="connsiteY760" fmla="*/ 2796269 h 4036143"/>
                    <a:gd name="connsiteX761" fmla="*/ 1443807 w 5806384"/>
                    <a:gd name="connsiteY761" fmla="*/ 2777858 h 4036143"/>
                    <a:gd name="connsiteX762" fmla="*/ 1473547 w 5806384"/>
                    <a:gd name="connsiteY762" fmla="*/ 2736789 h 4036143"/>
                    <a:gd name="connsiteX763" fmla="*/ 1547189 w 5806384"/>
                    <a:gd name="connsiteY763" fmla="*/ 2796269 h 4036143"/>
                    <a:gd name="connsiteX764" fmla="*/ 1823346 w 5806384"/>
                    <a:gd name="connsiteY764" fmla="*/ 2871327 h 4036143"/>
                    <a:gd name="connsiteX765" fmla="*/ 1864416 w 5806384"/>
                    <a:gd name="connsiteY765" fmla="*/ 2966212 h 4036143"/>
                    <a:gd name="connsiteX766" fmla="*/ 1848838 w 5806384"/>
                    <a:gd name="connsiteY766" fmla="*/ 2967628 h 4036143"/>
                    <a:gd name="connsiteX767" fmla="*/ 1776612 w 5806384"/>
                    <a:gd name="connsiteY767" fmla="*/ 2872743 h 4036143"/>
                    <a:gd name="connsiteX768" fmla="*/ 1823346 w 5806384"/>
                    <a:gd name="connsiteY768" fmla="*/ 2871327 h 4036143"/>
                    <a:gd name="connsiteX769" fmla="*/ 1865832 w 5806384"/>
                    <a:gd name="connsiteY769" fmla="*/ 2969044 h 4036143"/>
                    <a:gd name="connsiteX770" fmla="*/ 1887075 w 5806384"/>
                    <a:gd name="connsiteY770" fmla="*/ 3018611 h 4036143"/>
                    <a:gd name="connsiteX771" fmla="*/ 1850254 w 5806384"/>
                    <a:gd name="connsiteY771" fmla="*/ 2970460 h 4036143"/>
                    <a:gd name="connsiteX772" fmla="*/ 1865832 w 5806384"/>
                    <a:gd name="connsiteY772" fmla="*/ 2969044 h 4036143"/>
                    <a:gd name="connsiteX773" fmla="*/ 2055602 w 5806384"/>
                    <a:gd name="connsiteY773" fmla="*/ 2828841 h 4036143"/>
                    <a:gd name="connsiteX774" fmla="*/ 1970630 w 5806384"/>
                    <a:gd name="connsiteY774" fmla="*/ 2800517 h 4036143"/>
                    <a:gd name="connsiteX775" fmla="*/ 1950804 w 5806384"/>
                    <a:gd name="connsiteY775" fmla="*/ 2721211 h 4036143"/>
                    <a:gd name="connsiteX776" fmla="*/ 2055602 w 5806384"/>
                    <a:gd name="connsiteY776" fmla="*/ 2828841 h 4036143"/>
                    <a:gd name="connsiteX777" fmla="*/ 1229962 w 5806384"/>
                    <a:gd name="connsiteY777" fmla="*/ 2141989 h 4036143"/>
                    <a:gd name="connsiteX778" fmla="*/ 1331928 w 5806384"/>
                    <a:gd name="connsiteY778" fmla="*/ 2055601 h 4036143"/>
                    <a:gd name="connsiteX779" fmla="*/ 1350338 w 5806384"/>
                    <a:gd name="connsiteY779" fmla="*/ 2127827 h 4036143"/>
                    <a:gd name="connsiteX780" fmla="*/ 1229962 w 5806384"/>
                    <a:gd name="connsiteY780" fmla="*/ 2141989 h 4036143"/>
                    <a:gd name="connsiteX781" fmla="*/ 1220049 w 5806384"/>
                    <a:gd name="connsiteY781" fmla="*/ 2150486 h 4036143"/>
                    <a:gd name="connsiteX782" fmla="*/ 1285194 w 5806384"/>
                    <a:gd name="connsiteY782" fmla="*/ 2235457 h 4036143"/>
                    <a:gd name="connsiteX783" fmla="*/ 1211552 w 5806384"/>
                    <a:gd name="connsiteY783" fmla="*/ 2157567 h 4036143"/>
                    <a:gd name="connsiteX784" fmla="*/ 1220049 w 5806384"/>
                    <a:gd name="connsiteY784" fmla="*/ 2150486 h 4036143"/>
                    <a:gd name="connsiteX785" fmla="*/ 1215800 w 5806384"/>
                    <a:gd name="connsiteY785" fmla="*/ 2143405 h 4036143"/>
                    <a:gd name="connsiteX786" fmla="*/ 1198806 w 5806384"/>
                    <a:gd name="connsiteY786" fmla="*/ 2144821 h 4036143"/>
                    <a:gd name="connsiteX787" fmla="*/ 1198806 w 5806384"/>
                    <a:gd name="connsiteY787" fmla="*/ 2144821 h 4036143"/>
                    <a:gd name="connsiteX788" fmla="*/ 1210135 w 5806384"/>
                    <a:gd name="connsiteY788" fmla="*/ 2156151 h 4036143"/>
                    <a:gd name="connsiteX789" fmla="*/ 1127996 w 5806384"/>
                    <a:gd name="connsiteY789" fmla="*/ 2226960 h 4036143"/>
                    <a:gd name="connsiteX790" fmla="*/ 1085511 w 5806384"/>
                    <a:gd name="connsiteY790" fmla="*/ 1972046 h 4036143"/>
                    <a:gd name="connsiteX791" fmla="*/ 1215800 w 5806384"/>
                    <a:gd name="connsiteY791" fmla="*/ 2143405 h 4036143"/>
                    <a:gd name="connsiteX792" fmla="*/ 1217216 w 5806384"/>
                    <a:gd name="connsiteY792" fmla="*/ 2146237 h 4036143"/>
                    <a:gd name="connsiteX793" fmla="*/ 1220049 w 5806384"/>
                    <a:gd name="connsiteY793" fmla="*/ 2149070 h 4036143"/>
                    <a:gd name="connsiteX794" fmla="*/ 1211552 w 5806384"/>
                    <a:gd name="connsiteY794" fmla="*/ 2156151 h 4036143"/>
                    <a:gd name="connsiteX795" fmla="*/ 1203054 w 5806384"/>
                    <a:gd name="connsiteY795" fmla="*/ 2147654 h 4036143"/>
                    <a:gd name="connsiteX796" fmla="*/ 1217216 w 5806384"/>
                    <a:gd name="connsiteY796" fmla="*/ 2146237 h 4036143"/>
                    <a:gd name="connsiteX797" fmla="*/ 1684559 w 5806384"/>
                    <a:gd name="connsiteY797" fmla="*/ 3147484 h 4036143"/>
                    <a:gd name="connsiteX798" fmla="*/ 1695889 w 5806384"/>
                    <a:gd name="connsiteY798" fmla="*/ 3017195 h 4036143"/>
                    <a:gd name="connsiteX799" fmla="*/ 1885659 w 5806384"/>
                    <a:gd name="connsiteY799" fmla="*/ 3029940 h 4036143"/>
                    <a:gd name="connsiteX800" fmla="*/ 1684559 w 5806384"/>
                    <a:gd name="connsiteY800" fmla="*/ 3147484 h 4036143"/>
                    <a:gd name="connsiteX801" fmla="*/ 1535859 w 5806384"/>
                    <a:gd name="connsiteY801" fmla="*/ 3005865 h 4036143"/>
                    <a:gd name="connsiteX802" fmla="*/ 1695889 w 5806384"/>
                    <a:gd name="connsiteY802" fmla="*/ 2987455 h 4036143"/>
                    <a:gd name="connsiteX803" fmla="*/ 1693057 w 5806384"/>
                    <a:gd name="connsiteY803" fmla="*/ 3015778 h 4036143"/>
                    <a:gd name="connsiteX804" fmla="*/ 1535859 w 5806384"/>
                    <a:gd name="connsiteY804" fmla="*/ 3005865 h 4036143"/>
                    <a:gd name="connsiteX805" fmla="*/ 1072765 w 5806384"/>
                    <a:gd name="connsiteY805" fmla="*/ 744208 h 4036143"/>
                    <a:gd name="connsiteX806" fmla="*/ 1020366 w 5806384"/>
                    <a:gd name="connsiteY806" fmla="*/ 713052 h 4036143"/>
                    <a:gd name="connsiteX807" fmla="*/ 1111002 w 5806384"/>
                    <a:gd name="connsiteY807" fmla="*/ 618167 h 4036143"/>
                    <a:gd name="connsiteX808" fmla="*/ 1130829 w 5806384"/>
                    <a:gd name="connsiteY808" fmla="*/ 738544 h 4036143"/>
                    <a:gd name="connsiteX809" fmla="*/ 1072765 w 5806384"/>
                    <a:gd name="connsiteY809" fmla="*/ 744208 h 4036143"/>
                    <a:gd name="connsiteX810" fmla="*/ 942475 w 5806384"/>
                    <a:gd name="connsiteY810" fmla="*/ 1064267 h 4036143"/>
                    <a:gd name="connsiteX811" fmla="*/ 1041609 w 5806384"/>
                    <a:gd name="connsiteY811" fmla="*/ 909903 h 4036143"/>
                    <a:gd name="connsiteX812" fmla="*/ 1088343 w 5806384"/>
                    <a:gd name="connsiteY812" fmla="*/ 935394 h 4036143"/>
                    <a:gd name="connsiteX813" fmla="*/ 1102505 w 5806384"/>
                    <a:gd name="connsiteY813" fmla="*/ 960886 h 4036143"/>
                    <a:gd name="connsiteX814" fmla="*/ 1041609 w 5806384"/>
                    <a:gd name="connsiteY814" fmla="*/ 1136493 h 4036143"/>
                    <a:gd name="connsiteX815" fmla="*/ 942475 w 5806384"/>
                    <a:gd name="connsiteY815" fmla="*/ 1064267 h 4036143"/>
                    <a:gd name="connsiteX816" fmla="*/ 1043025 w 5806384"/>
                    <a:gd name="connsiteY816" fmla="*/ 909903 h 4036143"/>
                    <a:gd name="connsiteX817" fmla="*/ 1060019 w 5806384"/>
                    <a:gd name="connsiteY817" fmla="*/ 884411 h 4036143"/>
                    <a:gd name="connsiteX818" fmla="*/ 1088343 w 5806384"/>
                    <a:gd name="connsiteY818" fmla="*/ 932562 h 4036143"/>
                    <a:gd name="connsiteX819" fmla="*/ 1043025 w 5806384"/>
                    <a:gd name="connsiteY819" fmla="*/ 909903 h 4036143"/>
                    <a:gd name="connsiteX820" fmla="*/ 1101089 w 5806384"/>
                    <a:gd name="connsiteY820" fmla="*/ 816434 h 4036143"/>
                    <a:gd name="connsiteX821" fmla="*/ 1060019 w 5806384"/>
                    <a:gd name="connsiteY821" fmla="*/ 880163 h 4036143"/>
                    <a:gd name="connsiteX822" fmla="*/ 1020366 w 5806384"/>
                    <a:gd name="connsiteY822" fmla="*/ 809353 h 4036143"/>
                    <a:gd name="connsiteX823" fmla="*/ 1101089 w 5806384"/>
                    <a:gd name="connsiteY823" fmla="*/ 816434 h 4036143"/>
                    <a:gd name="connsiteX824" fmla="*/ 1017533 w 5806384"/>
                    <a:gd name="connsiteY824" fmla="*/ 809353 h 4036143"/>
                    <a:gd name="connsiteX825" fmla="*/ 1058603 w 5806384"/>
                    <a:gd name="connsiteY825" fmla="*/ 881579 h 4036143"/>
                    <a:gd name="connsiteX826" fmla="*/ 1041609 w 5806384"/>
                    <a:gd name="connsiteY826" fmla="*/ 908486 h 4036143"/>
                    <a:gd name="connsiteX827" fmla="*/ 1021782 w 5806384"/>
                    <a:gd name="connsiteY827" fmla="*/ 897157 h 4036143"/>
                    <a:gd name="connsiteX828" fmla="*/ 973632 w 5806384"/>
                    <a:gd name="connsiteY828" fmla="*/ 805105 h 4036143"/>
                    <a:gd name="connsiteX829" fmla="*/ 1017533 w 5806384"/>
                    <a:gd name="connsiteY829" fmla="*/ 809353 h 4036143"/>
                    <a:gd name="connsiteX830" fmla="*/ 1072765 w 5806384"/>
                    <a:gd name="connsiteY830" fmla="*/ 747041 h 4036143"/>
                    <a:gd name="connsiteX831" fmla="*/ 1072765 w 5806384"/>
                    <a:gd name="connsiteY831" fmla="*/ 747041 h 4036143"/>
                    <a:gd name="connsiteX832" fmla="*/ 1130829 w 5806384"/>
                    <a:gd name="connsiteY832" fmla="*/ 741376 h 4036143"/>
                    <a:gd name="connsiteX833" fmla="*/ 1135077 w 5806384"/>
                    <a:gd name="connsiteY833" fmla="*/ 765451 h 4036143"/>
                    <a:gd name="connsiteX834" fmla="*/ 1102505 w 5806384"/>
                    <a:gd name="connsiteY834" fmla="*/ 815018 h 4036143"/>
                    <a:gd name="connsiteX835" fmla="*/ 1018949 w 5806384"/>
                    <a:gd name="connsiteY835" fmla="*/ 807937 h 4036143"/>
                    <a:gd name="connsiteX836" fmla="*/ 986377 w 5806384"/>
                    <a:gd name="connsiteY836" fmla="*/ 749873 h 4036143"/>
                    <a:gd name="connsiteX837" fmla="*/ 1020366 w 5806384"/>
                    <a:gd name="connsiteY837" fmla="*/ 714468 h 4036143"/>
                    <a:gd name="connsiteX838" fmla="*/ 1072765 w 5806384"/>
                    <a:gd name="connsiteY838" fmla="*/ 747041 h 4036143"/>
                    <a:gd name="connsiteX839" fmla="*/ 1171898 w 5806384"/>
                    <a:gd name="connsiteY839" fmla="*/ 783862 h 4036143"/>
                    <a:gd name="connsiteX840" fmla="*/ 1171898 w 5806384"/>
                    <a:gd name="connsiteY840" fmla="*/ 783862 h 4036143"/>
                    <a:gd name="connsiteX841" fmla="*/ 1414067 w 5806384"/>
                    <a:gd name="connsiteY841" fmla="*/ 839093 h 4036143"/>
                    <a:gd name="connsiteX842" fmla="*/ 1105337 w 5806384"/>
                    <a:gd name="connsiteY842" fmla="*/ 815018 h 4036143"/>
                    <a:gd name="connsiteX843" fmla="*/ 1136494 w 5806384"/>
                    <a:gd name="connsiteY843" fmla="*/ 765451 h 4036143"/>
                    <a:gd name="connsiteX844" fmla="*/ 1136494 w 5806384"/>
                    <a:gd name="connsiteY844" fmla="*/ 765451 h 4036143"/>
                    <a:gd name="connsiteX845" fmla="*/ 1132245 w 5806384"/>
                    <a:gd name="connsiteY845" fmla="*/ 739960 h 4036143"/>
                    <a:gd name="connsiteX846" fmla="*/ 1340425 w 5806384"/>
                    <a:gd name="connsiteY846" fmla="*/ 718717 h 4036143"/>
                    <a:gd name="connsiteX847" fmla="*/ 1171898 w 5806384"/>
                    <a:gd name="connsiteY847" fmla="*/ 783862 h 4036143"/>
                    <a:gd name="connsiteX848" fmla="*/ 1266783 w 5806384"/>
                    <a:gd name="connsiteY848" fmla="*/ 1028863 h 4036143"/>
                    <a:gd name="connsiteX849" fmla="*/ 1111002 w 5806384"/>
                    <a:gd name="connsiteY849" fmla="*/ 945307 h 4036143"/>
                    <a:gd name="connsiteX850" fmla="*/ 1149239 w 5806384"/>
                    <a:gd name="connsiteY850" fmla="*/ 834845 h 4036143"/>
                    <a:gd name="connsiteX851" fmla="*/ 1266783 w 5806384"/>
                    <a:gd name="connsiteY851" fmla="*/ 1028863 h 4036143"/>
                    <a:gd name="connsiteX852" fmla="*/ 3048352 w 5806384"/>
                    <a:gd name="connsiteY852" fmla="*/ 459554 h 4036143"/>
                    <a:gd name="connsiteX853" fmla="*/ 2905316 w 5806384"/>
                    <a:gd name="connsiteY853" fmla="*/ 534612 h 4036143"/>
                    <a:gd name="connsiteX854" fmla="*/ 2974710 w 5806384"/>
                    <a:gd name="connsiteY854" fmla="*/ 351923 h 4036143"/>
                    <a:gd name="connsiteX855" fmla="*/ 3048352 w 5806384"/>
                    <a:gd name="connsiteY855" fmla="*/ 459554 h 4036143"/>
                    <a:gd name="connsiteX856" fmla="*/ 5369489 w 5806384"/>
                    <a:gd name="connsiteY856" fmla="*/ 840509 h 4036143"/>
                    <a:gd name="connsiteX857" fmla="*/ 5470039 w 5806384"/>
                    <a:gd name="connsiteY857" fmla="*/ 694642 h 4036143"/>
                    <a:gd name="connsiteX858" fmla="*/ 5553594 w 5806384"/>
                    <a:gd name="connsiteY858" fmla="*/ 822099 h 4036143"/>
                    <a:gd name="connsiteX859" fmla="*/ 5369489 w 5806384"/>
                    <a:gd name="connsiteY859" fmla="*/ 840509 h 4036143"/>
                    <a:gd name="connsiteX860" fmla="*/ 4267693 w 5806384"/>
                    <a:gd name="connsiteY860" fmla="*/ 1661900 h 4036143"/>
                    <a:gd name="connsiteX861" fmla="*/ 4240785 w 5806384"/>
                    <a:gd name="connsiteY861" fmla="*/ 1785109 h 4036143"/>
                    <a:gd name="connsiteX862" fmla="*/ 4094917 w 5806384"/>
                    <a:gd name="connsiteY862" fmla="*/ 1708634 h 4036143"/>
                    <a:gd name="connsiteX863" fmla="*/ 4267693 w 5806384"/>
                    <a:gd name="connsiteY863" fmla="*/ 1661900 h 4036143"/>
                    <a:gd name="connsiteX864" fmla="*/ 4203964 w 5806384"/>
                    <a:gd name="connsiteY864" fmla="*/ 1970630 h 4036143"/>
                    <a:gd name="connsiteX865" fmla="*/ 4243617 w 5806384"/>
                    <a:gd name="connsiteY865" fmla="*/ 1787941 h 4036143"/>
                    <a:gd name="connsiteX866" fmla="*/ 4388069 w 5806384"/>
                    <a:gd name="connsiteY866" fmla="*/ 1862999 h 4036143"/>
                    <a:gd name="connsiteX867" fmla="*/ 4203964 w 5806384"/>
                    <a:gd name="connsiteY867" fmla="*/ 1970630 h 4036143"/>
                    <a:gd name="connsiteX868" fmla="*/ 3374076 w 5806384"/>
                    <a:gd name="connsiteY868" fmla="*/ 3104998 h 4036143"/>
                    <a:gd name="connsiteX869" fmla="*/ 3381157 w 5806384"/>
                    <a:gd name="connsiteY869" fmla="*/ 3138987 h 4036143"/>
                    <a:gd name="connsiteX870" fmla="*/ 3276359 w 5806384"/>
                    <a:gd name="connsiteY870" fmla="*/ 3143236 h 4036143"/>
                    <a:gd name="connsiteX871" fmla="*/ 3219711 w 5806384"/>
                    <a:gd name="connsiteY871" fmla="*/ 3020027 h 4036143"/>
                    <a:gd name="connsiteX872" fmla="*/ 3374076 w 5806384"/>
                    <a:gd name="connsiteY872" fmla="*/ 3104998 h 4036143"/>
                    <a:gd name="connsiteX873" fmla="*/ 2035775 w 5806384"/>
                    <a:gd name="connsiteY873" fmla="*/ 2556933 h 4036143"/>
                    <a:gd name="connsiteX874" fmla="*/ 2052769 w 5806384"/>
                    <a:gd name="connsiteY874" fmla="*/ 2464880 h 4036143"/>
                    <a:gd name="connsiteX875" fmla="*/ 2178810 w 5806384"/>
                    <a:gd name="connsiteY875" fmla="*/ 2443637 h 4036143"/>
                    <a:gd name="connsiteX876" fmla="*/ 2072596 w 5806384"/>
                    <a:gd name="connsiteY876" fmla="*/ 2588089 h 4036143"/>
                    <a:gd name="connsiteX877" fmla="*/ 2035775 w 5806384"/>
                    <a:gd name="connsiteY877" fmla="*/ 2556933 h 4036143"/>
                    <a:gd name="connsiteX878" fmla="*/ 2049937 w 5806384"/>
                    <a:gd name="connsiteY878" fmla="*/ 2464880 h 4036143"/>
                    <a:gd name="connsiteX879" fmla="*/ 2032943 w 5806384"/>
                    <a:gd name="connsiteY879" fmla="*/ 2555516 h 4036143"/>
                    <a:gd name="connsiteX880" fmla="*/ 1946555 w 5806384"/>
                    <a:gd name="connsiteY880" fmla="*/ 2483291 h 4036143"/>
                    <a:gd name="connsiteX881" fmla="*/ 2049937 w 5806384"/>
                    <a:gd name="connsiteY881" fmla="*/ 2464880 h 4036143"/>
                    <a:gd name="connsiteX882" fmla="*/ 2049937 w 5806384"/>
                    <a:gd name="connsiteY882" fmla="*/ 2463464 h 4036143"/>
                    <a:gd name="connsiteX883" fmla="*/ 1945139 w 5806384"/>
                    <a:gd name="connsiteY883" fmla="*/ 2481874 h 4036143"/>
                    <a:gd name="connsiteX884" fmla="*/ 1932393 w 5806384"/>
                    <a:gd name="connsiteY884" fmla="*/ 2471961 h 4036143"/>
                    <a:gd name="connsiteX885" fmla="*/ 2051353 w 5806384"/>
                    <a:gd name="connsiteY885" fmla="*/ 2454967 h 4036143"/>
                    <a:gd name="connsiteX886" fmla="*/ 2049937 w 5806384"/>
                    <a:gd name="connsiteY886" fmla="*/ 2463464 h 4036143"/>
                    <a:gd name="connsiteX887" fmla="*/ 2032943 w 5806384"/>
                    <a:gd name="connsiteY887" fmla="*/ 2556933 h 4036143"/>
                    <a:gd name="connsiteX888" fmla="*/ 2023029 w 5806384"/>
                    <a:gd name="connsiteY888" fmla="*/ 2612164 h 4036143"/>
                    <a:gd name="connsiteX889" fmla="*/ 1793606 w 5806384"/>
                    <a:gd name="connsiteY889" fmla="*/ 2508782 h 4036143"/>
                    <a:gd name="connsiteX890" fmla="*/ 1945139 w 5806384"/>
                    <a:gd name="connsiteY890" fmla="*/ 2483291 h 4036143"/>
                    <a:gd name="connsiteX891" fmla="*/ 2032943 w 5806384"/>
                    <a:gd name="connsiteY891" fmla="*/ 2556933 h 4036143"/>
                    <a:gd name="connsiteX892" fmla="*/ 2024445 w 5806384"/>
                    <a:gd name="connsiteY892" fmla="*/ 2613580 h 4036143"/>
                    <a:gd name="connsiteX893" fmla="*/ 2034359 w 5806384"/>
                    <a:gd name="connsiteY893" fmla="*/ 2558349 h 4036143"/>
                    <a:gd name="connsiteX894" fmla="*/ 2069764 w 5806384"/>
                    <a:gd name="connsiteY894" fmla="*/ 2588089 h 4036143"/>
                    <a:gd name="connsiteX895" fmla="*/ 2044272 w 5806384"/>
                    <a:gd name="connsiteY895" fmla="*/ 2622077 h 4036143"/>
                    <a:gd name="connsiteX896" fmla="*/ 2024445 w 5806384"/>
                    <a:gd name="connsiteY896" fmla="*/ 2613580 h 4036143"/>
                    <a:gd name="connsiteX897" fmla="*/ 2044272 w 5806384"/>
                    <a:gd name="connsiteY897" fmla="*/ 2624910 h 4036143"/>
                    <a:gd name="connsiteX898" fmla="*/ 2015948 w 5806384"/>
                    <a:gd name="connsiteY898" fmla="*/ 2663147 h 4036143"/>
                    <a:gd name="connsiteX899" fmla="*/ 2024445 w 5806384"/>
                    <a:gd name="connsiteY899" fmla="*/ 2616413 h 4036143"/>
                    <a:gd name="connsiteX900" fmla="*/ 2044272 w 5806384"/>
                    <a:gd name="connsiteY900" fmla="*/ 2624910 h 4036143"/>
                    <a:gd name="connsiteX901" fmla="*/ 2047105 w 5806384"/>
                    <a:gd name="connsiteY901" fmla="*/ 2623494 h 4036143"/>
                    <a:gd name="connsiteX902" fmla="*/ 2072596 w 5806384"/>
                    <a:gd name="connsiteY902" fmla="*/ 2589505 h 4036143"/>
                    <a:gd name="connsiteX903" fmla="*/ 2188724 w 5806384"/>
                    <a:gd name="connsiteY903" fmla="*/ 2687222 h 4036143"/>
                    <a:gd name="connsiteX904" fmla="*/ 2047105 w 5806384"/>
                    <a:gd name="connsiteY904" fmla="*/ 2623494 h 4036143"/>
                    <a:gd name="connsiteX905" fmla="*/ 2052769 w 5806384"/>
                    <a:gd name="connsiteY905" fmla="*/ 2462048 h 4036143"/>
                    <a:gd name="connsiteX906" fmla="*/ 2054185 w 5806384"/>
                    <a:gd name="connsiteY906" fmla="*/ 2453551 h 4036143"/>
                    <a:gd name="connsiteX907" fmla="*/ 2183059 w 5806384"/>
                    <a:gd name="connsiteY907" fmla="*/ 2435140 h 4036143"/>
                    <a:gd name="connsiteX908" fmla="*/ 2178810 w 5806384"/>
                    <a:gd name="connsiteY908" fmla="*/ 2440805 h 4036143"/>
                    <a:gd name="connsiteX909" fmla="*/ 2052769 w 5806384"/>
                    <a:gd name="connsiteY909" fmla="*/ 2462048 h 4036143"/>
                    <a:gd name="connsiteX910" fmla="*/ 1129413 w 5806384"/>
                    <a:gd name="connsiteY910" fmla="*/ 1003371 h 4036143"/>
                    <a:gd name="connsiteX911" fmla="*/ 1105337 w 5806384"/>
                    <a:gd name="connsiteY911" fmla="*/ 962302 h 4036143"/>
                    <a:gd name="connsiteX912" fmla="*/ 1109586 w 5806384"/>
                    <a:gd name="connsiteY912" fmla="*/ 948140 h 4036143"/>
                    <a:gd name="connsiteX913" fmla="*/ 1268199 w 5806384"/>
                    <a:gd name="connsiteY913" fmla="*/ 1033111 h 4036143"/>
                    <a:gd name="connsiteX914" fmla="*/ 1282361 w 5806384"/>
                    <a:gd name="connsiteY914" fmla="*/ 1055770 h 4036143"/>
                    <a:gd name="connsiteX915" fmla="*/ 1169066 w 5806384"/>
                    <a:gd name="connsiteY915" fmla="*/ 1463633 h 4036143"/>
                    <a:gd name="connsiteX916" fmla="*/ 1129413 w 5806384"/>
                    <a:gd name="connsiteY916" fmla="*/ 1003371 h 4036143"/>
                    <a:gd name="connsiteX917" fmla="*/ 1169066 w 5806384"/>
                    <a:gd name="connsiteY917" fmla="*/ 1474963 h 4036143"/>
                    <a:gd name="connsiteX918" fmla="*/ 1173314 w 5806384"/>
                    <a:gd name="connsiteY918" fmla="*/ 1521697 h 4036143"/>
                    <a:gd name="connsiteX919" fmla="*/ 1157737 w 5806384"/>
                    <a:gd name="connsiteY919" fmla="*/ 1514616 h 4036143"/>
                    <a:gd name="connsiteX920" fmla="*/ 1169066 w 5806384"/>
                    <a:gd name="connsiteY920" fmla="*/ 1474963 h 4036143"/>
                    <a:gd name="connsiteX921" fmla="*/ 1814849 w 5806384"/>
                    <a:gd name="connsiteY921" fmla="*/ 1051522 h 4036143"/>
                    <a:gd name="connsiteX922" fmla="*/ 2096671 w 5806384"/>
                    <a:gd name="connsiteY922" fmla="*/ 911319 h 4036143"/>
                    <a:gd name="connsiteX923" fmla="*/ 1921064 w 5806384"/>
                    <a:gd name="connsiteY923" fmla="*/ 1183227 h 4036143"/>
                    <a:gd name="connsiteX924" fmla="*/ 1814849 w 5806384"/>
                    <a:gd name="connsiteY924" fmla="*/ 1051522 h 4036143"/>
                    <a:gd name="connsiteX925" fmla="*/ 2726876 w 5806384"/>
                    <a:gd name="connsiteY925" fmla="*/ 952388 h 4036143"/>
                    <a:gd name="connsiteX926" fmla="*/ 2742454 w 5806384"/>
                    <a:gd name="connsiteY926" fmla="*/ 949556 h 4036143"/>
                    <a:gd name="connsiteX927" fmla="*/ 2755200 w 5806384"/>
                    <a:gd name="connsiteY927" fmla="*/ 952388 h 4036143"/>
                    <a:gd name="connsiteX928" fmla="*/ 2726876 w 5806384"/>
                    <a:gd name="connsiteY928" fmla="*/ 952388 h 4036143"/>
                    <a:gd name="connsiteX929" fmla="*/ 4590584 w 5806384"/>
                    <a:gd name="connsiteY929" fmla="*/ 905654 h 4036143"/>
                    <a:gd name="connsiteX930" fmla="*/ 4654313 w 5806384"/>
                    <a:gd name="connsiteY930" fmla="*/ 803688 h 4036143"/>
                    <a:gd name="connsiteX931" fmla="*/ 4788851 w 5806384"/>
                    <a:gd name="connsiteY931" fmla="*/ 901405 h 4036143"/>
                    <a:gd name="connsiteX932" fmla="*/ 4590584 w 5806384"/>
                    <a:gd name="connsiteY932" fmla="*/ 905654 h 4036143"/>
                    <a:gd name="connsiteX933" fmla="*/ 4572174 w 5806384"/>
                    <a:gd name="connsiteY933" fmla="*/ 907070 h 4036143"/>
                    <a:gd name="connsiteX934" fmla="*/ 4586336 w 5806384"/>
                    <a:gd name="connsiteY934" fmla="*/ 907070 h 4036143"/>
                    <a:gd name="connsiteX935" fmla="*/ 4580671 w 5806384"/>
                    <a:gd name="connsiteY935" fmla="*/ 915567 h 4036143"/>
                    <a:gd name="connsiteX936" fmla="*/ 4572174 w 5806384"/>
                    <a:gd name="connsiteY936" fmla="*/ 907070 h 4036143"/>
                    <a:gd name="connsiteX937" fmla="*/ 4092085 w 5806384"/>
                    <a:gd name="connsiteY937" fmla="*/ 1707218 h 4036143"/>
                    <a:gd name="connsiteX938" fmla="*/ 3970292 w 5806384"/>
                    <a:gd name="connsiteY938" fmla="*/ 1643489 h 4036143"/>
                    <a:gd name="connsiteX939" fmla="*/ 3970292 w 5806384"/>
                    <a:gd name="connsiteY939" fmla="*/ 1643489 h 4036143"/>
                    <a:gd name="connsiteX940" fmla="*/ 3936304 w 5806384"/>
                    <a:gd name="connsiteY940" fmla="*/ 1749704 h 4036143"/>
                    <a:gd name="connsiteX941" fmla="*/ 3896650 w 5806384"/>
                    <a:gd name="connsiteY941" fmla="*/ 1761033 h 4036143"/>
                    <a:gd name="connsiteX942" fmla="*/ 3920726 w 5806384"/>
                    <a:gd name="connsiteY942" fmla="*/ 1565599 h 4036143"/>
                    <a:gd name="connsiteX943" fmla="*/ 3920726 w 5806384"/>
                    <a:gd name="connsiteY943" fmla="*/ 1565599 h 4036143"/>
                    <a:gd name="connsiteX944" fmla="*/ 3883905 w 5806384"/>
                    <a:gd name="connsiteY944" fmla="*/ 1507535 h 4036143"/>
                    <a:gd name="connsiteX945" fmla="*/ 4175640 w 5806384"/>
                    <a:gd name="connsiteY945" fmla="*/ 1392824 h 4036143"/>
                    <a:gd name="connsiteX946" fmla="*/ 4307346 w 5806384"/>
                    <a:gd name="connsiteY946" fmla="*/ 1477795 h 4036143"/>
                    <a:gd name="connsiteX947" fmla="*/ 4267693 w 5806384"/>
                    <a:gd name="connsiteY947" fmla="*/ 1661900 h 4036143"/>
                    <a:gd name="connsiteX948" fmla="*/ 4092085 w 5806384"/>
                    <a:gd name="connsiteY948" fmla="*/ 1707218 h 4036143"/>
                    <a:gd name="connsiteX949" fmla="*/ 3267862 w 5806384"/>
                    <a:gd name="connsiteY949" fmla="*/ 2915229 h 4036143"/>
                    <a:gd name="connsiteX950" fmla="*/ 3201301 w 5806384"/>
                    <a:gd name="connsiteY950" fmla="*/ 2978958 h 4036143"/>
                    <a:gd name="connsiteX951" fmla="*/ 3146069 w 5806384"/>
                    <a:gd name="connsiteY951" fmla="*/ 2857165 h 4036143"/>
                    <a:gd name="connsiteX952" fmla="*/ 3267862 w 5806384"/>
                    <a:gd name="connsiteY952" fmla="*/ 2915229 h 4036143"/>
                    <a:gd name="connsiteX953" fmla="*/ 2544188 w 5806384"/>
                    <a:gd name="connsiteY953" fmla="*/ 2685806 h 4036143"/>
                    <a:gd name="connsiteX954" fmla="*/ 2631991 w 5806384"/>
                    <a:gd name="connsiteY954" fmla="*/ 2748118 h 4036143"/>
                    <a:gd name="connsiteX955" fmla="*/ 2670229 w 5806384"/>
                    <a:gd name="connsiteY955" fmla="*/ 2801934 h 4036143"/>
                    <a:gd name="connsiteX956" fmla="*/ 2544188 w 5806384"/>
                    <a:gd name="connsiteY956" fmla="*/ 2685806 h 4036143"/>
                    <a:gd name="connsiteX957" fmla="*/ 2402569 w 5806384"/>
                    <a:gd name="connsiteY957" fmla="*/ 2556933 h 4036143"/>
                    <a:gd name="connsiteX958" fmla="*/ 2430893 w 5806384"/>
                    <a:gd name="connsiteY958" fmla="*/ 2582424 h 4036143"/>
                    <a:gd name="connsiteX959" fmla="*/ 2449303 w 5806384"/>
                    <a:gd name="connsiteY959" fmla="*/ 2614997 h 4036143"/>
                    <a:gd name="connsiteX960" fmla="*/ 2398320 w 5806384"/>
                    <a:gd name="connsiteY960" fmla="*/ 2578175 h 4036143"/>
                    <a:gd name="connsiteX961" fmla="*/ 2402569 w 5806384"/>
                    <a:gd name="connsiteY961" fmla="*/ 2556933 h 4036143"/>
                    <a:gd name="connsiteX962" fmla="*/ 1874329 w 5806384"/>
                    <a:gd name="connsiteY962" fmla="*/ 1660484 h 4036143"/>
                    <a:gd name="connsiteX963" fmla="*/ 1966381 w 5806384"/>
                    <a:gd name="connsiteY963" fmla="*/ 1734126 h 4036143"/>
                    <a:gd name="connsiteX964" fmla="*/ 1744040 w 5806384"/>
                    <a:gd name="connsiteY964" fmla="*/ 1799270 h 4036143"/>
                    <a:gd name="connsiteX965" fmla="*/ 1456553 w 5806384"/>
                    <a:gd name="connsiteY965" fmla="*/ 1659068 h 4036143"/>
                    <a:gd name="connsiteX966" fmla="*/ 1450888 w 5806384"/>
                    <a:gd name="connsiteY966" fmla="*/ 1647738 h 4036143"/>
                    <a:gd name="connsiteX967" fmla="*/ 1874329 w 5806384"/>
                    <a:gd name="connsiteY967" fmla="*/ 1660484 h 4036143"/>
                    <a:gd name="connsiteX968" fmla="*/ 1273864 w 5806384"/>
                    <a:gd name="connsiteY968" fmla="*/ 1569848 h 4036143"/>
                    <a:gd name="connsiteX969" fmla="*/ 1314933 w 5806384"/>
                    <a:gd name="connsiteY969" fmla="*/ 1571264 h 4036143"/>
                    <a:gd name="connsiteX970" fmla="*/ 1307852 w 5806384"/>
                    <a:gd name="connsiteY970" fmla="*/ 1586842 h 4036143"/>
                    <a:gd name="connsiteX971" fmla="*/ 1273864 w 5806384"/>
                    <a:gd name="connsiteY971" fmla="*/ 1569848 h 4036143"/>
                    <a:gd name="connsiteX972" fmla="*/ 1285194 w 5806384"/>
                    <a:gd name="connsiteY972" fmla="*/ 1055770 h 4036143"/>
                    <a:gd name="connsiteX973" fmla="*/ 1285194 w 5806384"/>
                    <a:gd name="connsiteY973" fmla="*/ 1055770 h 4036143"/>
                    <a:gd name="connsiteX974" fmla="*/ 1272448 w 5806384"/>
                    <a:gd name="connsiteY974" fmla="*/ 1034527 h 4036143"/>
                    <a:gd name="connsiteX975" fmla="*/ 1278113 w 5806384"/>
                    <a:gd name="connsiteY975" fmla="*/ 1037360 h 4036143"/>
                    <a:gd name="connsiteX976" fmla="*/ 1278113 w 5806384"/>
                    <a:gd name="connsiteY976" fmla="*/ 1037360 h 4036143"/>
                    <a:gd name="connsiteX977" fmla="*/ 1504703 w 5806384"/>
                    <a:gd name="connsiteY977" fmla="*/ 952388 h 4036143"/>
                    <a:gd name="connsiteX978" fmla="*/ 1504703 w 5806384"/>
                    <a:gd name="connsiteY978" fmla="*/ 952388 h 4036143"/>
                    <a:gd name="connsiteX979" fmla="*/ 1622247 w 5806384"/>
                    <a:gd name="connsiteY979" fmla="*/ 781029 h 4036143"/>
                    <a:gd name="connsiteX980" fmla="*/ 1705802 w 5806384"/>
                    <a:gd name="connsiteY980" fmla="*/ 897157 h 4036143"/>
                    <a:gd name="connsiteX981" fmla="*/ 1584010 w 5806384"/>
                    <a:gd name="connsiteY981" fmla="*/ 1163401 h 4036143"/>
                    <a:gd name="connsiteX982" fmla="*/ 1465050 w 5806384"/>
                    <a:gd name="connsiteY982" fmla="*/ 1222881 h 4036143"/>
                    <a:gd name="connsiteX983" fmla="*/ 1173314 w 5806384"/>
                    <a:gd name="connsiteY983" fmla="*/ 1497622 h 4036143"/>
                    <a:gd name="connsiteX984" fmla="*/ 1173314 w 5806384"/>
                    <a:gd name="connsiteY984" fmla="*/ 1497622 h 4036143"/>
                    <a:gd name="connsiteX985" fmla="*/ 1353171 w 5806384"/>
                    <a:gd name="connsiteY985" fmla="*/ 1483460 h 4036143"/>
                    <a:gd name="connsiteX986" fmla="*/ 1313518 w 5806384"/>
                    <a:gd name="connsiteY986" fmla="*/ 1567015 h 4036143"/>
                    <a:gd name="connsiteX987" fmla="*/ 1268199 w 5806384"/>
                    <a:gd name="connsiteY987" fmla="*/ 1565599 h 4036143"/>
                    <a:gd name="connsiteX988" fmla="*/ 1174731 w 5806384"/>
                    <a:gd name="connsiteY988" fmla="*/ 1520281 h 4036143"/>
                    <a:gd name="connsiteX989" fmla="*/ 1170482 w 5806384"/>
                    <a:gd name="connsiteY989" fmla="*/ 1467882 h 4036143"/>
                    <a:gd name="connsiteX990" fmla="*/ 1285194 w 5806384"/>
                    <a:gd name="connsiteY990" fmla="*/ 1055770 h 4036143"/>
                    <a:gd name="connsiteX991" fmla="*/ 2256701 w 5806384"/>
                    <a:gd name="connsiteY991" fmla="*/ 1169066 h 4036143"/>
                    <a:gd name="connsiteX992" fmla="*/ 2003203 w 5806384"/>
                    <a:gd name="connsiteY992" fmla="*/ 1285193 h 4036143"/>
                    <a:gd name="connsiteX993" fmla="*/ 1962133 w 5806384"/>
                    <a:gd name="connsiteY993" fmla="*/ 1234210 h 4036143"/>
                    <a:gd name="connsiteX994" fmla="*/ 2024445 w 5806384"/>
                    <a:gd name="connsiteY994" fmla="*/ 1156320 h 4036143"/>
                    <a:gd name="connsiteX995" fmla="*/ 2256701 w 5806384"/>
                    <a:gd name="connsiteY995" fmla="*/ 1169066 h 4036143"/>
                    <a:gd name="connsiteX996" fmla="*/ 1749704 w 5806384"/>
                    <a:gd name="connsiteY996" fmla="*/ 1453720 h 4036143"/>
                    <a:gd name="connsiteX997" fmla="*/ 2113666 w 5806384"/>
                    <a:gd name="connsiteY997" fmla="*/ 1425396 h 4036143"/>
                    <a:gd name="connsiteX998" fmla="*/ 2188724 w 5806384"/>
                    <a:gd name="connsiteY998" fmla="*/ 1520281 h 4036143"/>
                    <a:gd name="connsiteX999" fmla="*/ 1895572 w 5806384"/>
                    <a:gd name="connsiteY999" fmla="*/ 1661900 h 4036143"/>
                    <a:gd name="connsiteX1000" fmla="*/ 1895572 w 5806384"/>
                    <a:gd name="connsiteY1000" fmla="*/ 1661900 h 4036143"/>
                    <a:gd name="connsiteX1001" fmla="*/ 1896988 w 5806384"/>
                    <a:gd name="connsiteY1001" fmla="*/ 1663316 h 4036143"/>
                    <a:gd name="connsiteX1002" fmla="*/ 2201469 w 5806384"/>
                    <a:gd name="connsiteY1002" fmla="*/ 1535859 h 4036143"/>
                    <a:gd name="connsiteX1003" fmla="*/ 2239707 w 5806384"/>
                    <a:gd name="connsiteY1003" fmla="*/ 1584010 h 4036143"/>
                    <a:gd name="connsiteX1004" fmla="*/ 2241123 w 5806384"/>
                    <a:gd name="connsiteY1004" fmla="*/ 1654819 h 4036143"/>
                    <a:gd name="connsiteX1005" fmla="*/ 1969214 w 5806384"/>
                    <a:gd name="connsiteY1005" fmla="*/ 1734126 h 4036143"/>
                    <a:gd name="connsiteX1006" fmla="*/ 1874329 w 5806384"/>
                    <a:gd name="connsiteY1006" fmla="*/ 1659068 h 4036143"/>
                    <a:gd name="connsiteX1007" fmla="*/ 1874329 w 5806384"/>
                    <a:gd name="connsiteY1007" fmla="*/ 1659068 h 4036143"/>
                    <a:gd name="connsiteX1008" fmla="*/ 1449472 w 5806384"/>
                    <a:gd name="connsiteY1008" fmla="*/ 1646322 h 4036143"/>
                    <a:gd name="connsiteX1009" fmla="*/ 1409818 w 5806384"/>
                    <a:gd name="connsiteY1009" fmla="*/ 1571264 h 4036143"/>
                    <a:gd name="connsiteX1010" fmla="*/ 1409818 w 5806384"/>
                    <a:gd name="connsiteY1010" fmla="*/ 1571264 h 4036143"/>
                    <a:gd name="connsiteX1011" fmla="*/ 1316350 w 5806384"/>
                    <a:gd name="connsiteY1011" fmla="*/ 1569848 h 4036143"/>
                    <a:gd name="connsiteX1012" fmla="*/ 1356003 w 5806384"/>
                    <a:gd name="connsiteY1012" fmla="*/ 1486292 h 4036143"/>
                    <a:gd name="connsiteX1013" fmla="*/ 1518865 w 5806384"/>
                    <a:gd name="connsiteY1013" fmla="*/ 1473547 h 4036143"/>
                    <a:gd name="connsiteX1014" fmla="*/ 1523114 w 5806384"/>
                    <a:gd name="connsiteY1014" fmla="*/ 1493373 h 4036143"/>
                    <a:gd name="connsiteX1015" fmla="*/ 1405570 w 5806384"/>
                    <a:gd name="connsiteY1015" fmla="*/ 1559934 h 4036143"/>
                    <a:gd name="connsiteX1016" fmla="*/ 1405570 w 5806384"/>
                    <a:gd name="connsiteY1016" fmla="*/ 1559934 h 4036143"/>
                    <a:gd name="connsiteX1017" fmla="*/ 1406986 w 5806384"/>
                    <a:gd name="connsiteY1017" fmla="*/ 1561350 h 4036143"/>
                    <a:gd name="connsiteX1018" fmla="*/ 1616582 w 5806384"/>
                    <a:gd name="connsiteY1018" fmla="*/ 1465049 h 4036143"/>
                    <a:gd name="connsiteX1019" fmla="*/ 1685976 w 5806384"/>
                    <a:gd name="connsiteY1019" fmla="*/ 1459385 h 4036143"/>
                    <a:gd name="connsiteX1020" fmla="*/ 1664733 w 5806384"/>
                    <a:gd name="connsiteY1020" fmla="*/ 1584010 h 4036143"/>
                    <a:gd name="connsiteX1021" fmla="*/ 1664733 w 5806384"/>
                    <a:gd name="connsiteY1021" fmla="*/ 1585426 h 4036143"/>
                    <a:gd name="connsiteX1022" fmla="*/ 1749704 w 5806384"/>
                    <a:gd name="connsiteY1022" fmla="*/ 1453720 h 4036143"/>
                    <a:gd name="connsiteX1023" fmla="*/ 2190140 w 5806384"/>
                    <a:gd name="connsiteY1023" fmla="*/ 1518865 h 4036143"/>
                    <a:gd name="connsiteX1024" fmla="*/ 2115082 w 5806384"/>
                    <a:gd name="connsiteY1024" fmla="*/ 1425396 h 4036143"/>
                    <a:gd name="connsiteX1025" fmla="*/ 2235458 w 5806384"/>
                    <a:gd name="connsiteY1025" fmla="*/ 1415483 h 4036143"/>
                    <a:gd name="connsiteX1026" fmla="*/ 2238290 w 5806384"/>
                    <a:gd name="connsiteY1026" fmla="*/ 1496206 h 4036143"/>
                    <a:gd name="connsiteX1027" fmla="*/ 2190140 w 5806384"/>
                    <a:gd name="connsiteY1027" fmla="*/ 1518865 h 4036143"/>
                    <a:gd name="connsiteX1028" fmla="*/ 2239707 w 5806384"/>
                    <a:gd name="connsiteY1028" fmla="*/ 1494789 h 4036143"/>
                    <a:gd name="connsiteX1029" fmla="*/ 2236874 w 5806384"/>
                    <a:gd name="connsiteY1029" fmla="*/ 1415483 h 4036143"/>
                    <a:gd name="connsiteX1030" fmla="*/ 2413898 w 5806384"/>
                    <a:gd name="connsiteY1030" fmla="*/ 1401321 h 4036143"/>
                    <a:gd name="connsiteX1031" fmla="*/ 2419563 w 5806384"/>
                    <a:gd name="connsiteY1031" fmla="*/ 1406986 h 4036143"/>
                    <a:gd name="connsiteX1032" fmla="*/ 2239707 w 5806384"/>
                    <a:gd name="connsiteY1032" fmla="*/ 1494789 h 4036143"/>
                    <a:gd name="connsiteX1033" fmla="*/ 2239707 w 5806384"/>
                    <a:gd name="connsiteY1033" fmla="*/ 1517448 h 4036143"/>
                    <a:gd name="connsiteX1034" fmla="*/ 2239707 w 5806384"/>
                    <a:gd name="connsiteY1034" fmla="*/ 1497622 h 4036143"/>
                    <a:gd name="connsiteX1035" fmla="*/ 2423812 w 5806384"/>
                    <a:gd name="connsiteY1035" fmla="*/ 1408402 h 4036143"/>
                    <a:gd name="connsiteX1036" fmla="*/ 2423812 w 5806384"/>
                    <a:gd name="connsiteY1036" fmla="*/ 1408402 h 4036143"/>
                    <a:gd name="connsiteX1037" fmla="*/ 2416731 w 5806384"/>
                    <a:gd name="connsiteY1037" fmla="*/ 1401321 h 4036143"/>
                    <a:gd name="connsiteX1038" fmla="*/ 2541355 w 5806384"/>
                    <a:gd name="connsiteY1038" fmla="*/ 1391407 h 4036143"/>
                    <a:gd name="connsiteX1039" fmla="*/ 2239707 w 5806384"/>
                    <a:gd name="connsiteY1039" fmla="*/ 1517448 h 4036143"/>
                    <a:gd name="connsiteX1040" fmla="*/ 3039854 w 5806384"/>
                    <a:gd name="connsiteY1040" fmla="*/ 1351754 h 4036143"/>
                    <a:gd name="connsiteX1041" fmla="*/ 2554101 w 5806384"/>
                    <a:gd name="connsiteY1041" fmla="*/ 1389991 h 4036143"/>
                    <a:gd name="connsiteX1042" fmla="*/ 3045520 w 5806384"/>
                    <a:gd name="connsiteY1042" fmla="*/ 1184644 h 4036143"/>
                    <a:gd name="connsiteX1043" fmla="*/ 3066762 w 5806384"/>
                    <a:gd name="connsiteY1043" fmla="*/ 1200222 h 4036143"/>
                    <a:gd name="connsiteX1044" fmla="*/ 3039854 w 5806384"/>
                    <a:gd name="connsiteY1044" fmla="*/ 1351754 h 4036143"/>
                    <a:gd name="connsiteX1045" fmla="*/ 2765114 w 5806384"/>
                    <a:gd name="connsiteY1045" fmla="*/ 950972 h 4036143"/>
                    <a:gd name="connsiteX1046" fmla="*/ 2746703 w 5806384"/>
                    <a:gd name="connsiteY1046" fmla="*/ 948140 h 4036143"/>
                    <a:gd name="connsiteX1047" fmla="*/ 2990288 w 5806384"/>
                    <a:gd name="connsiteY1047" fmla="*/ 898573 h 4036143"/>
                    <a:gd name="connsiteX1048" fmla="*/ 3022861 w 5806384"/>
                    <a:gd name="connsiteY1048" fmla="*/ 945307 h 4036143"/>
                    <a:gd name="connsiteX1049" fmla="*/ 2765114 w 5806384"/>
                    <a:gd name="connsiteY1049" fmla="*/ 950972 h 4036143"/>
                    <a:gd name="connsiteX1050" fmla="*/ 3150318 w 5806384"/>
                    <a:gd name="connsiteY1050" fmla="*/ 595508 h 4036143"/>
                    <a:gd name="connsiteX1051" fmla="*/ 3175809 w 5806384"/>
                    <a:gd name="connsiteY1051" fmla="*/ 606838 h 4036143"/>
                    <a:gd name="connsiteX1052" fmla="*/ 3172977 w 5806384"/>
                    <a:gd name="connsiteY1052" fmla="*/ 621000 h 4036143"/>
                    <a:gd name="connsiteX1053" fmla="*/ 3150318 w 5806384"/>
                    <a:gd name="connsiteY1053" fmla="*/ 595508 h 4036143"/>
                    <a:gd name="connsiteX1054" fmla="*/ 4273358 w 5806384"/>
                    <a:gd name="connsiteY1054" fmla="*/ 611086 h 4036143"/>
                    <a:gd name="connsiteX1055" fmla="*/ 4412144 w 5806384"/>
                    <a:gd name="connsiteY1055" fmla="*/ 749873 h 4036143"/>
                    <a:gd name="connsiteX1056" fmla="*/ 4431971 w 5806384"/>
                    <a:gd name="connsiteY1056" fmla="*/ 908486 h 4036143"/>
                    <a:gd name="connsiteX1057" fmla="*/ 4114744 w 5806384"/>
                    <a:gd name="connsiteY1057" fmla="*/ 916984 h 4036143"/>
                    <a:gd name="connsiteX1058" fmla="*/ 4161478 w 5806384"/>
                    <a:gd name="connsiteY1058" fmla="*/ 803688 h 4036143"/>
                    <a:gd name="connsiteX1059" fmla="*/ 4161478 w 5806384"/>
                    <a:gd name="connsiteY1059" fmla="*/ 803688 h 4036143"/>
                    <a:gd name="connsiteX1060" fmla="*/ 4041102 w 5806384"/>
                    <a:gd name="connsiteY1060" fmla="*/ 881579 h 4036143"/>
                    <a:gd name="connsiteX1061" fmla="*/ 3960379 w 5806384"/>
                    <a:gd name="connsiteY1061" fmla="*/ 717301 h 4036143"/>
                    <a:gd name="connsiteX1062" fmla="*/ 3960379 w 5806384"/>
                    <a:gd name="connsiteY1062" fmla="*/ 717301 h 4036143"/>
                    <a:gd name="connsiteX1063" fmla="*/ 3600667 w 5806384"/>
                    <a:gd name="connsiteY1063" fmla="*/ 922648 h 4036143"/>
                    <a:gd name="connsiteX1064" fmla="*/ 3895234 w 5806384"/>
                    <a:gd name="connsiteY1064" fmla="*/ 548774 h 4036143"/>
                    <a:gd name="connsiteX1065" fmla="*/ 4273358 w 5806384"/>
                    <a:gd name="connsiteY1065" fmla="*/ 611086 h 4036143"/>
                    <a:gd name="connsiteX1066" fmla="*/ 2947802 w 5806384"/>
                    <a:gd name="connsiteY1066" fmla="*/ 2763697 h 4036143"/>
                    <a:gd name="connsiteX1067" fmla="*/ 2942138 w 5806384"/>
                    <a:gd name="connsiteY1067" fmla="*/ 2770778 h 4036143"/>
                    <a:gd name="connsiteX1068" fmla="*/ 2865663 w 5806384"/>
                    <a:gd name="connsiteY1068" fmla="*/ 2749535 h 4036143"/>
                    <a:gd name="connsiteX1069" fmla="*/ 2780692 w 5806384"/>
                    <a:gd name="connsiteY1069" fmla="*/ 2684390 h 4036143"/>
                    <a:gd name="connsiteX1070" fmla="*/ 2780692 w 5806384"/>
                    <a:gd name="connsiteY1070" fmla="*/ 2684390 h 4036143"/>
                    <a:gd name="connsiteX1071" fmla="*/ 2947802 w 5806384"/>
                    <a:gd name="connsiteY1071" fmla="*/ 2763697 h 4036143"/>
                    <a:gd name="connsiteX1072" fmla="*/ 1969214 w 5806384"/>
                    <a:gd name="connsiteY1072" fmla="*/ 1736958 h 4036143"/>
                    <a:gd name="connsiteX1073" fmla="*/ 2156151 w 5806384"/>
                    <a:gd name="connsiteY1073" fmla="*/ 1885658 h 4036143"/>
                    <a:gd name="connsiteX1074" fmla="*/ 2136324 w 5806384"/>
                    <a:gd name="connsiteY1074" fmla="*/ 1991873 h 4036143"/>
                    <a:gd name="connsiteX1075" fmla="*/ 1748288 w 5806384"/>
                    <a:gd name="connsiteY1075" fmla="*/ 1802103 h 4036143"/>
                    <a:gd name="connsiteX1076" fmla="*/ 1969214 w 5806384"/>
                    <a:gd name="connsiteY1076" fmla="*/ 1736958 h 4036143"/>
                    <a:gd name="connsiteX1077" fmla="*/ 4433387 w 5806384"/>
                    <a:gd name="connsiteY1077" fmla="*/ 908486 h 4036143"/>
                    <a:gd name="connsiteX1078" fmla="*/ 4413560 w 5806384"/>
                    <a:gd name="connsiteY1078" fmla="*/ 752705 h 4036143"/>
                    <a:gd name="connsiteX1079" fmla="*/ 4566510 w 5806384"/>
                    <a:gd name="connsiteY1079" fmla="*/ 905654 h 4036143"/>
                    <a:gd name="connsiteX1080" fmla="*/ 4433387 w 5806384"/>
                    <a:gd name="connsiteY1080" fmla="*/ 908486 h 4036143"/>
                    <a:gd name="connsiteX1081" fmla="*/ 3508614 w 5806384"/>
                    <a:gd name="connsiteY1081" fmla="*/ 2661731 h 4036143"/>
                    <a:gd name="connsiteX1082" fmla="*/ 3569510 w 5806384"/>
                    <a:gd name="connsiteY1082" fmla="*/ 2691471 h 4036143"/>
                    <a:gd name="connsiteX1083" fmla="*/ 3623325 w 5806384"/>
                    <a:gd name="connsiteY1083" fmla="*/ 2718378 h 4036143"/>
                    <a:gd name="connsiteX1084" fmla="*/ 3586505 w 5806384"/>
                    <a:gd name="connsiteY1084" fmla="*/ 2804766 h 4036143"/>
                    <a:gd name="connsiteX1085" fmla="*/ 3508614 w 5806384"/>
                    <a:gd name="connsiteY1085" fmla="*/ 2661731 h 4036143"/>
                    <a:gd name="connsiteX1086" fmla="*/ 3328758 w 5806384"/>
                    <a:gd name="connsiteY1086" fmla="*/ 2942136 h 4036143"/>
                    <a:gd name="connsiteX1087" fmla="*/ 3340087 w 5806384"/>
                    <a:gd name="connsiteY1087" fmla="*/ 2936472 h 4036143"/>
                    <a:gd name="connsiteX1088" fmla="*/ 3342920 w 5806384"/>
                    <a:gd name="connsiteY1088" fmla="*/ 2949217 h 4036143"/>
                    <a:gd name="connsiteX1089" fmla="*/ 3328758 w 5806384"/>
                    <a:gd name="connsiteY1089" fmla="*/ 2942136 h 4036143"/>
                    <a:gd name="connsiteX1090" fmla="*/ 3308931 w 5806384"/>
                    <a:gd name="connsiteY1090" fmla="*/ 2878408 h 4036143"/>
                    <a:gd name="connsiteX1091" fmla="*/ 3308931 w 5806384"/>
                    <a:gd name="connsiteY1091" fmla="*/ 2878408 h 4036143"/>
                    <a:gd name="connsiteX1092" fmla="*/ 3316012 w 5806384"/>
                    <a:gd name="connsiteY1092" fmla="*/ 2809015 h 4036143"/>
                    <a:gd name="connsiteX1093" fmla="*/ 3340087 w 5806384"/>
                    <a:gd name="connsiteY1093" fmla="*/ 2933639 h 4036143"/>
                    <a:gd name="connsiteX1094" fmla="*/ 3325925 w 5806384"/>
                    <a:gd name="connsiteY1094" fmla="*/ 2940720 h 4036143"/>
                    <a:gd name="connsiteX1095" fmla="*/ 3270694 w 5806384"/>
                    <a:gd name="connsiteY1095" fmla="*/ 2915229 h 4036143"/>
                    <a:gd name="connsiteX1096" fmla="*/ 3308931 w 5806384"/>
                    <a:gd name="connsiteY1096" fmla="*/ 2878408 h 4036143"/>
                    <a:gd name="connsiteX1097" fmla="*/ 2950635 w 5806384"/>
                    <a:gd name="connsiteY1097" fmla="*/ 2763697 h 4036143"/>
                    <a:gd name="connsiteX1098" fmla="*/ 2990288 w 5806384"/>
                    <a:gd name="connsiteY1098" fmla="*/ 2782107 h 4036143"/>
                    <a:gd name="connsiteX1099" fmla="*/ 2944970 w 5806384"/>
                    <a:gd name="connsiteY1099" fmla="*/ 2769361 h 4036143"/>
                    <a:gd name="connsiteX1100" fmla="*/ 2950635 w 5806384"/>
                    <a:gd name="connsiteY1100" fmla="*/ 2763697 h 4036143"/>
                    <a:gd name="connsiteX1101" fmla="*/ 2382742 w 5806384"/>
                    <a:gd name="connsiteY1101" fmla="*/ 2494620 h 4036143"/>
                    <a:gd name="connsiteX1102" fmla="*/ 2411066 w 5806384"/>
                    <a:gd name="connsiteY1102" fmla="*/ 2507366 h 4036143"/>
                    <a:gd name="connsiteX1103" fmla="*/ 2405401 w 5806384"/>
                    <a:gd name="connsiteY1103" fmla="*/ 2534273 h 4036143"/>
                    <a:gd name="connsiteX1104" fmla="*/ 2382742 w 5806384"/>
                    <a:gd name="connsiteY1104" fmla="*/ 2494620 h 4036143"/>
                    <a:gd name="connsiteX1105" fmla="*/ 2403985 w 5806384"/>
                    <a:gd name="connsiteY1105" fmla="*/ 2401152 h 4036143"/>
                    <a:gd name="connsiteX1106" fmla="*/ 2337424 w 5806384"/>
                    <a:gd name="connsiteY1106" fmla="*/ 2412481 h 4036143"/>
                    <a:gd name="connsiteX1107" fmla="*/ 2276528 w 5806384"/>
                    <a:gd name="connsiteY1107" fmla="*/ 2304851 h 4036143"/>
                    <a:gd name="connsiteX1108" fmla="*/ 2403985 w 5806384"/>
                    <a:gd name="connsiteY1108" fmla="*/ 2401152 h 4036143"/>
                    <a:gd name="connsiteX1109" fmla="*/ 3158815 w 5806384"/>
                    <a:gd name="connsiteY1109" fmla="*/ 1241291 h 4036143"/>
                    <a:gd name="connsiteX1110" fmla="*/ 3165896 w 5806384"/>
                    <a:gd name="connsiteY1110" fmla="*/ 1271031 h 4036143"/>
                    <a:gd name="connsiteX1111" fmla="*/ 3069595 w 5806384"/>
                    <a:gd name="connsiteY1111" fmla="*/ 1198806 h 4036143"/>
                    <a:gd name="connsiteX1112" fmla="*/ 3071011 w 5806384"/>
                    <a:gd name="connsiteY1112" fmla="*/ 1193141 h 4036143"/>
                    <a:gd name="connsiteX1113" fmla="*/ 3158815 w 5806384"/>
                    <a:gd name="connsiteY1113" fmla="*/ 1241291 h 4036143"/>
                    <a:gd name="connsiteX1114" fmla="*/ 3072427 w 5806384"/>
                    <a:gd name="connsiteY1114" fmla="*/ 1007620 h 4036143"/>
                    <a:gd name="connsiteX1115" fmla="*/ 3029942 w 5806384"/>
                    <a:gd name="connsiteY1115" fmla="*/ 946724 h 4036143"/>
                    <a:gd name="connsiteX1116" fmla="*/ 3114913 w 5806384"/>
                    <a:gd name="connsiteY1116" fmla="*/ 945307 h 4036143"/>
                    <a:gd name="connsiteX1117" fmla="*/ 3102167 w 5806384"/>
                    <a:gd name="connsiteY1117" fmla="*/ 1013285 h 4036143"/>
                    <a:gd name="connsiteX1118" fmla="*/ 3072427 w 5806384"/>
                    <a:gd name="connsiteY1118" fmla="*/ 1007620 h 4036143"/>
                    <a:gd name="connsiteX1119" fmla="*/ 3100751 w 5806384"/>
                    <a:gd name="connsiteY1119" fmla="*/ 1014701 h 4036143"/>
                    <a:gd name="connsiteX1120" fmla="*/ 3096502 w 5806384"/>
                    <a:gd name="connsiteY1120" fmla="*/ 1041608 h 4036143"/>
                    <a:gd name="connsiteX1121" fmla="*/ 3073843 w 5806384"/>
                    <a:gd name="connsiteY1121" fmla="*/ 1010452 h 4036143"/>
                    <a:gd name="connsiteX1122" fmla="*/ 3100751 w 5806384"/>
                    <a:gd name="connsiteY1122" fmla="*/ 1014701 h 4036143"/>
                    <a:gd name="connsiteX1123" fmla="*/ 4157230 w 5806384"/>
                    <a:gd name="connsiteY1123" fmla="*/ 809353 h 4036143"/>
                    <a:gd name="connsiteX1124" fmla="*/ 4111911 w 5806384"/>
                    <a:gd name="connsiteY1124" fmla="*/ 918400 h 4036143"/>
                    <a:gd name="connsiteX1125" fmla="*/ 4059512 w 5806384"/>
                    <a:gd name="connsiteY1125" fmla="*/ 919816 h 4036143"/>
                    <a:gd name="connsiteX1126" fmla="*/ 4042519 w 5806384"/>
                    <a:gd name="connsiteY1126" fmla="*/ 884411 h 4036143"/>
                    <a:gd name="connsiteX1127" fmla="*/ 4157230 w 5806384"/>
                    <a:gd name="connsiteY1127" fmla="*/ 809353 h 4036143"/>
                    <a:gd name="connsiteX1128" fmla="*/ 3961795 w 5806384"/>
                    <a:gd name="connsiteY1128" fmla="*/ 1280945 h 4036143"/>
                    <a:gd name="connsiteX1129" fmla="*/ 4001449 w 5806384"/>
                    <a:gd name="connsiteY1129" fmla="*/ 1278112 h 4036143"/>
                    <a:gd name="connsiteX1130" fmla="*/ 4174224 w 5806384"/>
                    <a:gd name="connsiteY1130" fmla="*/ 1389991 h 4036143"/>
                    <a:gd name="connsiteX1131" fmla="*/ 3883905 w 5806384"/>
                    <a:gd name="connsiteY1131" fmla="*/ 1504703 h 4036143"/>
                    <a:gd name="connsiteX1132" fmla="*/ 3875407 w 5806384"/>
                    <a:gd name="connsiteY1132" fmla="*/ 1490541 h 4036143"/>
                    <a:gd name="connsiteX1133" fmla="*/ 3961795 w 5806384"/>
                    <a:gd name="connsiteY1133" fmla="*/ 1280945 h 4036143"/>
                    <a:gd name="connsiteX1134" fmla="*/ 3864078 w 5806384"/>
                    <a:gd name="connsiteY1134" fmla="*/ 1511784 h 4036143"/>
                    <a:gd name="connsiteX1135" fmla="*/ 3872576 w 5806384"/>
                    <a:gd name="connsiteY1135" fmla="*/ 1491957 h 4036143"/>
                    <a:gd name="connsiteX1136" fmla="*/ 3881072 w 5806384"/>
                    <a:gd name="connsiteY1136" fmla="*/ 1504703 h 4036143"/>
                    <a:gd name="connsiteX1137" fmla="*/ 3864078 w 5806384"/>
                    <a:gd name="connsiteY1137" fmla="*/ 1511784 h 4036143"/>
                    <a:gd name="connsiteX1138" fmla="*/ 3752199 w 5806384"/>
                    <a:gd name="connsiteY1138" fmla="*/ 1297939 h 4036143"/>
                    <a:gd name="connsiteX1139" fmla="*/ 3958963 w 5806384"/>
                    <a:gd name="connsiteY1139" fmla="*/ 1282361 h 4036143"/>
                    <a:gd name="connsiteX1140" fmla="*/ 3872576 w 5806384"/>
                    <a:gd name="connsiteY1140" fmla="*/ 1489125 h 4036143"/>
                    <a:gd name="connsiteX1141" fmla="*/ 3752199 w 5806384"/>
                    <a:gd name="connsiteY1141" fmla="*/ 1297939 h 4036143"/>
                    <a:gd name="connsiteX1142" fmla="*/ 3011531 w 5806384"/>
                    <a:gd name="connsiteY1142" fmla="*/ 2790604 h 4036143"/>
                    <a:gd name="connsiteX1143" fmla="*/ 3127658 w 5806384"/>
                    <a:gd name="connsiteY1143" fmla="*/ 2823177 h 4036143"/>
                    <a:gd name="connsiteX1144" fmla="*/ 3140404 w 5806384"/>
                    <a:gd name="connsiteY1144" fmla="*/ 2852916 h 4036143"/>
                    <a:gd name="connsiteX1145" fmla="*/ 3011531 w 5806384"/>
                    <a:gd name="connsiteY1145" fmla="*/ 2790604 h 4036143"/>
                    <a:gd name="connsiteX1146" fmla="*/ 3051185 w 5806384"/>
                    <a:gd name="connsiteY1146" fmla="*/ 2654650 h 4036143"/>
                    <a:gd name="connsiteX1147" fmla="*/ 3127658 w 5806384"/>
                    <a:gd name="connsiteY1147" fmla="*/ 2820344 h 4036143"/>
                    <a:gd name="connsiteX1148" fmla="*/ 3001618 w 5806384"/>
                    <a:gd name="connsiteY1148" fmla="*/ 2784939 h 4036143"/>
                    <a:gd name="connsiteX1149" fmla="*/ 2952051 w 5806384"/>
                    <a:gd name="connsiteY1149" fmla="*/ 2760864 h 4036143"/>
                    <a:gd name="connsiteX1150" fmla="*/ 3051185 w 5806384"/>
                    <a:gd name="connsiteY1150" fmla="*/ 2654650 h 4036143"/>
                    <a:gd name="connsiteX1151" fmla="*/ 1972047 w 5806384"/>
                    <a:gd name="connsiteY1151" fmla="*/ 1735542 h 4036143"/>
                    <a:gd name="connsiteX1152" fmla="*/ 2241123 w 5806384"/>
                    <a:gd name="connsiteY1152" fmla="*/ 1656235 h 4036143"/>
                    <a:gd name="connsiteX1153" fmla="*/ 2252452 w 5806384"/>
                    <a:gd name="connsiteY1153" fmla="*/ 2047104 h 4036143"/>
                    <a:gd name="connsiteX1154" fmla="*/ 2139157 w 5806384"/>
                    <a:gd name="connsiteY1154" fmla="*/ 1991873 h 4036143"/>
                    <a:gd name="connsiteX1155" fmla="*/ 2158984 w 5806384"/>
                    <a:gd name="connsiteY1155" fmla="*/ 1884242 h 4036143"/>
                    <a:gd name="connsiteX1156" fmla="*/ 2158984 w 5806384"/>
                    <a:gd name="connsiteY1156" fmla="*/ 1884242 h 4036143"/>
                    <a:gd name="connsiteX1157" fmla="*/ 1972047 w 5806384"/>
                    <a:gd name="connsiteY1157" fmla="*/ 1735542 h 4036143"/>
                    <a:gd name="connsiteX1158" fmla="*/ 3069595 w 5806384"/>
                    <a:gd name="connsiteY1158" fmla="*/ 2630574 h 4036143"/>
                    <a:gd name="connsiteX1159" fmla="*/ 3051185 w 5806384"/>
                    <a:gd name="connsiteY1159" fmla="*/ 2650401 h 4036143"/>
                    <a:gd name="connsiteX1160" fmla="*/ 3017196 w 5806384"/>
                    <a:gd name="connsiteY1160" fmla="*/ 2575343 h 4036143"/>
                    <a:gd name="connsiteX1161" fmla="*/ 3069595 w 5806384"/>
                    <a:gd name="connsiteY1161" fmla="*/ 2630574 h 4036143"/>
                    <a:gd name="connsiteX1162" fmla="*/ 2854334 w 5806384"/>
                    <a:gd name="connsiteY1162" fmla="*/ 2226960 h 4036143"/>
                    <a:gd name="connsiteX1163" fmla="*/ 2715547 w 5806384"/>
                    <a:gd name="connsiteY1163" fmla="*/ 1807768 h 4036143"/>
                    <a:gd name="connsiteX1164" fmla="*/ 2729709 w 5806384"/>
                    <a:gd name="connsiteY1164" fmla="*/ 1810600 h 4036143"/>
                    <a:gd name="connsiteX1165" fmla="*/ 2896819 w 5806384"/>
                    <a:gd name="connsiteY1165" fmla="*/ 2239706 h 4036143"/>
                    <a:gd name="connsiteX1166" fmla="*/ 2854334 w 5806384"/>
                    <a:gd name="connsiteY1166" fmla="*/ 2226960 h 4036143"/>
                    <a:gd name="connsiteX1167" fmla="*/ 2714130 w 5806384"/>
                    <a:gd name="connsiteY1167" fmla="*/ 1804935 h 4036143"/>
                    <a:gd name="connsiteX1168" fmla="*/ 2641905 w 5806384"/>
                    <a:gd name="connsiteY1168" fmla="*/ 1585426 h 4036143"/>
                    <a:gd name="connsiteX1169" fmla="*/ 2728292 w 5806384"/>
                    <a:gd name="connsiteY1169" fmla="*/ 1807768 h 4036143"/>
                    <a:gd name="connsiteX1170" fmla="*/ 2714130 w 5806384"/>
                    <a:gd name="connsiteY1170" fmla="*/ 1804935 h 4036143"/>
                    <a:gd name="connsiteX1171" fmla="*/ 3393902 w 5806384"/>
                    <a:gd name="connsiteY1171" fmla="*/ 2280775 h 4036143"/>
                    <a:gd name="connsiteX1172" fmla="*/ 3688471 w 5806384"/>
                    <a:gd name="connsiteY1172" fmla="*/ 2452135 h 4036143"/>
                    <a:gd name="connsiteX1173" fmla="*/ 3327342 w 5806384"/>
                    <a:gd name="connsiteY1173" fmla="*/ 2354417 h 4036143"/>
                    <a:gd name="connsiteX1174" fmla="*/ 3393902 w 5806384"/>
                    <a:gd name="connsiteY1174" fmla="*/ 2280775 h 4036143"/>
                    <a:gd name="connsiteX1175" fmla="*/ 3324509 w 5806384"/>
                    <a:gd name="connsiteY1175" fmla="*/ 2353001 h 4036143"/>
                    <a:gd name="connsiteX1176" fmla="*/ 3124826 w 5806384"/>
                    <a:gd name="connsiteY1176" fmla="*/ 2299186 h 4036143"/>
                    <a:gd name="connsiteX1177" fmla="*/ 3171561 w 5806384"/>
                    <a:gd name="connsiteY1177" fmla="*/ 2156151 h 4036143"/>
                    <a:gd name="connsiteX1178" fmla="*/ 3184306 w 5806384"/>
                    <a:gd name="connsiteY1178" fmla="*/ 2154735 h 4036143"/>
                    <a:gd name="connsiteX1179" fmla="*/ 3182890 w 5806384"/>
                    <a:gd name="connsiteY1179" fmla="*/ 2157567 h 4036143"/>
                    <a:gd name="connsiteX1180" fmla="*/ 3182890 w 5806384"/>
                    <a:gd name="connsiteY1180" fmla="*/ 2157567 h 4036143"/>
                    <a:gd name="connsiteX1181" fmla="*/ 3392486 w 5806384"/>
                    <a:gd name="connsiteY1181" fmla="*/ 2279359 h 4036143"/>
                    <a:gd name="connsiteX1182" fmla="*/ 3324509 w 5806384"/>
                    <a:gd name="connsiteY1182" fmla="*/ 2353001 h 4036143"/>
                    <a:gd name="connsiteX1183" fmla="*/ 2321846 w 5806384"/>
                    <a:gd name="connsiteY1183" fmla="*/ 2083925 h 4036143"/>
                    <a:gd name="connsiteX1184" fmla="*/ 2260950 w 5806384"/>
                    <a:gd name="connsiteY1184" fmla="*/ 2292105 h 4036143"/>
                    <a:gd name="connsiteX1185" fmla="*/ 2253869 w 5806384"/>
                    <a:gd name="connsiteY1185" fmla="*/ 2051352 h 4036143"/>
                    <a:gd name="connsiteX1186" fmla="*/ 2321846 w 5806384"/>
                    <a:gd name="connsiteY1186" fmla="*/ 2083925 h 4036143"/>
                    <a:gd name="connsiteX1187" fmla="*/ 2253869 w 5806384"/>
                    <a:gd name="connsiteY1187" fmla="*/ 2048520 h 4036143"/>
                    <a:gd name="connsiteX1188" fmla="*/ 2243955 w 5806384"/>
                    <a:gd name="connsiteY1188" fmla="*/ 1656235 h 4036143"/>
                    <a:gd name="connsiteX1189" fmla="*/ 2287857 w 5806384"/>
                    <a:gd name="connsiteY1189" fmla="*/ 1643489 h 4036143"/>
                    <a:gd name="connsiteX1190" fmla="*/ 2408233 w 5806384"/>
                    <a:gd name="connsiteY1190" fmla="*/ 1792190 h 4036143"/>
                    <a:gd name="connsiteX1191" fmla="*/ 2323262 w 5806384"/>
                    <a:gd name="connsiteY1191" fmla="*/ 2081092 h 4036143"/>
                    <a:gd name="connsiteX1192" fmla="*/ 2253869 w 5806384"/>
                    <a:gd name="connsiteY1192" fmla="*/ 2048520 h 4036143"/>
                    <a:gd name="connsiteX1193" fmla="*/ 2843004 w 5806384"/>
                    <a:gd name="connsiteY1193" fmla="*/ 2336007 h 4036143"/>
                    <a:gd name="connsiteX1194" fmla="*/ 2488956 w 5806384"/>
                    <a:gd name="connsiteY1194" fmla="*/ 2163232 h 4036143"/>
                    <a:gd name="connsiteX1195" fmla="*/ 2535691 w 5806384"/>
                    <a:gd name="connsiteY1195" fmla="*/ 1952219 h 4036143"/>
                    <a:gd name="connsiteX1196" fmla="*/ 2843004 w 5806384"/>
                    <a:gd name="connsiteY1196" fmla="*/ 2336007 h 4036143"/>
                    <a:gd name="connsiteX1197" fmla="*/ 2957715 w 5806384"/>
                    <a:gd name="connsiteY1197" fmla="*/ 2394071 h 4036143"/>
                    <a:gd name="connsiteX1198" fmla="*/ 3020028 w 5806384"/>
                    <a:gd name="connsiteY1198" fmla="*/ 2552684 h 4036143"/>
                    <a:gd name="connsiteX1199" fmla="*/ 2850085 w 5806384"/>
                    <a:gd name="connsiteY1199" fmla="*/ 2341672 h 4036143"/>
                    <a:gd name="connsiteX1200" fmla="*/ 2957715 w 5806384"/>
                    <a:gd name="connsiteY1200" fmla="*/ 2394071 h 4036143"/>
                    <a:gd name="connsiteX1201" fmla="*/ 2847253 w 5806384"/>
                    <a:gd name="connsiteY1201" fmla="*/ 2337423 h 4036143"/>
                    <a:gd name="connsiteX1202" fmla="*/ 2535691 w 5806384"/>
                    <a:gd name="connsiteY1202" fmla="*/ 1949387 h 4036143"/>
                    <a:gd name="connsiteX1203" fmla="*/ 2573928 w 5806384"/>
                    <a:gd name="connsiteY1203" fmla="*/ 1778028 h 4036143"/>
                    <a:gd name="connsiteX1204" fmla="*/ 2712715 w 5806384"/>
                    <a:gd name="connsiteY1204" fmla="*/ 1804935 h 4036143"/>
                    <a:gd name="connsiteX1205" fmla="*/ 2851501 w 5806384"/>
                    <a:gd name="connsiteY1205" fmla="*/ 2226960 h 4036143"/>
                    <a:gd name="connsiteX1206" fmla="*/ 2851501 w 5806384"/>
                    <a:gd name="connsiteY1206" fmla="*/ 2226960 h 4036143"/>
                    <a:gd name="connsiteX1207" fmla="*/ 2898235 w 5806384"/>
                    <a:gd name="connsiteY1207" fmla="*/ 2239706 h 4036143"/>
                    <a:gd name="connsiteX1208" fmla="*/ 2957715 w 5806384"/>
                    <a:gd name="connsiteY1208" fmla="*/ 2389822 h 4036143"/>
                    <a:gd name="connsiteX1209" fmla="*/ 2847253 w 5806384"/>
                    <a:gd name="connsiteY1209" fmla="*/ 2337423 h 4036143"/>
                    <a:gd name="connsiteX1210" fmla="*/ 2534274 w 5806384"/>
                    <a:gd name="connsiteY1210" fmla="*/ 1947971 h 4036143"/>
                    <a:gd name="connsiteX1211" fmla="*/ 2408233 w 5806384"/>
                    <a:gd name="connsiteY1211" fmla="*/ 1792190 h 4036143"/>
                    <a:gd name="connsiteX1212" fmla="*/ 2420979 w 5806384"/>
                    <a:gd name="connsiteY1212" fmla="*/ 1749704 h 4036143"/>
                    <a:gd name="connsiteX1213" fmla="*/ 2571095 w 5806384"/>
                    <a:gd name="connsiteY1213" fmla="*/ 1779444 h 4036143"/>
                    <a:gd name="connsiteX1214" fmla="*/ 2534274 w 5806384"/>
                    <a:gd name="connsiteY1214" fmla="*/ 1947971 h 4036143"/>
                    <a:gd name="connsiteX1215" fmla="*/ 2420979 w 5806384"/>
                    <a:gd name="connsiteY1215" fmla="*/ 1746871 h 4036143"/>
                    <a:gd name="connsiteX1216" fmla="*/ 2420979 w 5806384"/>
                    <a:gd name="connsiteY1216" fmla="*/ 1746871 h 4036143"/>
                    <a:gd name="connsiteX1217" fmla="*/ 2408233 w 5806384"/>
                    <a:gd name="connsiteY1217" fmla="*/ 1789357 h 4036143"/>
                    <a:gd name="connsiteX1218" fmla="*/ 2289273 w 5806384"/>
                    <a:gd name="connsiteY1218" fmla="*/ 1642073 h 4036143"/>
                    <a:gd name="connsiteX1219" fmla="*/ 2623495 w 5806384"/>
                    <a:gd name="connsiteY1219" fmla="*/ 1542940 h 4036143"/>
                    <a:gd name="connsiteX1220" fmla="*/ 2572511 w 5806384"/>
                    <a:gd name="connsiteY1220" fmla="*/ 1776611 h 4036143"/>
                    <a:gd name="connsiteX1221" fmla="*/ 2420979 w 5806384"/>
                    <a:gd name="connsiteY1221" fmla="*/ 1746871 h 4036143"/>
                    <a:gd name="connsiteX1222" fmla="*/ 2408233 w 5806384"/>
                    <a:gd name="connsiteY1222" fmla="*/ 1793606 h 4036143"/>
                    <a:gd name="connsiteX1223" fmla="*/ 2534274 w 5806384"/>
                    <a:gd name="connsiteY1223" fmla="*/ 1949387 h 4036143"/>
                    <a:gd name="connsiteX1224" fmla="*/ 2487540 w 5806384"/>
                    <a:gd name="connsiteY1224" fmla="*/ 2160399 h 4036143"/>
                    <a:gd name="connsiteX1225" fmla="*/ 2323262 w 5806384"/>
                    <a:gd name="connsiteY1225" fmla="*/ 2081092 h 4036143"/>
                    <a:gd name="connsiteX1226" fmla="*/ 2408233 w 5806384"/>
                    <a:gd name="connsiteY1226" fmla="*/ 1793606 h 4036143"/>
                    <a:gd name="connsiteX1227" fmla="*/ 3310347 w 5806384"/>
                    <a:gd name="connsiteY1227" fmla="*/ 1892739 h 4036143"/>
                    <a:gd name="connsiteX1228" fmla="*/ 3304682 w 5806384"/>
                    <a:gd name="connsiteY1228" fmla="*/ 1904069 h 4036143"/>
                    <a:gd name="connsiteX1229" fmla="*/ 3211214 w 5806384"/>
                    <a:gd name="connsiteY1229" fmla="*/ 1868664 h 4036143"/>
                    <a:gd name="connsiteX1230" fmla="*/ 3209797 w 5806384"/>
                    <a:gd name="connsiteY1230" fmla="*/ 1868664 h 4036143"/>
                    <a:gd name="connsiteX1231" fmla="*/ 3293353 w 5806384"/>
                    <a:gd name="connsiteY1231" fmla="*/ 1928144 h 4036143"/>
                    <a:gd name="connsiteX1232" fmla="*/ 3185723 w 5806384"/>
                    <a:gd name="connsiteY1232" fmla="*/ 2153318 h 4036143"/>
                    <a:gd name="connsiteX1233" fmla="*/ 3170144 w 5806384"/>
                    <a:gd name="connsiteY1233" fmla="*/ 2154735 h 4036143"/>
                    <a:gd name="connsiteX1234" fmla="*/ 3170144 w 5806384"/>
                    <a:gd name="connsiteY1234" fmla="*/ 2154735 h 4036143"/>
                    <a:gd name="connsiteX1235" fmla="*/ 3121994 w 5806384"/>
                    <a:gd name="connsiteY1235" fmla="*/ 2299186 h 4036143"/>
                    <a:gd name="connsiteX1236" fmla="*/ 3031358 w 5806384"/>
                    <a:gd name="connsiteY1236" fmla="*/ 2275111 h 4036143"/>
                    <a:gd name="connsiteX1237" fmla="*/ 3021444 w 5806384"/>
                    <a:gd name="connsiteY1237" fmla="*/ 1476379 h 4036143"/>
                    <a:gd name="connsiteX1238" fmla="*/ 3243786 w 5806384"/>
                    <a:gd name="connsiteY1238" fmla="*/ 1605252 h 4036143"/>
                    <a:gd name="connsiteX1239" fmla="*/ 3310347 w 5806384"/>
                    <a:gd name="connsiteY1239" fmla="*/ 1892739 h 4036143"/>
                    <a:gd name="connsiteX1240" fmla="*/ 3544019 w 5806384"/>
                    <a:gd name="connsiteY1240" fmla="*/ 2106584 h 4036143"/>
                    <a:gd name="connsiteX1241" fmla="*/ 3188554 w 5806384"/>
                    <a:gd name="connsiteY1241" fmla="*/ 2151902 h 4036143"/>
                    <a:gd name="connsiteX1242" fmla="*/ 3296186 w 5806384"/>
                    <a:gd name="connsiteY1242" fmla="*/ 1928144 h 4036143"/>
                    <a:gd name="connsiteX1243" fmla="*/ 3544019 w 5806384"/>
                    <a:gd name="connsiteY1243" fmla="*/ 2106584 h 4036143"/>
                    <a:gd name="connsiteX1244" fmla="*/ 3223959 w 5806384"/>
                    <a:gd name="connsiteY1244" fmla="*/ 1875745 h 4036143"/>
                    <a:gd name="connsiteX1245" fmla="*/ 3303267 w 5806384"/>
                    <a:gd name="connsiteY1245" fmla="*/ 1905485 h 4036143"/>
                    <a:gd name="connsiteX1246" fmla="*/ 3293353 w 5806384"/>
                    <a:gd name="connsiteY1246" fmla="*/ 1925311 h 4036143"/>
                    <a:gd name="connsiteX1247" fmla="*/ 3223959 w 5806384"/>
                    <a:gd name="connsiteY1247" fmla="*/ 1875745 h 4036143"/>
                    <a:gd name="connsiteX1248" fmla="*/ 3121994 w 5806384"/>
                    <a:gd name="connsiteY1248" fmla="*/ 2300602 h 4036143"/>
                    <a:gd name="connsiteX1249" fmla="*/ 3073843 w 5806384"/>
                    <a:gd name="connsiteY1249" fmla="*/ 2447886 h 4036143"/>
                    <a:gd name="connsiteX1250" fmla="*/ 3034190 w 5806384"/>
                    <a:gd name="connsiteY1250" fmla="*/ 2429475 h 4036143"/>
                    <a:gd name="connsiteX1251" fmla="*/ 3032773 w 5806384"/>
                    <a:gd name="connsiteY1251" fmla="*/ 2277943 h 4036143"/>
                    <a:gd name="connsiteX1252" fmla="*/ 3121994 w 5806384"/>
                    <a:gd name="connsiteY1252" fmla="*/ 2300602 h 4036143"/>
                    <a:gd name="connsiteX1253" fmla="*/ 3031358 w 5806384"/>
                    <a:gd name="connsiteY1253" fmla="*/ 2428059 h 4036143"/>
                    <a:gd name="connsiteX1254" fmla="*/ 2959132 w 5806384"/>
                    <a:gd name="connsiteY1254" fmla="*/ 2392654 h 4036143"/>
                    <a:gd name="connsiteX1255" fmla="*/ 2899652 w 5806384"/>
                    <a:gd name="connsiteY1255" fmla="*/ 2241122 h 4036143"/>
                    <a:gd name="connsiteX1256" fmla="*/ 3028525 w 5806384"/>
                    <a:gd name="connsiteY1256" fmla="*/ 2276527 h 4036143"/>
                    <a:gd name="connsiteX1257" fmla="*/ 3031358 w 5806384"/>
                    <a:gd name="connsiteY1257" fmla="*/ 2428059 h 4036143"/>
                    <a:gd name="connsiteX1258" fmla="*/ 3072427 w 5806384"/>
                    <a:gd name="connsiteY1258" fmla="*/ 2449302 h 4036143"/>
                    <a:gd name="connsiteX1259" fmla="*/ 3035606 w 5806384"/>
                    <a:gd name="connsiteY1259" fmla="*/ 2559765 h 4036143"/>
                    <a:gd name="connsiteX1260" fmla="*/ 3034190 w 5806384"/>
                    <a:gd name="connsiteY1260" fmla="*/ 2429475 h 4036143"/>
                    <a:gd name="connsiteX1261" fmla="*/ 3072427 w 5806384"/>
                    <a:gd name="connsiteY1261" fmla="*/ 2449302 h 4036143"/>
                    <a:gd name="connsiteX1262" fmla="*/ 3075259 w 5806384"/>
                    <a:gd name="connsiteY1262" fmla="*/ 2447886 h 4036143"/>
                    <a:gd name="connsiteX1263" fmla="*/ 3123410 w 5806384"/>
                    <a:gd name="connsiteY1263" fmla="*/ 2300602 h 4036143"/>
                    <a:gd name="connsiteX1264" fmla="*/ 3323093 w 5806384"/>
                    <a:gd name="connsiteY1264" fmla="*/ 2354417 h 4036143"/>
                    <a:gd name="connsiteX1265" fmla="*/ 3187139 w 5806384"/>
                    <a:gd name="connsiteY1265" fmla="*/ 2503117 h 4036143"/>
                    <a:gd name="connsiteX1266" fmla="*/ 3075259 w 5806384"/>
                    <a:gd name="connsiteY1266" fmla="*/ 2447886 h 4036143"/>
                    <a:gd name="connsiteX1267" fmla="*/ 3185723 w 5806384"/>
                    <a:gd name="connsiteY1267" fmla="*/ 2157567 h 4036143"/>
                    <a:gd name="connsiteX1268" fmla="*/ 3187139 w 5806384"/>
                    <a:gd name="connsiteY1268" fmla="*/ 2154735 h 4036143"/>
                    <a:gd name="connsiteX1269" fmla="*/ 3546852 w 5806384"/>
                    <a:gd name="connsiteY1269" fmla="*/ 2109416 h 4036143"/>
                    <a:gd name="connsiteX1270" fmla="*/ 3548267 w 5806384"/>
                    <a:gd name="connsiteY1270" fmla="*/ 2110833 h 4036143"/>
                    <a:gd name="connsiteX1271" fmla="*/ 3393902 w 5806384"/>
                    <a:gd name="connsiteY1271" fmla="*/ 2279359 h 4036143"/>
                    <a:gd name="connsiteX1272" fmla="*/ 3185723 w 5806384"/>
                    <a:gd name="connsiteY1272" fmla="*/ 2157567 h 4036143"/>
                    <a:gd name="connsiteX1273" fmla="*/ 3493036 w 5806384"/>
                    <a:gd name="connsiteY1273" fmla="*/ 1973462 h 4036143"/>
                    <a:gd name="connsiteX1274" fmla="*/ 3306099 w 5806384"/>
                    <a:gd name="connsiteY1274" fmla="*/ 1904069 h 4036143"/>
                    <a:gd name="connsiteX1275" fmla="*/ 3311763 w 5806384"/>
                    <a:gd name="connsiteY1275" fmla="*/ 1892739 h 4036143"/>
                    <a:gd name="connsiteX1276" fmla="*/ 3311763 w 5806384"/>
                    <a:gd name="connsiteY1276" fmla="*/ 1892739 h 4036143"/>
                    <a:gd name="connsiteX1277" fmla="*/ 3245202 w 5806384"/>
                    <a:gd name="connsiteY1277" fmla="*/ 1605252 h 4036143"/>
                    <a:gd name="connsiteX1278" fmla="*/ 3372659 w 5806384"/>
                    <a:gd name="connsiteY1278" fmla="*/ 1678894 h 4036143"/>
                    <a:gd name="connsiteX1279" fmla="*/ 3493036 w 5806384"/>
                    <a:gd name="connsiteY1279" fmla="*/ 1973462 h 4036143"/>
                    <a:gd name="connsiteX1280" fmla="*/ 3245202 w 5806384"/>
                    <a:gd name="connsiteY1280" fmla="*/ 1602420 h 4036143"/>
                    <a:gd name="connsiteX1281" fmla="*/ 3184306 w 5806384"/>
                    <a:gd name="connsiteY1281" fmla="*/ 1341841 h 4036143"/>
                    <a:gd name="connsiteX1282" fmla="*/ 3232457 w 5806384"/>
                    <a:gd name="connsiteY1282" fmla="*/ 1337592 h 4036143"/>
                    <a:gd name="connsiteX1283" fmla="*/ 3371244 w 5806384"/>
                    <a:gd name="connsiteY1283" fmla="*/ 1676062 h 4036143"/>
                    <a:gd name="connsiteX1284" fmla="*/ 3245202 w 5806384"/>
                    <a:gd name="connsiteY1284" fmla="*/ 1602420 h 4036143"/>
                    <a:gd name="connsiteX1285" fmla="*/ 3546852 w 5806384"/>
                    <a:gd name="connsiteY1285" fmla="*/ 2106584 h 4036143"/>
                    <a:gd name="connsiteX1286" fmla="*/ 3296186 w 5806384"/>
                    <a:gd name="connsiteY1286" fmla="*/ 1926728 h 4036143"/>
                    <a:gd name="connsiteX1287" fmla="*/ 3306099 w 5806384"/>
                    <a:gd name="connsiteY1287" fmla="*/ 1905485 h 4036143"/>
                    <a:gd name="connsiteX1288" fmla="*/ 3494452 w 5806384"/>
                    <a:gd name="connsiteY1288" fmla="*/ 1976294 h 4036143"/>
                    <a:gd name="connsiteX1289" fmla="*/ 3546852 w 5806384"/>
                    <a:gd name="connsiteY1289" fmla="*/ 2106584 h 4036143"/>
                    <a:gd name="connsiteX1290" fmla="*/ 3546852 w 5806384"/>
                    <a:gd name="connsiteY1290" fmla="*/ 2106584 h 4036143"/>
                    <a:gd name="connsiteX1291" fmla="*/ 3248035 w 5806384"/>
                    <a:gd name="connsiteY1291" fmla="*/ 1334760 h 4036143"/>
                    <a:gd name="connsiteX1292" fmla="*/ 3233873 w 5806384"/>
                    <a:gd name="connsiteY1292" fmla="*/ 1336176 h 4036143"/>
                    <a:gd name="connsiteX1293" fmla="*/ 3226792 w 5806384"/>
                    <a:gd name="connsiteY1293" fmla="*/ 1320598 h 4036143"/>
                    <a:gd name="connsiteX1294" fmla="*/ 3248035 w 5806384"/>
                    <a:gd name="connsiteY1294" fmla="*/ 1334760 h 4036143"/>
                    <a:gd name="connsiteX1295" fmla="*/ 3223959 w 5806384"/>
                    <a:gd name="connsiteY1295" fmla="*/ 1317766 h 4036143"/>
                    <a:gd name="connsiteX1296" fmla="*/ 3231040 w 5806384"/>
                    <a:gd name="connsiteY1296" fmla="*/ 1336176 h 4036143"/>
                    <a:gd name="connsiteX1297" fmla="*/ 3182890 w 5806384"/>
                    <a:gd name="connsiteY1297" fmla="*/ 1340425 h 4036143"/>
                    <a:gd name="connsiteX1298" fmla="*/ 3168728 w 5806384"/>
                    <a:gd name="connsiteY1298" fmla="*/ 1276696 h 4036143"/>
                    <a:gd name="connsiteX1299" fmla="*/ 3223959 w 5806384"/>
                    <a:gd name="connsiteY1299" fmla="*/ 1317766 h 4036143"/>
                    <a:gd name="connsiteX1300" fmla="*/ 2243955 w 5806384"/>
                    <a:gd name="connsiteY1300" fmla="*/ 1653403 h 4036143"/>
                    <a:gd name="connsiteX1301" fmla="*/ 2242539 w 5806384"/>
                    <a:gd name="connsiteY1301" fmla="*/ 1586842 h 4036143"/>
                    <a:gd name="connsiteX1302" fmla="*/ 2286441 w 5806384"/>
                    <a:gd name="connsiteY1302" fmla="*/ 1642073 h 4036143"/>
                    <a:gd name="connsiteX1303" fmla="*/ 2243955 w 5806384"/>
                    <a:gd name="connsiteY1303" fmla="*/ 1653403 h 4036143"/>
                    <a:gd name="connsiteX1304" fmla="*/ 3071011 w 5806384"/>
                    <a:gd name="connsiteY1304" fmla="*/ 2631991 h 4036143"/>
                    <a:gd name="connsiteX1305" fmla="*/ 3301850 w 5806384"/>
                    <a:gd name="connsiteY1305" fmla="*/ 2869911 h 4036143"/>
                    <a:gd name="connsiteX1306" fmla="*/ 3129075 w 5806384"/>
                    <a:gd name="connsiteY1306" fmla="*/ 2821760 h 4036143"/>
                    <a:gd name="connsiteX1307" fmla="*/ 3052600 w 5806384"/>
                    <a:gd name="connsiteY1307" fmla="*/ 2653234 h 4036143"/>
                    <a:gd name="connsiteX1308" fmla="*/ 3071011 w 5806384"/>
                    <a:gd name="connsiteY1308" fmla="*/ 2631991 h 4036143"/>
                    <a:gd name="connsiteX1309" fmla="*/ 3398152 w 5806384"/>
                    <a:gd name="connsiteY1309" fmla="*/ 2607916 h 4036143"/>
                    <a:gd name="connsiteX1310" fmla="*/ 3436388 w 5806384"/>
                    <a:gd name="connsiteY1310" fmla="*/ 2885489 h 4036143"/>
                    <a:gd name="connsiteX1311" fmla="*/ 3342920 w 5806384"/>
                    <a:gd name="connsiteY1311" fmla="*/ 2932223 h 4036143"/>
                    <a:gd name="connsiteX1312" fmla="*/ 3314596 w 5806384"/>
                    <a:gd name="connsiteY1312" fmla="*/ 2797685 h 4036143"/>
                    <a:gd name="connsiteX1313" fmla="*/ 3314596 w 5806384"/>
                    <a:gd name="connsiteY1313" fmla="*/ 2796269 h 4036143"/>
                    <a:gd name="connsiteX1314" fmla="*/ 3307515 w 5806384"/>
                    <a:gd name="connsiteY1314" fmla="*/ 2872743 h 4036143"/>
                    <a:gd name="connsiteX1315" fmla="*/ 3072427 w 5806384"/>
                    <a:gd name="connsiteY1315" fmla="*/ 2630574 h 4036143"/>
                    <a:gd name="connsiteX1316" fmla="*/ 3187139 w 5806384"/>
                    <a:gd name="connsiteY1316" fmla="*/ 2505950 h 4036143"/>
                    <a:gd name="connsiteX1317" fmla="*/ 3398152 w 5806384"/>
                    <a:gd name="connsiteY1317" fmla="*/ 2607916 h 4036143"/>
                    <a:gd name="connsiteX1318" fmla="*/ 3716795 w 5806384"/>
                    <a:gd name="connsiteY1318" fmla="*/ 1300771 h 4036143"/>
                    <a:gd name="connsiteX1319" fmla="*/ 3681390 w 5806384"/>
                    <a:gd name="connsiteY1319" fmla="*/ 1656235 h 4036143"/>
                    <a:gd name="connsiteX1320" fmla="*/ 3253700 w 5806384"/>
                    <a:gd name="connsiteY1320" fmla="*/ 1337592 h 4036143"/>
                    <a:gd name="connsiteX1321" fmla="*/ 3716795 w 5806384"/>
                    <a:gd name="connsiteY1321" fmla="*/ 1300771 h 4036143"/>
                    <a:gd name="connsiteX1322" fmla="*/ 3747950 w 5806384"/>
                    <a:gd name="connsiteY1322" fmla="*/ 1296523 h 4036143"/>
                    <a:gd name="connsiteX1323" fmla="*/ 3718210 w 5806384"/>
                    <a:gd name="connsiteY1323" fmla="*/ 1299355 h 4036143"/>
                    <a:gd name="connsiteX1324" fmla="*/ 3722459 w 5806384"/>
                    <a:gd name="connsiteY1324" fmla="*/ 1256869 h 4036143"/>
                    <a:gd name="connsiteX1325" fmla="*/ 3747950 w 5806384"/>
                    <a:gd name="connsiteY1325" fmla="*/ 1296523 h 4036143"/>
                    <a:gd name="connsiteX1326" fmla="*/ 4004281 w 5806384"/>
                    <a:gd name="connsiteY1326" fmla="*/ 1178979 h 4036143"/>
                    <a:gd name="connsiteX1327" fmla="*/ 4015611 w 5806384"/>
                    <a:gd name="connsiteY1327" fmla="*/ 1150655 h 4036143"/>
                    <a:gd name="connsiteX1328" fmla="*/ 4150149 w 5806384"/>
                    <a:gd name="connsiteY1328" fmla="*/ 1108169 h 4036143"/>
                    <a:gd name="connsiteX1329" fmla="*/ 4202548 w 5806384"/>
                    <a:gd name="connsiteY1329" fmla="*/ 1215800 h 4036143"/>
                    <a:gd name="connsiteX1330" fmla="*/ 4004281 w 5806384"/>
                    <a:gd name="connsiteY1330" fmla="*/ 1178979 h 4036143"/>
                    <a:gd name="connsiteX1331" fmla="*/ 3957547 w 5806384"/>
                    <a:gd name="connsiteY1331" fmla="*/ 1169066 h 4036143"/>
                    <a:gd name="connsiteX1332" fmla="*/ 4014195 w 5806384"/>
                    <a:gd name="connsiteY1332" fmla="*/ 1150655 h 4036143"/>
                    <a:gd name="connsiteX1333" fmla="*/ 4002865 w 5806384"/>
                    <a:gd name="connsiteY1333" fmla="*/ 1177563 h 4036143"/>
                    <a:gd name="connsiteX1334" fmla="*/ 3957547 w 5806384"/>
                    <a:gd name="connsiteY1334" fmla="*/ 1169066 h 4036143"/>
                    <a:gd name="connsiteX1335" fmla="*/ 4182721 w 5806384"/>
                    <a:gd name="connsiteY1335" fmla="*/ 1095424 h 4036143"/>
                    <a:gd name="connsiteX1336" fmla="*/ 4151565 w 5806384"/>
                    <a:gd name="connsiteY1336" fmla="*/ 1105337 h 4036143"/>
                    <a:gd name="connsiteX1337" fmla="*/ 4143068 w 5806384"/>
                    <a:gd name="connsiteY1337" fmla="*/ 1086926 h 4036143"/>
                    <a:gd name="connsiteX1338" fmla="*/ 4182721 w 5806384"/>
                    <a:gd name="connsiteY1338" fmla="*/ 1095424 h 4036143"/>
                    <a:gd name="connsiteX1339" fmla="*/ 4185554 w 5806384"/>
                    <a:gd name="connsiteY1339" fmla="*/ 1094007 h 4036143"/>
                    <a:gd name="connsiteX1340" fmla="*/ 4140235 w 5806384"/>
                    <a:gd name="connsiteY1340" fmla="*/ 1084094 h 4036143"/>
                    <a:gd name="connsiteX1341" fmla="*/ 4087836 w 5806384"/>
                    <a:gd name="connsiteY1341" fmla="*/ 977880 h 4036143"/>
                    <a:gd name="connsiteX1342" fmla="*/ 4111911 w 5806384"/>
                    <a:gd name="connsiteY1342" fmla="*/ 919816 h 4036143"/>
                    <a:gd name="connsiteX1343" fmla="*/ 4430555 w 5806384"/>
                    <a:gd name="connsiteY1343" fmla="*/ 911319 h 4036143"/>
                    <a:gd name="connsiteX1344" fmla="*/ 4443301 w 5806384"/>
                    <a:gd name="connsiteY1344" fmla="*/ 1010452 h 4036143"/>
                    <a:gd name="connsiteX1345" fmla="*/ 4185554 w 5806384"/>
                    <a:gd name="connsiteY1345" fmla="*/ 1094007 h 4036143"/>
                    <a:gd name="connsiteX1346" fmla="*/ 4110496 w 5806384"/>
                    <a:gd name="connsiteY1346" fmla="*/ 919816 h 4036143"/>
                    <a:gd name="connsiteX1347" fmla="*/ 4087836 w 5806384"/>
                    <a:gd name="connsiteY1347" fmla="*/ 975047 h 4036143"/>
                    <a:gd name="connsiteX1348" fmla="*/ 4060929 w 5806384"/>
                    <a:gd name="connsiteY1348" fmla="*/ 921232 h 4036143"/>
                    <a:gd name="connsiteX1349" fmla="*/ 4110496 w 5806384"/>
                    <a:gd name="connsiteY1349" fmla="*/ 919816 h 4036143"/>
                    <a:gd name="connsiteX1350" fmla="*/ 4138819 w 5806384"/>
                    <a:gd name="connsiteY1350" fmla="*/ 1084094 h 4036143"/>
                    <a:gd name="connsiteX1351" fmla="*/ 4052431 w 5806384"/>
                    <a:gd name="connsiteY1351" fmla="*/ 1065684 h 4036143"/>
                    <a:gd name="connsiteX1352" fmla="*/ 4087836 w 5806384"/>
                    <a:gd name="connsiteY1352" fmla="*/ 980712 h 4036143"/>
                    <a:gd name="connsiteX1353" fmla="*/ 4138819 w 5806384"/>
                    <a:gd name="connsiteY1353" fmla="*/ 1084094 h 4036143"/>
                    <a:gd name="connsiteX1354" fmla="*/ 4140235 w 5806384"/>
                    <a:gd name="connsiteY1354" fmla="*/ 1085510 h 4036143"/>
                    <a:gd name="connsiteX1355" fmla="*/ 4150149 w 5806384"/>
                    <a:gd name="connsiteY1355" fmla="*/ 1105337 h 4036143"/>
                    <a:gd name="connsiteX1356" fmla="*/ 4017026 w 5806384"/>
                    <a:gd name="connsiteY1356" fmla="*/ 1147823 h 4036143"/>
                    <a:gd name="connsiteX1357" fmla="*/ 4051015 w 5806384"/>
                    <a:gd name="connsiteY1357" fmla="*/ 1065684 h 4036143"/>
                    <a:gd name="connsiteX1358" fmla="*/ 4140235 w 5806384"/>
                    <a:gd name="connsiteY1358" fmla="*/ 1085510 h 4036143"/>
                    <a:gd name="connsiteX1359" fmla="*/ 3136156 w 5806384"/>
                    <a:gd name="connsiteY1359" fmla="*/ 1101088 h 4036143"/>
                    <a:gd name="connsiteX1360" fmla="*/ 3222543 w 5806384"/>
                    <a:gd name="connsiteY1360" fmla="*/ 1313517 h 4036143"/>
                    <a:gd name="connsiteX1361" fmla="*/ 3167312 w 5806384"/>
                    <a:gd name="connsiteY1361" fmla="*/ 1272448 h 4036143"/>
                    <a:gd name="connsiteX1362" fmla="*/ 3158815 w 5806384"/>
                    <a:gd name="connsiteY1362" fmla="*/ 1238459 h 4036143"/>
                    <a:gd name="connsiteX1363" fmla="*/ 3158815 w 5806384"/>
                    <a:gd name="connsiteY1363" fmla="*/ 1238459 h 4036143"/>
                    <a:gd name="connsiteX1364" fmla="*/ 3069595 w 5806384"/>
                    <a:gd name="connsiteY1364" fmla="*/ 1190308 h 4036143"/>
                    <a:gd name="connsiteX1365" fmla="*/ 3096502 w 5806384"/>
                    <a:gd name="connsiteY1365" fmla="*/ 1044441 h 4036143"/>
                    <a:gd name="connsiteX1366" fmla="*/ 3136156 w 5806384"/>
                    <a:gd name="connsiteY1366" fmla="*/ 1101088 h 4036143"/>
                    <a:gd name="connsiteX1367" fmla="*/ 3020028 w 5806384"/>
                    <a:gd name="connsiteY1367" fmla="*/ 1472130 h 4036143"/>
                    <a:gd name="connsiteX1368" fmla="*/ 3020028 w 5806384"/>
                    <a:gd name="connsiteY1368" fmla="*/ 1472130 h 4036143"/>
                    <a:gd name="connsiteX1369" fmla="*/ 3041271 w 5806384"/>
                    <a:gd name="connsiteY1369" fmla="*/ 1353170 h 4036143"/>
                    <a:gd name="connsiteX1370" fmla="*/ 3182890 w 5806384"/>
                    <a:gd name="connsiteY1370" fmla="*/ 1341841 h 4036143"/>
                    <a:gd name="connsiteX1371" fmla="*/ 3243786 w 5806384"/>
                    <a:gd name="connsiteY1371" fmla="*/ 1601004 h 4036143"/>
                    <a:gd name="connsiteX1372" fmla="*/ 3020028 w 5806384"/>
                    <a:gd name="connsiteY1372" fmla="*/ 1472130 h 4036143"/>
                    <a:gd name="connsiteX1373" fmla="*/ 3020028 w 5806384"/>
                    <a:gd name="connsiteY1373" fmla="*/ 1472130 h 4036143"/>
                    <a:gd name="connsiteX1374" fmla="*/ 3029942 w 5806384"/>
                    <a:gd name="connsiteY1374" fmla="*/ 2273694 h 4036143"/>
                    <a:gd name="connsiteX1375" fmla="*/ 2899652 w 5806384"/>
                    <a:gd name="connsiteY1375" fmla="*/ 2238290 h 4036143"/>
                    <a:gd name="connsiteX1376" fmla="*/ 2732542 w 5806384"/>
                    <a:gd name="connsiteY1376" fmla="*/ 1809184 h 4036143"/>
                    <a:gd name="connsiteX1377" fmla="*/ 2950635 w 5806384"/>
                    <a:gd name="connsiteY1377" fmla="*/ 1851669 h 4036143"/>
                    <a:gd name="connsiteX1378" fmla="*/ 2950635 w 5806384"/>
                    <a:gd name="connsiteY1378" fmla="*/ 1851669 h 4036143"/>
                    <a:gd name="connsiteX1379" fmla="*/ 3020028 w 5806384"/>
                    <a:gd name="connsiteY1379" fmla="*/ 1472130 h 4036143"/>
                    <a:gd name="connsiteX1380" fmla="*/ 2437973 w 5806384"/>
                    <a:gd name="connsiteY1380" fmla="*/ 2398319 h 4036143"/>
                    <a:gd name="connsiteX1381" fmla="*/ 2665980 w 5806384"/>
                    <a:gd name="connsiteY1381" fmla="*/ 2358666 h 4036143"/>
                    <a:gd name="connsiteX1382" fmla="*/ 2777859 w 5806384"/>
                    <a:gd name="connsiteY1382" fmla="*/ 2680141 h 4036143"/>
                    <a:gd name="connsiteX1383" fmla="*/ 2772195 w 5806384"/>
                    <a:gd name="connsiteY1383" fmla="*/ 2677309 h 4036143"/>
                    <a:gd name="connsiteX1384" fmla="*/ 2433725 w 5806384"/>
                    <a:gd name="connsiteY1384" fmla="*/ 2420978 h 4036143"/>
                    <a:gd name="connsiteX1385" fmla="*/ 2437973 w 5806384"/>
                    <a:gd name="connsiteY1385" fmla="*/ 2398319 h 4036143"/>
                    <a:gd name="connsiteX1386" fmla="*/ 2413898 w 5806384"/>
                    <a:gd name="connsiteY1386" fmla="*/ 2507366 h 4036143"/>
                    <a:gd name="connsiteX1387" fmla="*/ 2432309 w 5806384"/>
                    <a:gd name="connsiteY1387" fmla="*/ 2423811 h 4036143"/>
                    <a:gd name="connsiteX1388" fmla="*/ 2762281 w 5806384"/>
                    <a:gd name="connsiteY1388" fmla="*/ 2673060 h 4036143"/>
                    <a:gd name="connsiteX1389" fmla="*/ 2413898 w 5806384"/>
                    <a:gd name="connsiteY1389" fmla="*/ 2507366 h 4036143"/>
                    <a:gd name="connsiteX1390" fmla="*/ 2409650 w 5806384"/>
                    <a:gd name="connsiteY1390" fmla="*/ 2402568 h 4036143"/>
                    <a:gd name="connsiteX1391" fmla="*/ 2436557 w 5806384"/>
                    <a:gd name="connsiteY1391" fmla="*/ 2398319 h 4036143"/>
                    <a:gd name="connsiteX1392" fmla="*/ 2432309 w 5806384"/>
                    <a:gd name="connsiteY1392" fmla="*/ 2419562 h 4036143"/>
                    <a:gd name="connsiteX1393" fmla="*/ 2409650 w 5806384"/>
                    <a:gd name="connsiteY1393" fmla="*/ 2402568 h 4036143"/>
                    <a:gd name="connsiteX1394" fmla="*/ 2430893 w 5806384"/>
                    <a:gd name="connsiteY1394" fmla="*/ 2420978 h 4036143"/>
                    <a:gd name="connsiteX1395" fmla="*/ 2412482 w 5806384"/>
                    <a:gd name="connsiteY1395" fmla="*/ 2504534 h 4036143"/>
                    <a:gd name="connsiteX1396" fmla="*/ 2382742 w 5806384"/>
                    <a:gd name="connsiteY1396" fmla="*/ 2490372 h 4036143"/>
                    <a:gd name="connsiteX1397" fmla="*/ 2340256 w 5806384"/>
                    <a:gd name="connsiteY1397" fmla="*/ 2413897 h 4036143"/>
                    <a:gd name="connsiteX1398" fmla="*/ 2408233 w 5806384"/>
                    <a:gd name="connsiteY1398" fmla="*/ 2402568 h 4036143"/>
                    <a:gd name="connsiteX1399" fmla="*/ 2430893 w 5806384"/>
                    <a:gd name="connsiteY1399" fmla="*/ 2420978 h 4036143"/>
                    <a:gd name="connsiteX1400" fmla="*/ 2488956 w 5806384"/>
                    <a:gd name="connsiteY1400" fmla="*/ 2164648 h 4036143"/>
                    <a:gd name="connsiteX1401" fmla="*/ 2847253 w 5806384"/>
                    <a:gd name="connsiteY1401" fmla="*/ 2338839 h 4036143"/>
                    <a:gd name="connsiteX1402" fmla="*/ 3027109 w 5806384"/>
                    <a:gd name="connsiteY1402" fmla="*/ 2562597 h 4036143"/>
                    <a:gd name="connsiteX1403" fmla="*/ 3028525 w 5806384"/>
                    <a:gd name="connsiteY1403" fmla="*/ 2564014 h 4036143"/>
                    <a:gd name="connsiteX1404" fmla="*/ 2961964 w 5806384"/>
                    <a:gd name="connsiteY1404" fmla="*/ 2395487 h 4036143"/>
                    <a:gd name="connsiteX1405" fmla="*/ 3032773 w 5806384"/>
                    <a:gd name="connsiteY1405" fmla="*/ 2429475 h 4036143"/>
                    <a:gd name="connsiteX1406" fmla="*/ 3034190 w 5806384"/>
                    <a:gd name="connsiteY1406" fmla="*/ 2571095 h 4036143"/>
                    <a:gd name="connsiteX1407" fmla="*/ 3034190 w 5806384"/>
                    <a:gd name="connsiteY1407" fmla="*/ 2572511 h 4036143"/>
                    <a:gd name="connsiteX1408" fmla="*/ 3075259 w 5806384"/>
                    <a:gd name="connsiteY1408" fmla="*/ 2450718 h 4036143"/>
                    <a:gd name="connsiteX1409" fmla="*/ 3187139 w 5806384"/>
                    <a:gd name="connsiteY1409" fmla="*/ 2504534 h 4036143"/>
                    <a:gd name="connsiteX1410" fmla="*/ 3072427 w 5806384"/>
                    <a:gd name="connsiteY1410" fmla="*/ 2629158 h 4036143"/>
                    <a:gd name="connsiteX1411" fmla="*/ 3011531 w 5806384"/>
                    <a:gd name="connsiteY1411" fmla="*/ 2566846 h 4036143"/>
                    <a:gd name="connsiteX1412" fmla="*/ 3010115 w 5806384"/>
                    <a:gd name="connsiteY1412" fmla="*/ 2565430 h 4036143"/>
                    <a:gd name="connsiteX1413" fmla="*/ 3049768 w 5806384"/>
                    <a:gd name="connsiteY1413" fmla="*/ 2651817 h 4036143"/>
                    <a:gd name="connsiteX1414" fmla="*/ 2949219 w 5806384"/>
                    <a:gd name="connsiteY1414" fmla="*/ 2760864 h 4036143"/>
                    <a:gd name="connsiteX1415" fmla="*/ 2779276 w 5806384"/>
                    <a:gd name="connsiteY1415" fmla="*/ 2680141 h 4036143"/>
                    <a:gd name="connsiteX1416" fmla="*/ 2665980 w 5806384"/>
                    <a:gd name="connsiteY1416" fmla="*/ 2355834 h 4036143"/>
                    <a:gd name="connsiteX1417" fmla="*/ 2665980 w 5806384"/>
                    <a:gd name="connsiteY1417" fmla="*/ 2355834 h 4036143"/>
                    <a:gd name="connsiteX1418" fmla="*/ 2437973 w 5806384"/>
                    <a:gd name="connsiteY1418" fmla="*/ 2395487 h 4036143"/>
                    <a:gd name="connsiteX1419" fmla="*/ 2488956 w 5806384"/>
                    <a:gd name="connsiteY1419" fmla="*/ 2164648 h 4036143"/>
                    <a:gd name="connsiteX1420" fmla="*/ 3504366 w 5806384"/>
                    <a:gd name="connsiteY1420" fmla="*/ 2657482 h 4036143"/>
                    <a:gd name="connsiteX1421" fmla="*/ 3399567 w 5806384"/>
                    <a:gd name="connsiteY1421" fmla="*/ 2606499 h 4036143"/>
                    <a:gd name="connsiteX1422" fmla="*/ 3372659 w 5806384"/>
                    <a:gd name="connsiteY1422" fmla="*/ 2413897 h 4036143"/>
                    <a:gd name="connsiteX1423" fmla="*/ 3504366 w 5806384"/>
                    <a:gd name="connsiteY1423" fmla="*/ 2657482 h 4036143"/>
                    <a:gd name="connsiteX1424" fmla="*/ 4004281 w 5806384"/>
                    <a:gd name="connsiteY1424" fmla="*/ 1180395 h 4036143"/>
                    <a:gd name="connsiteX1425" fmla="*/ 4205381 w 5806384"/>
                    <a:gd name="connsiteY1425" fmla="*/ 1217216 h 4036143"/>
                    <a:gd name="connsiteX1426" fmla="*/ 4271941 w 5806384"/>
                    <a:gd name="connsiteY1426" fmla="*/ 1351754 h 4036143"/>
                    <a:gd name="connsiteX1427" fmla="*/ 4177057 w 5806384"/>
                    <a:gd name="connsiteY1427" fmla="*/ 1388575 h 4036143"/>
                    <a:gd name="connsiteX1428" fmla="*/ 4001449 w 5806384"/>
                    <a:gd name="connsiteY1428" fmla="*/ 1275280 h 4036143"/>
                    <a:gd name="connsiteX1429" fmla="*/ 4001449 w 5806384"/>
                    <a:gd name="connsiteY1429" fmla="*/ 1275280 h 4036143"/>
                    <a:gd name="connsiteX1430" fmla="*/ 3961795 w 5806384"/>
                    <a:gd name="connsiteY1430" fmla="*/ 1278112 h 4036143"/>
                    <a:gd name="connsiteX1431" fmla="*/ 4004281 w 5806384"/>
                    <a:gd name="connsiteY1431" fmla="*/ 1180395 h 4036143"/>
                    <a:gd name="connsiteX1432" fmla="*/ 4436220 w 5806384"/>
                    <a:gd name="connsiteY1432" fmla="*/ 1149239 h 4036143"/>
                    <a:gd name="connsiteX1433" fmla="*/ 4189802 w 5806384"/>
                    <a:gd name="connsiteY1433" fmla="*/ 1095424 h 4036143"/>
                    <a:gd name="connsiteX1434" fmla="*/ 4444717 w 5806384"/>
                    <a:gd name="connsiteY1434" fmla="*/ 1013285 h 4036143"/>
                    <a:gd name="connsiteX1435" fmla="*/ 4457463 w 5806384"/>
                    <a:gd name="connsiteY1435" fmla="*/ 1115250 h 4036143"/>
                    <a:gd name="connsiteX1436" fmla="*/ 4436220 w 5806384"/>
                    <a:gd name="connsiteY1436" fmla="*/ 1149239 h 4036143"/>
                    <a:gd name="connsiteX1437" fmla="*/ 3949049 w 5806384"/>
                    <a:gd name="connsiteY1437" fmla="*/ 1170482 h 4036143"/>
                    <a:gd name="connsiteX1438" fmla="*/ 3723876 w 5806384"/>
                    <a:gd name="connsiteY1438" fmla="*/ 1242707 h 4036143"/>
                    <a:gd name="connsiteX1439" fmla="*/ 3603499 w 5806384"/>
                    <a:gd name="connsiteY1439" fmla="*/ 1106753 h 4036143"/>
                    <a:gd name="connsiteX1440" fmla="*/ 3949049 w 5806384"/>
                    <a:gd name="connsiteY1440" fmla="*/ 1170482 h 4036143"/>
                    <a:gd name="connsiteX1441" fmla="*/ 3953298 w 5806384"/>
                    <a:gd name="connsiteY1441" fmla="*/ 1170482 h 4036143"/>
                    <a:gd name="connsiteX1442" fmla="*/ 4001449 w 5806384"/>
                    <a:gd name="connsiteY1442" fmla="*/ 1178979 h 4036143"/>
                    <a:gd name="connsiteX1443" fmla="*/ 3960379 w 5806384"/>
                    <a:gd name="connsiteY1443" fmla="*/ 1278112 h 4036143"/>
                    <a:gd name="connsiteX1444" fmla="*/ 3750783 w 5806384"/>
                    <a:gd name="connsiteY1444" fmla="*/ 1295107 h 4036143"/>
                    <a:gd name="connsiteX1445" fmla="*/ 3722459 w 5806384"/>
                    <a:gd name="connsiteY1445" fmla="*/ 1249788 h 4036143"/>
                    <a:gd name="connsiteX1446" fmla="*/ 3722459 w 5806384"/>
                    <a:gd name="connsiteY1446" fmla="*/ 1249788 h 4036143"/>
                    <a:gd name="connsiteX1447" fmla="*/ 3718210 w 5806384"/>
                    <a:gd name="connsiteY1447" fmla="*/ 1297939 h 4036143"/>
                    <a:gd name="connsiteX1448" fmla="*/ 3252283 w 5806384"/>
                    <a:gd name="connsiteY1448" fmla="*/ 1334760 h 4036143"/>
                    <a:gd name="connsiteX1449" fmla="*/ 3226792 w 5806384"/>
                    <a:gd name="connsiteY1449" fmla="*/ 1316349 h 4036143"/>
                    <a:gd name="connsiteX1450" fmla="*/ 3138988 w 5806384"/>
                    <a:gd name="connsiteY1450" fmla="*/ 1101088 h 4036143"/>
                    <a:gd name="connsiteX1451" fmla="*/ 3099335 w 5806384"/>
                    <a:gd name="connsiteY1451" fmla="*/ 1044441 h 4036143"/>
                    <a:gd name="connsiteX1452" fmla="*/ 3105000 w 5806384"/>
                    <a:gd name="connsiteY1452" fmla="*/ 1016117 h 4036143"/>
                    <a:gd name="connsiteX1453" fmla="*/ 3600667 w 5806384"/>
                    <a:gd name="connsiteY1453" fmla="*/ 1106753 h 4036143"/>
                    <a:gd name="connsiteX1454" fmla="*/ 3723876 w 5806384"/>
                    <a:gd name="connsiteY1454" fmla="*/ 1245540 h 4036143"/>
                    <a:gd name="connsiteX1455" fmla="*/ 3723876 w 5806384"/>
                    <a:gd name="connsiteY1455" fmla="*/ 1245540 h 4036143"/>
                    <a:gd name="connsiteX1456" fmla="*/ 3953298 w 5806384"/>
                    <a:gd name="connsiteY1456" fmla="*/ 1170482 h 4036143"/>
                    <a:gd name="connsiteX1457" fmla="*/ 3069595 w 5806384"/>
                    <a:gd name="connsiteY1457" fmla="*/ 1006204 h 4036143"/>
                    <a:gd name="connsiteX1458" fmla="*/ 2776443 w 5806384"/>
                    <a:gd name="connsiteY1458" fmla="*/ 952388 h 4036143"/>
                    <a:gd name="connsiteX1459" fmla="*/ 3027109 w 5806384"/>
                    <a:gd name="connsiteY1459" fmla="*/ 946724 h 4036143"/>
                    <a:gd name="connsiteX1460" fmla="*/ 3069595 w 5806384"/>
                    <a:gd name="connsiteY1460" fmla="*/ 1006204 h 4036143"/>
                    <a:gd name="connsiteX1461" fmla="*/ 3027109 w 5806384"/>
                    <a:gd name="connsiteY1461" fmla="*/ 943891 h 4036143"/>
                    <a:gd name="connsiteX1462" fmla="*/ 2993120 w 5806384"/>
                    <a:gd name="connsiteY1462" fmla="*/ 897157 h 4036143"/>
                    <a:gd name="connsiteX1463" fmla="*/ 3049768 w 5806384"/>
                    <a:gd name="connsiteY1463" fmla="*/ 885827 h 4036143"/>
                    <a:gd name="connsiteX1464" fmla="*/ 3114913 w 5806384"/>
                    <a:gd name="connsiteY1464" fmla="*/ 854671 h 4036143"/>
                    <a:gd name="connsiteX1465" fmla="*/ 3114913 w 5806384"/>
                    <a:gd name="connsiteY1465" fmla="*/ 854671 h 4036143"/>
                    <a:gd name="connsiteX1466" fmla="*/ 3106416 w 5806384"/>
                    <a:gd name="connsiteY1466" fmla="*/ 577098 h 4036143"/>
                    <a:gd name="connsiteX1467" fmla="*/ 3143237 w 5806384"/>
                    <a:gd name="connsiteY1467" fmla="*/ 594092 h 4036143"/>
                    <a:gd name="connsiteX1468" fmla="*/ 3170144 w 5806384"/>
                    <a:gd name="connsiteY1468" fmla="*/ 623832 h 4036143"/>
                    <a:gd name="connsiteX1469" fmla="*/ 3113497 w 5806384"/>
                    <a:gd name="connsiteY1469" fmla="*/ 942475 h 4036143"/>
                    <a:gd name="connsiteX1470" fmla="*/ 3027109 w 5806384"/>
                    <a:gd name="connsiteY1470" fmla="*/ 943891 h 4036143"/>
                    <a:gd name="connsiteX1471" fmla="*/ 2379910 w 5806384"/>
                    <a:gd name="connsiteY1471" fmla="*/ 2493204 h 4036143"/>
                    <a:gd name="connsiteX1472" fmla="*/ 2405401 w 5806384"/>
                    <a:gd name="connsiteY1472" fmla="*/ 2537106 h 4036143"/>
                    <a:gd name="connsiteX1473" fmla="*/ 2401152 w 5806384"/>
                    <a:gd name="connsiteY1473" fmla="*/ 2552684 h 4036143"/>
                    <a:gd name="connsiteX1474" fmla="*/ 2287857 w 5806384"/>
                    <a:gd name="connsiteY1474" fmla="*/ 2449302 h 4036143"/>
                    <a:gd name="connsiteX1475" fmla="*/ 2379910 w 5806384"/>
                    <a:gd name="connsiteY1475" fmla="*/ 2493204 h 4036143"/>
                    <a:gd name="connsiteX1476" fmla="*/ 2402569 w 5806384"/>
                    <a:gd name="connsiteY1476" fmla="*/ 2555516 h 4036143"/>
                    <a:gd name="connsiteX1477" fmla="*/ 2405401 w 5806384"/>
                    <a:gd name="connsiteY1477" fmla="*/ 2539938 h 4036143"/>
                    <a:gd name="connsiteX1478" fmla="*/ 2426644 w 5806384"/>
                    <a:gd name="connsiteY1478" fmla="*/ 2578175 h 4036143"/>
                    <a:gd name="connsiteX1479" fmla="*/ 2402569 w 5806384"/>
                    <a:gd name="connsiteY1479" fmla="*/ 2555516 h 4036143"/>
                    <a:gd name="connsiteX1480" fmla="*/ 2777859 w 5806384"/>
                    <a:gd name="connsiteY1480" fmla="*/ 2681557 h 4036143"/>
                    <a:gd name="connsiteX1481" fmla="*/ 2777859 w 5806384"/>
                    <a:gd name="connsiteY1481" fmla="*/ 2681557 h 4036143"/>
                    <a:gd name="connsiteX1482" fmla="*/ 2777859 w 5806384"/>
                    <a:gd name="connsiteY1482" fmla="*/ 2681557 h 4036143"/>
                    <a:gd name="connsiteX1483" fmla="*/ 2777859 w 5806384"/>
                    <a:gd name="connsiteY1483" fmla="*/ 2681557 h 4036143"/>
                    <a:gd name="connsiteX1484" fmla="*/ 3307515 w 5806384"/>
                    <a:gd name="connsiteY1484" fmla="*/ 2872743 h 4036143"/>
                    <a:gd name="connsiteX1485" fmla="*/ 3307515 w 5806384"/>
                    <a:gd name="connsiteY1485" fmla="*/ 2876992 h 4036143"/>
                    <a:gd name="connsiteX1486" fmla="*/ 3270694 w 5806384"/>
                    <a:gd name="connsiteY1486" fmla="*/ 2912397 h 4036143"/>
                    <a:gd name="connsiteX1487" fmla="*/ 3144653 w 5806384"/>
                    <a:gd name="connsiteY1487" fmla="*/ 2852916 h 4036143"/>
                    <a:gd name="connsiteX1488" fmla="*/ 3130491 w 5806384"/>
                    <a:gd name="connsiteY1488" fmla="*/ 2823177 h 4036143"/>
                    <a:gd name="connsiteX1489" fmla="*/ 3307515 w 5806384"/>
                    <a:gd name="connsiteY1489" fmla="*/ 2872743 h 4036143"/>
                    <a:gd name="connsiteX1490" fmla="*/ 3505782 w 5806384"/>
                    <a:gd name="connsiteY1490" fmla="*/ 2660315 h 4036143"/>
                    <a:gd name="connsiteX1491" fmla="*/ 3586505 w 5806384"/>
                    <a:gd name="connsiteY1491" fmla="*/ 2809015 h 4036143"/>
                    <a:gd name="connsiteX1492" fmla="*/ 3586505 w 5806384"/>
                    <a:gd name="connsiteY1492" fmla="*/ 2809015 h 4036143"/>
                    <a:gd name="connsiteX1493" fmla="*/ 3624742 w 5806384"/>
                    <a:gd name="connsiteY1493" fmla="*/ 2718378 h 4036143"/>
                    <a:gd name="connsiteX1494" fmla="*/ 3696968 w 5806384"/>
                    <a:gd name="connsiteY1494" fmla="*/ 2753783 h 4036143"/>
                    <a:gd name="connsiteX1495" fmla="*/ 3439221 w 5806384"/>
                    <a:gd name="connsiteY1495" fmla="*/ 2882656 h 4036143"/>
                    <a:gd name="connsiteX1496" fmla="*/ 3400983 w 5806384"/>
                    <a:gd name="connsiteY1496" fmla="*/ 2606499 h 4036143"/>
                    <a:gd name="connsiteX1497" fmla="*/ 3505782 w 5806384"/>
                    <a:gd name="connsiteY1497" fmla="*/ 2660315 h 4036143"/>
                    <a:gd name="connsiteX1498" fmla="*/ 3375492 w 5806384"/>
                    <a:gd name="connsiteY1498" fmla="*/ 1680311 h 4036143"/>
                    <a:gd name="connsiteX1499" fmla="*/ 3723876 w 5806384"/>
                    <a:gd name="connsiteY1499" fmla="*/ 1882826 h 4036143"/>
                    <a:gd name="connsiteX1500" fmla="*/ 3746534 w 5806384"/>
                    <a:gd name="connsiteY1500" fmla="*/ 2068347 h 4036143"/>
                    <a:gd name="connsiteX1501" fmla="*/ 3495868 w 5806384"/>
                    <a:gd name="connsiteY1501" fmla="*/ 1974878 h 4036143"/>
                    <a:gd name="connsiteX1502" fmla="*/ 3375492 w 5806384"/>
                    <a:gd name="connsiteY1502" fmla="*/ 1680311 h 4036143"/>
                    <a:gd name="connsiteX1503" fmla="*/ 3699800 w 5806384"/>
                    <a:gd name="connsiteY1503" fmla="*/ 1666149 h 4036143"/>
                    <a:gd name="connsiteX1504" fmla="*/ 3892402 w 5806384"/>
                    <a:gd name="connsiteY1504" fmla="*/ 1891323 h 4036143"/>
                    <a:gd name="connsiteX1505" fmla="*/ 3868326 w 5806384"/>
                    <a:gd name="connsiteY1505" fmla="*/ 1964965 h 4036143"/>
                    <a:gd name="connsiteX1506" fmla="*/ 3725291 w 5806384"/>
                    <a:gd name="connsiteY1506" fmla="*/ 1881410 h 4036143"/>
                    <a:gd name="connsiteX1507" fmla="*/ 3699800 w 5806384"/>
                    <a:gd name="connsiteY1507" fmla="*/ 1666149 h 4036143"/>
                    <a:gd name="connsiteX1508" fmla="*/ 4460295 w 5806384"/>
                    <a:gd name="connsiteY1508" fmla="*/ 1262534 h 4036143"/>
                    <a:gd name="connsiteX1509" fmla="*/ 4205381 w 5806384"/>
                    <a:gd name="connsiteY1509" fmla="*/ 1215800 h 4036143"/>
                    <a:gd name="connsiteX1510" fmla="*/ 4151565 w 5806384"/>
                    <a:gd name="connsiteY1510" fmla="*/ 1106753 h 4036143"/>
                    <a:gd name="connsiteX1511" fmla="*/ 4185554 w 5806384"/>
                    <a:gd name="connsiteY1511" fmla="*/ 1095424 h 4036143"/>
                    <a:gd name="connsiteX1512" fmla="*/ 4436220 w 5806384"/>
                    <a:gd name="connsiteY1512" fmla="*/ 1150655 h 4036143"/>
                    <a:gd name="connsiteX1513" fmla="*/ 4436220 w 5806384"/>
                    <a:gd name="connsiteY1513" fmla="*/ 1150655 h 4036143"/>
                    <a:gd name="connsiteX1514" fmla="*/ 4457463 w 5806384"/>
                    <a:gd name="connsiteY1514" fmla="*/ 1118083 h 4036143"/>
                    <a:gd name="connsiteX1515" fmla="*/ 4474457 w 5806384"/>
                    <a:gd name="connsiteY1515" fmla="*/ 1258286 h 4036143"/>
                    <a:gd name="connsiteX1516" fmla="*/ 4460295 w 5806384"/>
                    <a:gd name="connsiteY1516" fmla="*/ 1262534 h 4036143"/>
                    <a:gd name="connsiteX1517" fmla="*/ 3983038 w 5806384"/>
                    <a:gd name="connsiteY1517" fmla="*/ 919816 h 4036143"/>
                    <a:gd name="connsiteX1518" fmla="*/ 4039686 w 5806384"/>
                    <a:gd name="connsiteY1518" fmla="*/ 882995 h 4036143"/>
                    <a:gd name="connsiteX1519" fmla="*/ 4056680 w 5806384"/>
                    <a:gd name="connsiteY1519" fmla="*/ 918400 h 4036143"/>
                    <a:gd name="connsiteX1520" fmla="*/ 3983038 w 5806384"/>
                    <a:gd name="connsiteY1520" fmla="*/ 919816 h 4036143"/>
                    <a:gd name="connsiteX1521" fmla="*/ 4058096 w 5806384"/>
                    <a:gd name="connsiteY1521" fmla="*/ 919816 h 4036143"/>
                    <a:gd name="connsiteX1522" fmla="*/ 4086420 w 5806384"/>
                    <a:gd name="connsiteY1522" fmla="*/ 976464 h 4036143"/>
                    <a:gd name="connsiteX1523" fmla="*/ 4049600 w 5806384"/>
                    <a:gd name="connsiteY1523" fmla="*/ 1062851 h 4036143"/>
                    <a:gd name="connsiteX1524" fmla="*/ 3832922 w 5806384"/>
                    <a:gd name="connsiteY1524" fmla="*/ 1014701 h 4036143"/>
                    <a:gd name="connsiteX1525" fmla="*/ 3978790 w 5806384"/>
                    <a:gd name="connsiteY1525" fmla="*/ 921232 h 4036143"/>
                    <a:gd name="connsiteX1526" fmla="*/ 4058096 w 5806384"/>
                    <a:gd name="connsiteY1526" fmla="*/ 919816 h 4036143"/>
                    <a:gd name="connsiteX1527" fmla="*/ 3828673 w 5806384"/>
                    <a:gd name="connsiteY1527" fmla="*/ 1017533 h 4036143"/>
                    <a:gd name="connsiteX1528" fmla="*/ 3828673 w 5806384"/>
                    <a:gd name="connsiteY1528" fmla="*/ 1017533 h 4036143"/>
                    <a:gd name="connsiteX1529" fmla="*/ 4049600 w 5806384"/>
                    <a:gd name="connsiteY1529" fmla="*/ 1067100 h 4036143"/>
                    <a:gd name="connsiteX1530" fmla="*/ 4014195 w 5806384"/>
                    <a:gd name="connsiteY1530" fmla="*/ 1150655 h 4036143"/>
                    <a:gd name="connsiteX1531" fmla="*/ 3951882 w 5806384"/>
                    <a:gd name="connsiteY1531" fmla="*/ 1170482 h 4036143"/>
                    <a:gd name="connsiteX1532" fmla="*/ 3599250 w 5806384"/>
                    <a:gd name="connsiteY1532" fmla="*/ 1105337 h 4036143"/>
                    <a:gd name="connsiteX1533" fmla="*/ 3450550 w 5806384"/>
                    <a:gd name="connsiteY1533" fmla="*/ 936810 h 4036143"/>
                    <a:gd name="connsiteX1534" fmla="*/ 3975957 w 5806384"/>
                    <a:gd name="connsiteY1534" fmla="*/ 924064 h 4036143"/>
                    <a:gd name="connsiteX1535" fmla="*/ 3828673 w 5806384"/>
                    <a:gd name="connsiteY1535" fmla="*/ 1017533 h 4036143"/>
                    <a:gd name="connsiteX1536" fmla="*/ 3103583 w 5806384"/>
                    <a:gd name="connsiteY1536" fmla="*/ 1013285 h 4036143"/>
                    <a:gd name="connsiteX1537" fmla="*/ 3116329 w 5806384"/>
                    <a:gd name="connsiteY1537" fmla="*/ 943891 h 4036143"/>
                    <a:gd name="connsiteX1538" fmla="*/ 3449134 w 5806384"/>
                    <a:gd name="connsiteY1538" fmla="*/ 935394 h 4036143"/>
                    <a:gd name="connsiteX1539" fmla="*/ 3597834 w 5806384"/>
                    <a:gd name="connsiteY1539" fmla="*/ 1102505 h 4036143"/>
                    <a:gd name="connsiteX1540" fmla="*/ 3103583 w 5806384"/>
                    <a:gd name="connsiteY1540" fmla="*/ 1013285 h 4036143"/>
                    <a:gd name="connsiteX1541" fmla="*/ 3116329 w 5806384"/>
                    <a:gd name="connsiteY1541" fmla="*/ 942475 h 4036143"/>
                    <a:gd name="connsiteX1542" fmla="*/ 3174393 w 5806384"/>
                    <a:gd name="connsiteY1542" fmla="*/ 626664 h 4036143"/>
                    <a:gd name="connsiteX1543" fmla="*/ 3446301 w 5806384"/>
                    <a:gd name="connsiteY1543" fmla="*/ 933978 h 4036143"/>
                    <a:gd name="connsiteX1544" fmla="*/ 3116329 w 5806384"/>
                    <a:gd name="connsiteY1544" fmla="*/ 942475 h 4036143"/>
                    <a:gd name="connsiteX1545" fmla="*/ 3146069 w 5806384"/>
                    <a:gd name="connsiteY1545" fmla="*/ 592676 h 4036143"/>
                    <a:gd name="connsiteX1546" fmla="*/ 3121994 w 5806384"/>
                    <a:gd name="connsiteY1546" fmla="*/ 565768 h 4036143"/>
                    <a:gd name="connsiteX1547" fmla="*/ 3073843 w 5806384"/>
                    <a:gd name="connsiteY1547" fmla="*/ 494959 h 4036143"/>
                    <a:gd name="connsiteX1548" fmla="*/ 3211214 w 5806384"/>
                    <a:gd name="connsiteY1548" fmla="*/ 408571 h 4036143"/>
                    <a:gd name="connsiteX1549" fmla="*/ 3174393 w 5806384"/>
                    <a:gd name="connsiteY1549" fmla="*/ 606838 h 4036143"/>
                    <a:gd name="connsiteX1550" fmla="*/ 3146069 w 5806384"/>
                    <a:gd name="connsiteY1550" fmla="*/ 592676 h 4036143"/>
                    <a:gd name="connsiteX1551" fmla="*/ 3212630 w 5806384"/>
                    <a:gd name="connsiteY1551" fmla="*/ 404322 h 4036143"/>
                    <a:gd name="connsiteX1552" fmla="*/ 3072427 w 5806384"/>
                    <a:gd name="connsiteY1552" fmla="*/ 492126 h 4036143"/>
                    <a:gd name="connsiteX1553" fmla="*/ 3051185 w 5806384"/>
                    <a:gd name="connsiteY1553" fmla="*/ 459554 h 4036143"/>
                    <a:gd name="connsiteX1554" fmla="*/ 3218295 w 5806384"/>
                    <a:gd name="connsiteY1554" fmla="*/ 371750 h 4036143"/>
                    <a:gd name="connsiteX1555" fmla="*/ 3212630 w 5806384"/>
                    <a:gd name="connsiteY1555" fmla="*/ 404322 h 4036143"/>
                    <a:gd name="connsiteX1556" fmla="*/ 3106416 w 5806384"/>
                    <a:gd name="connsiteY1556" fmla="*/ 574265 h 4036143"/>
                    <a:gd name="connsiteX1557" fmla="*/ 3106416 w 5806384"/>
                    <a:gd name="connsiteY1557" fmla="*/ 574265 h 4036143"/>
                    <a:gd name="connsiteX1558" fmla="*/ 3114913 w 5806384"/>
                    <a:gd name="connsiteY1558" fmla="*/ 853255 h 4036143"/>
                    <a:gd name="connsiteX1559" fmla="*/ 3051185 w 5806384"/>
                    <a:gd name="connsiteY1559" fmla="*/ 884411 h 4036143"/>
                    <a:gd name="connsiteX1560" fmla="*/ 2994537 w 5806384"/>
                    <a:gd name="connsiteY1560" fmla="*/ 895741 h 4036143"/>
                    <a:gd name="connsiteX1561" fmla="*/ 2823177 w 5806384"/>
                    <a:gd name="connsiteY1561" fmla="*/ 653572 h 4036143"/>
                    <a:gd name="connsiteX1562" fmla="*/ 3073843 w 5806384"/>
                    <a:gd name="connsiteY1562" fmla="*/ 494959 h 4036143"/>
                    <a:gd name="connsiteX1563" fmla="*/ 3121994 w 5806384"/>
                    <a:gd name="connsiteY1563" fmla="*/ 565768 h 4036143"/>
                    <a:gd name="connsiteX1564" fmla="*/ 3143237 w 5806384"/>
                    <a:gd name="connsiteY1564" fmla="*/ 589843 h 4036143"/>
                    <a:gd name="connsiteX1565" fmla="*/ 3106416 w 5806384"/>
                    <a:gd name="connsiteY1565" fmla="*/ 574265 h 4036143"/>
                    <a:gd name="connsiteX1566" fmla="*/ 2715547 w 5806384"/>
                    <a:gd name="connsiteY1566" fmla="*/ 952388 h 4036143"/>
                    <a:gd name="connsiteX1567" fmla="*/ 2715547 w 5806384"/>
                    <a:gd name="connsiteY1567" fmla="*/ 952388 h 4036143"/>
                    <a:gd name="connsiteX1568" fmla="*/ 2715547 w 5806384"/>
                    <a:gd name="connsiteY1568" fmla="*/ 953805 h 4036143"/>
                    <a:gd name="connsiteX1569" fmla="*/ 2715547 w 5806384"/>
                    <a:gd name="connsiteY1569" fmla="*/ 953805 h 4036143"/>
                    <a:gd name="connsiteX1570" fmla="*/ 2766530 w 5806384"/>
                    <a:gd name="connsiteY1570" fmla="*/ 952388 h 4036143"/>
                    <a:gd name="connsiteX1571" fmla="*/ 3071011 w 5806384"/>
                    <a:gd name="connsiteY1571" fmla="*/ 1009036 h 4036143"/>
                    <a:gd name="connsiteX1572" fmla="*/ 3096502 w 5806384"/>
                    <a:gd name="connsiteY1572" fmla="*/ 1044441 h 4036143"/>
                    <a:gd name="connsiteX1573" fmla="*/ 3069595 w 5806384"/>
                    <a:gd name="connsiteY1573" fmla="*/ 1190308 h 4036143"/>
                    <a:gd name="connsiteX1574" fmla="*/ 2545604 w 5806384"/>
                    <a:gd name="connsiteY1574" fmla="*/ 912735 h 4036143"/>
                    <a:gd name="connsiteX1575" fmla="*/ 2738206 w 5806384"/>
                    <a:gd name="connsiteY1575" fmla="*/ 948140 h 4036143"/>
                    <a:gd name="connsiteX1576" fmla="*/ 2715547 w 5806384"/>
                    <a:gd name="connsiteY1576" fmla="*/ 952388 h 4036143"/>
                    <a:gd name="connsiteX1577" fmla="*/ 3167312 w 5806384"/>
                    <a:gd name="connsiteY1577" fmla="*/ 1273864 h 4036143"/>
                    <a:gd name="connsiteX1578" fmla="*/ 3182890 w 5806384"/>
                    <a:gd name="connsiteY1578" fmla="*/ 1340425 h 4036143"/>
                    <a:gd name="connsiteX1579" fmla="*/ 3042687 w 5806384"/>
                    <a:gd name="connsiteY1579" fmla="*/ 1351754 h 4036143"/>
                    <a:gd name="connsiteX1580" fmla="*/ 3069595 w 5806384"/>
                    <a:gd name="connsiteY1580" fmla="*/ 1201638 h 4036143"/>
                    <a:gd name="connsiteX1581" fmla="*/ 3167312 w 5806384"/>
                    <a:gd name="connsiteY1581" fmla="*/ 1273864 h 4036143"/>
                    <a:gd name="connsiteX1582" fmla="*/ 3038439 w 5806384"/>
                    <a:gd name="connsiteY1582" fmla="*/ 1353170 h 4036143"/>
                    <a:gd name="connsiteX1583" fmla="*/ 2947802 w 5806384"/>
                    <a:gd name="connsiteY1583" fmla="*/ 1850253 h 4036143"/>
                    <a:gd name="connsiteX1584" fmla="*/ 2729709 w 5806384"/>
                    <a:gd name="connsiteY1584" fmla="*/ 1807768 h 4036143"/>
                    <a:gd name="connsiteX1585" fmla="*/ 2627743 w 5806384"/>
                    <a:gd name="connsiteY1585" fmla="*/ 1548605 h 4036143"/>
                    <a:gd name="connsiteX1586" fmla="*/ 2627743 w 5806384"/>
                    <a:gd name="connsiteY1586" fmla="*/ 1548605 h 4036143"/>
                    <a:gd name="connsiteX1587" fmla="*/ 2626327 w 5806384"/>
                    <a:gd name="connsiteY1587" fmla="*/ 1548605 h 4036143"/>
                    <a:gd name="connsiteX1588" fmla="*/ 2711299 w 5806384"/>
                    <a:gd name="connsiteY1588" fmla="*/ 1803519 h 4036143"/>
                    <a:gd name="connsiteX1589" fmla="*/ 2573928 w 5806384"/>
                    <a:gd name="connsiteY1589" fmla="*/ 1776611 h 4036143"/>
                    <a:gd name="connsiteX1590" fmla="*/ 2626327 w 5806384"/>
                    <a:gd name="connsiteY1590" fmla="*/ 1540108 h 4036143"/>
                    <a:gd name="connsiteX1591" fmla="*/ 2626327 w 5806384"/>
                    <a:gd name="connsiteY1591" fmla="*/ 1540108 h 4036143"/>
                    <a:gd name="connsiteX1592" fmla="*/ 2287857 w 5806384"/>
                    <a:gd name="connsiteY1592" fmla="*/ 1640657 h 4036143"/>
                    <a:gd name="connsiteX1593" fmla="*/ 2241123 w 5806384"/>
                    <a:gd name="connsiteY1593" fmla="*/ 1582593 h 4036143"/>
                    <a:gd name="connsiteX1594" fmla="*/ 2239707 w 5806384"/>
                    <a:gd name="connsiteY1594" fmla="*/ 1520281 h 4036143"/>
                    <a:gd name="connsiteX1595" fmla="*/ 2548436 w 5806384"/>
                    <a:gd name="connsiteY1595" fmla="*/ 1391407 h 4036143"/>
                    <a:gd name="connsiteX1596" fmla="*/ 3038439 w 5806384"/>
                    <a:gd name="connsiteY1596" fmla="*/ 1353170 h 4036143"/>
                    <a:gd name="connsiteX1597" fmla="*/ 2201469 w 5806384"/>
                    <a:gd name="connsiteY1597" fmla="*/ 1533027 h 4036143"/>
                    <a:gd name="connsiteX1598" fmla="*/ 2191556 w 5806384"/>
                    <a:gd name="connsiteY1598" fmla="*/ 1520281 h 4036143"/>
                    <a:gd name="connsiteX1599" fmla="*/ 2236874 w 5806384"/>
                    <a:gd name="connsiteY1599" fmla="*/ 1497622 h 4036143"/>
                    <a:gd name="connsiteX1600" fmla="*/ 2236874 w 5806384"/>
                    <a:gd name="connsiteY1600" fmla="*/ 1517448 h 4036143"/>
                    <a:gd name="connsiteX1601" fmla="*/ 2201469 w 5806384"/>
                    <a:gd name="connsiteY1601" fmla="*/ 1533027 h 4036143"/>
                    <a:gd name="connsiteX1602" fmla="*/ 2202886 w 5806384"/>
                    <a:gd name="connsiteY1602" fmla="*/ 1535859 h 4036143"/>
                    <a:gd name="connsiteX1603" fmla="*/ 2236874 w 5806384"/>
                    <a:gd name="connsiteY1603" fmla="*/ 1521697 h 4036143"/>
                    <a:gd name="connsiteX1604" fmla="*/ 2238290 w 5806384"/>
                    <a:gd name="connsiteY1604" fmla="*/ 1581177 h 4036143"/>
                    <a:gd name="connsiteX1605" fmla="*/ 2202886 w 5806384"/>
                    <a:gd name="connsiteY1605" fmla="*/ 1535859 h 4036143"/>
                    <a:gd name="connsiteX1606" fmla="*/ 1930977 w 5806384"/>
                    <a:gd name="connsiteY1606" fmla="*/ 1646322 h 4036143"/>
                    <a:gd name="connsiteX1607" fmla="*/ 2190140 w 5806384"/>
                    <a:gd name="connsiteY1607" fmla="*/ 1521697 h 4036143"/>
                    <a:gd name="connsiteX1608" fmla="*/ 2200053 w 5806384"/>
                    <a:gd name="connsiteY1608" fmla="*/ 1534443 h 4036143"/>
                    <a:gd name="connsiteX1609" fmla="*/ 1930977 w 5806384"/>
                    <a:gd name="connsiteY1609" fmla="*/ 1646322 h 4036143"/>
                    <a:gd name="connsiteX1610" fmla="*/ 1691640 w 5806384"/>
                    <a:gd name="connsiteY1610" fmla="*/ 1429645 h 4036143"/>
                    <a:gd name="connsiteX1611" fmla="*/ 1687392 w 5806384"/>
                    <a:gd name="connsiteY1611" fmla="*/ 1456552 h 4036143"/>
                    <a:gd name="connsiteX1612" fmla="*/ 1623663 w 5806384"/>
                    <a:gd name="connsiteY1612" fmla="*/ 1462217 h 4036143"/>
                    <a:gd name="connsiteX1613" fmla="*/ 1691640 w 5806384"/>
                    <a:gd name="connsiteY1613" fmla="*/ 1429645 h 4036143"/>
                    <a:gd name="connsiteX1614" fmla="*/ 1793606 w 5806384"/>
                    <a:gd name="connsiteY1614" fmla="*/ 1381494 h 4036143"/>
                    <a:gd name="connsiteX1615" fmla="*/ 1694473 w 5806384"/>
                    <a:gd name="connsiteY1615" fmla="*/ 1426812 h 4036143"/>
                    <a:gd name="connsiteX1616" fmla="*/ 1721381 w 5806384"/>
                    <a:gd name="connsiteY1616" fmla="*/ 1272448 h 4036143"/>
                    <a:gd name="connsiteX1617" fmla="*/ 1837508 w 5806384"/>
                    <a:gd name="connsiteY1617" fmla="*/ 1314933 h 4036143"/>
                    <a:gd name="connsiteX1618" fmla="*/ 1793606 w 5806384"/>
                    <a:gd name="connsiteY1618" fmla="*/ 1381494 h 4036143"/>
                    <a:gd name="connsiteX1619" fmla="*/ 1521697 w 5806384"/>
                    <a:gd name="connsiteY1619" fmla="*/ 1472130 h 4036143"/>
                    <a:gd name="connsiteX1620" fmla="*/ 1610918 w 5806384"/>
                    <a:gd name="connsiteY1620" fmla="*/ 1465049 h 4036143"/>
                    <a:gd name="connsiteX1621" fmla="*/ 1428229 w 5806384"/>
                    <a:gd name="connsiteY1621" fmla="*/ 1548605 h 4036143"/>
                    <a:gd name="connsiteX1622" fmla="*/ 1525946 w 5806384"/>
                    <a:gd name="connsiteY1622" fmla="*/ 1491957 h 4036143"/>
                    <a:gd name="connsiteX1623" fmla="*/ 1525946 w 5806384"/>
                    <a:gd name="connsiteY1623" fmla="*/ 1491957 h 4036143"/>
                    <a:gd name="connsiteX1624" fmla="*/ 1521697 w 5806384"/>
                    <a:gd name="connsiteY1624" fmla="*/ 1472130 h 4036143"/>
                    <a:gd name="connsiteX1625" fmla="*/ 1474963 w 5806384"/>
                    <a:gd name="connsiteY1625" fmla="*/ 1235626 h 4036143"/>
                    <a:gd name="connsiteX1626" fmla="*/ 1520281 w 5806384"/>
                    <a:gd name="connsiteY1626" fmla="*/ 1470714 h 4036143"/>
                    <a:gd name="connsiteX1627" fmla="*/ 1358835 w 5806384"/>
                    <a:gd name="connsiteY1627" fmla="*/ 1483460 h 4036143"/>
                    <a:gd name="connsiteX1628" fmla="*/ 1474963 w 5806384"/>
                    <a:gd name="connsiteY1628" fmla="*/ 1235626 h 4036143"/>
                    <a:gd name="connsiteX1629" fmla="*/ 1746872 w 5806384"/>
                    <a:gd name="connsiteY1629" fmla="*/ 1453720 h 4036143"/>
                    <a:gd name="connsiteX1630" fmla="*/ 1668981 w 5806384"/>
                    <a:gd name="connsiteY1630" fmla="*/ 1574096 h 4036143"/>
                    <a:gd name="connsiteX1631" fmla="*/ 1688808 w 5806384"/>
                    <a:gd name="connsiteY1631" fmla="*/ 1457969 h 4036143"/>
                    <a:gd name="connsiteX1632" fmla="*/ 1746872 w 5806384"/>
                    <a:gd name="connsiteY1632" fmla="*/ 1453720 h 4036143"/>
                    <a:gd name="connsiteX1633" fmla="*/ 1688808 w 5806384"/>
                    <a:gd name="connsiteY1633" fmla="*/ 1456552 h 4036143"/>
                    <a:gd name="connsiteX1634" fmla="*/ 1693057 w 5806384"/>
                    <a:gd name="connsiteY1634" fmla="*/ 1429645 h 4036143"/>
                    <a:gd name="connsiteX1635" fmla="*/ 1790774 w 5806384"/>
                    <a:gd name="connsiteY1635" fmla="*/ 1384327 h 4036143"/>
                    <a:gd name="connsiteX1636" fmla="*/ 1746872 w 5806384"/>
                    <a:gd name="connsiteY1636" fmla="*/ 1452304 h 4036143"/>
                    <a:gd name="connsiteX1637" fmla="*/ 1688808 w 5806384"/>
                    <a:gd name="connsiteY1637" fmla="*/ 1456552 h 4036143"/>
                    <a:gd name="connsiteX1638" fmla="*/ 1838924 w 5806384"/>
                    <a:gd name="connsiteY1638" fmla="*/ 1314933 h 4036143"/>
                    <a:gd name="connsiteX1639" fmla="*/ 1882826 w 5806384"/>
                    <a:gd name="connsiteY1639" fmla="*/ 1330511 h 4036143"/>
                    <a:gd name="connsiteX1640" fmla="*/ 1882826 w 5806384"/>
                    <a:gd name="connsiteY1640" fmla="*/ 1330511 h 4036143"/>
                    <a:gd name="connsiteX1641" fmla="*/ 1959300 w 5806384"/>
                    <a:gd name="connsiteY1641" fmla="*/ 1234210 h 4036143"/>
                    <a:gd name="connsiteX1642" fmla="*/ 2000370 w 5806384"/>
                    <a:gd name="connsiteY1642" fmla="*/ 1285193 h 4036143"/>
                    <a:gd name="connsiteX1643" fmla="*/ 1797855 w 5806384"/>
                    <a:gd name="connsiteY1643" fmla="*/ 1378662 h 4036143"/>
                    <a:gd name="connsiteX1644" fmla="*/ 1838924 w 5806384"/>
                    <a:gd name="connsiteY1644" fmla="*/ 1314933 h 4036143"/>
                    <a:gd name="connsiteX1645" fmla="*/ 1718548 w 5806384"/>
                    <a:gd name="connsiteY1645" fmla="*/ 1271031 h 4036143"/>
                    <a:gd name="connsiteX1646" fmla="*/ 1691640 w 5806384"/>
                    <a:gd name="connsiteY1646" fmla="*/ 1428229 h 4036143"/>
                    <a:gd name="connsiteX1647" fmla="*/ 1616582 w 5806384"/>
                    <a:gd name="connsiteY1647" fmla="*/ 1462217 h 4036143"/>
                    <a:gd name="connsiteX1648" fmla="*/ 1521697 w 5806384"/>
                    <a:gd name="connsiteY1648" fmla="*/ 1469298 h 4036143"/>
                    <a:gd name="connsiteX1649" fmla="*/ 1476380 w 5806384"/>
                    <a:gd name="connsiteY1649" fmla="*/ 1228546 h 4036143"/>
                    <a:gd name="connsiteX1650" fmla="*/ 1476380 w 5806384"/>
                    <a:gd name="connsiteY1650" fmla="*/ 1228546 h 4036143"/>
                    <a:gd name="connsiteX1651" fmla="*/ 1356003 w 5806384"/>
                    <a:gd name="connsiteY1651" fmla="*/ 1482044 h 4036143"/>
                    <a:gd name="connsiteX1652" fmla="*/ 1180395 w 5806384"/>
                    <a:gd name="connsiteY1652" fmla="*/ 1496206 h 4036143"/>
                    <a:gd name="connsiteX1653" fmla="*/ 1467882 w 5806384"/>
                    <a:gd name="connsiteY1653" fmla="*/ 1225713 h 4036143"/>
                    <a:gd name="connsiteX1654" fmla="*/ 1584010 w 5806384"/>
                    <a:gd name="connsiteY1654" fmla="*/ 1167649 h 4036143"/>
                    <a:gd name="connsiteX1655" fmla="*/ 1562767 w 5806384"/>
                    <a:gd name="connsiteY1655" fmla="*/ 1214384 h 4036143"/>
                    <a:gd name="connsiteX1656" fmla="*/ 1562767 w 5806384"/>
                    <a:gd name="connsiteY1656" fmla="*/ 1214384 h 4036143"/>
                    <a:gd name="connsiteX1657" fmla="*/ 1718548 w 5806384"/>
                    <a:gd name="connsiteY1657" fmla="*/ 1271031 h 4036143"/>
                    <a:gd name="connsiteX1658" fmla="*/ 1751121 w 5806384"/>
                    <a:gd name="connsiteY1658" fmla="*/ 1452304 h 4036143"/>
                    <a:gd name="connsiteX1659" fmla="*/ 1796438 w 5806384"/>
                    <a:gd name="connsiteY1659" fmla="*/ 1382910 h 4036143"/>
                    <a:gd name="connsiteX1660" fmla="*/ 2003203 w 5806384"/>
                    <a:gd name="connsiteY1660" fmla="*/ 1288026 h 4036143"/>
                    <a:gd name="connsiteX1661" fmla="*/ 2112249 w 5806384"/>
                    <a:gd name="connsiteY1661" fmla="*/ 1423980 h 4036143"/>
                    <a:gd name="connsiteX1662" fmla="*/ 1751121 w 5806384"/>
                    <a:gd name="connsiteY1662" fmla="*/ 1452304 h 4036143"/>
                    <a:gd name="connsiteX1663" fmla="*/ 1881410 w 5806384"/>
                    <a:gd name="connsiteY1663" fmla="*/ 1329095 h 4036143"/>
                    <a:gd name="connsiteX1664" fmla="*/ 1838924 w 5806384"/>
                    <a:gd name="connsiteY1664" fmla="*/ 1313517 h 4036143"/>
                    <a:gd name="connsiteX1665" fmla="*/ 1919647 w 5806384"/>
                    <a:gd name="connsiteY1665" fmla="*/ 1187476 h 4036143"/>
                    <a:gd name="connsiteX1666" fmla="*/ 1956468 w 5806384"/>
                    <a:gd name="connsiteY1666" fmla="*/ 1234210 h 4036143"/>
                    <a:gd name="connsiteX1667" fmla="*/ 1881410 w 5806384"/>
                    <a:gd name="connsiteY1667" fmla="*/ 1329095 h 4036143"/>
                    <a:gd name="connsiteX1668" fmla="*/ 1837508 w 5806384"/>
                    <a:gd name="connsiteY1668" fmla="*/ 1313517 h 4036143"/>
                    <a:gd name="connsiteX1669" fmla="*/ 1719964 w 5806384"/>
                    <a:gd name="connsiteY1669" fmla="*/ 1271031 h 4036143"/>
                    <a:gd name="connsiteX1670" fmla="*/ 1751121 w 5806384"/>
                    <a:gd name="connsiteY1670" fmla="*/ 1084094 h 4036143"/>
                    <a:gd name="connsiteX1671" fmla="*/ 1812017 w 5806384"/>
                    <a:gd name="connsiteY1671" fmla="*/ 1054354 h 4036143"/>
                    <a:gd name="connsiteX1672" fmla="*/ 1918231 w 5806384"/>
                    <a:gd name="connsiteY1672" fmla="*/ 1187476 h 4036143"/>
                    <a:gd name="connsiteX1673" fmla="*/ 1837508 w 5806384"/>
                    <a:gd name="connsiteY1673" fmla="*/ 1313517 h 4036143"/>
                    <a:gd name="connsiteX1674" fmla="*/ 1718548 w 5806384"/>
                    <a:gd name="connsiteY1674" fmla="*/ 1269615 h 4036143"/>
                    <a:gd name="connsiteX1675" fmla="*/ 1565599 w 5806384"/>
                    <a:gd name="connsiteY1675" fmla="*/ 1212967 h 4036143"/>
                    <a:gd name="connsiteX1676" fmla="*/ 1586842 w 5806384"/>
                    <a:gd name="connsiteY1676" fmla="*/ 1166233 h 4036143"/>
                    <a:gd name="connsiteX1677" fmla="*/ 1749704 w 5806384"/>
                    <a:gd name="connsiteY1677" fmla="*/ 1084094 h 4036143"/>
                    <a:gd name="connsiteX1678" fmla="*/ 1718548 w 5806384"/>
                    <a:gd name="connsiteY1678" fmla="*/ 1269615 h 4036143"/>
                    <a:gd name="connsiteX1679" fmla="*/ 1316350 w 5806384"/>
                    <a:gd name="connsiteY1679" fmla="*/ 1571264 h 4036143"/>
                    <a:gd name="connsiteX1680" fmla="*/ 1409818 w 5806384"/>
                    <a:gd name="connsiteY1680" fmla="*/ 1572680 h 4036143"/>
                    <a:gd name="connsiteX1681" fmla="*/ 1448056 w 5806384"/>
                    <a:gd name="connsiteY1681" fmla="*/ 1646322 h 4036143"/>
                    <a:gd name="connsiteX1682" fmla="*/ 1428229 w 5806384"/>
                    <a:gd name="connsiteY1682" fmla="*/ 1646322 h 4036143"/>
                    <a:gd name="connsiteX1683" fmla="*/ 1309269 w 5806384"/>
                    <a:gd name="connsiteY1683" fmla="*/ 1588258 h 4036143"/>
                    <a:gd name="connsiteX1684" fmla="*/ 1316350 w 5806384"/>
                    <a:gd name="connsiteY1684" fmla="*/ 1571264 h 4036143"/>
                    <a:gd name="connsiteX1685" fmla="*/ 2187307 w 5806384"/>
                    <a:gd name="connsiteY1685" fmla="*/ 2433724 h 4036143"/>
                    <a:gd name="connsiteX1686" fmla="*/ 2187307 w 5806384"/>
                    <a:gd name="connsiteY1686" fmla="*/ 2433724 h 4036143"/>
                    <a:gd name="connsiteX1687" fmla="*/ 2054185 w 5806384"/>
                    <a:gd name="connsiteY1687" fmla="*/ 2452135 h 4036143"/>
                    <a:gd name="connsiteX1688" fmla="*/ 2137741 w 5806384"/>
                    <a:gd name="connsiteY1688" fmla="*/ 1994705 h 4036143"/>
                    <a:gd name="connsiteX1689" fmla="*/ 2251036 w 5806384"/>
                    <a:gd name="connsiteY1689" fmla="*/ 2049936 h 4036143"/>
                    <a:gd name="connsiteX1690" fmla="*/ 2258117 w 5806384"/>
                    <a:gd name="connsiteY1690" fmla="*/ 2303435 h 4036143"/>
                    <a:gd name="connsiteX1691" fmla="*/ 2258117 w 5806384"/>
                    <a:gd name="connsiteY1691" fmla="*/ 2304851 h 4036143"/>
                    <a:gd name="connsiteX1692" fmla="*/ 2323262 w 5806384"/>
                    <a:gd name="connsiteY1692" fmla="*/ 2085341 h 4036143"/>
                    <a:gd name="connsiteX1693" fmla="*/ 2487540 w 5806384"/>
                    <a:gd name="connsiteY1693" fmla="*/ 2164648 h 4036143"/>
                    <a:gd name="connsiteX1694" fmla="*/ 2436557 w 5806384"/>
                    <a:gd name="connsiteY1694" fmla="*/ 2396903 h 4036143"/>
                    <a:gd name="connsiteX1695" fmla="*/ 2408233 w 5806384"/>
                    <a:gd name="connsiteY1695" fmla="*/ 2402568 h 4036143"/>
                    <a:gd name="connsiteX1696" fmla="*/ 2272279 w 5806384"/>
                    <a:gd name="connsiteY1696" fmla="*/ 2299186 h 4036143"/>
                    <a:gd name="connsiteX1697" fmla="*/ 2270863 w 5806384"/>
                    <a:gd name="connsiteY1697" fmla="*/ 2299186 h 4036143"/>
                    <a:gd name="connsiteX1698" fmla="*/ 2336008 w 5806384"/>
                    <a:gd name="connsiteY1698" fmla="*/ 2415314 h 4036143"/>
                    <a:gd name="connsiteX1699" fmla="*/ 2197221 w 5806384"/>
                    <a:gd name="connsiteY1699" fmla="*/ 2439389 h 4036143"/>
                    <a:gd name="connsiteX1700" fmla="*/ 2187307 w 5806384"/>
                    <a:gd name="connsiteY1700" fmla="*/ 2433724 h 4036143"/>
                    <a:gd name="connsiteX1701" fmla="*/ 2191556 w 5806384"/>
                    <a:gd name="connsiteY1701" fmla="*/ 2439389 h 4036143"/>
                    <a:gd name="connsiteX1702" fmla="*/ 2183059 w 5806384"/>
                    <a:gd name="connsiteY1702" fmla="*/ 2440805 h 4036143"/>
                    <a:gd name="connsiteX1703" fmla="*/ 2187307 w 5806384"/>
                    <a:gd name="connsiteY1703" fmla="*/ 2433724 h 4036143"/>
                    <a:gd name="connsiteX1704" fmla="*/ 2336008 w 5806384"/>
                    <a:gd name="connsiteY1704" fmla="*/ 2415314 h 4036143"/>
                    <a:gd name="connsiteX1705" fmla="*/ 2377077 w 5806384"/>
                    <a:gd name="connsiteY1705" fmla="*/ 2488955 h 4036143"/>
                    <a:gd name="connsiteX1706" fmla="*/ 2277944 w 5806384"/>
                    <a:gd name="connsiteY1706" fmla="*/ 2440805 h 4036143"/>
                    <a:gd name="connsiteX1707" fmla="*/ 2276528 w 5806384"/>
                    <a:gd name="connsiteY1707" fmla="*/ 2440805 h 4036143"/>
                    <a:gd name="connsiteX1708" fmla="*/ 2399736 w 5806384"/>
                    <a:gd name="connsiteY1708" fmla="*/ 2555516 h 4036143"/>
                    <a:gd name="connsiteX1709" fmla="*/ 2395488 w 5806384"/>
                    <a:gd name="connsiteY1709" fmla="*/ 2578175 h 4036143"/>
                    <a:gd name="connsiteX1710" fmla="*/ 2198637 w 5806384"/>
                    <a:gd name="connsiteY1710" fmla="*/ 2439389 h 4036143"/>
                    <a:gd name="connsiteX1711" fmla="*/ 2336008 w 5806384"/>
                    <a:gd name="connsiteY1711" fmla="*/ 2415314 h 4036143"/>
                    <a:gd name="connsiteX1712" fmla="*/ 2532858 w 5806384"/>
                    <a:gd name="connsiteY1712" fmla="*/ 2674476 h 4036143"/>
                    <a:gd name="connsiteX1713" fmla="*/ 2432309 w 5806384"/>
                    <a:gd name="connsiteY1713" fmla="*/ 2582424 h 4036143"/>
                    <a:gd name="connsiteX1714" fmla="*/ 2406817 w 5806384"/>
                    <a:gd name="connsiteY1714" fmla="*/ 2537106 h 4036143"/>
                    <a:gd name="connsiteX1715" fmla="*/ 2412482 w 5806384"/>
                    <a:gd name="connsiteY1715" fmla="*/ 2508782 h 4036143"/>
                    <a:gd name="connsiteX1716" fmla="*/ 2769362 w 5806384"/>
                    <a:gd name="connsiteY1716" fmla="*/ 2678725 h 4036143"/>
                    <a:gd name="connsiteX1717" fmla="*/ 2777859 w 5806384"/>
                    <a:gd name="connsiteY1717" fmla="*/ 2685806 h 4036143"/>
                    <a:gd name="connsiteX1718" fmla="*/ 2793438 w 5806384"/>
                    <a:gd name="connsiteY1718" fmla="*/ 2729708 h 4036143"/>
                    <a:gd name="connsiteX1719" fmla="*/ 2576761 w 5806384"/>
                    <a:gd name="connsiteY1719" fmla="*/ 2670228 h 4036143"/>
                    <a:gd name="connsiteX1720" fmla="*/ 2576761 w 5806384"/>
                    <a:gd name="connsiteY1720" fmla="*/ 2670228 h 4036143"/>
                    <a:gd name="connsiteX1721" fmla="*/ 2629159 w 5806384"/>
                    <a:gd name="connsiteY1721" fmla="*/ 2743870 h 4036143"/>
                    <a:gd name="connsiteX1722" fmla="*/ 2532858 w 5806384"/>
                    <a:gd name="connsiteY1722" fmla="*/ 2674476 h 4036143"/>
                    <a:gd name="connsiteX1723" fmla="*/ 2923727 w 5806384"/>
                    <a:gd name="connsiteY1723" fmla="*/ 2792020 h 4036143"/>
                    <a:gd name="connsiteX1724" fmla="*/ 2942138 w 5806384"/>
                    <a:gd name="connsiteY1724" fmla="*/ 2772194 h 4036143"/>
                    <a:gd name="connsiteX1725" fmla="*/ 2998785 w 5806384"/>
                    <a:gd name="connsiteY1725" fmla="*/ 2787772 h 4036143"/>
                    <a:gd name="connsiteX1726" fmla="*/ 3140404 w 5806384"/>
                    <a:gd name="connsiteY1726" fmla="*/ 2855749 h 4036143"/>
                    <a:gd name="connsiteX1727" fmla="*/ 3197052 w 5806384"/>
                    <a:gd name="connsiteY1727" fmla="*/ 2981790 h 4036143"/>
                    <a:gd name="connsiteX1728" fmla="*/ 3185723 w 5806384"/>
                    <a:gd name="connsiteY1728" fmla="*/ 2993119 h 4036143"/>
                    <a:gd name="connsiteX1729" fmla="*/ 2923727 w 5806384"/>
                    <a:gd name="connsiteY1729" fmla="*/ 2792020 h 4036143"/>
                    <a:gd name="connsiteX1730" fmla="*/ 3323093 w 5806384"/>
                    <a:gd name="connsiteY1730" fmla="*/ 2942136 h 4036143"/>
                    <a:gd name="connsiteX1731" fmla="*/ 3209797 w 5806384"/>
                    <a:gd name="connsiteY1731" fmla="*/ 2998784 h 4036143"/>
                    <a:gd name="connsiteX1732" fmla="*/ 3201301 w 5806384"/>
                    <a:gd name="connsiteY1732" fmla="*/ 2981790 h 4036143"/>
                    <a:gd name="connsiteX1733" fmla="*/ 3269278 w 5806384"/>
                    <a:gd name="connsiteY1733" fmla="*/ 2916645 h 4036143"/>
                    <a:gd name="connsiteX1734" fmla="*/ 3323093 w 5806384"/>
                    <a:gd name="connsiteY1734" fmla="*/ 2942136 h 4036143"/>
                    <a:gd name="connsiteX1735" fmla="*/ 3325925 w 5806384"/>
                    <a:gd name="connsiteY1735" fmla="*/ 2943553 h 4036143"/>
                    <a:gd name="connsiteX1736" fmla="*/ 3342920 w 5806384"/>
                    <a:gd name="connsiteY1736" fmla="*/ 2952050 h 4036143"/>
                    <a:gd name="connsiteX1737" fmla="*/ 3372659 w 5806384"/>
                    <a:gd name="connsiteY1737" fmla="*/ 3103582 h 4036143"/>
                    <a:gd name="connsiteX1738" fmla="*/ 3216878 w 5806384"/>
                    <a:gd name="connsiteY1738" fmla="*/ 3017195 h 4036143"/>
                    <a:gd name="connsiteX1739" fmla="*/ 3209797 w 5806384"/>
                    <a:gd name="connsiteY1739" fmla="*/ 3001616 h 4036143"/>
                    <a:gd name="connsiteX1740" fmla="*/ 3325925 w 5806384"/>
                    <a:gd name="connsiteY1740" fmla="*/ 2943553 h 4036143"/>
                    <a:gd name="connsiteX1741" fmla="*/ 3345752 w 5806384"/>
                    <a:gd name="connsiteY1741" fmla="*/ 2949217 h 4036143"/>
                    <a:gd name="connsiteX1742" fmla="*/ 3342920 w 5806384"/>
                    <a:gd name="connsiteY1742" fmla="*/ 2933639 h 4036143"/>
                    <a:gd name="connsiteX1743" fmla="*/ 3436388 w 5806384"/>
                    <a:gd name="connsiteY1743" fmla="*/ 2886905 h 4036143"/>
                    <a:gd name="connsiteX1744" fmla="*/ 3451967 w 5806384"/>
                    <a:gd name="connsiteY1744" fmla="*/ 2998784 h 4036143"/>
                    <a:gd name="connsiteX1745" fmla="*/ 3345752 w 5806384"/>
                    <a:gd name="connsiteY1745" fmla="*/ 2949217 h 4036143"/>
                    <a:gd name="connsiteX1746" fmla="*/ 3623325 w 5806384"/>
                    <a:gd name="connsiteY1746" fmla="*/ 2716962 h 4036143"/>
                    <a:gd name="connsiteX1747" fmla="*/ 3570926 w 5806384"/>
                    <a:gd name="connsiteY1747" fmla="*/ 2690054 h 4036143"/>
                    <a:gd name="connsiteX1748" fmla="*/ 3507198 w 5806384"/>
                    <a:gd name="connsiteY1748" fmla="*/ 2658898 h 4036143"/>
                    <a:gd name="connsiteX1749" fmla="*/ 3369828 w 5806384"/>
                    <a:gd name="connsiteY1749" fmla="*/ 2403984 h 4036143"/>
                    <a:gd name="connsiteX1750" fmla="*/ 3369828 w 5806384"/>
                    <a:gd name="connsiteY1750" fmla="*/ 2402568 h 4036143"/>
                    <a:gd name="connsiteX1751" fmla="*/ 3398152 w 5806384"/>
                    <a:gd name="connsiteY1751" fmla="*/ 2605083 h 4036143"/>
                    <a:gd name="connsiteX1752" fmla="*/ 3189971 w 5806384"/>
                    <a:gd name="connsiteY1752" fmla="*/ 2503117 h 4036143"/>
                    <a:gd name="connsiteX1753" fmla="*/ 3325925 w 5806384"/>
                    <a:gd name="connsiteY1753" fmla="*/ 2354417 h 4036143"/>
                    <a:gd name="connsiteX1754" fmla="*/ 3701216 w 5806384"/>
                    <a:gd name="connsiteY1754" fmla="*/ 2456383 h 4036143"/>
                    <a:gd name="connsiteX1755" fmla="*/ 3702633 w 5806384"/>
                    <a:gd name="connsiteY1755" fmla="*/ 2456383 h 4036143"/>
                    <a:gd name="connsiteX1756" fmla="*/ 3395319 w 5806384"/>
                    <a:gd name="connsiteY1756" fmla="*/ 2277943 h 4036143"/>
                    <a:gd name="connsiteX1757" fmla="*/ 3549683 w 5806384"/>
                    <a:gd name="connsiteY1757" fmla="*/ 2109416 h 4036143"/>
                    <a:gd name="connsiteX1758" fmla="*/ 3552516 w 5806384"/>
                    <a:gd name="connsiteY1758" fmla="*/ 2110833 h 4036143"/>
                    <a:gd name="connsiteX1759" fmla="*/ 3552516 w 5806384"/>
                    <a:gd name="connsiteY1759" fmla="*/ 2110833 h 4036143"/>
                    <a:gd name="connsiteX1760" fmla="*/ 3551100 w 5806384"/>
                    <a:gd name="connsiteY1760" fmla="*/ 2106584 h 4036143"/>
                    <a:gd name="connsiteX1761" fmla="*/ 3553933 w 5806384"/>
                    <a:gd name="connsiteY1761" fmla="*/ 2103752 h 4036143"/>
                    <a:gd name="connsiteX1762" fmla="*/ 3553933 w 5806384"/>
                    <a:gd name="connsiteY1762" fmla="*/ 2103752 h 4036143"/>
                    <a:gd name="connsiteX1763" fmla="*/ 3549683 w 5806384"/>
                    <a:gd name="connsiteY1763" fmla="*/ 2103752 h 4036143"/>
                    <a:gd name="connsiteX1764" fmla="*/ 3497285 w 5806384"/>
                    <a:gd name="connsiteY1764" fmla="*/ 1974878 h 4036143"/>
                    <a:gd name="connsiteX1765" fmla="*/ 3746534 w 5806384"/>
                    <a:gd name="connsiteY1765" fmla="*/ 2068347 h 4036143"/>
                    <a:gd name="connsiteX1766" fmla="*/ 3780523 w 5806384"/>
                    <a:gd name="connsiteY1766" fmla="*/ 2343088 h 4036143"/>
                    <a:gd name="connsiteX1767" fmla="*/ 3623325 w 5806384"/>
                    <a:gd name="connsiteY1767" fmla="*/ 2716962 h 4036143"/>
                    <a:gd name="connsiteX1768" fmla="*/ 3726707 w 5806384"/>
                    <a:gd name="connsiteY1768" fmla="*/ 1884242 h 4036143"/>
                    <a:gd name="connsiteX1769" fmla="*/ 3868326 w 5806384"/>
                    <a:gd name="connsiteY1769" fmla="*/ 1966381 h 4036143"/>
                    <a:gd name="connsiteX1770" fmla="*/ 3825841 w 5806384"/>
                    <a:gd name="connsiteY1770" fmla="*/ 2098087 h 4036143"/>
                    <a:gd name="connsiteX1771" fmla="*/ 3747950 w 5806384"/>
                    <a:gd name="connsiteY1771" fmla="*/ 2069763 h 4036143"/>
                    <a:gd name="connsiteX1772" fmla="*/ 3726707 w 5806384"/>
                    <a:gd name="connsiteY1772" fmla="*/ 1884242 h 4036143"/>
                    <a:gd name="connsiteX1773" fmla="*/ 3893818 w 5806384"/>
                    <a:gd name="connsiteY1773" fmla="*/ 1892739 h 4036143"/>
                    <a:gd name="connsiteX1774" fmla="*/ 4041102 w 5806384"/>
                    <a:gd name="connsiteY1774" fmla="*/ 2065514 h 4036143"/>
                    <a:gd name="connsiteX1775" fmla="*/ 3869743 w 5806384"/>
                    <a:gd name="connsiteY1775" fmla="*/ 1966381 h 4036143"/>
                    <a:gd name="connsiteX1776" fmla="*/ 3893818 w 5806384"/>
                    <a:gd name="connsiteY1776" fmla="*/ 1892739 h 4036143"/>
                    <a:gd name="connsiteX1777" fmla="*/ 3696968 w 5806384"/>
                    <a:gd name="connsiteY1777" fmla="*/ 1660484 h 4036143"/>
                    <a:gd name="connsiteX1778" fmla="*/ 3696968 w 5806384"/>
                    <a:gd name="connsiteY1778" fmla="*/ 1660484 h 4036143"/>
                    <a:gd name="connsiteX1779" fmla="*/ 3723876 w 5806384"/>
                    <a:gd name="connsiteY1779" fmla="*/ 1879993 h 4036143"/>
                    <a:gd name="connsiteX1780" fmla="*/ 3374076 w 5806384"/>
                    <a:gd name="connsiteY1780" fmla="*/ 1677478 h 4036143"/>
                    <a:gd name="connsiteX1781" fmla="*/ 3235289 w 5806384"/>
                    <a:gd name="connsiteY1781" fmla="*/ 1337592 h 4036143"/>
                    <a:gd name="connsiteX1782" fmla="*/ 3250867 w 5806384"/>
                    <a:gd name="connsiteY1782" fmla="*/ 1336176 h 4036143"/>
                    <a:gd name="connsiteX1783" fmla="*/ 3682806 w 5806384"/>
                    <a:gd name="connsiteY1783" fmla="*/ 1659068 h 4036143"/>
                    <a:gd name="connsiteX1784" fmla="*/ 3682806 w 5806384"/>
                    <a:gd name="connsiteY1784" fmla="*/ 1659068 h 4036143"/>
                    <a:gd name="connsiteX1785" fmla="*/ 3718210 w 5806384"/>
                    <a:gd name="connsiteY1785" fmla="*/ 1299355 h 4036143"/>
                    <a:gd name="connsiteX1786" fmla="*/ 3749367 w 5806384"/>
                    <a:gd name="connsiteY1786" fmla="*/ 1296523 h 4036143"/>
                    <a:gd name="connsiteX1787" fmla="*/ 3871159 w 5806384"/>
                    <a:gd name="connsiteY1787" fmla="*/ 1489125 h 4036143"/>
                    <a:gd name="connsiteX1788" fmla="*/ 3861245 w 5806384"/>
                    <a:gd name="connsiteY1788" fmla="*/ 1514616 h 4036143"/>
                    <a:gd name="connsiteX1789" fmla="*/ 3882488 w 5806384"/>
                    <a:gd name="connsiteY1789" fmla="*/ 1506119 h 4036143"/>
                    <a:gd name="connsiteX1790" fmla="*/ 3919310 w 5806384"/>
                    <a:gd name="connsiteY1790" fmla="*/ 1564183 h 4036143"/>
                    <a:gd name="connsiteX1791" fmla="*/ 3895234 w 5806384"/>
                    <a:gd name="connsiteY1791" fmla="*/ 1762449 h 4036143"/>
                    <a:gd name="connsiteX1792" fmla="*/ 3895234 w 5806384"/>
                    <a:gd name="connsiteY1792" fmla="*/ 1762449 h 4036143"/>
                    <a:gd name="connsiteX1793" fmla="*/ 3936304 w 5806384"/>
                    <a:gd name="connsiteY1793" fmla="*/ 1751120 h 4036143"/>
                    <a:gd name="connsiteX1794" fmla="*/ 3892402 w 5806384"/>
                    <a:gd name="connsiteY1794" fmla="*/ 1887074 h 4036143"/>
                    <a:gd name="connsiteX1795" fmla="*/ 3696968 w 5806384"/>
                    <a:gd name="connsiteY1795" fmla="*/ 1660484 h 4036143"/>
                    <a:gd name="connsiteX1796" fmla="*/ 4308763 w 5806384"/>
                    <a:gd name="connsiteY1796" fmla="*/ 1474963 h 4036143"/>
                    <a:gd name="connsiteX1797" fmla="*/ 4308763 w 5806384"/>
                    <a:gd name="connsiteY1797" fmla="*/ 1474963 h 4036143"/>
                    <a:gd name="connsiteX1798" fmla="*/ 4177057 w 5806384"/>
                    <a:gd name="connsiteY1798" fmla="*/ 1389991 h 4036143"/>
                    <a:gd name="connsiteX1799" fmla="*/ 4270525 w 5806384"/>
                    <a:gd name="connsiteY1799" fmla="*/ 1353170 h 4036143"/>
                    <a:gd name="connsiteX1800" fmla="*/ 4402231 w 5806384"/>
                    <a:gd name="connsiteY1800" fmla="*/ 1622247 h 4036143"/>
                    <a:gd name="connsiteX1801" fmla="*/ 4269109 w 5806384"/>
                    <a:gd name="connsiteY1801" fmla="*/ 1659068 h 4036143"/>
                    <a:gd name="connsiteX1802" fmla="*/ 4308763 w 5806384"/>
                    <a:gd name="connsiteY1802" fmla="*/ 1474963 h 4036143"/>
                    <a:gd name="connsiteX1803" fmla="*/ 4271941 w 5806384"/>
                    <a:gd name="connsiteY1803" fmla="*/ 1351754 h 4036143"/>
                    <a:gd name="connsiteX1804" fmla="*/ 4206797 w 5806384"/>
                    <a:gd name="connsiteY1804" fmla="*/ 1217216 h 4036143"/>
                    <a:gd name="connsiteX1805" fmla="*/ 4460295 w 5806384"/>
                    <a:gd name="connsiteY1805" fmla="*/ 1263950 h 4036143"/>
                    <a:gd name="connsiteX1806" fmla="*/ 4460295 w 5806384"/>
                    <a:gd name="connsiteY1806" fmla="*/ 1263950 h 4036143"/>
                    <a:gd name="connsiteX1807" fmla="*/ 4475873 w 5806384"/>
                    <a:gd name="connsiteY1807" fmla="*/ 1259702 h 4036143"/>
                    <a:gd name="connsiteX1808" fmla="*/ 4477289 w 5806384"/>
                    <a:gd name="connsiteY1808" fmla="*/ 1269615 h 4036143"/>
                    <a:gd name="connsiteX1809" fmla="*/ 4271941 w 5806384"/>
                    <a:gd name="connsiteY1809" fmla="*/ 1351754 h 4036143"/>
                    <a:gd name="connsiteX1810" fmla="*/ 4539602 w 5806384"/>
                    <a:gd name="connsiteY1810" fmla="*/ 982128 h 4036143"/>
                    <a:gd name="connsiteX1811" fmla="*/ 4458878 w 5806384"/>
                    <a:gd name="connsiteY1811" fmla="*/ 1112418 h 4036143"/>
                    <a:gd name="connsiteX1812" fmla="*/ 4446133 w 5806384"/>
                    <a:gd name="connsiteY1812" fmla="*/ 1013285 h 4036143"/>
                    <a:gd name="connsiteX1813" fmla="*/ 4539602 w 5806384"/>
                    <a:gd name="connsiteY1813" fmla="*/ 982128 h 4036143"/>
                    <a:gd name="connsiteX1814" fmla="*/ 4446133 w 5806384"/>
                    <a:gd name="connsiteY1814" fmla="*/ 1010452 h 4036143"/>
                    <a:gd name="connsiteX1815" fmla="*/ 4433387 w 5806384"/>
                    <a:gd name="connsiteY1815" fmla="*/ 911319 h 4036143"/>
                    <a:gd name="connsiteX1816" fmla="*/ 4569341 w 5806384"/>
                    <a:gd name="connsiteY1816" fmla="*/ 908486 h 4036143"/>
                    <a:gd name="connsiteX1817" fmla="*/ 4579255 w 5806384"/>
                    <a:gd name="connsiteY1817" fmla="*/ 918400 h 4036143"/>
                    <a:gd name="connsiteX1818" fmla="*/ 4541017 w 5806384"/>
                    <a:gd name="connsiteY1818" fmla="*/ 980712 h 4036143"/>
                    <a:gd name="connsiteX1819" fmla="*/ 4446133 w 5806384"/>
                    <a:gd name="connsiteY1819" fmla="*/ 1010452 h 4036143"/>
                    <a:gd name="connsiteX1820" fmla="*/ 4652897 w 5806384"/>
                    <a:gd name="connsiteY1820" fmla="*/ 802272 h 4036143"/>
                    <a:gd name="connsiteX1821" fmla="*/ 4589168 w 5806384"/>
                    <a:gd name="connsiteY1821" fmla="*/ 905654 h 4036143"/>
                    <a:gd name="connsiteX1822" fmla="*/ 4572174 w 5806384"/>
                    <a:gd name="connsiteY1822" fmla="*/ 905654 h 4036143"/>
                    <a:gd name="connsiteX1823" fmla="*/ 4414977 w 5806384"/>
                    <a:gd name="connsiteY1823" fmla="*/ 749873 h 4036143"/>
                    <a:gd name="connsiteX1824" fmla="*/ 4397982 w 5806384"/>
                    <a:gd name="connsiteY1824" fmla="*/ 618167 h 4036143"/>
                    <a:gd name="connsiteX1825" fmla="*/ 4652897 w 5806384"/>
                    <a:gd name="connsiteY1825" fmla="*/ 802272 h 4036143"/>
                    <a:gd name="connsiteX1826" fmla="*/ 3400983 w 5806384"/>
                    <a:gd name="connsiteY1826" fmla="*/ 92760 h 4036143"/>
                    <a:gd name="connsiteX1827" fmla="*/ 3528440 w 5806384"/>
                    <a:gd name="connsiteY1827" fmla="*/ 350507 h 4036143"/>
                    <a:gd name="connsiteX1828" fmla="*/ 3453382 w 5806384"/>
                    <a:gd name="connsiteY1828" fmla="*/ 731463 h 4036143"/>
                    <a:gd name="connsiteX1829" fmla="*/ 3177225 w 5806384"/>
                    <a:gd name="connsiteY1829" fmla="*/ 605422 h 4036143"/>
                    <a:gd name="connsiteX1830" fmla="*/ 3214047 w 5806384"/>
                    <a:gd name="connsiteY1830" fmla="*/ 404322 h 4036143"/>
                    <a:gd name="connsiteX1831" fmla="*/ 3313180 w 5806384"/>
                    <a:gd name="connsiteY1831" fmla="*/ 342010 h 4036143"/>
                    <a:gd name="connsiteX1832" fmla="*/ 3313180 w 5806384"/>
                    <a:gd name="connsiteY1832" fmla="*/ 342010 h 4036143"/>
                    <a:gd name="connsiteX1833" fmla="*/ 3231040 w 5806384"/>
                    <a:gd name="connsiteY1833" fmla="*/ 138079 h 4036143"/>
                    <a:gd name="connsiteX1834" fmla="*/ 3150318 w 5806384"/>
                    <a:gd name="connsiteY1834" fmla="*/ 13454 h 4036143"/>
                    <a:gd name="connsiteX1835" fmla="*/ 3400983 w 5806384"/>
                    <a:gd name="connsiteY1835" fmla="*/ 92760 h 4036143"/>
                    <a:gd name="connsiteX1836" fmla="*/ 2412482 w 5806384"/>
                    <a:gd name="connsiteY1836" fmla="*/ 1399905 h 4036143"/>
                    <a:gd name="connsiteX1837" fmla="*/ 2238290 w 5806384"/>
                    <a:gd name="connsiteY1837" fmla="*/ 1414067 h 4036143"/>
                    <a:gd name="connsiteX1838" fmla="*/ 2234042 w 5806384"/>
                    <a:gd name="connsiteY1838" fmla="*/ 1231378 h 4036143"/>
                    <a:gd name="connsiteX1839" fmla="*/ 2412482 w 5806384"/>
                    <a:gd name="connsiteY1839" fmla="*/ 1399905 h 4036143"/>
                    <a:gd name="connsiteX1840" fmla="*/ 1268199 w 5806384"/>
                    <a:gd name="connsiteY1840" fmla="*/ 1569848 h 4036143"/>
                    <a:gd name="connsiteX1841" fmla="*/ 1305020 w 5806384"/>
                    <a:gd name="connsiteY1841" fmla="*/ 1588258 h 4036143"/>
                    <a:gd name="connsiteX1842" fmla="*/ 1279529 w 5806384"/>
                    <a:gd name="connsiteY1842" fmla="*/ 1640657 h 4036143"/>
                    <a:gd name="connsiteX1843" fmla="*/ 1184644 w 5806384"/>
                    <a:gd name="connsiteY1843" fmla="*/ 1637825 h 4036143"/>
                    <a:gd name="connsiteX1844" fmla="*/ 1178979 w 5806384"/>
                    <a:gd name="connsiteY1844" fmla="*/ 1568431 h 4036143"/>
                    <a:gd name="connsiteX1845" fmla="*/ 1268199 w 5806384"/>
                    <a:gd name="connsiteY1845" fmla="*/ 1569848 h 4036143"/>
                    <a:gd name="connsiteX1846" fmla="*/ 698890 w 5806384"/>
                    <a:gd name="connsiteY1846" fmla="*/ 1550021 h 4036143"/>
                    <a:gd name="connsiteX1847" fmla="*/ 904238 w 5806384"/>
                    <a:gd name="connsiteY1847" fmla="*/ 1497622 h 4036143"/>
                    <a:gd name="connsiteX1848" fmla="*/ 885828 w 5806384"/>
                    <a:gd name="connsiteY1848" fmla="*/ 1561350 h 4036143"/>
                    <a:gd name="connsiteX1849" fmla="*/ 885828 w 5806384"/>
                    <a:gd name="connsiteY1849" fmla="*/ 1561350 h 4036143"/>
                    <a:gd name="connsiteX1850" fmla="*/ 1176147 w 5806384"/>
                    <a:gd name="connsiteY1850" fmla="*/ 1567015 h 4036143"/>
                    <a:gd name="connsiteX1851" fmla="*/ 1181812 w 5806384"/>
                    <a:gd name="connsiteY1851" fmla="*/ 1636409 h 4036143"/>
                    <a:gd name="connsiteX1852" fmla="*/ 1060019 w 5806384"/>
                    <a:gd name="connsiteY1852" fmla="*/ 1632160 h 4036143"/>
                    <a:gd name="connsiteX1853" fmla="*/ 1060019 w 5806384"/>
                    <a:gd name="connsiteY1853" fmla="*/ 1632160 h 4036143"/>
                    <a:gd name="connsiteX1854" fmla="*/ 1197390 w 5806384"/>
                    <a:gd name="connsiteY1854" fmla="*/ 1796438 h 4036143"/>
                    <a:gd name="connsiteX1855" fmla="*/ 1197390 w 5806384"/>
                    <a:gd name="connsiteY1855" fmla="*/ 1803519 h 4036143"/>
                    <a:gd name="connsiteX1856" fmla="*/ 875914 w 5806384"/>
                    <a:gd name="connsiteY1856" fmla="*/ 1854502 h 4036143"/>
                    <a:gd name="connsiteX1857" fmla="*/ 844758 w 5806384"/>
                    <a:gd name="connsiteY1857" fmla="*/ 1807768 h 4036143"/>
                    <a:gd name="connsiteX1858" fmla="*/ 873082 w 5806384"/>
                    <a:gd name="connsiteY1858" fmla="*/ 1803519 h 4036143"/>
                    <a:gd name="connsiteX1859" fmla="*/ 873082 w 5806384"/>
                    <a:gd name="connsiteY1859" fmla="*/ 1803519 h 4036143"/>
                    <a:gd name="connsiteX1860" fmla="*/ 698890 w 5806384"/>
                    <a:gd name="connsiteY1860" fmla="*/ 1550021 h 4036143"/>
                    <a:gd name="connsiteX1861" fmla="*/ 1263951 w 5806384"/>
                    <a:gd name="connsiteY1861" fmla="*/ 1567015 h 4036143"/>
                    <a:gd name="connsiteX1862" fmla="*/ 1178979 w 5806384"/>
                    <a:gd name="connsiteY1862" fmla="*/ 1565599 h 4036143"/>
                    <a:gd name="connsiteX1863" fmla="*/ 1174731 w 5806384"/>
                    <a:gd name="connsiteY1863" fmla="*/ 1524529 h 4036143"/>
                    <a:gd name="connsiteX1864" fmla="*/ 1263951 w 5806384"/>
                    <a:gd name="connsiteY1864" fmla="*/ 1567015 h 4036143"/>
                    <a:gd name="connsiteX1865" fmla="*/ 1065684 w 5806384"/>
                    <a:gd name="connsiteY1865" fmla="*/ 1634992 h 4036143"/>
                    <a:gd name="connsiteX1866" fmla="*/ 1183228 w 5806384"/>
                    <a:gd name="connsiteY1866" fmla="*/ 1639241 h 4036143"/>
                    <a:gd name="connsiteX1867" fmla="*/ 1197390 w 5806384"/>
                    <a:gd name="connsiteY1867" fmla="*/ 1793606 h 4036143"/>
                    <a:gd name="connsiteX1868" fmla="*/ 1065684 w 5806384"/>
                    <a:gd name="connsiteY1868" fmla="*/ 1634992 h 4036143"/>
                    <a:gd name="connsiteX1869" fmla="*/ 1200222 w 5806384"/>
                    <a:gd name="connsiteY1869" fmla="*/ 1796438 h 4036143"/>
                    <a:gd name="connsiteX1870" fmla="*/ 1186060 w 5806384"/>
                    <a:gd name="connsiteY1870" fmla="*/ 1639241 h 4036143"/>
                    <a:gd name="connsiteX1871" fmla="*/ 1280945 w 5806384"/>
                    <a:gd name="connsiteY1871" fmla="*/ 1642073 h 4036143"/>
                    <a:gd name="connsiteX1872" fmla="*/ 1205887 w 5806384"/>
                    <a:gd name="connsiteY1872" fmla="*/ 1802103 h 4036143"/>
                    <a:gd name="connsiteX1873" fmla="*/ 1200222 w 5806384"/>
                    <a:gd name="connsiteY1873" fmla="*/ 1796438 h 4036143"/>
                    <a:gd name="connsiteX1874" fmla="*/ 1422564 w 5806384"/>
                    <a:gd name="connsiteY1874" fmla="*/ 1644906 h 4036143"/>
                    <a:gd name="connsiteX1875" fmla="*/ 1283777 w 5806384"/>
                    <a:gd name="connsiteY1875" fmla="*/ 1640657 h 4036143"/>
                    <a:gd name="connsiteX1876" fmla="*/ 1307852 w 5806384"/>
                    <a:gd name="connsiteY1876" fmla="*/ 1588258 h 4036143"/>
                    <a:gd name="connsiteX1877" fmla="*/ 1422564 w 5806384"/>
                    <a:gd name="connsiteY1877" fmla="*/ 1644906 h 4036143"/>
                    <a:gd name="connsiteX1878" fmla="*/ 1449472 w 5806384"/>
                    <a:gd name="connsiteY1878" fmla="*/ 1647738 h 4036143"/>
                    <a:gd name="connsiteX1879" fmla="*/ 1455137 w 5806384"/>
                    <a:gd name="connsiteY1879" fmla="*/ 1657651 h 4036143"/>
                    <a:gd name="connsiteX1880" fmla="*/ 1432478 w 5806384"/>
                    <a:gd name="connsiteY1880" fmla="*/ 1646322 h 4036143"/>
                    <a:gd name="connsiteX1881" fmla="*/ 1449472 w 5806384"/>
                    <a:gd name="connsiteY1881" fmla="*/ 1647738 h 4036143"/>
                    <a:gd name="connsiteX1882" fmla="*/ 2674477 w 5806384"/>
                    <a:gd name="connsiteY1882" fmla="*/ 2814679 h 4036143"/>
                    <a:gd name="connsiteX1883" fmla="*/ 2674477 w 5806384"/>
                    <a:gd name="connsiteY1883" fmla="*/ 2813263 h 4036143"/>
                    <a:gd name="connsiteX1884" fmla="*/ 2634824 w 5806384"/>
                    <a:gd name="connsiteY1884" fmla="*/ 2942136 h 4036143"/>
                    <a:gd name="connsiteX1885" fmla="*/ 2454968 w 5806384"/>
                    <a:gd name="connsiteY1885" fmla="*/ 2623494 h 4036143"/>
                    <a:gd name="connsiteX1886" fmla="*/ 2531442 w 5806384"/>
                    <a:gd name="connsiteY1886" fmla="*/ 2677309 h 4036143"/>
                    <a:gd name="connsiteX1887" fmla="*/ 2675894 w 5806384"/>
                    <a:gd name="connsiteY1887" fmla="*/ 2810431 h 4036143"/>
                    <a:gd name="connsiteX1888" fmla="*/ 2675894 w 5806384"/>
                    <a:gd name="connsiteY1888" fmla="*/ 2810431 h 4036143"/>
                    <a:gd name="connsiteX1889" fmla="*/ 2677310 w 5806384"/>
                    <a:gd name="connsiteY1889" fmla="*/ 2809015 h 4036143"/>
                    <a:gd name="connsiteX1890" fmla="*/ 2636240 w 5806384"/>
                    <a:gd name="connsiteY1890" fmla="*/ 2750951 h 4036143"/>
                    <a:gd name="connsiteX1891" fmla="*/ 2834507 w 5806384"/>
                    <a:gd name="connsiteY1891" fmla="*/ 2891154 h 4036143"/>
                    <a:gd name="connsiteX1892" fmla="*/ 2668813 w 5806384"/>
                    <a:gd name="connsiteY1892" fmla="*/ 2974709 h 4036143"/>
                    <a:gd name="connsiteX1893" fmla="*/ 2674477 w 5806384"/>
                    <a:gd name="connsiteY1893" fmla="*/ 2814679 h 4036143"/>
                    <a:gd name="connsiteX1894" fmla="*/ 2520112 w 5806384"/>
                    <a:gd name="connsiteY1894" fmla="*/ 2665979 h 4036143"/>
                    <a:gd name="connsiteX1895" fmla="*/ 2452135 w 5806384"/>
                    <a:gd name="connsiteY1895" fmla="*/ 2619245 h 4036143"/>
                    <a:gd name="connsiteX1896" fmla="*/ 2435141 w 5806384"/>
                    <a:gd name="connsiteY1896" fmla="*/ 2589505 h 4036143"/>
                    <a:gd name="connsiteX1897" fmla="*/ 2520112 w 5806384"/>
                    <a:gd name="connsiteY1897" fmla="*/ 2665979 h 4036143"/>
                    <a:gd name="connsiteX1898" fmla="*/ 2654651 w 5806384"/>
                    <a:gd name="connsiteY1898" fmla="*/ 2981790 h 4036143"/>
                    <a:gd name="connsiteX1899" fmla="*/ 2617830 w 5806384"/>
                    <a:gd name="connsiteY1899" fmla="*/ 3000200 h 4036143"/>
                    <a:gd name="connsiteX1900" fmla="*/ 2634824 w 5806384"/>
                    <a:gd name="connsiteY1900" fmla="*/ 2946385 h 4036143"/>
                    <a:gd name="connsiteX1901" fmla="*/ 2654651 w 5806384"/>
                    <a:gd name="connsiteY1901" fmla="*/ 2981790 h 4036143"/>
                    <a:gd name="connsiteX1902" fmla="*/ 2671645 w 5806384"/>
                    <a:gd name="connsiteY1902" fmla="*/ 2827425 h 4036143"/>
                    <a:gd name="connsiteX1903" fmla="*/ 2668813 w 5806384"/>
                    <a:gd name="connsiteY1903" fmla="*/ 2974709 h 4036143"/>
                    <a:gd name="connsiteX1904" fmla="*/ 2657483 w 5806384"/>
                    <a:gd name="connsiteY1904" fmla="*/ 2980374 h 4036143"/>
                    <a:gd name="connsiteX1905" fmla="*/ 2636240 w 5806384"/>
                    <a:gd name="connsiteY1905" fmla="*/ 2943553 h 4036143"/>
                    <a:gd name="connsiteX1906" fmla="*/ 2671645 w 5806384"/>
                    <a:gd name="connsiteY1906" fmla="*/ 2827425 h 4036143"/>
                    <a:gd name="connsiteX1907" fmla="*/ 2668813 w 5806384"/>
                    <a:gd name="connsiteY1907" fmla="*/ 2977541 h 4036143"/>
                    <a:gd name="connsiteX1908" fmla="*/ 2668813 w 5806384"/>
                    <a:gd name="connsiteY1908" fmla="*/ 3001616 h 4036143"/>
                    <a:gd name="connsiteX1909" fmla="*/ 2658899 w 5806384"/>
                    <a:gd name="connsiteY1909" fmla="*/ 2983206 h 4036143"/>
                    <a:gd name="connsiteX1910" fmla="*/ 2668813 w 5806384"/>
                    <a:gd name="connsiteY1910" fmla="*/ 2977541 h 4036143"/>
                    <a:gd name="connsiteX1911" fmla="*/ 2695720 w 5806384"/>
                    <a:gd name="connsiteY1911" fmla="*/ 3054016 h 4036143"/>
                    <a:gd name="connsiteX1912" fmla="*/ 2661732 w 5806384"/>
                    <a:gd name="connsiteY1912" fmla="*/ 3381156 h 4036143"/>
                    <a:gd name="connsiteX1913" fmla="*/ 2670229 w 5806384"/>
                    <a:gd name="connsiteY1913" fmla="*/ 3008697 h 4036143"/>
                    <a:gd name="connsiteX1914" fmla="*/ 2695720 w 5806384"/>
                    <a:gd name="connsiteY1914" fmla="*/ 3054016 h 4036143"/>
                    <a:gd name="connsiteX1915" fmla="*/ 2861415 w 5806384"/>
                    <a:gd name="connsiteY1915" fmla="*/ 2746702 h 4036143"/>
                    <a:gd name="connsiteX1916" fmla="*/ 2797686 w 5806384"/>
                    <a:gd name="connsiteY1916" fmla="*/ 2728292 h 4036143"/>
                    <a:gd name="connsiteX1917" fmla="*/ 2783524 w 5806384"/>
                    <a:gd name="connsiteY1917" fmla="*/ 2685806 h 4036143"/>
                    <a:gd name="connsiteX1918" fmla="*/ 2861415 w 5806384"/>
                    <a:gd name="connsiteY1918" fmla="*/ 2746702 h 4036143"/>
                    <a:gd name="connsiteX1919" fmla="*/ 2865663 w 5806384"/>
                    <a:gd name="connsiteY1919" fmla="*/ 2750951 h 4036143"/>
                    <a:gd name="connsiteX1920" fmla="*/ 2920895 w 5806384"/>
                    <a:gd name="connsiteY1920" fmla="*/ 2793436 h 4036143"/>
                    <a:gd name="connsiteX1921" fmla="*/ 2847253 w 5806384"/>
                    <a:gd name="connsiteY1921" fmla="*/ 2874159 h 4036143"/>
                    <a:gd name="connsiteX1922" fmla="*/ 2797686 w 5806384"/>
                    <a:gd name="connsiteY1922" fmla="*/ 2732540 h 4036143"/>
                    <a:gd name="connsiteX1923" fmla="*/ 2865663 w 5806384"/>
                    <a:gd name="connsiteY1923" fmla="*/ 2750951 h 4036143"/>
                    <a:gd name="connsiteX1924" fmla="*/ 2871328 w 5806384"/>
                    <a:gd name="connsiteY1924" fmla="*/ 2752367 h 4036143"/>
                    <a:gd name="connsiteX1925" fmla="*/ 2940721 w 5806384"/>
                    <a:gd name="connsiteY1925" fmla="*/ 2772194 h 4036143"/>
                    <a:gd name="connsiteX1926" fmla="*/ 2922311 w 5806384"/>
                    <a:gd name="connsiteY1926" fmla="*/ 2792020 h 4036143"/>
                    <a:gd name="connsiteX1927" fmla="*/ 2871328 w 5806384"/>
                    <a:gd name="connsiteY1927" fmla="*/ 2752367 h 4036143"/>
                    <a:gd name="connsiteX1928" fmla="*/ 3208382 w 5806384"/>
                    <a:gd name="connsiteY1928" fmla="*/ 3001616 h 4036143"/>
                    <a:gd name="connsiteX1929" fmla="*/ 3214047 w 5806384"/>
                    <a:gd name="connsiteY1929" fmla="*/ 3015778 h 4036143"/>
                    <a:gd name="connsiteX1930" fmla="*/ 3198468 w 5806384"/>
                    <a:gd name="connsiteY1930" fmla="*/ 3007281 h 4036143"/>
                    <a:gd name="connsiteX1931" fmla="*/ 3208382 w 5806384"/>
                    <a:gd name="connsiteY1931" fmla="*/ 3001616 h 4036143"/>
                    <a:gd name="connsiteX1932" fmla="*/ 4617492 w 5806384"/>
                    <a:gd name="connsiteY1932" fmla="*/ 955221 h 4036143"/>
                    <a:gd name="connsiteX1933" fmla="*/ 4545267 w 5806384"/>
                    <a:gd name="connsiteY1933" fmla="*/ 979296 h 4036143"/>
                    <a:gd name="connsiteX1934" fmla="*/ 4582087 w 5806384"/>
                    <a:gd name="connsiteY1934" fmla="*/ 919816 h 4036143"/>
                    <a:gd name="connsiteX1935" fmla="*/ 4617492 w 5806384"/>
                    <a:gd name="connsiteY1935" fmla="*/ 955221 h 4036143"/>
                    <a:gd name="connsiteX1936" fmla="*/ 4781770 w 5806384"/>
                    <a:gd name="connsiteY1936" fmla="*/ 902822 h 4036143"/>
                    <a:gd name="connsiteX1937" fmla="*/ 4618908 w 5806384"/>
                    <a:gd name="connsiteY1937" fmla="*/ 955221 h 4036143"/>
                    <a:gd name="connsiteX1938" fmla="*/ 4582087 w 5806384"/>
                    <a:gd name="connsiteY1938" fmla="*/ 918400 h 4036143"/>
                    <a:gd name="connsiteX1939" fmla="*/ 4589168 w 5806384"/>
                    <a:gd name="connsiteY1939" fmla="*/ 908486 h 4036143"/>
                    <a:gd name="connsiteX1940" fmla="*/ 4781770 w 5806384"/>
                    <a:gd name="connsiteY1940" fmla="*/ 902822 h 4036143"/>
                    <a:gd name="connsiteX1941" fmla="*/ 5083419 w 5806384"/>
                    <a:gd name="connsiteY1941" fmla="*/ 871665 h 4036143"/>
                    <a:gd name="connsiteX1942" fmla="*/ 5115992 w 5806384"/>
                    <a:gd name="connsiteY1942" fmla="*/ 868833 h 4036143"/>
                    <a:gd name="connsiteX1943" fmla="*/ 5098997 w 5806384"/>
                    <a:gd name="connsiteY1943" fmla="*/ 880163 h 4036143"/>
                    <a:gd name="connsiteX1944" fmla="*/ 5083419 w 5806384"/>
                    <a:gd name="connsiteY1944" fmla="*/ 871665 h 4036143"/>
                    <a:gd name="connsiteX1945" fmla="*/ 5080587 w 5806384"/>
                    <a:gd name="connsiteY1945" fmla="*/ 870249 h 4036143"/>
                    <a:gd name="connsiteX1946" fmla="*/ 4951713 w 5806384"/>
                    <a:gd name="connsiteY1946" fmla="*/ 796607 h 4036143"/>
                    <a:gd name="connsiteX1947" fmla="*/ 5182553 w 5806384"/>
                    <a:gd name="connsiteY1947" fmla="*/ 822099 h 4036143"/>
                    <a:gd name="connsiteX1948" fmla="*/ 5118824 w 5806384"/>
                    <a:gd name="connsiteY1948" fmla="*/ 866001 h 4036143"/>
                    <a:gd name="connsiteX1949" fmla="*/ 5080587 w 5806384"/>
                    <a:gd name="connsiteY1949" fmla="*/ 870249 h 4036143"/>
                    <a:gd name="connsiteX1950" fmla="*/ 5057927 w 5806384"/>
                    <a:gd name="connsiteY1950" fmla="*/ 874498 h 4036143"/>
                    <a:gd name="connsiteX1951" fmla="*/ 5080587 w 5806384"/>
                    <a:gd name="connsiteY1951" fmla="*/ 871665 h 4036143"/>
                    <a:gd name="connsiteX1952" fmla="*/ 5097581 w 5806384"/>
                    <a:gd name="connsiteY1952" fmla="*/ 881579 h 4036143"/>
                    <a:gd name="connsiteX1953" fmla="*/ 5086251 w 5806384"/>
                    <a:gd name="connsiteY1953" fmla="*/ 890076 h 4036143"/>
                    <a:gd name="connsiteX1954" fmla="*/ 5057927 w 5806384"/>
                    <a:gd name="connsiteY1954" fmla="*/ 874498 h 4036143"/>
                    <a:gd name="connsiteX1955" fmla="*/ 5053679 w 5806384"/>
                    <a:gd name="connsiteY1955" fmla="*/ 873082 h 4036143"/>
                    <a:gd name="connsiteX1956" fmla="*/ 4910644 w 5806384"/>
                    <a:gd name="connsiteY1956" fmla="*/ 792359 h 4036143"/>
                    <a:gd name="connsiteX1957" fmla="*/ 4946049 w 5806384"/>
                    <a:gd name="connsiteY1957" fmla="*/ 796607 h 4036143"/>
                    <a:gd name="connsiteX1958" fmla="*/ 5076338 w 5806384"/>
                    <a:gd name="connsiteY1958" fmla="*/ 870249 h 4036143"/>
                    <a:gd name="connsiteX1959" fmla="*/ 5053679 w 5806384"/>
                    <a:gd name="connsiteY1959" fmla="*/ 873082 h 4036143"/>
                    <a:gd name="connsiteX1960" fmla="*/ 4941800 w 5806384"/>
                    <a:gd name="connsiteY1960" fmla="*/ 793775 h 4036143"/>
                    <a:gd name="connsiteX1961" fmla="*/ 4902146 w 5806384"/>
                    <a:gd name="connsiteY1961" fmla="*/ 789526 h 4036143"/>
                    <a:gd name="connsiteX1962" fmla="*/ 4900730 w 5806384"/>
                    <a:gd name="connsiteY1962" fmla="*/ 789526 h 4036143"/>
                    <a:gd name="connsiteX1963" fmla="*/ 5050846 w 5806384"/>
                    <a:gd name="connsiteY1963" fmla="*/ 873082 h 4036143"/>
                    <a:gd name="connsiteX1964" fmla="*/ 4801597 w 5806384"/>
                    <a:gd name="connsiteY1964" fmla="*/ 899989 h 4036143"/>
                    <a:gd name="connsiteX1965" fmla="*/ 4791683 w 5806384"/>
                    <a:gd name="connsiteY1965" fmla="*/ 899989 h 4036143"/>
                    <a:gd name="connsiteX1966" fmla="*/ 4654313 w 5806384"/>
                    <a:gd name="connsiteY1966" fmla="*/ 800856 h 4036143"/>
                    <a:gd name="connsiteX1967" fmla="*/ 4732203 w 5806384"/>
                    <a:gd name="connsiteY1967" fmla="*/ 674815 h 4036143"/>
                    <a:gd name="connsiteX1968" fmla="*/ 4941800 w 5806384"/>
                    <a:gd name="connsiteY1968" fmla="*/ 793775 h 4036143"/>
                    <a:gd name="connsiteX1969" fmla="*/ 4790268 w 5806384"/>
                    <a:gd name="connsiteY1969" fmla="*/ 902822 h 4036143"/>
                    <a:gd name="connsiteX1970" fmla="*/ 4803013 w 5806384"/>
                    <a:gd name="connsiteY1970" fmla="*/ 902822 h 4036143"/>
                    <a:gd name="connsiteX1971" fmla="*/ 5055096 w 5806384"/>
                    <a:gd name="connsiteY1971" fmla="*/ 875914 h 4036143"/>
                    <a:gd name="connsiteX1972" fmla="*/ 5083419 w 5806384"/>
                    <a:gd name="connsiteY1972" fmla="*/ 891492 h 4036143"/>
                    <a:gd name="connsiteX1973" fmla="*/ 4773273 w 5806384"/>
                    <a:gd name="connsiteY1973" fmla="*/ 1106753 h 4036143"/>
                    <a:gd name="connsiteX1974" fmla="*/ 4621740 w 5806384"/>
                    <a:gd name="connsiteY1974" fmla="*/ 956637 h 4036143"/>
                    <a:gd name="connsiteX1975" fmla="*/ 4790268 w 5806384"/>
                    <a:gd name="connsiteY1975" fmla="*/ 902822 h 4036143"/>
                    <a:gd name="connsiteX1976" fmla="*/ 5086251 w 5806384"/>
                    <a:gd name="connsiteY1976" fmla="*/ 891492 h 4036143"/>
                    <a:gd name="connsiteX1977" fmla="*/ 5097581 w 5806384"/>
                    <a:gd name="connsiteY1977" fmla="*/ 882995 h 4036143"/>
                    <a:gd name="connsiteX1978" fmla="*/ 5268940 w 5806384"/>
                    <a:gd name="connsiteY1978" fmla="*/ 980712 h 4036143"/>
                    <a:gd name="connsiteX1979" fmla="*/ 5263275 w 5806384"/>
                    <a:gd name="connsiteY1979" fmla="*/ 989209 h 4036143"/>
                    <a:gd name="connsiteX1980" fmla="*/ 5086251 w 5806384"/>
                    <a:gd name="connsiteY1980" fmla="*/ 891492 h 4036143"/>
                    <a:gd name="connsiteX1981" fmla="*/ 5365241 w 5806384"/>
                    <a:gd name="connsiteY1981" fmla="*/ 841925 h 4036143"/>
                    <a:gd name="connsiteX1982" fmla="*/ 5271773 w 5806384"/>
                    <a:gd name="connsiteY1982" fmla="*/ 979296 h 4036143"/>
                    <a:gd name="connsiteX1983" fmla="*/ 5100413 w 5806384"/>
                    <a:gd name="connsiteY1983" fmla="*/ 881579 h 4036143"/>
                    <a:gd name="connsiteX1984" fmla="*/ 5120240 w 5806384"/>
                    <a:gd name="connsiteY1984" fmla="*/ 867417 h 4036143"/>
                    <a:gd name="connsiteX1985" fmla="*/ 5365241 w 5806384"/>
                    <a:gd name="connsiteY1985" fmla="*/ 841925 h 4036143"/>
                    <a:gd name="connsiteX1986" fmla="*/ 1812017 w 5806384"/>
                    <a:gd name="connsiteY1986" fmla="*/ 1051522 h 4036143"/>
                    <a:gd name="connsiteX1987" fmla="*/ 1752537 w 5806384"/>
                    <a:gd name="connsiteY1987" fmla="*/ 1081262 h 4036143"/>
                    <a:gd name="connsiteX1988" fmla="*/ 1766699 w 5806384"/>
                    <a:gd name="connsiteY1988" fmla="*/ 996290 h 4036143"/>
                    <a:gd name="connsiteX1989" fmla="*/ 1812017 w 5806384"/>
                    <a:gd name="connsiteY1989" fmla="*/ 1051522 h 4036143"/>
                    <a:gd name="connsiteX1990" fmla="*/ 1108170 w 5806384"/>
                    <a:gd name="connsiteY1990" fmla="*/ 946724 h 4036143"/>
                    <a:gd name="connsiteX1991" fmla="*/ 1103921 w 5806384"/>
                    <a:gd name="connsiteY1991" fmla="*/ 959469 h 4036143"/>
                    <a:gd name="connsiteX1992" fmla="*/ 1092592 w 5806384"/>
                    <a:gd name="connsiteY1992" fmla="*/ 938226 h 4036143"/>
                    <a:gd name="connsiteX1993" fmla="*/ 1108170 w 5806384"/>
                    <a:gd name="connsiteY1993" fmla="*/ 946724 h 4036143"/>
                    <a:gd name="connsiteX1994" fmla="*/ 1421148 w 5806384"/>
                    <a:gd name="connsiteY1994" fmla="*/ 1898404 h 4036143"/>
                    <a:gd name="connsiteX1995" fmla="*/ 1559935 w 5806384"/>
                    <a:gd name="connsiteY1995" fmla="*/ 1857334 h 4036143"/>
                    <a:gd name="connsiteX1996" fmla="*/ 1601004 w 5806384"/>
                    <a:gd name="connsiteY1996" fmla="*/ 1935225 h 4036143"/>
                    <a:gd name="connsiteX1997" fmla="*/ 1421148 w 5806384"/>
                    <a:gd name="connsiteY1997" fmla="*/ 1898404 h 4036143"/>
                    <a:gd name="connsiteX1998" fmla="*/ 1742623 w 5806384"/>
                    <a:gd name="connsiteY1998" fmla="*/ 1800687 h 4036143"/>
                    <a:gd name="connsiteX1999" fmla="*/ 1561351 w 5806384"/>
                    <a:gd name="connsiteY1999" fmla="*/ 1854502 h 4036143"/>
                    <a:gd name="connsiteX2000" fmla="*/ 1459385 w 5806384"/>
                    <a:gd name="connsiteY2000" fmla="*/ 1663316 h 4036143"/>
                    <a:gd name="connsiteX2001" fmla="*/ 1742623 w 5806384"/>
                    <a:gd name="connsiteY2001" fmla="*/ 1800687 h 4036143"/>
                    <a:gd name="connsiteX2002" fmla="*/ 2194388 w 5806384"/>
                    <a:gd name="connsiteY2002" fmla="*/ 2439389 h 4036143"/>
                    <a:gd name="connsiteX2003" fmla="*/ 2195805 w 5806384"/>
                    <a:gd name="connsiteY2003" fmla="*/ 2439389 h 4036143"/>
                    <a:gd name="connsiteX2004" fmla="*/ 2395488 w 5806384"/>
                    <a:gd name="connsiteY2004" fmla="*/ 2579592 h 4036143"/>
                    <a:gd name="connsiteX2005" fmla="*/ 2347337 w 5806384"/>
                    <a:gd name="connsiteY2005" fmla="*/ 2797685 h 4036143"/>
                    <a:gd name="connsiteX2006" fmla="*/ 2194388 w 5806384"/>
                    <a:gd name="connsiteY2006" fmla="*/ 2439389 h 4036143"/>
                    <a:gd name="connsiteX2007" fmla="*/ 2192972 w 5806384"/>
                    <a:gd name="connsiteY2007" fmla="*/ 2437973 h 4036143"/>
                    <a:gd name="connsiteX2008" fmla="*/ 2192972 w 5806384"/>
                    <a:gd name="connsiteY2008" fmla="*/ 2437973 h 4036143"/>
                    <a:gd name="connsiteX2009" fmla="*/ 2192972 w 5806384"/>
                    <a:gd name="connsiteY2009" fmla="*/ 2437973 h 4036143"/>
                    <a:gd name="connsiteX2010" fmla="*/ 2192972 w 5806384"/>
                    <a:gd name="connsiteY2010" fmla="*/ 2437973 h 4036143"/>
                    <a:gd name="connsiteX2011" fmla="*/ 4089253 w 5806384"/>
                    <a:gd name="connsiteY2011" fmla="*/ 1708634 h 4036143"/>
                    <a:gd name="connsiteX2012" fmla="*/ 3939136 w 5806384"/>
                    <a:gd name="connsiteY2012" fmla="*/ 1749704 h 4036143"/>
                    <a:gd name="connsiteX2013" fmla="*/ 3971709 w 5806384"/>
                    <a:gd name="connsiteY2013" fmla="*/ 1647738 h 4036143"/>
                    <a:gd name="connsiteX2014" fmla="*/ 4089253 w 5806384"/>
                    <a:gd name="connsiteY2014" fmla="*/ 1708634 h 4036143"/>
                    <a:gd name="connsiteX2015" fmla="*/ 5284518 w 5806384"/>
                    <a:gd name="connsiteY2015" fmla="*/ 1140742 h 4036143"/>
                    <a:gd name="connsiteX2016" fmla="*/ 5356744 w 5806384"/>
                    <a:gd name="connsiteY2016" fmla="*/ 1031695 h 4036143"/>
                    <a:gd name="connsiteX2017" fmla="*/ 5400646 w 5806384"/>
                    <a:gd name="connsiteY2017" fmla="*/ 1057186 h 4036143"/>
                    <a:gd name="connsiteX2018" fmla="*/ 5284518 w 5806384"/>
                    <a:gd name="connsiteY2018" fmla="*/ 1140742 h 4036143"/>
                    <a:gd name="connsiteX2019" fmla="*/ 2801934 w 5806384"/>
                    <a:gd name="connsiteY2019" fmla="*/ 629497 h 4036143"/>
                    <a:gd name="connsiteX2020" fmla="*/ 2818929 w 5806384"/>
                    <a:gd name="connsiteY2020" fmla="*/ 653572 h 4036143"/>
                    <a:gd name="connsiteX2021" fmla="*/ 2541355 w 5806384"/>
                    <a:gd name="connsiteY2021" fmla="*/ 829180 h 4036143"/>
                    <a:gd name="connsiteX2022" fmla="*/ 2801934 w 5806384"/>
                    <a:gd name="connsiteY2022" fmla="*/ 629497 h 4036143"/>
                    <a:gd name="connsiteX2023" fmla="*/ 2532858 w 5806384"/>
                    <a:gd name="connsiteY2023" fmla="*/ 908486 h 4036143"/>
                    <a:gd name="connsiteX2024" fmla="*/ 1926728 w 5806384"/>
                    <a:gd name="connsiteY2024" fmla="*/ 796607 h 4036143"/>
                    <a:gd name="connsiteX2025" fmla="*/ 2129244 w 5806384"/>
                    <a:gd name="connsiteY2025" fmla="*/ 693225 h 4036143"/>
                    <a:gd name="connsiteX2026" fmla="*/ 2532858 w 5806384"/>
                    <a:gd name="connsiteY2026" fmla="*/ 908486 h 4036143"/>
                    <a:gd name="connsiteX2027" fmla="*/ 1710051 w 5806384"/>
                    <a:gd name="connsiteY2027" fmla="*/ 897157 h 4036143"/>
                    <a:gd name="connsiteX2028" fmla="*/ 1753953 w 5806384"/>
                    <a:gd name="connsiteY2028" fmla="*/ 800856 h 4036143"/>
                    <a:gd name="connsiteX2029" fmla="*/ 1763866 w 5806384"/>
                    <a:gd name="connsiteY2029" fmla="*/ 973631 h 4036143"/>
                    <a:gd name="connsiteX2030" fmla="*/ 1710051 w 5806384"/>
                    <a:gd name="connsiteY2030" fmla="*/ 897157 h 4036143"/>
                    <a:gd name="connsiteX2031" fmla="*/ 579930 w 5806384"/>
                    <a:gd name="connsiteY2031" fmla="*/ 1177563 h 4036143"/>
                    <a:gd name="connsiteX2032" fmla="*/ 570017 w 5806384"/>
                    <a:gd name="connsiteY2032" fmla="*/ 1207303 h 4036143"/>
                    <a:gd name="connsiteX2033" fmla="*/ 568601 w 5806384"/>
                    <a:gd name="connsiteY2033" fmla="*/ 1208719 h 4036143"/>
                    <a:gd name="connsiteX2034" fmla="*/ 554439 w 5806384"/>
                    <a:gd name="connsiteY2034" fmla="*/ 1197389 h 4036143"/>
                    <a:gd name="connsiteX2035" fmla="*/ 579930 w 5806384"/>
                    <a:gd name="connsiteY2035" fmla="*/ 1177563 h 4036143"/>
                    <a:gd name="connsiteX2036" fmla="*/ 759787 w 5806384"/>
                    <a:gd name="connsiteY2036" fmla="*/ 871665 h 4036143"/>
                    <a:gd name="connsiteX2037" fmla="*/ 748457 w 5806384"/>
                    <a:gd name="connsiteY2037" fmla="*/ 882995 h 4036143"/>
                    <a:gd name="connsiteX2038" fmla="*/ 747041 w 5806384"/>
                    <a:gd name="connsiteY2038" fmla="*/ 861752 h 4036143"/>
                    <a:gd name="connsiteX2039" fmla="*/ 759787 w 5806384"/>
                    <a:gd name="connsiteY2039" fmla="*/ 871665 h 4036143"/>
                    <a:gd name="connsiteX2040" fmla="*/ 762619 w 5806384"/>
                    <a:gd name="connsiteY2040" fmla="*/ 871665 h 4036143"/>
                    <a:gd name="connsiteX2041" fmla="*/ 948140 w 5806384"/>
                    <a:gd name="connsiteY2041" fmla="*/ 687561 h 4036143"/>
                    <a:gd name="connsiteX2042" fmla="*/ 983545 w 5806384"/>
                    <a:gd name="connsiteY2042" fmla="*/ 749873 h 4036143"/>
                    <a:gd name="connsiteX2043" fmla="*/ 822099 w 5806384"/>
                    <a:gd name="connsiteY2043" fmla="*/ 919816 h 4036143"/>
                    <a:gd name="connsiteX2044" fmla="*/ 762619 w 5806384"/>
                    <a:gd name="connsiteY2044" fmla="*/ 871665 h 4036143"/>
                    <a:gd name="connsiteX2045" fmla="*/ 820683 w 5806384"/>
                    <a:gd name="connsiteY2045" fmla="*/ 921232 h 4036143"/>
                    <a:gd name="connsiteX2046" fmla="*/ 762619 w 5806384"/>
                    <a:gd name="connsiteY2046" fmla="*/ 982128 h 4036143"/>
                    <a:gd name="connsiteX2047" fmla="*/ 756954 w 5806384"/>
                    <a:gd name="connsiteY2047" fmla="*/ 986377 h 4036143"/>
                    <a:gd name="connsiteX2048" fmla="*/ 749873 w 5806384"/>
                    <a:gd name="connsiteY2048" fmla="*/ 884411 h 4036143"/>
                    <a:gd name="connsiteX2049" fmla="*/ 762619 w 5806384"/>
                    <a:gd name="connsiteY2049" fmla="*/ 871665 h 4036143"/>
                    <a:gd name="connsiteX2050" fmla="*/ 820683 w 5806384"/>
                    <a:gd name="connsiteY2050" fmla="*/ 921232 h 4036143"/>
                    <a:gd name="connsiteX2051" fmla="*/ 756954 w 5806384"/>
                    <a:gd name="connsiteY2051" fmla="*/ 989209 h 4036143"/>
                    <a:gd name="connsiteX2052" fmla="*/ 764035 w 5806384"/>
                    <a:gd name="connsiteY2052" fmla="*/ 984961 h 4036143"/>
                    <a:gd name="connsiteX2053" fmla="*/ 822099 w 5806384"/>
                    <a:gd name="connsiteY2053" fmla="*/ 924064 h 4036143"/>
                    <a:gd name="connsiteX2054" fmla="*/ 871666 w 5806384"/>
                    <a:gd name="connsiteY2054" fmla="*/ 965134 h 4036143"/>
                    <a:gd name="connsiteX2055" fmla="*/ 761203 w 5806384"/>
                    <a:gd name="connsiteY2055" fmla="*/ 1045857 h 4036143"/>
                    <a:gd name="connsiteX2056" fmla="*/ 756954 w 5806384"/>
                    <a:gd name="connsiteY2056" fmla="*/ 989209 h 4036143"/>
                    <a:gd name="connsiteX2057" fmla="*/ 584179 w 5806384"/>
                    <a:gd name="connsiteY2057" fmla="*/ 1171898 h 4036143"/>
                    <a:gd name="connsiteX2058" fmla="*/ 602589 w 5806384"/>
                    <a:gd name="connsiteY2058" fmla="*/ 1120915 h 4036143"/>
                    <a:gd name="connsiteX2059" fmla="*/ 616751 w 5806384"/>
                    <a:gd name="connsiteY2059" fmla="*/ 1118083 h 4036143"/>
                    <a:gd name="connsiteX2060" fmla="*/ 592676 w 5806384"/>
                    <a:gd name="connsiteY2060" fmla="*/ 1166233 h 4036143"/>
                    <a:gd name="connsiteX2061" fmla="*/ 584179 w 5806384"/>
                    <a:gd name="connsiteY2061" fmla="*/ 1171898 h 4036143"/>
                    <a:gd name="connsiteX2062" fmla="*/ 591260 w 5806384"/>
                    <a:gd name="connsiteY2062" fmla="*/ 1169066 h 4036143"/>
                    <a:gd name="connsiteX2063" fmla="*/ 572849 w 5806384"/>
                    <a:gd name="connsiteY2063" fmla="*/ 1204470 h 4036143"/>
                    <a:gd name="connsiteX2064" fmla="*/ 571433 w 5806384"/>
                    <a:gd name="connsiteY2064" fmla="*/ 1204470 h 4036143"/>
                    <a:gd name="connsiteX2065" fmla="*/ 582763 w 5806384"/>
                    <a:gd name="connsiteY2065" fmla="*/ 1174730 h 4036143"/>
                    <a:gd name="connsiteX2066" fmla="*/ 591260 w 5806384"/>
                    <a:gd name="connsiteY2066" fmla="*/ 1169066 h 4036143"/>
                    <a:gd name="connsiteX2067" fmla="*/ 490710 w 5806384"/>
                    <a:gd name="connsiteY2067" fmla="*/ 1139326 h 4036143"/>
                    <a:gd name="connsiteX2068" fmla="*/ 490710 w 5806384"/>
                    <a:gd name="connsiteY2068" fmla="*/ 1139326 h 4036143"/>
                    <a:gd name="connsiteX2069" fmla="*/ 599757 w 5806384"/>
                    <a:gd name="connsiteY2069" fmla="*/ 1120915 h 4036143"/>
                    <a:gd name="connsiteX2070" fmla="*/ 579930 w 5806384"/>
                    <a:gd name="connsiteY2070" fmla="*/ 1174730 h 4036143"/>
                    <a:gd name="connsiteX2071" fmla="*/ 550190 w 5806384"/>
                    <a:gd name="connsiteY2071" fmla="*/ 1195973 h 4036143"/>
                    <a:gd name="connsiteX2072" fmla="*/ 435479 w 5806384"/>
                    <a:gd name="connsiteY2072" fmla="*/ 1103921 h 4036143"/>
                    <a:gd name="connsiteX2073" fmla="*/ 608254 w 5806384"/>
                    <a:gd name="connsiteY2073" fmla="*/ 1021782 h 4036143"/>
                    <a:gd name="connsiteX2074" fmla="*/ 490710 w 5806384"/>
                    <a:gd name="connsiteY2074" fmla="*/ 1139326 h 4036143"/>
                    <a:gd name="connsiteX2075" fmla="*/ 684728 w 5806384"/>
                    <a:gd name="connsiteY2075" fmla="*/ 984961 h 4036143"/>
                    <a:gd name="connsiteX2076" fmla="*/ 647908 w 5806384"/>
                    <a:gd name="connsiteY2076" fmla="*/ 1058603 h 4036143"/>
                    <a:gd name="connsiteX2077" fmla="*/ 615335 w 5806384"/>
                    <a:gd name="connsiteY2077" fmla="*/ 1079845 h 4036143"/>
                    <a:gd name="connsiteX2078" fmla="*/ 615335 w 5806384"/>
                    <a:gd name="connsiteY2078" fmla="*/ 1079845 h 4036143"/>
                    <a:gd name="connsiteX2079" fmla="*/ 601173 w 5806384"/>
                    <a:gd name="connsiteY2079" fmla="*/ 1118083 h 4036143"/>
                    <a:gd name="connsiteX2080" fmla="*/ 496375 w 5806384"/>
                    <a:gd name="connsiteY2080" fmla="*/ 1136493 h 4036143"/>
                    <a:gd name="connsiteX2081" fmla="*/ 615335 w 5806384"/>
                    <a:gd name="connsiteY2081" fmla="*/ 1017533 h 4036143"/>
                    <a:gd name="connsiteX2082" fmla="*/ 684728 w 5806384"/>
                    <a:gd name="connsiteY2082" fmla="*/ 984961 h 4036143"/>
                    <a:gd name="connsiteX2083" fmla="*/ 645075 w 5806384"/>
                    <a:gd name="connsiteY2083" fmla="*/ 1062851 h 4036143"/>
                    <a:gd name="connsiteX2084" fmla="*/ 618167 w 5806384"/>
                    <a:gd name="connsiteY2084" fmla="*/ 1115250 h 4036143"/>
                    <a:gd name="connsiteX2085" fmla="*/ 602589 w 5806384"/>
                    <a:gd name="connsiteY2085" fmla="*/ 1118083 h 4036143"/>
                    <a:gd name="connsiteX2086" fmla="*/ 615335 w 5806384"/>
                    <a:gd name="connsiteY2086" fmla="*/ 1081262 h 4036143"/>
                    <a:gd name="connsiteX2087" fmla="*/ 645075 w 5806384"/>
                    <a:gd name="connsiteY2087" fmla="*/ 1062851 h 4036143"/>
                    <a:gd name="connsiteX2088" fmla="*/ 650740 w 5806384"/>
                    <a:gd name="connsiteY2088" fmla="*/ 1057186 h 4036143"/>
                    <a:gd name="connsiteX2089" fmla="*/ 688977 w 5806384"/>
                    <a:gd name="connsiteY2089" fmla="*/ 982128 h 4036143"/>
                    <a:gd name="connsiteX2090" fmla="*/ 688977 w 5806384"/>
                    <a:gd name="connsiteY2090" fmla="*/ 982128 h 4036143"/>
                    <a:gd name="connsiteX2091" fmla="*/ 619584 w 5806384"/>
                    <a:gd name="connsiteY2091" fmla="*/ 1014701 h 4036143"/>
                    <a:gd name="connsiteX2092" fmla="*/ 747041 w 5806384"/>
                    <a:gd name="connsiteY2092" fmla="*/ 887244 h 4036143"/>
                    <a:gd name="connsiteX2093" fmla="*/ 754122 w 5806384"/>
                    <a:gd name="connsiteY2093" fmla="*/ 987793 h 4036143"/>
                    <a:gd name="connsiteX2094" fmla="*/ 650740 w 5806384"/>
                    <a:gd name="connsiteY2094" fmla="*/ 1057186 h 4036143"/>
                    <a:gd name="connsiteX2095" fmla="*/ 647908 w 5806384"/>
                    <a:gd name="connsiteY2095" fmla="*/ 1060019 h 4036143"/>
                    <a:gd name="connsiteX2096" fmla="*/ 754122 w 5806384"/>
                    <a:gd name="connsiteY2096" fmla="*/ 989209 h 4036143"/>
                    <a:gd name="connsiteX2097" fmla="*/ 758370 w 5806384"/>
                    <a:gd name="connsiteY2097" fmla="*/ 1044441 h 4036143"/>
                    <a:gd name="connsiteX2098" fmla="*/ 676231 w 5806384"/>
                    <a:gd name="connsiteY2098" fmla="*/ 1103921 h 4036143"/>
                    <a:gd name="connsiteX2099" fmla="*/ 621000 w 5806384"/>
                    <a:gd name="connsiteY2099" fmla="*/ 1113834 h 4036143"/>
                    <a:gd name="connsiteX2100" fmla="*/ 647908 w 5806384"/>
                    <a:gd name="connsiteY2100" fmla="*/ 1060019 h 4036143"/>
                    <a:gd name="connsiteX2101" fmla="*/ 551606 w 5806384"/>
                    <a:gd name="connsiteY2101" fmla="*/ 1197389 h 4036143"/>
                    <a:gd name="connsiteX2102" fmla="*/ 565768 w 5806384"/>
                    <a:gd name="connsiteY2102" fmla="*/ 1208719 h 4036143"/>
                    <a:gd name="connsiteX2103" fmla="*/ 459554 w 5806384"/>
                    <a:gd name="connsiteY2103" fmla="*/ 1265367 h 4036143"/>
                    <a:gd name="connsiteX2104" fmla="*/ 551606 w 5806384"/>
                    <a:gd name="connsiteY2104" fmla="*/ 1197389 h 4036143"/>
                    <a:gd name="connsiteX2105" fmla="*/ 571433 w 5806384"/>
                    <a:gd name="connsiteY2105" fmla="*/ 1211551 h 4036143"/>
                    <a:gd name="connsiteX2106" fmla="*/ 574265 w 5806384"/>
                    <a:gd name="connsiteY2106" fmla="*/ 1205887 h 4036143"/>
                    <a:gd name="connsiteX2107" fmla="*/ 670566 w 5806384"/>
                    <a:gd name="connsiteY2107" fmla="*/ 1154904 h 4036143"/>
                    <a:gd name="connsiteX2108" fmla="*/ 681896 w 5806384"/>
                    <a:gd name="connsiteY2108" fmla="*/ 1300771 h 4036143"/>
                    <a:gd name="connsiteX2109" fmla="*/ 571433 w 5806384"/>
                    <a:gd name="connsiteY2109" fmla="*/ 1211551 h 4036143"/>
                    <a:gd name="connsiteX2110" fmla="*/ 671983 w 5806384"/>
                    <a:gd name="connsiteY2110" fmla="*/ 1108169 h 4036143"/>
                    <a:gd name="connsiteX2111" fmla="*/ 596925 w 5806384"/>
                    <a:gd name="connsiteY2111" fmla="*/ 1163401 h 4036143"/>
                    <a:gd name="connsiteX2112" fmla="*/ 619584 w 5806384"/>
                    <a:gd name="connsiteY2112" fmla="*/ 1118083 h 4036143"/>
                    <a:gd name="connsiteX2113" fmla="*/ 671983 w 5806384"/>
                    <a:gd name="connsiteY2113" fmla="*/ 1108169 h 4036143"/>
                    <a:gd name="connsiteX2114" fmla="*/ 758370 w 5806384"/>
                    <a:gd name="connsiteY2114" fmla="*/ 1047273 h 4036143"/>
                    <a:gd name="connsiteX2115" fmla="*/ 761203 w 5806384"/>
                    <a:gd name="connsiteY2115" fmla="*/ 1089759 h 4036143"/>
                    <a:gd name="connsiteX2116" fmla="*/ 680480 w 5806384"/>
                    <a:gd name="connsiteY2116" fmla="*/ 1103921 h 4036143"/>
                    <a:gd name="connsiteX2117" fmla="*/ 758370 w 5806384"/>
                    <a:gd name="connsiteY2117" fmla="*/ 1047273 h 4036143"/>
                    <a:gd name="connsiteX2118" fmla="*/ 568601 w 5806384"/>
                    <a:gd name="connsiteY2118" fmla="*/ 1208719 h 4036143"/>
                    <a:gd name="connsiteX2119" fmla="*/ 568601 w 5806384"/>
                    <a:gd name="connsiteY2119" fmla="*/ 1208719 h 4036143"/>
                    <a:gd name="connsiteX2120" fmla="*/ 568601 w 5806384"/>
                    <a:gd name="connsiteY2120" fmla="*/ 1208719 h 4036143"/>
                    <a:gd name="connsiteX2121" fmla="*/ 568601 w 5806384"/>
                    <a:gd name="connsiteY2121" fmla="*/ 1208719 h 4036143"/>
                    <a:gd name="connsiteX2122" fmla="*/ 568601 w 5806384"/>
                    <a:gd name="connsiteY2122" fmla="*/ 1211551 h 4036143"/>
                    <a:gd name="connsiteX2123" fmla="*/ 568601 w 5806384"/>
                    <a:gd name="connsiteY2123" fmla="*/ 1211551 h 4036143"/>
                    <a:gd name="connsiteX2124" fmla="*/ 567185 w 5806384"/>
                    <a:gd name="connsiteY2124" fmla="*/ 1214384 h 4036143"/>
                    <a:gd name="connsiteX2125" fmla="*/ 568601 w 5806384"/>
                    <a:gd name="connsiteY2125" fmla="*/ 1211551 h 4036143"/>
                    <a:gd name="connsiteX2126" fmla="*/ 570017 w 5806384"/>
                    <a:gd name="connsiteY2126" fmla="*/ 1208719 h 4036143"/>
                    <a:gd name="connsiteX2127" fmla="*/ 570017 w 5806384"/>
                    <a:gd name="connsiteY2127" fmla="*/ 1208719 h 4036143"/>
                    <a:gd name="connsiteX2128" fmla="*/ 570017 w 5806384"/>
                    <a:gd name="connsiteY2128" fmla="*/ 1211551 h 4036143"/>
                    <a:gd name="connsiteX2129" fmla="*/ 570017 w 5806384"/>
                    <a:gd name="connsiteY2129" fmla="*/ 1211551 h 4036143"/>
                    <a:gd name="connsiteX2130" fmla="*/ 570017 w 5806384"/>
                    <a:gd name="connsiteY2130" fmla="*/ 1208719 h 4036143"/>
                    <a:gd name="connsiteX2131" fmla="*/ 752706 w 5806384"/>
                    <a:gd name="connsiteY2131" fmla="*/ 2127827 h 4036143"/>
                    <a:gd name="connsiteX2132" fmla="*/ 728630 w 5806384"/>
                    <a:gd name="connsiteY2132" fmla="*/ 2195804 h 4036143"/>
                    <a:gd name="connsiteX2133" fmla="*/ 741376 w 5806384"/>
                    <a:gd name="connsiteY2133" fmla="*/ 2120746 h 4036143"/>
                    <a:gd name="connsiteX2134" fmla="*/ 752706 w 5806384"/>
                    <a:gd name="connsiteY2134" fmla="*/ 2127827 h 4036143"/>
                    <a:gd name="connsiteX2135" fmla="*/ 605422 w 5806384"/>
                    <a:gd name="connsiteY2135" fmla="*/ 1766698 h 4036143"/>
                    <a:gd name="connsiteX2136" fmla="*/ 486461 w 5806384"/>
                    <a:gd name="connsiteY2136" fmla="*/ 1647738 h 4036143"/>
                    <a:gd name="connsiteX2137" fmla="*/ 649323 w 5806384"/>
                    <a:gd name="connsiteY2137" fmla="*/ 1517448 h 4036143"/>
                    <a:gd name="connsiteX2138" fmla="*/ 843342 w 5806384"/>
                    <a:gd name="connsiteY2138" fmla="*/ 1809184 h 4036143"/>
                    <a:gd name="connsiteX2139" fmla="*/ 751289 w 5806384"/>
                    <a:gd name="connsiteY2139" fmla="*/ 1824762 h 4036143"/>
                    <a:gd name="connsiteX2140" fmla="*/ 625248 w 5806384"/>
                    <a:gd name="connsiteY2140" fmla="*/ 1752536 h 4036143"/>
                    <a:gd name="connsiteX2141" fmla="*/ 625248 w 5806384"/>
                    <a:gd name="connsiteY2141" fmla="*/ 1752536 h 4036143"/>
                    <a:gd name="connsiteX2142" fmla="*/ 605422 w 5806384"/>
                    <a:gd name="connsiteY2142" fmla="*/ 1766698 h 4036143"/>
                    <a:gd name="connsiteX2143" fmla="*/ 605422 w 5806384"/>
                    <a:gd name="connsiteY2143" fmla="*/ 1769530 h 4036143"/>
                    <a:gd name="connsiteX2144" fmla="*/ 674815 w 5806384"/>
                    <a:gd name="connsiteY2144" fmla="*/ 1838924 h 4036143"/>
                    <a:gd name="connsiteX2145" fmla="*/ 596925 w 5806384"/>
                    <a:gd name="connsiteY2145" fmla="*/ 1860167 h 4036143"/>
                    <a:gd name="connsiteX2146" fmla="*/ 595508 w 5806384"/>
                    <a:gd name="connsiteY2146" fmla="*/ 1851669 h 4036143"/>
                    <a:gd name="connsiteX2147" fmla="*/ 595508 w 5806384"/>
                    <a:gd name="connsiteY2147" fmla="*/ 1851669 h 4036143"/>
                    <a:gd name="connsiteX2148" fmla="*/ 456722 w 5806384"/>
                    <a:gd name="connsiteY2148" fmla="*/ 1885658 h 4036143"/>
                    <a:gd name="connsiteX2149" fmla="*/ 605422 w 5806384"/>
                    <a:gd name="connsiteY2149" fmla="*/ 1769530 h 4036143"/>
                    <a:gd name="connsiteX2150" fmla="*/ 739960 w 5806384"/>
                    <a:gd name="connsiteY2150" fmla="*/ 2117913 h 4036143"/>
                    <a:gd name="connsiteX2151" fmla="*/ 690393 w 5806384"/>
                    <a:gd name="connsiteY2151" fmla="*/ 2086757 h 4036143"/>
                    <a:gd name="connsiteX2152" fmla="*/ 619584 w 5806384"/>
                    <a:gd name="connsiteY2152" fmla="*/ 1991873 h 4036143"/>
                    <a:gd name="connsiteX2153" fmla="*/ 592676 w 5806384"/>
                    <a:gd name="connsiteY2153" fmla="*/ 1862999 h 4036143"/>
                    <a:gd name="connsiteX2154" fmla="*/ 596925 w 5806384"/>
                    <a:gd name="connsiteY2154" fmla="*/ 1861583 h 4036143"/>
                    <a:gd name="connsiteX2155" fmla="*/ 626665 w 5806384"/>
                    <a:gd name="connsiteY2155" fmla="*/ 1990456 h 4036143"/>
                    <a:gd name="connsiteX2156" fmla="*/ 626665 w 5806384"/>
                    <a:gd name="connsiteY2156" fmla="*/ 1990456 h 4036143"/>
                    <a:gd name="connsiteX2157" fmla="*/ 748457 w 5806384"/>
                    <a:gd name="connsiteY2157" fmla="*/ 2074011 h 4036143"/>
                    <a:gd name="connsiteX2158" fmla="*/ 739960 w 5806384"/>
                    <a:gd name="connsiteY2158" fmla="*/ 2117913 h 4036143"/>
                    <a:gd name="connsiteX2159" fmla="*/ 187645 w 5806384"/>
                    <a:gd name="connsiteY2159" fmla="*/ 2093838 h 4036143"/>
                    <a:gd name="connsiteX2160" fmla="*/ 230131 w 5806384"/>
                    <a:gd name="connsiteY2160" fmla="*/ 1996121 h 4036143"/>
                    <a:gd name="connsiteX2161" fmla="*/ 317935 w 5806384"/>
                    <a:gd name="connsiteY2161" fmla="*/ 1984792 h 4036143"/>
                    <a:gd name="connsiteX2162" fmla="*/ 302357 w 5806384"/>
                    <a:gd name="connsiteY2162" fmla="*/ 2004618 h 4036143"/>
                    <a:gd name="connsiteX2163" fmla="*/ 187645 w 5806384"/>
                    <a:gd name="connsiteY2163" fmla="*/ 2093838 h 4036143"/>
                    <a:gd name="connsiteX2164" fmla="*/ 152241 w 5806384"/>
                    <a:gd name="connsiteY2164" fmla="*/ 2123578 h 4036143"/>
                    <a:gd name="connsiteX2165" fmla="*/ 180564 w 5806384"/>
                    <a:gd name="connsiteY2165" fmla="*/ 2102335 h 4036143"/>
                    <a:gd name="connsiteX2166" fmla="*/ 181980 w 5806384"/>
                    <a:gd name="connsiteY2166" fmla="*/ 2102335 h 4036143"/>
                    <a:gd name="connsiteX2167" fmla="*/ 172067 w 5806384"/>
                    <a:gd name="connsiteY2167" fmla="*/ 2126411 h 4036143"/>
                    <a:gd name="connsiteX2168" fmla="*/ 152241 w 5806384"/>
                    <a:gd name="connsiteY2168" fmla="*/ 2123578 h 4036143"/>
                    <a:gd name="connsiteX2169" fmla="*/ 48858 w 5806384"/>
                    <a:gd name="connsiteY2169" fmla="*/ 2106584 h 4036143"/>
                    <a:gd name="connsiteX2170" fmla="*/ 77182 w 5806384"/>
                    <a:gd name="connsiteY2170" fmla="*/ 2085341 h 4036143"/>
                    <a:gd name="connsiteX2171" fmla="*/ 98425 w 5806384"/>
                    <a:gd name="connsiteY2171" fmla="*/ 2115081 h 4036143"/>
                    <a:gd name="connsiteX2172" fmla="*/ 48858 w 5806384"/>
                    <a:gd name="connsiteY2172" fmla="*/ 2106584 h 4036143"/>
                    <a:gd name="connsiteX2173" fmla="*/ 157905 w 5806384"/>
                    <a:gd name="connsiteY2173" fmla="*/ 2083925 h 4036143"/>
                    <a:gd name="connsiteX2174" fmla="*/ 223050 w 5806384"/>
                    <a:gd name="connsiteY2174" fmla="*/ 1997537 h 4036143"/>
                    <a:gd name="connsiteX2175" fmla="*/ 228715 w 5806384"/>
                    <a:gd name="connsiteY2175" fmla="*/ 1997537 h 4036143"/>
                    <a:gd name="connsiteX2176" fmla="*/ 184813 w 5806384"/>
                    <a:gd name="connsiteY2176" fmla="*/ 2098087 h 4036143"/>
                    <a:gd name="connsiteX2177" fmla="*/ 180564 w 5806384"/>
                    <a:gd name="connsiteY2177" fmla="*/ 2100919 h 4036143"/>
                    <a:gd name="connsiteX2178" fmla="*/ 157905 w 5806384"/>
                    <a:gd name="connsiteY2178" fmla="*/ 2083925 h 4036143"/>
                    <a:gd name="connsiteX2179" fmla="*/ 123917 w 5806384"/>
                    <a:gd name="connsiteY2179" fmla="*/ 2146237 h 4036143"/>
                    <a:gd name="connsiteX2180" fmla="*/ 150824 w 5806384"/>
                    <a:gd name="connsiteY2180" fmla="*/ 2124994 h 4036143"/>
                    <a:gd name="connsiteX2181" fmla="*/ 170651 w 5806384"/>
                    <a:gd name="connsiteY2181" fmla="*/ 2127827 h 4036143"/>
                    <a:gd name="connsiteX2182" fmla="*/ 147992 w 5806384"/>
                    <a:gd name="connsiteY2182" fmla="*/ 2178810 h 4036143"/>
                    <a:gd name="connsiteX2183" fmla="*/ 123917 w 5806384"/>
                    <a:gd name="connsiteY2183" fmla="*/ 2146237 h 4036143"/>
                    <a:gd name="connsiteX2184" fmla="*/ 115420 w 5806384"/>
                    <a:gd name="connsiteY2184" fmla="*/ 2139156 h 4036143"/>
                    <a:gd name="connsiteX2185" fmla="*/ 119668 w 5806384"/>
                    <a:gd name="connsiteY2185" fmla="*/ 2146237 h 4036143"/>
                    <a:gd name="connsiteX2186" fmla="*/ 95593 w 5806384"/>
                    <a:gd name="connsiteY2186" fmla="*/ 2164648 h 4036143"/>
                    <a:gd name="connsiteX2187" fmla="*/ 115420 w 5806384"/>
                    <a:gd name="connsiteY2187" fmla="*/ 2139156 h 4036143"/>
                    <a:gd name="connsiteX2188" fmla="*/ 128165 w 5806384"/>
                    <a:gd name="connsiteY2188" fmla="*/ 2122162 h 4036143"/>
                    <a:gd name="connsiteX2189" fmla="*/ 146575 w 5806384"/>
                    <a:gd name="connsiteY2189" fmla="*/ 2124994 h 4036143"/>
                    <a:gd name="connsiteX2190" fmla="*/ 122500 w 5806384"/>
                    <a:gd name="connsiteY2190" fmla="*/ 2144821 h 4036143"/>
                    <a:gd name="connsiteX2191" fmla="*/ 116836 w 5806384"/>
                    <a:gd name="connsiteY2191" fmla="*/ 2137740 h 4036143"/>
                    <a:gd name="connsiteX2192" fmla="*/ 128165 w 5806384"/>
                    <a:gd name="connsiteY2192" fmla="*/ 2122162 h 4036143"/>
                    <a:gd name="connsiteX2193" fmla="*/ 116836 w 5806384"/>
                    <a:gd name="connsiteY2193" fmla="*/ 2057017 h 4036143"/>
                    <a:gd name="connsiteX2194" fmla="*/ 155073 w 5806384"/>
                    <a:gd name="connsiteY2194" fmla="*/ 2083925 h 4036143"/>
                    <a:gd name="connsiteX2195" fmla="*/ 128165 w 5806384"/>
                    <a:gd name="connsiteY2195" fmla="*/ 2119330 h 4036143"/>
                    <a:gd name="connsiteX2196" fmla="*/ 102674 w 5806384"/>
                    <a:gd name="connsiteY2196" fmla="*/ 2115081 h 4036143"/>
                    <a:gd name="connsiteX2197" fmla="*/ 80015 w 5806384"/>
                    <a:gd name="connsiteY2197" fmla="*/ 2083925 h 4036143"/>
                    <a:gd name="connsiteX2198" fmla="*/ 116836 w 5806384"/>
                    <a:gd name="connsiteY2198" fmla="*/ 2057017 h 4036143"/>
                    <a:gd name="connsiteX2199" fmla="*/ 129581 w 5806384"/>
                    <a:gd name="connsiteY2199" fmla="*/ 2120746 h 4036143"/>
                    <a:gd name="connsiteX2200" fmla="*/ 155073 w 5806384"/>
                    <a:gd name="connsiteY2200" fmla="*/ 2085341 h 4036143"/>
                    <a:gd name="connsiteX2201" fmla="*/ 177732 w 5806384"/>
                    <a:gd name="connsiteY2201" fmla="*/ 2100919 h 4036143"/>
                    <a:gd name="connsiteX2202" fmla="*/ 149408 w 5806384"/>
                    <a:gd name="connsiteY2202" fmla="*/ 2123578 h 4036143"/>
                    <a:gd name="connsiteX2203" fmla="*/ 129581 w 5806384"/>
                    <a:gd name="connsiteY2203" fmla="*/ 2120746 h 4036143"/>
                    <a:gd name="connsiteX2204" fmla="*/ 118252 w 5806384"/>
                    <a:gd name="connsiteY2204" fmla="*/ 2055601 h 4036143"/>
                    <a:gd name="connsiteX2205" fmla="*/ 193310 w 5806384"/>
                    <a:gd name="connsiteY2205" fmla="*/ 2000370 h 4036143"/>
                    <a:gd name="connsiteX2206" fmla="*/ 220218 w 5806384"/>
                    <a:gd name="connsiteY2206" fmla="*/ 1997537 h 4036143"/>
                    <a:gd name="connsiteX2207" fmla="*/ 156489 w 5806384"/>
                    <a:gd name="connsiteY2207" fmla="*/ 2082509 h 4036143"/>
                    <a:gd name="connsiteX2208" fmla="*/ 118252 w 5806384"/>
                    <a:gd name="connsiteY2208" fmla="*/ 2055601 h 4036143"/>
                    <a:gd name="connsiteX2209" fmla="*/ 63020 w 5806384"/>
                    <a:gd name="connsiteY2209" fmla="*/ 2015948 h 4036143"/>
                    <a:gd name="connsiteX2210" fmla="*/ 189061 w 5806384"/>
                    <a:gd name="connsiteY2210" fmla="*/ 2000370 h 4036143"/>
                    <a:gd name="connsiteX2211" fmla="*/ 116836 w 5806384"/>
                    <a:gd name="connsiteY2211" fmla="*/ 2054185 h 4036143"/>
                    <a:gd name="connsiteX2212" fmla="*/ 63020 w 5806384"/>
                    <a:gd name="connsiteY2212" fmla="*/ 2015948 h 4036143"/>
                    <a:gd name="connsiteX2213" fmla="*/ 126749 w 5806384"/>
                    <a:gd name="connsiteY2213" fmla="*/ 2122162 h 4036143"/>
                    <a:gd name="connsiteX2214" fmla="*/ 116836 w 5806384"/>
                    <a:gd name="connsiteY2214" fmla="*/ 2136324 h 4036143"/>
                    <a:gd name="connsiteX2215" fmla="*/ 104090 w 5806384"/>
                    <a:gd name="connsiteY2215" fmla="*/ 2119330 h 4036143"/>
                    <a:gd name="connsiteX2216" fmla="*/ 126749 w 5806384"/>
                    <a:gd name="connsiteY2216" fmla="*/ 2122162 h 4036143"/>
                    <a:gd name="connsiteX2217" fmla="*/ 223050 w 5806384"/>
                    <a:gd name="connsiteY2217" fmla="*/ 1994705 h 4036143"/>
                    <a:gd name="connsiteX2218" fmla="*/ 232963 w 5806384"/>
                    <a:gd name="connsiteY2218" fmla="*/ 1980543 h 4036143"/>
                    <a:gd name="connsiteX2219" fmla="*/ 227299 w 5806384"/>
                    <a:gd name="connsiteY2219" fmla="*/ 1993289 h 4036143"/>
                    <a:gd name="connsiteX2220" fmla="*/ 223050 w 5806384"/>
                    <a:gd name="connsiteY2220" fmla="*/ 1994705 h 4036143"/>
                    <a:gd name="connsiteX2221" fmla="*/ 238628 w 5806384"/>
                    <a:gd name="connsiteY2221" fmla="*/ 1973462 h 4036143"/>
                    <a:gd name="connsiteX2222" fmla="*/ 238628 w 5806384"/>
                    <a:gd name="connsiteY2222" fmla="*/ 1973462 h 4036143"/>
                    <a:gd name="connsiteX2223" fmla="*/ 237212 w 5806384"/>
                    <a:gd name="connsiteY2223" fmla="*/ 1972046 h 4036143"/>
                    <a:gd name="connsiteX2224" fmla="*/ 220218 w 5806384"/>
                    <a:gd name="connsiteY2224" fmla="*/ 1994705 h 4036143"/>
                    <a:gd name="connsiteX2225" fmla="*/ 194726 w 5806384"/>
                    <a:gd name="connsiteY2225" fmla="*/ 1997537 h 4036143"/>
                    <a:gd name="connsiteX2226" fmla="*/ 234380 w 5806384"/>
                    <a:gd name="connsiteY2226" fmla="*/ 1967797 h 4036143"/>
                    <a:gd name="connsiteX2227" fmla="*/ 234380 w 5806384"/>
                    <a:gd name="connsiteY2227" fmla="*/ 1967797 h 4036143"/>
                    <a:gd name="connsiteX2228" fmla="*/ 74350 w 5806384"/>
                    <a:gd name="connsiteY2228" fmla="*/ 1981959 h 4036143"/>
                    <a:gd name="connsiteX2229" fmla="*/ 370334 w 5806384"/>
                    <a:gd name="connsiteY2229" fmla="*/ 1909733 h 4036143"/>
                    <a:gd name="connsiteX2230" fmla="*/ 375999 w 5806384"/>
                    <a:gd name="connsiteY2230" fmla="*/ 1912566 h 4036143"/>
                    <a:gd name="connsiteX2231" fmla="*/ 317935 w 5806384"/>
                    <a:gd name="connsiteY2231" fmla="*/ 1984792 h 4036143"/>
                    <a:gd name="connsiteX2232" fmla="*/ 228715 w 5806384"/>
                    <a:gd name="connsiteY2232" fmla="*/ 1996121 h 4036143"/>
                    <a:gd name="connsiteX2233" fmla="*/ 238628 w 5806384"/>
                    <a:gd name="connsiteY2233" fmla="*/ 1973462 h 4036143"/>
                    <a:gd name="connsiteX2234" fmla="*/ 230131 w 5806384"/>
                    <a:gd name="connsiteY2234" fmla="*/ 1970630 h 4036143"/>
                    <a:gd name="connsiteX2235" fmla="*/ 191894 w 5806384"/>
                    <a:gd name="connsiteY2235" fmla="*/ 1998953 h 4036143"/>
                    <a:gd name="connsiteX2236" fmla="*/ 57356 w 5806384"/>
                    <a:gd name="connsiteY2236" fmla="*/ 2015948 h 4036143"/>
                    <a:gd name="connsiteX2237" fmla="*/ 57356 w 5806384"/>
                    <a:gd name="connsiteY2237" fmla="*/ 2015948 h 4036143"/>
                    <a:gd name="connsiteX2238" fmla="*/ 115420 w 5806384"/>
                    <a:gd name="connsiteY2238" fmla="*/ 2057017 h 4036143"/>
                    <a:gd name="connsiteX2239" fmla="*/ 80015 w 5806384"/>
                    <a:gd name="connsiteY2239" fmla="*/ 2083925 h 4036143"/>
                    <a:gd name="connsiteX2240" fmla="*/ 19118 w 5806384"/>
                    <a:gd name="connsiteY2240" fmla="*/ 1997537 h 4036143"/>
                    <a:gd name="connsiteX2241" fmla="*/ 65853 w 5806384"/>
                    <a:gd name="connsiteY2241" fmla="*/ 1986208 h 4036143"/>
                    <a:gd name="connsiteX2242" fmla="*/ 230131 w 5806384"/>
                    <a:gd name="connsiteY2242" fmla="*/ 1970630 h 4036143"/>
                    <a:gd name="connsiteX2243" fmla="*/ 13454 w 5806384"/>
                    <a:gd name="connsiteY2243" fmla="*/ 1994705 h 4036143"/>
                    <a:gd name="connsiteX2244" fmla="*/ 13454 w 5806384"/>
                    <a:gd name="connsiteY2244" fmla="*/ 1994705 h 4036143"/>
                    <a:gd name="connsiteX2245" fmla="*/ 75766 w 5806384"/>
                    <a:gd name="connsiteY2245" fmla="*/ 2083925 h 4036143"/>
                    <a:gd name="connsiteX2246" fmla="*/ 43194 w 5806384"/>
                    <a:gd name="connsiteY2246" fmla="*/ 2108000 h 4036143"/>
                    <a:gd name="connsiteX2247" fmla="*/ 99841 w 5806384"/>
                    <a:gd name="connsiteY2247" fmla="*/ 2117913 h 4036143"/>
                    <a:gd name="connsiteX2248" fmla="*/ 114003 w 5806384"/>
                    <a:gd name="connsiteY2248" fmla="*/ 2137740 h 4036143"/>
                    <a:gd name="connsiteX2249" fmla="*/ 89928 w 5806384"/>
                    <a:gd name="connsiteY2249" fmla="*/ 2170312 h 4036143"/>
                    <a:gd name="connsiteX2250" fmla="*/ 47442 w 5806384"/>
                    <a:gd name="connsiteY2250" fmla="*/ 2204301 h 4036143"/>
                    <a:gd name="connsiteX2251" fmla="*/ 10621 w 5806384"/>
                    <a:gd name="connsiteY2251" fmla="*/ 1990456 h 4036143"/>
                    <a:gd name="connsiteX2252" fmla="*/ 50275 w 5806384"/>
                    <a:gd name="connsiteY2252" fmla="*/ 1987624 h 4036143"/>
                    <a:gd name="connsiteX2253" fmla="*/ 13454 w 5806384"/>
                    <a:gd name="connsiteY2253" fmla="*/ 1994705 h 4036143"/>
                    <a:gd name="connsiteX2254" fmla="*/ 58772 w 5806384"/>
                    <a:gd name="connsiteY2254" fmla="*/ 2215631 h 4036143"/>
                    <a:gd name="connsiteX2255" fmla="*/ 92760 w 5806384"/>
                    <a:gd name="connsiteY2255" fmla="*/ 2170312 h 4036143"/>
                    <a:gd name="connsiteX2256" fmla="*/ 122500 w 5806384"/>
                    <a:gd name="connsiteY2256" fmla="*/ 2147654 h 4036143"/>
                    <a:gd name="connsiteX2257" fmla="*/ 147992 w 5806384"/>
                    <a:gd name="connsiteY2257" fmla="*/ 2184474 h 4036143"/>
                    <a:gd name="connsiteX2258" fmla="*/ 147992 w 5806384"/>
                    <a:gd name="connsiteY2258" fmla="*/ 2184474 h 4036143"/>
                    <a:gd name="connsiteX2259" fmla="*/ 172067 w 5806384"/>
                    <a:gd name="connsiteY2259" fmla="*/ 2129243 h 4036143"/>
                    <a:gd name="connsiteX2260" fmla="*/ 196142 w 5806384"/>
                    <a:gd name="connsiteY2260" fmla="*/ 2133492 h 4036143"/>
                    <a:gd name="connsiteX2261" fmla="*/ 130998 w 5806384"/>
                    <a:gd name="connsiteY2261" fmla="*/ 2214214 h 4036143"/>
                    <a:gd name="connsiteX2262" fmla="*/ 58772 w 5806384"/>
                    <a:gd name="connsiteY2262" fmla="*/ 2215631 h 4036143"/>
                    <a:gd name="connsiteX2263" fmla="*/ 181980 w 5806384"/>
                    <a:gd name="connsiteY2263" fmla="*/ 2100919 h 4036143"/>
                    <a:gd name="connsiteX2264" fmla="*/ 181980 w 5806384"/>
                    <a:gd name="connsiteY2264" fmla="*/ 2100919 h 4036143"/>
                    <a:gd name="connsiteX2265" fmla="*/ 181980 w 5806384"/>
                    <a:gd name="connsiteY2265" fmla="*/ 2100919 h 4036143"/>
                    <a:gd name="connsiteX2266" fmla="*/ 181980 w 5806384"/>
                    <a:gd name="connsiteY2266" fmla="*/ 2100919 h 4036143"/>
                    <a:gd name="connsiteX2267" fmla="*/ 183397 w 5806384"/>
                    <a:gd name="connsiteY2267" fmla="*/ 2102335 h 4036143"/>
                    <a:gd name="connsiteX2268" fmla="*/ 184813 w 5806384"/>
                    <a:gd name="connsiteY2268" fmla="*/ 2098087 h 4036143"/>
                    <a:gd name="connsiteX2269" fmla="*/ 293860 w 5806384"/>
                    <a:gd name="connsiteY2269" fmla="*/ 2011699 h 4036143"/>
                    <a:gd name="connsiteX2270" fmla="*/ 206056 w 5806384"/>
                    <a:gd name="connsiteY2270" fmla="*/ 2119330 h 4036143"/>
                    <a:gd name="connsiteX2271" fmla="*/ 183397 w 5806384"/>
                    <a:gd name="connsiteY2271" fmla="*/ 2102335 h 4036143"/>
                    <a:gd name="connsiteX2272" fmla="*/ 380247 w 5806384"/>
                    <a:gd name="connsiteY2272" fmla="*/ 1911149 h 4036143"/>
                    <a:gd name="connsiteX2273" fmla="*/ 384496 w 5806384"/>
                    <a:gd name="connsiteY2273" fmla="*/ 1905485 h 4036143"/>
                    <a:gd name="connsiteX2274" fmla="*/ 448224 w 5806384"/>
                    <a:gd name="connsiteY2274" fmla="*/ 1889907 h 4036143"/>
                    <a:gd name="connsiteX2275" fmla="*/ 405739 w 5806384"/>
                    <a:gd name="connsiteY2275" fmla="*/ 1923895 h 4036143"/>
                    <a:gd name="connsiteX2276" fmla="*/ 380247 w 5806384"/>
                    <a:gd name="connsiteY2276" fmla="*/ 1911149 h 4036143"/>
                    <a:gd name="connsiteX2277" fmla="*/ 320767 w 5806384"/>
                    <a:gd name="connsiteY2277" fmla="*/ 1780860 h 4036143"/>
                    <a:gd name="connsiteX2278" fmla="*/ 485046 w 5806384"/>
                    <a:gd name="connsiteY2278" fmla="*/ 1776611 h 4036143"/>
                    <a:gd name="connsiteX2279" fmla="*/ 381663 w 5806384"/>
                    <a:gd name="connsiteY2279" fmla="*/ 1902652 h 4036143"/>
                    <a:gd name="connsiteX2280" fmla="*/ 370334 w 5806384"/>
                    <a:gd name="connsiteY2280" fmla="*/ 1905485 h 4036143"/>
                    <a:gd name="connsiteX2281" fmla="*/ 133830 w 5806384"/>
                    <a:gd name="connsiteY2281" fmla="*/ 1783692 h 4036143"/>
                    <a:gd name="connsiteX2282" fmla="*/ 254206 w 5806384"/>
                    <a:gd name="connsiteY2282" fmla="*/ 1780860 h 4036143"/>
                    <a:gd name="connsiteX2283" fmla="*/ 269784 w 5806384"/>
                    <a:gd name="connsiteY2283" fmla="*/ 1817681 h 4036143"/>
                    <a:gd name="connsiteX2284" fmla="*/ 269784 w 5806384"/>
                    <a:gd name="connsiteY2284" fmla="*/ 1817681 h 4036143"/>
                    <a:gd name="connsiteX2285" fmla="*/ 320767 w 5806384"/>
                    <a:gd name="connsiteY2285" fmla="*/ 1780860 h 4036143"/>
                    <a:gd name="connsiteX2286" fmla="*/ 317935 w 5806384"/>
                    <a:gd name="connsiteY2286" fmla="*/ 1780860 h 4036143"/>
                    <a:gd name="connsiteX2287" fmla="*/ 274033 w 5806384"/>
                    <a:gd name="connsiteY2287" fmla="*/ 1816265 h 4036143"/>
                    <a:gd name="connsiteX2288" fmla="*/ 258455 w 5806384"/>
                    <a:gd name="connsiteY2288" fmla="*/ 1782276 h 4036143"/>
                    <a:gd name="connsiteX2289" fmla="*/ 317935 w 5806384"/>
                    <a:gd name="connsiteY2289" fmla="*/ 1780860 h 4036143"/>
                    <a:gd name="connsiteX2290" fmla="*/ 320767 w 5806384"/>
                    <a:gd name="connsiteY2290" fmla="*/ 1779444 h 4036143"/>
                    <a:gd name="connsiteX2291" fmla="*/ 258455 w 5806384"/>
                    <a:gd name="connsiteY2291" fmla="*/ 1780860 h 4036143"/>
                    <a:gd name="connsiteX2292" fmla="*/ 235796 w 5806384"/>
                    <a:gd name="connsiteY2292" fmla="*/ 1729877 h 4036143"/>
                    <a:gd name="connsiteX2293" fmla="*/ 459554 w 5806384"/>
                    <a:gd name="connsiteY2293" fmla="*/ 1547188 h 4036143"/>
                    <a:gd name="connsiteX2294" fmla="*/ 459554 w 5806384"/>
                    <a:gd name="connsiteY2294" fmla="*/ 1625079 h 4036143"/>
                    <a:gd name="connsiteX2295" fmla="*/ 483629 w 5806384"/>
                    <a:gd name="connsiteY2295" fmla="*/ 1649154 h 4036143"/>
                    <a:gd name="connsiteX2296" fmla="*/ 320767 w 5806384"/>
                    <a:gd name="connsiteY2296" fmla="*/ 1779444 h 4036143"/>
                    <a:gd name="connsiteX2297" fmla="*/ 387328 w 5806384"/>
                    <a:gd name="connsiteY2297" fmla="*/ 1902652 h 4036143"/>
                    <a:gd name="connsiteX2298" fmla="*/ 490710 w 5806384"/>
                    <a:gd name="connsiteY2298" fmla="*/ 1775195 h 4036143"/>
                    <a:gd name="connsiteX2299" fmla="*/ 490710 w 5806384"/>
                    <a:gd name="connsiteY2299" fmla="*/ 1775195 h 4036143"/>
                    <a:gd name="connsiteX2300" fmla="*/ 323599 w 5806384"/>
                    <a:gd name="connsiteY2300" fmla="*/ 1779444 h 4036143"/>
                    <a:gd name="connsiteX2301" fmla="*/ 485046 w 5806384"/>
                    <a:gd name="connsiteY2301" fmla="*/ 1650570 h 4036143"/>
                    <a:gd name="connsiteX2302" fmla="*/ 604006 w 5806384"/>
                    <a:gd name="connsiteY2302" fmla="*/ 1769530 h 4036143"/>
                    <a:gd name="connsiteX2303" fmla="*/ 452473 w 5806384"/>
                    <a:gd name="connsiteY2303" fmla="*/ 1888491 h 4036143"/>
                    <a:gd name="connsiteX2304" fmla="*/ 387328 w 5806384"/>
                    <a:gd name="connsiteY2304" fmla="*/ 1902652 h 4036143"/>
                    <a:gd name="connsiteX2305" fmla="*/ 206056 w 5806384"/>
                    <a:gd name="connsiteY2305" fmla="*/ 2120746 h 4036143"/>
                    <a:gd name="connsiteX2306" fmla="*/ 197558 w 5806384"/>
                    <a:gd name="connsiteY2306" fmla="*/ 2132075 h 4036143"/>
                    <a:gd name="connsiteX2307" fmla="*/ 172067 w 5806384"/>
                    <a:gd name="connsiteY2307" fmla="*/ 2127827 h 4036143"/>
                    <a:gd name="connsiteX2308" fmla="*/ 181980 w 5806384"/>
                    <a:gd name="connsiteY2308" fmla="*/ 2105168 h 4036143"/>
                    <a:gd name="connsiteX2309" fmla="*/ 206056 w 5806384"/>
                    <a:gd name="connsiteY2309" fmla="*/ 2120746 h 4036143"/>
                    <a:gd name="connsiteX2310" fmla="*/ 228715 w 5806384"/>
                    <a:gd name="connsiteY2310" fmla="*/ 2136324 h 4036143"/>
                    <a:gd name="connsiteX2311" fmla="*/ 200391 w 5806384"/>
                    <a:gd name="connsiteY2311" fmla="*/ 2132075 h 4036143"/>
                    <a:gd name="connsiteX2312" fmla="*/ 208888 w 5806384"/>
                    <a:gd name="connsiteY2312" fmla="*/ 2122162 h 4036143"/>
                    <a:gd name="connsiteX2313" fmla="*/ 228715 w 5806384"/>
                    <a:gd name="connsiteY2313" fmla="*/ 2136324 h 4036143"/>
                    <a:gd name="connsiteX2314" fmla="*/ 327848 w 5806384"/>
                    <a:gd name="connsiteY2314" fmla="*/ 1983375 h 4036143"/>
                    <a:gd name="connsiteX2315" fmla="*/ 308022 w 5806384"/>
                    <a:gd name="connsiteY2315" fmla="*/ 1998953 h 4036143"/>
                    <a:gd name="connsiteX2316" fmla="*/ 319351 w 5806384"/>
                    <a:gd name="connsiteY2316" fmla="*/ 1984792 h 4036143"/>
                    <a:gd name="connsiteX2317" fmla="*/ 327848 w 5806384"/>
                    <a:gd name="connsiteY2317" fmla="*/ 1983375 h 4036143"/>
                    <a:gd name="connsiteX2318" fmla="*/ 402906 w 5806384"/>
                    <a:gd name="connsiteY2318" fmla="*/ 1925311 h 4036143"/>
                    <a:gd name="connsiteX2319" fmla="*/ 330680 w 5806384"/>
                    <a:gd name="connsiteY2319" fmla="*/ 1981959 h 4036143"/>
                    <a:gd name="connsiteX2320" fmla="*/ 320767 w 5806384"/>
                    <a:gd name="connsiteY2320" fmla="*/ 1983375 h 4036143"/>
                    <a:gd name="connsiteX2321" fmla="*/ 377415 w 5806384"/>
                    <a:gd name="connsiteY2321" fmla="*/ 1912566 h 4036143"/>
                    <a:gd name="connsiteX2322" fmla="*/ 402906 w 5806384"/>
                    <a:gd name="connsiteY2322" fmla="*/ 1925311 h 4036143"/>
                    <a:gd name="connsiteX2323" fmla="*/ 477965 w 5806384"/>
                    <a:gd name="connsiteY2323" fmla="*/ 1963549 h 4036143"/>
                    <a:gd name="connsiteX2324" fmla="*/ 334929 w 5806384"/>
                    <a:gd name="connsiteY2324" fmla="*/ 1980543 h 4036143"/>
                    <a:gd name="connsiteX2325" fmla="*/ 405739 w 5806384"/>
                    <a:gd name="connsiteY2325" fmla="*/ 1925311 h 4036143"/>
                    <a:gd name="connsiteX2326" fmla="*/ 477965 w 5806384"/>
                    <a:gd name="connsiteY2326" fmla="*/ 1963549 h 4036143"/>
                    <a:gd name="connsiteX2327" fmla="*/ 687561 w 5806384"/>
                    <a:gd name="connsiteY2327" fmla="*/ 1836092 h 4036143"/>
                    <a:gd name="connsiteX2328" fmla="*/ 751289 w 5806384"/>
                    <a:gd name="connsiteY2328" fmla="*/ 1826178 h 4036143"/>
                    <a:gd name="connsiteX2329" fmla="*/ 977880 w 5806384"/>
                    <a:gd name="connsiteY2329" fmla="*/ 1956468 h 4036143"/>
                    <a:gd name="connsiteX2330" fmla="*/ 687561 w 5806384"/>
                    <a:gd name="connsiteY2330" fmla="*/ 1836092 h 4036143"/>
                    <a:gd name="connsiteX2331" fmla="*/ 3391071 w 5806384"/>
                    <a:gd name="connsiteY2331" fmla="*/ 3753614 h 4036143"/>
                    <a:gd name="connsiteX2332" fmla="*/ 3575175 w 5806384"/>
                    <a:gd name="connsiteY2332" fmla="*/ 3889568 h 4036143"/>
                    <a:gd name="connsiteX2333" fmla="*/ 3572343 w 5806384"/>
                    <a:gd name="connsiteY2333" fmla="*/ 3899481 h 4036143"/>
                    <a:gd name="connsiteX2334" fmla="*/ 3393902 w 5806384"/>
                    <a:gd name="connsiteY2334" fmla="*/ 3808845 h 4036143"/>
                    <a:gd name="connsiteX2335" fmla="*/ 3391071 w 5806384"/>
                    <a:gd name="connsiteY2335" fmla="*/ 3753614 h 4036143"/>
                    <a:gd name="connsiteX2336" fmla="*/ 3395319 w 5806384"/>
                    <a:gd name="connsiteY2336" fmla="*/ 3832921 h 4036143"/>
                    <a:gd name="connsiteX2337" fmla="*/ 3393902 w 5806384"/>
                    <a:gd name="connsiteY2337" fmla="*/ 3810261 h 4036143"/>
                    <a:gd name="connsiteX2338" fmla="*/ 3572343 w 5806384"/>
                    <a:gd name="connsiteY2338" fmla="*/ 3900898 h 4036143"/>
                    <a:gd name="connsiteX2339" fmla="*/ 3556764 w 5806384"/>
                    <a:gd name="connsiteY2339" fmla="*/ 3957545 h 4036143"/>
                    <a:gd name="connsiteX2340" fmla="*/ 3395319 w 5806384"/>
                    <a:gd name="connsiteY2340" fmla="*/ 3832921 h 4036143"/>
                    <a:gd name="connsiteX2341" fmla="*/ 3357082 w 5806384"/>
                    <a:gd name="connsiteY2341" fmla="*/ 3803181 h 4036143"/>
                    <a:gd name="connsiteX2342" fmla="*/ 3347168 w 5806384"/>
                    <a:gd name="connsiteY2342" fmla="*/ 3786186 h 4036143"/>
                    <a:gd name="connsiteX2343" fmla="*/ 3392486 w 5806384"/>
                    <a:gd name="connsiteY2343" fmla="*/ 3810261 h 4036143"/>
                    <a:gd name="connsiteX2344" fmla="*/ 3393902 w 5806384"/>
                    <a:gd name="connsiteY2344" fmla="*/ 3831504 h 4036143"/>
                    <a:gd name="connsiteX2345" fmla="*/ 3357082 w 5806384"/>
                    <a:gd name="connsiteY2345" fmla="*/ 3803181 h 4036143"/>
                    <a:gd name="connsiteX2346" fmla="*/ 3359914 w 5806384"/>
                    <a:gd name="connsiteY2346" fmla="*/ 3807429 h 4036143"/>
                    <a:gd name="connsiteX2347" fmla="*/ 3393902 w 5806384"/>
                    <a:gd name="connsiteY2347" fmla="*/ 3834337 h 4036143"/>
                    <a:gd name="connsiteX2348" fmla="*/ 3395319 w 5806384"/>
                    <a:gd name="connsiteY2348" fmla="*/ 3866909 h 4036143"/>
                    <a:gd name="connsiteX2349" fmla="*/ 3359914 w 5806384"/>
                    <a:gd name="connsiteY2349" fmla="*/ 3807429 h 4036143"/>
                    <a:gd name="connsiteX2350" fmla="*/ 3342920 w 5806384"/>
                    <a:gd name="connsiteY2350" fmla="*/ 3784770 h 4036143"/>
                    <a:gd name="connsiteX2351" fmla="*/ 3351416 w 5806384"/>
                    <a:gd name="connsiteY2351" fmla="*/ 3800348 h 4036143"/>
                    <a:gd name="connsiteX2352" fmla="*/ 3311763 w 5806384"/>
                    <a:gd name="connsiteY2352" fmla="*/ 3770608 h 4036143"/>
                    <a:gd name="connsiteX2353" fmla="*/ 3342920 w 5806384"/>
                    <a:gd name="connsiteY2353" fmla="*/ 3784770 h 4036143"/>
                    <a:gd name="connsiteX2354" fmla="*/ 3344336 w 5806384"/>
                    <a:gd name="connsiteY2354" fmla="*/ 3783354 h 4036143"/>
                    <a:gd name="connsiteX2355" fmla="*/ 3274943 w 5806384"/>
                    <a:gd name="connsiteY2355" fmla="*/ 3667226 h 4036143"/>
                    <a:gd name="connsiteX2356" fmla="*/ 3389654 w 5806384"/>
                    <a:gd name="connsiteY2356" fmla="*/ 3752198 h 4036143"/>
                    <a:gd name="connsiteX2357" fmla="*/ 3392486 w 5806384"/>
                    <a:gd name="connsiteY2357" fmla="*/ 3807429 h 4036143"/>
                    <a:gd name="connsiteX2358" fmla="*/ 3344336 w 5806384"/>
                    <a:gd name="connsiteY2358" fmla="*/ 3783354 h 4036143"/>
                    <a:gd name="connsiteX2359" fmla="*/ 3575175 w 5806384"/>
                    <a:gd name="connsiteY2359" fmla="*/ 3900898 h 4036143"/>
                    <a:gd name="connsiteX2360" fmla="*/ 3578007 w 5806384"/>
                    <a:gd name="connsiteY2360" fmla="*/ 3890985 h 4036143"/>
                    <a:gd name="connsiteX2361" fmla="*/ 3630406 w 5806384"/>
                    <a:gd name="connsiteY2361" fmla="*/ 3929221 h 4036143"/>
                    <a:gd name="connsiteX2362" fmla="*/ 3575175 w 5806384"/>
                    <a:gd name="connsiteY2362" fmla="*/ 3900898 h 4036143"/>
                    <a:gd name="connsiteX2363" fmla="*/ 3266445 w 5806384"/>
                    <a:gd name="connsiteY2363" fmla="*/ 3525607 h 4036143"/>
                    <a:gd name="connsiteX2364" fmla="*/ 3317428 w 5806384"/>
                    <a:gd name="connsiteY2364" fmla="*/ 3504364 h 4036143"/>
                    <a:gd name="connsiteX2365" fmla="*/ 3350001 w 5806384"/>
                    <a:gd name="connsiteY2365" fmla="*/ 3573757 h 4036143"/>
                    <a:gd name="connsiteX2366" fmla="*/ 3266445 w 5806384"/>
                    <a:gd name="connsiteY2366" fmla="*/ 3525607 h 4036143"/>
                    <a:gd name="connsiteX2367" fmla="*/ 3265029 w 5806384"/>
                    <a:gd name="connsiteY2367" fmla="*/ 3524191 h 4036143"/>
                    <a:gd name="connsiteX2368" fmla="*/ 3170144 w 5806384"/>
                    <a:gd name="connsiteY2368" fmla="*/ 3468959 h 4036143"/>
                    <a:gd name="connsiteX2369" fmla="*/ 3317428 w 5806384"/>
                    <a:gd name="connsiteY2369" fmla="*/ 3501532 h 4036143"/>
                    <a:gd name="connsiteX2370" fmla="*/ 3265029 w 5806384"/>
                    <a:gd name="connsiteY2370" fmla="*/ 3524191 h 4036143"/>
                    <a:gd name="connsiteX2371" fmla="*/ 3361330 w 5806384"/>
                    <a:gd name="connsiteY2371" fmla="*/ 3511445 h 4036143"/>
                    <a:gd name="connsiteX2372" fmla="*/ 3359914 w 5806384"/>
                    <a:gd name="connsiteY2372" fmla="*/ 3711128 h 4036143"/>
                    <a:gd name="connsiteX2373" fmla="*/ 3233873 w 5806384"/>
                    <a:gd name="connsiteY2373" fmla="*/ 3538353 h 4036143"/>
                    <a:gd name="connsiteX2374" fmla="*/ 3265029 w 5806384"/>
                    <a:gd name="connsiteY2374" fmla="*/ 3525607 h 4036143"/>
                    <a:gd name="connsiteX2375" fmla="*/ 3355666 w 5806384"/>
                    <a:gd name="connsiteY2375" fmla="*/ 3578006 h 4036143"/>
                    <a:gd name="connsiteX2376" fmla="*/ 3355666 w 5806384"/>
                    <a:gd name="connsiteY2376" fmla="*/ 3578006 h 4036143"/>
                    <a:gd name="connsiteX2377" fmla="*/ 3320261 w 5806384"/>
                    <a:gd name="connsiteY2377" fmla="*/ 3501532 h 4036143"/>
                    <a:gd name="connsiteX2378" fmla="*/ 3320261 w 5806384"/>
                    <a:gd name="connsiteY2378" fmla="*/ 3501532 h 4036143"/>
                    <a:gd name="connsiteX2379" fmla="*/ 3361330 w 5806384"/>
                    <a:gd name="connsiteY2379" fmla="*/ 3511445 h 4036143"/>
                    <a:gd name="connsiteX2380" fmla="*/ 3668644 w 5806384"/>
                    <a:gd name="connsiteY2380" fmla="*/ 3749365 h 4036143"/>
                    <a:gd name="connsiteX2381" fmla="*/ 3780523 w 5806384"/>
                    <a:gd name="connsiteY2381" fmla="*/ 3692718 h 4036143"/>
                    <a:gd name="connsiteX2382" fmla="*/ 3756448 w 5806384"/>
                    <a:gd name="connsiteY2382" fmla="*/ 3757862 h 4036143"/>
                    <a:gd name="connsiteX2383" fmla="*/ 3668644 w 5806384"/>
                    <a:gd name="connsiteY2383" fmla="*/ 3749365 h 4036143"/>
                    <a:gd name="connsiteX2384" fmla="*/ 4385236 w 5806384"/>
                    <a:gd name="connsiteY2384" fmla="*/ 3800348 h 4036143"/>
                    <a:gd name="connsiteX2385" fmla="*/ 4422058 w 5806384"/>
                    <a:gd name="connsiteY2385" fmla="*/ 3784770 h 4036143"/>
                    <a:gd name="connsiteX2386" fmla="*/ 4451797 w 5806384"/>
                    <a:gd name="connsiteY2386" fmla="*/ 3818759 h 4036143"/>
                    <a:gd name="connsiteX2387" fmla="*/ 4426306 w 5806384"/>
                    <a:gd name="connsiteY2387" fmla="*/ 3815926 h 4036143"/>
                    <a:gd name="connsiteX2388" fmla="*/ 4385236 w 5806384"/>
                    <a:gd name="connsiteY2388" fmla="*/ 3800348 h 4036143"/>
                    <a:gd name="connsiteX2389" fmla="*/ 4431971 w 5806384"/>
                    <a:gd name="connsiteY2389" fmla="*/ 3820175 h 4036143"/>
                    <a:gd name="connsiteX2390" fmla="*/ 4453214 w 5806384"/>
                    <a:gd name="connsiteY2390" fmla="*/ 3821591 h 4036143"/>
                    <a:gd name="connsiteX2391" fmla="*/ 4461711 w 5806384"/>
                    <a:gd name="connsiteY2391" fmla="*/ 3831504 h 4036143"/>
                    <a:gd name="connsiteX2392" fmla="*/ 4431971 w 5806384"/>
                    <a:gd name="connsiteY2392" fmla="*/ 3820175 h 4036143"/>
                    <a:gd name="connsiteX2393" fmla="*/ 4361162 w 5806384"/>
                    <a:gd name="connsiteY2393" fmla="*/ 3811678 h 4036143"/>
                    <a:gd name="connsiteX2394" fmla="*/ 4382405 w 5806384"/>
                    <a:gd name="connsiteY2394" fmla="*/ 3803181 h 4036143"/>
                    <a:gd name="connsiteX2395" fmla="*/ 4417809 w 5806384"/>
                    <a:gd name="connsiteY2395" fmla="*/ 3817342 h 4036143"/>
                    <a:gd name="connsiteX2396" fmla="*/ 4361162 w 5806384"/>
                    <a:gd name="connsiteY2396" fmla="*/ 3811678 h 4036143"/>
                    <a:gd name="connsiteX2397" fmla="*/ 4514110 w 5806384"/>
                    <a:gd name="connsiteY2397" fmla="*/ 3895233 h 4036143"/>
                    <a:gd name="connsiteX2398" fmla="*/ 4361162 w 5806384"/>
                    <a:gd name="connsiteY2398" fmla="*/ 3837169 h 4036143"/>
                    <a:gd name="connsiteX2399" fmla="*/ 4473040 w 5806384"/>
                    <a:gd name="connsiteY2399" fmla="*/ 3845666 h 4036143"/>
                    <a:gd name="connsiteX2400" fmla="*/ 4514110 w 5806384"/>
                    <a:gd name="connsiteY2400" fmla="*/ 3895233 h 4036143"/>
                    <a:gd name="connsiteX2401" fmla="*/ 4474457 w 5806384"/>
                    <a:gd name="connsiteY2401" fmla="*/ 3844250 h 4036143"/>
                    <a:gd name="connsiteX2402" fmla="*/ 4468792 w 5806384"/>
                    <a:gd name="connsiteY2402" fmla="*/ 3837169 h 4036143"/>
                    <a:gd name="connsiteX2403" fmla="*/ 4487202 w 5806384"/>
                    <a:gd name="connsiteY2403" fmla="*/ 3844250 h 4036143"/>
                    <a:gd name="connsiteX2404" fmla="*/ 4474457 w 5806384"/>
                    <a:gd name="connsiteY2404" fmla="*/ 3844250 h 4036143"/>
                    <a:gd name="connsiteX2405" fmla="*/ 4521191 w 5806384"/>
                    <a:gd name="connsiteY2405" fmla="*/ 3899481 h 4036143"/>
                    <a:gd name="connsiteX2406" fmla="*/ 4702464 w 5806384"/>
                    <a:gd name="connsiteY2406" fmla="*/ 3967459 h 4036143"/>
                    <a:gd name="connsiteX2407" fmla="*/ 4586336 w 5806384"/>
                    <a:gd name="connsiteY2407" fmla="*/ 3990118 h 4036143"/>
                    <a:gd name="connsiteX2408" fmla="*/ 4446133 w 5806384"/>
                    <a:gd name="connsiteY2408" fmla="*/ 3963210 h 4036143"/>
                    <a:gd name="connsiteX2409" fmla="*/ 4539602 w 5806384"/>
                    <a:gd name="connsiteY2409" fmla="*/ 3922140 h 4036143"/>
                    <a:gd name="connsiteX2410" fmla="*/ 4539602 w 5806384"/>
                    <a:gd name="connsiteY2410" fmla="*/ 3922140 h 4036143"/>
                    <a:gd name="connsiteX2411" fmla="*/ 4521191 w 5806384"/>
                    <a:gd name="connsiteY2411" fmla="*/ 3899481 h 4036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</a:cxnLst>
                  <a:rect l="l" t="t" r="r" b="b"/>
                  <a:pathLst>
                    <a:path w="5806384" h="4036143">
                      <a:moveTo>
                        <a:pt x="5707959" y="799440"/>
                      </a:moveTo>
                      <a:lnTo>
                        <a:pt x="5707959" y="799440"/>
                      </a:lnTo>
                      <a:lnTo>
                        <a:pt x="5491282" y="1038776"/>
                      </a:lnTo>
                      <a:lnTo>
                        <a:pt x="5413392" y="945307"/>
                      </a:lnTo>
                      <a:lnTo>
                        <a:pt x="5413392" y="945307"/>
                      </a:lnTo>
                      <a:lnTo>
                        <a:pt x="5358160" y="1028863"/>
                      </a:lnTo>
                      <a:lnTo>
                        <a:pt x="5274605" y="980712"/>
                      </a:lnTo>
                      <a:lnTo>
                        <a:pt x="5369489" y="841925"/>
                      </a:lnTo>
                      <a:lnTo>
                        <a:pt x="5557843" y="822099"/>
                      </a:lnTo>
                      <a:lnTo>
                        <a:pt x="5557843" y="822099"/>
                      </a:lnTo>
                      <a:lnTo>
                        <a:pt x="5471455" y="690393"/>
                      </a:lnTo>
                      <a:lnTo>
                        <a:pt x="5471455" y="690393"/>
                      </a:lnTo>
                      <a:lnTo>
                        <a:pt x="5368073" y="840509"/>
                      </a:lnTo>
                      <a:lnTo>
                        <a:pt x="5124488" y="866001"/>
                      </a:lnTo>
                      <a:lnTo>
                        <a:pt x="5189634" y="820683"/>
                      </a:lnTo>
                      <a:lnTo>
                        <a:pt x="4947464" y="795191"/>
                      </a:lnTo>
                      <a:lnTo>
                        <a:pt x="4732203" y="673399"/>
                      </a:lnTo>
                      <a:lnTo>
                        <a:pt x="4732203" y="673399"/>
                      </a:lnTo>
                      <a:lnTo>
                        <a:pt x="4652897" y="800856"/>
                      </a:lnTo>
                      <a:lnTo>
                        <a:pt x="4393734" y="613919"/>
                      </a:lnTo>
                      <a:lnTo>
                        <a:pt x="4393734" y="613919"/>
                      </a:lnTo>
                      <a:lnTo>
                        <a:pt x="4410728" y="748457"/>
                      </a:lnTo>
                      <a:lnTo>
                        <a:pt x="4273358" y="611086"/>
                      </a:lnTo>
                      <a:lnTo>
                        <a:pt x="4273358" y="611086"/>
                      </a:lnTo>
                      <a:lnTo>
                        <a:pt x="3893818" y="545942"/>
                      </a:lnTo>
                      <a:lnTo>
                        <a:pt x="3893818" y="545942"/>
                      </a:lnTo>
                      <a:lnTo>
                        <a:pt x="3593586" y="928313"/>
                      </a:lnTo>
                      <a:lnTo>
                        <a:pt x="3593586" y="929729"/>
                      </a:lnTo>
                      <a:lnTo>
                        <a:pt x="3960379" y="720133"/>
                      </a:lnTo>
                      <a:lnTo>
                        <a:pt x="4039686" y="882995"/>
                      </a:lnTo>
                      <a:lnTo>
                        <a:pt x="3978790" y="921232"/>
                      </a:lnTo>
                      <a:lnTo>
                        <a:pt x="3449134" y="933978"/>
                      </a:lnTo>
                      <a:lnTo>
                        <a:pt x="3174393" y="623832"/>
                      </a:lnTo>
                      <a:lnTo>
                        <a:pt x="3177225" y="608254"/>
                      </a:lnTo>
                      <a:lnTo>
                        <a:pt x="3454799" y="734295"/>
                      </a:lnTo>
                      <a:lnTo>
                        <a:pt x="3454799" y="734295"/>
                      </a:lnTo>
                      <a:lnTo>
                        <a:pt x="3529857" y="350507"/>
                      </a:lnTo>
                      <a:lnTo>
                        <a:pt x="3529857" y="350507"/>
                      </a:lnTo>
                      <a:lnTo>
                        <a:pt x="3402400" y="91344"/>
                      </a:lnTo>
                      <a:lnTo>
                        <a:pt x="3402400" y="91344"/>
                      </a:lnTo>
                      <a:lnTo>
                        <a:pt x="3146069" y="10621"/>
                      </a:lnTo>
                      <a:lnTo>
                        <a:pt x="3146069" y="10621"/>
                      </a:lnTo>
                      <a:lnTo>
                        <a:pt x="3229624" y="139495"/>
                      </a:lnTo>
                      <a:lnTo>
                        <a:pt x="3310347" y="340594"/>
                      </a:lnTo>
                      <a:lnTo>
                        <a:pt x="3214047" y="401490"/>
                      </a:lnTo>
                      <a:lnTo>
                        <a:pt x="3219711" y="367502"/>
                      </a:lnTo>
                      <a:lnTo>
                        <a:pt x="3219711" y="367502"/>
                      </a:lnTo>
                      <a:lnTo>
                        <a:pt x="3048352" y="456722"/>
                      </a:lnTo>
                      <a:lnTo>
                        <a:pt x="2974710" y="347675"/>
                      </a:lnTo>
                      <a:lnTo>
                        <a:pt x="2974710" y="347675"/>
                      </a:lnTo>
                      <a:lnTo>
                        <a:pt x="2902485" y="537444"/>
                      </a:lnTo>
                      <a:lnTo>
                        <a:pt x="2902485" y="537444"/>
                      </a:lnTo>
                      <a:lnTo>
                        <a:pt x="3049768" y="459554"/>
                      </a:lnTo>
                      <a:lnTo>
                        <a:pt x="3071011" y="492126"/>
                      </a:lnTo>
                      <a:lnTo>
                        <a:pt x="2820345" y="650740"/>
                      </a:lnTo>
                      <a:lnTo>
                        <a:pt x="2801934" y="625248"/>
                      </a:lnTo>
                      <a:lnTo>
                        <a:pt x="2801934" y="625248"/>
                      </a:lnTo>
                      <a:lnTo>
                        <a:pt x="2521529" y="840509"/>
                      </a:lnTo>
                      <a:lnTo>
                        <a:pt x="2521529" y="840509"/>
                      </a:lnTo>
                      <a:lnTo>
                        <a:pt x="2522945" y="841925"/>
                      </a:lnTo>
                      <a:lnTo>
                        <a:pt x="2522945" y="841925"/>
                      </a:lnTo>
                      <a:lnTo>
                        <a:pt x="2820345" y="653572"/>
                      </a:lnTo>
                      <a:lnTo>
                        <a:pt x="2991704" y="894324"/>
                      </a:lnTo>
                      <a:lnTo>
                        <a:pt x="2743871" y="945307"/>
                      </a:lnTo>
                      <a:lnTo>
                        <a:pt x="2539939" y="908486"/>
                      </a:lnTo>
                      <a:lnTo>
                        <a:pt x="2129244" y="690393"/>
                      </a:lnTo>
                      <a:lnTo>
                        <a:pt x="2129244" y="690393"/>
                      </a:lnTo>
                      <a:lnTo>
                        <a:pt x="1921064" y="796607"/>
                      </a:lnTo>
                      <a:lnTo>
                        <a:pt x="1921064" y="796607"/>
                      </a:lnTo>
                      <a:lnTo>
                        <a:pt x="2539939" y="909903"/>
                      </a:lnTo>
                      <a:lnTo>
                        <a:pt x="3069595" y="1191725"/>
                      </a:lnTo>
                      <a:lnTo>
                        <a:pt x="3068178" y="1195973"/>
                      </a:lnTo>
                      <a:lnTo>
                        <a:pt x="3046935" y="1180395"/>
                      </a:lnTo>
                      <a:lnTo>
                        <a:pt x="3046935" y="1180395"/>
                      </a:lnTo>
                      <a:lnTo>
                        <a:pt x="2548436" y="1388575"/>
                      </a:lnTo>
                      <a:lnTo>
                        <a:pt x="2415314" y="1398488"/>
                      </a:lnTo>
                      <a:lnTo>
                        <a:pt x="2231209" y="1225713"/>
                      </a:lnTo>
                      <a:lnTo>
                        <a:pt x="2231209" y="1225713"/>
                      </a:lnTo>
                      <a:lnTo>
                        <a:pt x="2236874" y="1414067"/>
                      </a:lnTo>
                      <a:lnTo>
                        <a:pt x="2115082" y="1423980"/>
                      </a:lnTo>
                      <a:lnTo>
                        <a:pt x="2004619" y="1286609"/>
                      </a:lnTo>
                      <a:lnTo>
                        <a:pt x="2265198" y="1167649"/>
                      </a:lnTo>
                      <a:lnTo>
                        <a:pt x="2266614" y="1167649"/>
                      </a:lnTo>
                      <a:lnTo>
                        <a:pt x="2024445" y="1154904"/>
                      </a:lnTo>
                      <a:lnTo>
                        <a:pt x="2024445" y="1154904"/>
                      </a:lnTo>
                      <a:lnTo>
                        <a:pt x="1962133" y="1232794"/>
                      </a:lnTo>
                      <a:lnTo>
                        <a:pt x="1923896" y="1186060"/>
                      </a:lnTo>
                      <a:lnTo>
                        <a:pt x="2103752" y="907070"/>
                      </a:lnTo>
                      <a:lnTo>
                        <a:pt x="2103752" y="907070"/>
                      </a:lnTo>
                      <a:lnTo>
                        <a:pt x="1813433" y="1050106"/>
                      </a:lnTo>
                      <a:lnTo>
                        <a:pt x="1766699" y="990626"/>
                      </a:lnTo>
                      <a:lnTo>
                        <a:pt x="1766699" y="990626"/>
                      </a:lnTo>
                      <a:lnTo>
                        <a:pt x="1751121" y="1081262"/>
                      </a:lnTo>
                      <a:lnTo>
                        <a:pt x="1589675" y="1161985"/>
                      </a:lnTo>
                      <a:lnTo>
                        <a:pt x="1710051" y="898573"/>
                      </a:lnTo>
                      <a:lnTo>
                        <a:pt x="1768115" y="979296"/>
                      </a:lnTo>
                      <a:lnTo>
                        <a:pt x="1768115" y="979296"/>
                      </a:lnTo>
                      <a:lnTo>
                        <a:pt x="1756785" y="792359"/>
                      </a:lnTo>
                      <a:lnTo>
                        <a:pt x="1756785" y="790943"/>
                      </a:lnTo>
                      <a:lnTo>
                        <a:pt x="1710051" y="894324"/>
                      </a:lnTo>
                      <a:lnTo>
                        <a:pt x="1626496" y="776781"/>
                      </a:lnTo>
                      <a:lnTo>
                        <a:pt x="1626496" y="776781"/>
                      </a:lnTo>
                      <a:lnTo>
                        <a:pt x="1507536" y="949556"/>
                      </a:lnTo>
                      <a:lnTo>
                        <a:pt x="1282361" y="1034527"/>
                      </a:lnTo>
                      <a:lnTo>
                        <a:pt x="1273864" y="1030279"/>
                      </a:lnTo>
                      <a:lnTo>
                        <a:pt x="1152071" y="830596"/>
                      </a:lnTo>
                      <a:lnTo>
                        <a:pt x="1152071" y="830596"/>
                      </a:lnTo>
                      <a:lnTo>
                        <a:pt x="1112418" y="943891"/>
                      </a:lnTo>
                      <a:lnTo>
                        <a:pt x="1094008" y="933978"/>
                      </a:lnTo>
                      <a:lnTo>
                        <a:pt x="1064268" y="881579"/>
                      </a:lnTo>
                      <a:lnTo>
                        <a:pt x="1106754" y="816434"/>
                      </a:lnTo>
                      <a:lnTo>
                        <a:pt x="1432478" y="841925"/>
                      </a:lnTo>
                      <a:lnTo>
                        <a:pt x="1432478" y="841925"/>
                      </a:lnTo>
                      <a:lnTo>
                        <a:pt x="1432478" y="840509"/>
                      </a:lnTo>
                      <a:lnTo>
                        <a:pt x="1181812" y="783862"/>
                      </a:lnTo>
                      <a:lnTo>
                        <a:pt x="1357419" y="717301"/>
                      </a:lnTo>
                      <a:lnTo>
                        <a:pt x="1358835" y="717301"/>
                      </a:lnTo>
                      <a:lnTo>
                        <a:pt x="1136494" y="739960"/>
                      </a:lnTo>
                      <a:lnTo>
                        <a:pt x="1116667" y="615335"/>
                      </a:lnTo>
                      <a:lnTo>
                        <a:pt x="1116667" y="615335"/>
                      </a:lnTo>
                      <a:lnTo>
                        <a:pt x="1023198" y="713052"/>
                      </a:lnTo>
                      <a:lnTo>
                        <a:pt x="952389" y="670566"/>
                      </a:lnTo>
                      <a:lnTo>
                        <a:pt x="1109586" y="613919"/>
                      </a:lnTo>
                      <a:lnTo>
                        <a:pt x="1109586" y="613919"/>
                      </a:lnTo>
                      <a:lnTo>
                        <a:pt x="1109586" y="612503"/>
                      </a:lnTo>
                      <a:lnTo>
                        <a:pt x="949556" y="670566"/>
                      </a:lnTo>
                      <a:lnTo>
                        <a:pt x="949556" y="670566"/>
                      </a:lnTo>
                      <a:lnTo>
                        <a:pt x="1023198" y="714468"/>
                      </a:lnTo>
                      <a:lnTo>
                        <a:pt x="990626" y="748457"/>
                      </a:lnTo>
                      <a:lnTo>
                        <a:pt x="953805" y="683312"/>
                      </a:lnTo>
                      <a:lnTo>
                        <a:pt x="953805" y="683312"/>
                      </a:lnTo>
                      <a:lnTo>
                        <a:pt x="766868" y="870249"/>
                      </a:lnTo>
                      <a:lnTo>
                        <a:pt x="751289" y="857504"/>
                      </a:lnTo>
                      <a:lnTo>
                        <a:pt x="751289" y="857504"/>
                      </a:lnTo>
                      <a:lnTo>
                        <a:pt x="752706" y="885827"/>
                      </a:lnTo>
                      <a:lnTo>
                        <a:pt x="619584" y="1018949"/>
                      </a:lnTo>
                      <a:lnTo>
                        <a:pt x="438311" y="1105337"/>
                      </a:lnTo>
                      <a:lnTo>
                        <a:pt x="438311" y="1105337"/>
                      </a:lnTo>
                      <a:lnTo>
                        <a:pt x="555855" y="1198806"/>
                      </a:lnTo>
                      <a:lnTo>
                        <a:pt x="451057" y="1275280"/>
                      </a:lnTo>
                      <a:lnTo>
                        <a:pt x="451057" y="1275280"/>
                      </a:lnTo>
                      <a:lnTo>
                        <a:pt x="452473" y="1276696"/>
                      </a:lnTo>
                      <a:lnTo>
                        <a:pt x="574265" y="1212967"/>
                      </a:lnTo>
                      <a:lnTo>
                        <a:pt x="575682" y="1212967"/>
                      </a:lnTo>
                      <a:lnTo>
                        <a:pt x="570017" y="1229962"/>
                      </a:lnTo>
                      <a:lnTo>
                        <a:pt x="570017" y="1229962"/>
                      </a:lnTo>
                      <a:lnTo>
                        <a:pt x="571433" y="1229962"/>
                      </a:lnTo>
                      <a:lnTo>
                        <a:pt x="571433" y="1229962"/>
                      </a:lnTo>
                      <a:lnTo>
                        <a:pt x="578514" y="1214384"/>
                      </a:lnTo>
                      <a:lnTo>
                        <a:pt x="693225" y="1305020"/>
                      </a:lnTo>
                      <a:lnTo>
                        <a:pt x="681896" y="1152071"/>
                      </a:lnTo>
                      <a:lnTo>
                        <a:pt x="681896" y="1152071"/>
                      </a:lnTo>
                      <a:lnTo>
                        <a:pt x="584179" y="1203054"/>
                      </a:lnTo>
                      <a:lnTo>
                        <a:pt x="602589" y="1166233"/>
                      </a:lnTo>
                      <a:lnTo>
                        <a:pt x="684728" y="1106753"/>
                      </a:lnTo>
                      <a:lnTo>
                        <a:pt x="772532" y="1091175"/>
                      </a:lnTo>
                      <a:lnTo>
                        <a:pt x="772532" y="1091175"/>
                      </a:lnTo>
                      <a:lnTo>
                        <a:pt x="769700" y="1045857"/>
                      </a:lnTo>
                      <a:lnTo>
                        <a:pt x="884411" y="963718"/>
                      </a:lnTo>
                      <a:lnTo>
                        <a:pt x="884411" y="963718"/>
                      </a:lnTo>
                      <a:lnTo>
                        <a:pt x="832012" y="921232"/>
                      </a:lnTo>
                      <a:lnTo>
                        <a:pt x="993458" y="751289"/>
                      </a:lnTo>
                      <a:lnTo>
                        <a:pt x="1026030" y="807937"/>
                      </a:lnTo>
                      <a:lnTo>
                        <a:pt x="979296" y="803688"/>
                      </a:lnTo>
                      <a:lnTo>
                        <a:pt x="979296" y="803688"/>
                      </a:lnTo>
                      <a:lnTo>
                        <a:pt x="1030279" y="898573"/>
                      </a:lnTo>
                      <a:lnTo>
                        <a:pt x="1030279" y="898573"/>
                      </a:lnTo>
                      <a:lnTo>
                        <a:pt x="1050106" y="909903"/>
                      </a:lnTo>
                      <a:lnTo>
                        <a:pt x="949556" y="1065684"/>
                      </a:lnTo>
                      <a:lnTo>
                        <a:pt x="949556" y="1065684"/>
                      </a:lnTo>
                      <a:lnTo>
                        <a:pt x="1052938" y="1140742"/>
                      </a:lnTo>
                      <a:lnTo>
                        <a:pt x="1052938" y="1140742"/>
                      </a:lnTo>
                      <a:lnTo>
                        <a:pt x="1113834" y="963718"/>
                      </a:lnTo>
                      <a:lnTo>
                        <a:pt x="1136494" y="1003371"/>
                      </a:lnTo>
                      <a:lnTo>
                        <a:pt x="1177563" y="1469298"/>
                      </a:lnTo>
                      <a:lnTo>
                        <a:pt x="1164817" y="1514616"/>
                      </a:lnTo>
                      <a:lnTo>
                        <a:pt x="1164817" y="1514616"/>
                      </a:lnTo>
                      <a:lnTo>
                        <a:pt x="1181812" y="1523113"/>
                      </a:lnTo>
                      <a:lnTo>
                        <a:pt x="1186060" y="1565599"/>
                      </a:lnTo>
                      <a:lnTo>
                        <a:pt x="898573" y="1559934"/>
                      </a:lnTo>
                      <a:lnTo>
                        <a:pt x="916984" y="1494789"/>
                      </a:lnTo>
                      <a:lnTo>
                        <a:pt x="916984" y="1494789"/>
                      </a:lnTo>
                      <a:lnTo>
                        <a:pt x="705971" y="1548605"/>
                      </a:lnTo>
                      <a:lnTo>
                        <a:pt x="705971" y="1548605"/>
                      </a:lnTo>
                      <a:lnTo>
                        <a:pt x="881579" y="1803519"/>
                      </a:lnTo>
                      <a:lnTo>
                        <a:pt x="854671" y="1807768"/>
                      </a:lnTo>
                      <a:lnTo>
                        <a:pt x="659237" y="1514616"/>
                      </a:lnTo>
                      <a:lnTo>
                        <a:pt x="659237" y="1514616"/>
                      </a:lnTo>
                      <a:lnTo>
                        <a:pt x="494959" y="1646322"/>
                      </a:lnTo>
                      <a:lnTo>
                        <a:pt x="470884" y="1622247"/>
                      </a:lnTo>
                      <a:lnTo>
                        <a:pt x="470884" y="1541524"/>
                      </a:lnTo>
                      <a:lnTo>
                        <a:pt x="470884" y="1541524"/>
                      </a:lnTo>
                      <a:lnTo>
                        <a:pt x="242877" y="1728461"/>
                      </a:lnTo>
                      <a:lnTo>
                        <a:pt x="242877" y="1728461"/>
                      </a:lnTo>
                      <a:lnTo>
                        <a:pt x="265536" y="1779444"/>
                      </a:lnTo>
                      <a:lnTo>
                        <a:pt x="139495" y="1782276"/>
                      </a:lnTo>
                      <a:lnTo>
                        <a:pt x="138079" y="1782276"/>
                      </a:lnTo>
                      <a:lnTo>
                        <a:pt x="378831" y="1906901"/>
                      </a:lnTo>
                      <a:lnTo>
                        <a:pt x="72934" y="1981959"/>
                      </a:lnTo>
                      <a:lnTo>
                        <a:pt x="17702" y="1986208"/>
                      </a:lnTo>
                      <a:lnTo>
                        <a:pt x="17702" y="1986208"/>
                      </a:lnTo>
                      <a:lnTo>
                        <a:pt x="55939" y="2205717"/>
                      </a:lnTo>
                      <a:lnTo>
                        <a:pt x="55939" y="2205717"/>
                      </a:lnTo>
                      <a:lnTo>
                        <a:pt x="95593" y="2174561"/>
                      </a:lnTo>
                      <a:lnTo>
                        <a:pt x="64437" y="2217047"/>
                      </a:lnTo>
                      <a:lnTo>
                        <a:pt x="64437" y="2217047"/>
                      </a:lnTo>
                      <a:lnTo>
                        <a:pt x="140911" y="2215631"/>
                      </a:lnTo>
                      <a:lnTo>
                        <a:pt x="140911" y="2215631"/>
                      </a:lnTo>
                      <a:lnTo>
                        <a:pt x="207472" y="2133492"/>
                      </a:lnTo>
                      <a:lnTo>
                        <a:pt x="245709" y="2140573"/>
                      </a:lnTo>
                      <a:lnTo>
                        <a:pt x="217385" y="2120746"/>
                      </a:lnTo>
                      <a:lnTo>
                        <a:pt x="309437" y="2006034"/>
                      </a:lnTo>
                      <a:lnTo>
                        <a:pt x="339178" y="1983375"/>
                      </a:lnTo>
                      <a:lnTo>
                        <a:pt x="492127" y="1964965"/>
                      </a:lnTo>
                      <a:lnTo>
                        <a:pt x="492127" y="1964965"/>
                      </a:lnTo>
                      <a:lnTo>
                        <a:pt x="414236" y="1925311"/>
                      </a:lnTo>
                      <a:lnTo>
                        <a:pt x="459554" y="1889907"/>
                      </a:lnTo>
                      <a:lnTo>
                        <a:pt x="601173" y="1854502"/>
                      </a:lnTo>
                      <a:lnTo>
                        <a:pt x="602589" y="1861583"/>
                      </a:lnTo>
                      <a:lnTo>
                        <a:pt x="595508" y="1862999"/>
                      </a:lnTo>
                      <a:lnTo>
                        <a:pt x="595508" y="1862999"/>
                      </a:lnTo>
                      <a:lnTo>
                        <a:pt x="623832" y="1994705"/>
                      </a:lnTo>
                      <a:lnTo>
                        <a:pt x="694642" y="2091006"/>
                      </a:lnTo>
                      <a:lnTo>
                        <a:pt x="745625" y="2122162"/>
                      </a:lnTo>
                      <a:lnTo>
                        <a:pt x="730047" y="2209966"/>
                      </a:lnTo>
                      <a:lnTo>
                        <a:pt x="730047" y="2209966"/>
                      </a:lnTo>
                      <a:lnTo>
                        <a:pt x="731463" y="2209966"/>
                      </a:lnTo>
                      <a:lnTo>
                        <a:pt x="761203" y="2129243"/>
                      </a:lnTo>
                      <a:lnTo>
                        <a:pt x="761203" y="2129243"/>
                      </a:lnTo>
                      <a:lnTo>
                        <a:pt x="748457" y="2120746"/>
                      </a:lnTo>
                      <a:lnTo>
                        <a:pt x="756954" y="2076844"/>
                      </a:lnTo>
                      <a:lnTo>
                        <a:pt x="756954" y="2076844"/>
                      </a:lnTo>
                      <a:lnTo>
                        <a:pt x="635162" y="1991873"/>
                      </a:lnTo>
                      <a:lnTo>
                        <a:pt x="605422" y="1862999"/>
                      </a:lnTo>
                      <a:lnTo>
                        <a:pt x="686144" y="1840340"/>
                      </a:lnTo>
                      <a:lnTo>
                        <a:pt x="686144" y="1840340"/>
                      </a:lnTo>
                      <a:lnTo>
                        <a:pt x="613919" y="1768114"/>
                      </a:lnTo>
                      <a:lnTo>
                        <a:pt x="632329" y="1753952"/>
                      </a:lnTo>
                      <a:lnTo>
                        <a:pt x="755538" y="1824762"/>
                      </a:lnTo>
                      <a:lnTo>
                        <a:pt x="680480" y="1834675"/>
                      </a:lnTo>
                      <a:lnTo>
                        <a:pt x="679064" y="1834675"/>
                      </a:lnTo>
                      <a:lnTo>
                        <a:pt x="992042" y="1963549"/>
                      </a:lnTo>
                      <a:lnTo>
                        <a:pt x="992042" y="1963549"/>
                      </a:lnTo>
                      <a:lnTo>
                        <a:pt x="993458" y="1962132"/>
                      </a:lnTo>
                      <a:lnTo>
                        <a:pt x="754122" y="1824762"/>
                      </a:lnTo>
                      <a:lnTo>
                        <a:pt x="843342" y="1810600"/>
                      </a:lnTo>
                      <a:lnTo>
                        <a:pt x="875914" y="1858750"/>
                      </a:lnTo>
                      <a:lnTo>
                        <a:pt x="875914" y="1858750"/>
                      </a:lnTo>
                      <a:lnTo>
                        <a:pt x="1200222" y="1807768"/>
                      </a:lnTo>
                      <a:lnTo>
                        <a:pt x="1200222" y="1807768"/>
                      </a:lnTo>
                      <a:lnTo>
                        <a:pt x="1200222" y="1800687"/>
                      </a:lnTo>
                      <a:lnTo>
                        <a:pt x="1204471" y="1806351"/>
                      </a:lnTo>
                      <a:lnTo>
                        <a:pt x="1204471" y="1806351"/>
                      </a:lnTo>
                      <a:lnTo>
                        <a:pt x="1282361" y="1642073"/>
                      </a:lnTo>
                      <a:lnTo>
                        <a:pt x="1426813" y="1646322"/>
                      </a:lnTo>
                      <a:lnTo>
                        <a:pt x="1455137" y="1660484"/>
                      </a:lnTo>
                      <a:lnTo>
                        <a:pt x="1557102" y="1854502"/>
                      </a:lnTo>
                      <a:lnTo>
                        <a:pt x="1411235" y="1896988"/>
                      </a:lnTo>
                      <a:lnTo>
                        <a:pt x="1409818" y="1896988"/>
                      </a:lnTo>
                      <a:lnTo>
                        <a:pt x="1601004" y="1936641"/>
                      </a:lnTo>
                      <a:lnTo>
                        <a:pt x="1601004" y="1936641"/>
                      </a:lnTo>
                      <a:lnTo>
                        <a:pt x="1558518" y="1855918"/>
                      </a:lnTo>
                      <a:lnTo>
                        <a:pt x="1742623" y="1802103"/>
                      </a:lnTo>
                      <a:lnTo>
                        <a:pt x="2133492" y="1993289"/>
                      </a:lnTo>
                      <a:lnTo>
                        <a:pt x="2049937" y="2452135"/>
                      </a:lnTo>
                      <a:lnTo>
                        <a:pt x="1928145" y="2469129"/>
                      </a:lnTo>
                      <a:lnTo>
                        <a:pt x="1480628" y="2091006"/>
                      </a:lnTo>
                      <a:lnTo>
                        <a:pt x="1480628" y="2091006"/>
                      </a:lnTo>
                      <a:lnTo>
                        <a:pt x="1489125" y="2110833"/>
                      </a:lnTo>
                      <a:lnTo>
                        <a:pt x="1350338" y="2127827"/>
                      </a:lnTo>
                      <a:lnTo>
                        <a:pt x="1331928" y="2051352"/>
                      </a:lnTo>
                      <a:lnTo>
                        <a:pt x="1331928" y="2051352"/>
                      </a:lnTo>
                      <a:lnTo>
                        <a:pt x="1224297" y="2141989"/>
                      </a:lnTo>
                      <a:lnTo>
                        <a:pt x="1215800" y="2143405"/>
                      </a:lnTo>
                      <a:lnTo>
                        <a:pt x="1079846" y="1964965"/>
                      </a:lnTo>
                      <a:lnTo>
                        <a:pt x="1079846" y="1964965"/>
                      </a:lnTo>
                      <a:lnTo>
                        <a:pt x="1123748" y="2231209"/>
                      </a:lnTo>
                      <a:lnTo>
                        <a:pt x="1123748" y="2231209"/>
                      </a:lnTo>
                      <a:lnTo>
                        <a:pt x="1208719" y="2157567"/>
                      </a:lnTo>
                      <a:lnTo>
                        <a:pt x="1295107" y="2249619"/>
                      </a:lnTo>
                      <a:lnTo>
                        <a:pt x="1380078" y="2361498"/>
                      </a:lnTo>
                      <a:lnTo>
                        <a:pt x="1363084" y="2401152"/>
                      </a:lnTo>
                      <a:lnTo>
                        <a:pt x="1329095" y="2411065"/>
                      </a:lnTo>
                      <a:lnTo>
                        <a:pt x="1329095" y="2411065"/>
                      </a:lnTo>
                      <a:lnTo>
                        <a:pt x="1266783" y="2571095"/>
                      </a:lnTo>
                      <a:lnTo>
                        <a:pt x="1266783" y="2571095"/>
                      </a:lnTo>
                      <a:lnTo>
                        <a:pt x="1469299" y="2735373"/>
                      </a:lnTo>
                      <a:lnTo>
                        <a:pt x="1438142" y="2779275"/>
                      </a:lnTo>
                      <a:lnTo>
                        <a:pt x="1438142" y="2779275"/>
                      </a:lnTo>
                      <a:lnTo>
                        <a:pt x="1547189" y="2799101"/>
                      </a:lnTo>
                      <a:lnTo>
                        <a:pt x="1644906" y="2878408"/>
                      </a:lnTo>
                      <a:lnTo>
                        <a:pt x="1644906" y="2878408"/>
                      </a:lnTo>
                      <a:lnTo>
                        <a:pt x="1701554" y="2876992"/>
                      </a:lnTo>
                      <a:lnTo>
                        <a:pt x="1693057" y="2986038"/>
                      </a:lnTo>
                      <a:lnTo>
                        <a:pt x="1520281" y="3005865"/>
                      </a:lnTo>
                      <a:lnTo>
                        <a:pt x="1520281" y="3005865"/>
                      </a:lnTo>
                      <a:lnTo>
                        <a:pt x="1520281" y="3007281"/>
                      </a:lnTo>
                      <a:lnTo>
                        <a:pt x="1520281" y="3007281"/>
                      </a:lnTo>
                      <a:lnTo>
                        <a:pt x="1690224" y="3018611"/>
                      </a:lnTo>
                      <a:lnTo>
                        <a:pt x="1678895" y="3151733"/>
                      </a:lnTo>
                      <a:lnTo>
                        <a:pt x="1678895" y="3151733"/>
                      </a:lnTo>
                      <a:lnTo>
                        <a:pt x="1888491" y="3028524"/>
                      </a:lnTo>
                      <a:lnTo>
                        <a:pt x="1888491" y="3028524"/>
                      </a:lnTo>
                      <a:lnTo>
                        <a:pt x="1691640" y="3015778"/>
                      </a:lnTo>
                      <a:lnTo>
                        <a:pt x="1694473" y="2987455"/>
                      </a:lnTo>
                      <a:lnTo>
                        <a:pt x="1844589" y="2970460"/>
                      </a:lnTo>
                      <a:lnTo>
                        <a:pt x="1887075" y="3027108"/>
                      </a:lnTo>
                      <a:lnTo>
                        <a:pt x="1887075" y="3027108"/>
                      </a:lnTo>
                      <a:lnTo>
                        <a:pt x="1888491" y="3025692"/>
                      </a:lnTo>
                      <a:lnTo>
                        <a:pt x="1863000" y="2967628"/>
                      </a:lnTo>
                      <a:lnTo>
                        <a:pt x="2001786" y="2952050"/>
                      </a:lnTo>
                      <a:lnTo>
                        <a:pt x="2001786" y="2952050"/>
                      </a:lnTo>
                      <a:lnTo>
                        <a:pt x="1964966" y="2801934"/>
                      </a:lnTo>
                      <a:lnTo>
                        <a:pt x="2055602" y="2831674"/>
                      </a:lnTo>
                      <a:lnTo>
                        <a:pt x="2057018" y="2831674"/>
                      </a:lnTo>
                      <a:lnTo>
                        <a:pt x="1940890" y="2712714"/>
                      </a:lnTo>
                      <a:lnTo>
                        <a:pt x="1940890" y="2712714"/>
                      </a:lnTo>
                      <a:lnTo>
                        <a:pt x="1962133" y="2799101"/>
                      </a:lnTo>
                      <a:lnTo>
                        <a:pt x="1759618" y="2732540"/>
                      </a:lnTo>
                      <a:lnTo>
                        <a:pt x="1489125" y="2112249"/>
                      </a:lnTo>
                      <a:lnTo>
                        <a:pt x="1490541" y="2112249"/>
                      </a:lnTo>
                      <a:lnTo>
                        <a:pt x="1707219" y="2500285"/>
                      </a:lnTo>
                      <a:lnTo>
                        <a:pt x="1707219" y="2500285"/>
                      </a:lnTo>
                      <a:lnTo>
                        <a:pt x="1925312" y="2470545"/>
                      </a:lnTo>
                      <a:lnTo>
                        <a:pt x="1938058" y="2481874"/>
                      </a:lnTo>
                      <a:lnTo>
                        <a:pt x="1782277" y="2508782"/>
                      </a:lnTo>
                      <a:lnTo>
                        <a:pt x="1782277" y="2508782"/>
                      </a:lnTo>
                      <a:lnTo>
                        <a:pt x="2018781" y="2614997"/>
                      </a:lnTo>
                      <a:lnTo>
                        <a:pt x="2008867" y="2671644"/>
                      </a:lnTo>
                      <a:lnTo>
                        <a:pt x="2042856" y="2624910"/>
                      </a:lnTo>
                      <a:lnTo>
                        <a:pt x="2195805" y="2694303"/>
                      </a:lnTo>
                      <a:lnTo>
                        <a:pt x="2197221" y="2694303"/>
                      </a:lnTo>
                      <a:lnTo>
                        <a:pt x="2069764" y="2586673"/>
                      </a:lnTo>
                      <a:lnTo>
                        <a:pt x="2177394" y="2440805"/>
                      </a:lnTo>
                      <a:lnTo>
                        <a:pt x="2188724" y="2439389"/>
                      </a:lnTo>
                      <a:lnTo>
                        <a:pt x="2344505" y="2803350"/>
                      </a:lnTo>
                      <a:lnTo>
                        <a:pt x="2344505" y="2803350"/>
                      </a:lnTo>
                      <a:lnTo>
                        <a:pt x="2394071" y="2579592"/>
                      </a:lnTo>
                      <a:lnTo>
                        <a:pt x="2447887" y="2617829"/>
                      </a:lnTo>
                      <a:lnTo>
                        <a:pt x="2630576" y="2942136"/>
                      </a:lnTo>
                      <a:lnTo>
                        <a:pt x="2613581" y="2998784"/>
                      </a:lnTo>
                      <a:lnTo>
                        <a:pt x="2498870" y="3055432"/>
                      </a:lnTo>
                      <a:lnTo>
                        <a:pt x="2498870" y="3055432"/>
                      </a:lnTo>
                      <a:lnTo>
                        <a:pt x="2576761" y="3116328"/>
                      </a:lnTo>
                      <a:lnTo>
                        <a:pt x="2532858" y="3257947"/>
                      </a:lnTo>
                      <a:lnTo>
                        <a:pt x="2532858" y="3257947"/>
                      </a:lnTo>
                      <a:lnTo>
                        <a:pt x="2656067" y="3174392"/>
                      </a:lnTo>
                      <a:lnTo>
                        <a:pt x="2656067" y="3174392"/>
                      </a:lnTo>
                      <a:lnTo>
                        <a:pt x="2579592" y="3114912"/>
                      </a:lnTo>
                      <a:lnTo>
                        <a:pt x="2614997" y="3000200"/>
                      </a:lnTo>
                      <a:lnTo>
                        <a:pt x="2653234" y="2981790"/>
                      </a:lnTo>
                      <a:lnTo>
                        <a:pt x="2665980" y="3003033"/>
                      </a:lnTo>
                      <a:lnTo>
                        <a:pt x="2657483" y="3405231"/>
                      </a:lnTo>
                      <a:lnTo>
                        <a:pt x="2657483" y="3405231"/>
                      </a:lnTo>
                      <a:lnTo>
                        <a:pt x="2658899" y="3405231"/>
                      </a:lnTo>
                      <a:lnTo>
                        <a:pt x="2658899" y="3405231"/>
                      </a:lnTo>
                      <a:lnTo>
                        <a:pt x="2695720" y="3051183"/>
                      </a:lnTo>
                      <a:lnTo>
                        <a:pt x="2695720" y="3051183"/>
                      </a:lnTo>
                      <a:lnTo>
                        <a:pt x="2668813" y="3001616"/>
                      </a:lnTo>
                      <a:lnTo>
                        <a:pt x="2668813" y="2973293"/>
                      </a:lnTo>
                      <a:lnTo>
                        <a:pt x="2837339" y="2888321"/>
                      </a:lnTo>
                      <a:lnTo>
                        <a:pt x="2837339" y="2888321"/>
                      </a:lnTo>
                      <a:lnTo>
                        <a:pt x="2631991" y="2742454"/>
                      </a:lnTo>
                      <a:lnTo>
                        <a:pt x="2579592" y="2668812"/>
                      </a:lnTo>
                      <a:lnTo>
                        <a:pt x="2792021" y="2728292"/>
                      </a:lnTo>
                      <a:lnTo>
                        <a:pt x="2843004" y="2874159"/>
                      </a:lnTo>
                      <a:lnTo>
                        <a:pt x="2843004" y="2874159"/>
                      </a:lnTo>
                      <a:lnTo>
                        <a:pt x="2919478" y="2790604"/>
                      </a:lnTo>
                      <a:lnTo>
                        <a:pt x="3184306" y="2991703"/>
                      </a:lnTo>
                      <a:lnTo>
                        <a:pt x="3184306" y="2991703"/>
                      </a:lnTo>
                      <a:lnTo>
                        <a:pt x="3197052" y="2980374"/>
                      </a:lnTo>
                      <a:lnTo>
                        <a:pt x="3204133" y="2997368"/>
                      </a:lnTo>
                      <a:lnTo>
                        <a:pt x="3191387" y="3004449"/>
                      </a:lnTo>
                      <a:lnTo>
                        <a:pt x="3191387" y="3004449"/>
                      </a:lnTo>
                      <a:lnTo>
                        <a:pt x="3212630" y="3017195"/>
                      </a:lnTo>
                      <a:lnTo>
                        <a:pt x="3270694" y="3144652"/>
                      </a:lnTo>
                      <a:lnTo>
                        <a:pt x="3270694" y="3144652"/>
                      </a:lnTo>
                      <a:lnTo>
                        <a:pt x="3376909" y="3140403"/>
                      </a:lnTo>
                      <a:lnTo>
                        <a:pt x="3396735" y="3242369"/>
                      </a:lnTo>
                      <a:lnTo>
                        <a:pt x="3396735" y="3242369"/>
                      </a:lnTo>
                      <a:lnTo>
                        <a:pt x="3480290" y="3165895"/>
                      </a:lnTo>
                      <a:lnTo>
                        <a:pt x="3553933" y="3206964"/>
                      </a:lnTo>
                      <a:lnTo>
                        <a:pt x="3430724" y="3306097"/>
                      </a:lnTo>
                      <a:lnTo>
                        <a:pt x="3277775" y="3231040"/>
                      </a:lnTo>
                      <a:lnTo>
                        <a:pt x="3277775" y="3231040"/>
                      </a:lnTo>
                      <a:lnTo>
                        <a:pt x="3248035" y="3364161"/>
                      </a:lnTo>
                      <a:lnTo>
                        <a:pt x="3248035" y="3364161"/>
                      </a:lnTo>
                      <a:lnTo>
                        <a:pt x="3311763" y="3500116"/>
                      </a:lnTo>
                      <a:lnTo>
                        <a:pt x="3154566" y="3464711"/>
                      </a:lnTo>
                      <a:lnTo>
                        <a:pt x="3153150" y="3464711"/>
                      </a:lnTo>
                      <a:lnTo>
                        <a:pt x="3257948" y="3525607"/>
                      </a:lnTo>
                      <a:lnTo>
                        <a:pt x="3226792" y="3538353"/>
                      </a:lnTo>
                      <a:lnTo>
                        <a:pt x="3226792" y="3538353"/>
                      </a:lnTo>
                      <a:lnTo>
                        <a:pt x="3357082" y="3718209"/>
                      </a:lnTo>
                      <a:lnTo>
                        <a:pt x="3357082" y="3718209"/>
                      </a:lnTo>
                      <a:lnTo>
                        <a:pt x="3358497" y="3510029"/>
                      </a:lnTo>
                      <a:lnTo>
                        <a:pt x="3358497" y="3510029"/>
                      </a:lnTo>
                      <a:lnTo>
                        <a:pt x="3320261" y="3501532"/>
                      </a:lnTo>
                      <a:lnTo>
                        <a:pt x="3372659" y="3480289"/>
                      </a:lnTo>
                      <a:lnTo>
                        <a:pt x="3386821" y="3749365"/>
                      </a:lnTo>
                      <a:lnTo>
                        <a:pt x="3265029" y="3660145"/>
                      </a:lnTo>
                      <a:lnTo>
                        <a:pt x="3263613" y="3660145"/>
                      </a:lnTo>
                      <a:lnTo>
                        <a:pt x="3337255" y="3781938"/>
                      </a:lnTo>
                      <a:lnTo>
                        <a:pt x="3300434" y="3763527"/>
                      </a:lnTo>
                      <a:lnTo>
                        <a:pt x="3300434" y="3763527"/>
                      </a:lnTo>
                      <a:lnTo>
                        <a:pt x="3299018" y="3764943"/>
                      </a:lnTo>
                      <a:lnTo>
                        <a:pt x="3351416" y="3806013"/>
                      </a:lnTo>
                      <a:lnTo>
                        <a:pt x="3393902" y="3875406"/>
                      </a:lnTo>
                      <a:lnTo>
                        <a:pt x="3393902" y="3876823"/>
                      </a:lnTo>
                      <a:lnTo>
                        <a:pt x="3392486" y="3838585"/>
                      </a:lnTo>
                      <a:lnTo>
                        <a:pt x="3555348" y="3964626"/>
                      </a:lnTo>
                      <a:lnTo>
                        <a:pt x="3555348" y="3964626"/>
                      </a:lnTo>
                      <a:lnTo>
                        <a:pt x="3570926" y="3905146"/>
                      </a:lnTo>
                      <a:lnTo>
                        <a:pt x="3637487" y="3939135"/>
                      </a:lnTo>
                      <a:lnTo>
                        <a:pt x="3637487" y="3939135"/>
                      </a:lnTo>
                      <a:lnTo>
                        <a:pt x="3638904" y="3937719"/>
                      </a:lnTo>
                      <a:lnTo>
                        <a:pt x="3638904" y="3937719"/>
                      </a:lnTo>
                      <a:lnTo>
                        <a:pt x="3575175" y="3890985"/>
                      </a:lnTo>
                      <a:lnTo>
                        <a:pt x="3647401" y="3619076"/>
                      </a:lnTo>
                      <a:lnTo>
                        <a:pt x="3772026" y="3688469"/>
                      </a:lnTo>
                      <a:lnTo>
                        <a:pt x="3772026" y="3688469"/>
                      </a:lnTo>
                      <a:lnTo>
                        <a:pt x="3783355" y="3453381"/>
                      </a:lnTo>
                      <a:lnTo>
                        <a:pt x="3896650" y="3772024"/>
                      </a:lnTo>
                      <a:lnTo>
                        <a:pt x="3756448" y="3759279"/>
                      </a:lnTo>
                      <a:lnTo>
                        <a:pt x="3781939" y="3691302"/>
                      </a:lnTo>
                      <a:lnTo>
                        <a:pt x="3781939" y="3691302"/>
                      </a:lnTo>
                      <a:lnTo>
                        <a:pt x="3660147" y="3753614"/>
                      </a:lnTo>
                      <a:lnTo>
                        <a:pt x="3660147" y="3753614"/>
                      </a:lnTo>
                      <a:lnTo>
                        <a:pt x="3755031" y="3762111"/>
                      </a:lnTo>
                      <a:lnTo>
                        <a:pt x="3739453" y="3803181"/>
                      </a:lnTo>
                      <a:lnTo>
                        <a:pt x="3739453" y="3803181"/>
                      </a:lnTo>
                      <a:lnTo>
                        <a:pt x="3929223" y="3837169"/>
                      </a:lnTo>
                      <a:lnTo>
                        <a:pt x="3929223" y="3837169"/>
                      </a:lnTo>
                      <a:lnTo>
                        <a:pt x="4247866" y="3749365"/>
                      </a:lnTo>
                      <a:lnTo>
                        <a:pt x="4379572" y="3804597"/>
                      </a:lnTo>
                      <a:lnTo>
                        <a:pt x="4352664" y="3815926"/>
                      </a:lnTo>
                      <a:lnTo>
                        <a:pt x="4424890" y="3823007"/>
                      </a:lnTo>
                      <a:lnTo>
                        <a:pt x="4464544" y="3840002"/>
                      </a:lnTo>
                      <a:lnTo>
                        <a:pt x="4471625" y="3848499"/>
                      </a:lnTo>
                      <a:lnTo>
                        <a:pt x="4348416" y="3838585"/>
                      </a:lnTo>
                      <a:lnTo>
                        <a:pt x="4347000" y="3838585"/>
                      </a:lnTo>
                      <a:lnTo>
                        <a:pt x="4516943" y="3902314"/>
                      </a:lnTo>
                      <a:lnTo>
                        <a:pt x="4536769" y="3924973"/>
                      </a:lnTo>
                      <a:lnTo>
                        <a:pt x="4440468" y="3967459"/>
                      </a:lnTo>
                      <a:lnTo>
                        <a:pt x="4440468" y="3967459"/>
                      </a:lnTo>
                      <a:lnTo>
                        <a:pt x="4586336" y="3995783"/>
                      </a:lnTo>
                      <a:lnTo>
                        <a:pt x="4586336" y="3995783"/>
                      </a:lnTo>
                      <a:lnTo>
                        <a:pt x="4709544" y="3971707"/>
                      </a:lnTo>
                      <a:lnTo>
                        <a:pt x="4710960" y="3971707"/>
                      </a:lnTo>
                      <a:lnTo>
                        <a:pt x="4519775" y="3899481"/>
                      </a:lnTo>
                      <a:lnTo>
                        <a:pt x="4477289" y="3849915"/>
                      </a:lnTo>
                      <a:lnTo>
                        <a:pt x="4501364" y="3851331"/>
                      </a:lnTo>
                      <a:lnTo>
                        <a:pt x="4467376" y="3837169"/>
                      </a:lnTo>
                      <a:lnTo>
                        <a:pt x="4457463" y="3825840"/>
                      </a:lnTo>
                      <a:lnTo>
                        <a:pt x="4841250" y="3862661"/>
                      </a:lnTo>
                      <a:lnTo>
                        <a:pt x="4987118" y="3964626"/>
                      </a:lnTo>
                      <a:lnTo>
                        <a:pt x="5087668" y="4029771"/>
                      </a:lnTo>
                      <a:lnTo>
                        <a:pt x="5087668" y="4029771"/>
                      </a:lnTo>
                      <a:lnTo>
                        <a:pt x="5089084" y="4028355"/>
                      </a:lnTo>
                      <a:lnTo>
                        <a:pt x="4985702" y="3958962"/>
                      </a:lnTo>
                      <a:lnTo>
                        <a:pt x="4839834" y="3856996"/>
                      </a:lnTo>
                      <a:lnTo>
                        <a:pt x="4453214" y="3820175"/>
                      </a:lnTo>
                      <a:lnTo>
                        <a:pt x="4422058" y="3783354"/>
                      </a:lnTo>
                      <a:lnTo>
                        <a:pt x="4422058" y="3783354"/>
                      </a:lnTo>
                      <a:lnTo>
                        <a:pt x="4382405" y="3800348"/>
                      </a:lnTo>
                      <a:lnTo>
                        <a:pt x="4247866" y="3745117"/>
                      </a:lnTo>
                      <a:lnTo>
                        <a:pt x="4247866" y="3745117"/>
                      </a:lnTo>
                      <a:lnTo>
                        <a:pt x="3929223" y="3832921"/>
                      </a:lnTo>
                      <a:lnTo>
                        <a:pt x="3742286" y="3800348"/>
                      </a:lnTo>
                      <a:lnTo>
                        <a:pt x="3756448" y="3760695"/>
                      </a:lnTo>
                      <a:lnTo>
                        <a:pt x="3899483" y="3773440"/>
                      </a:lnTo>
                      <a:lnTo>
                        <a:pt x="3899483" y="3773440"/>
                      </a:lnTo>
                      <a:lnTo>
                        <a:pt x="3781939" y="3442052"/>
                      </a:lnTo>
                      <a:lnTo>
                        <a:pt x="3781939" y="3440636"/>
                      </a:lnTo>
                      <a:lnTo>
                        <a:pt x="3770610" y="3682804"/>
                      </a:lnTo>
                      <a:lnTo>
                        <a:pt x="3647401" y="3614827"/>
                      </a:lnTo>
                      <a:lnTo>
                        <a:pt x="3647401" y="3614827"/>
                      </a:lnTo>
                      <a:lnTo>
                        <a:pt x="3575175" y="3888152"/>
                      </a:lnTo>
                      <a:lnTo>
                        <a:pt x="3389654" y="3752198"/>
                      </a:lnTo>
                      <a:lnTo>
                        <a:pt x="3375492" y="3478873"/>
                      </a:lnTo>
                      <a:lnTo>
                        <a:pt x="3375492" y="3478873"/>
                      </a:lnTo>
                      <a:lnTo>
                        <a:pt x="3318844" y="3502948"/>
                      </a:lnTo>
                      <a:lnTo>
                        <a:pt x="3317428" y="3502948"/>
                      </a:lnTo>
                      <a:lnTo>
                        <a:pt x="3252283" y="3366994"/>
                      </a:lnTo>
                      <a:lnTo>
                        <a:pt x="3280607" y="3236704"/>
                      </a:lnTo>
                      <a:lnTo>
                        <a:pt x="3432140" y="3310346"/>
                      </a:lnTo>
                      <a:lnTo>
                        <a:pt x="3432140" y="3310346"/>
                      </a:lnTo>
                      <a:lnTo>
                        <a:pt x="3558181" y="3209797"/>
                      </a:lnTo>
                      <a:lnTo>
                        <a:pt x="3558181" y="3209797"/>
                      </a:lnTo>
                      <a:lnTo>
                        <a:pt x="3483123" y="3167311"/>
                      </a:lnTo>
                      <a:lnTo>
                        <a:pt x="3517111" y="3136155"/>
                      </a:lnTo>
                      <a:lnTo>
                        <a:pt x="3432140" y="3138987"/>
                      </a:lnTo>
                      <a:lnTo>
                        <a:pt x="3372659" y="3106415"/>
                      </a:lnTo>
                      <a:lnTo>
                        <a:pt x="3342920" y="2954882"/>
                      </a:lnTo>
                      <a:lnTo>
                        <a:pt x="3450550" y="3005865"/>
                      </a:lnTo>
                      <a:lnTo>
                        <a:pt x="3450550" y="3005865"/>
                      </a:lnTo>
                      <a:lnTo>
                        <a:pt x="3434972" y="2888321"/>
                      </a:lnTo>
                      <a:lnTo>
                        <a:pt x="3696968" y="2756616"/>
                      </a:lnTo>
                      <a:lnTo>
                        <a:pt x="3696968" y="2756616"/>
                      </a:lnTo>
                      <a:lnTo>
                        <a:pt x="3621910" y="2718378"/>
                      </a:lnTo>
                      <a:lnTo>
                        <a:pt x="3779106" y="2347336"/>
                      </a:lnTo>
                      <a:lnTo>
                        <a:pt x="3779106" y="2347336"/>
                      </a:lnTo>
                      <a:lnTo>
                        <a:pt x="3745118" y="2072595"/>
                      </a:lnTo>
                      <a:lnTo>
                        <a:pt x="3823009" y="2102335"/>
                      </a:lnTo>
                      <a:lnTo>
                        <a:pt x="3823009" y="2102335"/>
                      </a:lnTo>
                      <a:lnTo>
                        <a:pt x="3865495" y="1969213"/>
                      </a:lnTo>
                      <a:lnTo>
                        <a:pt x="4045350" y="2074011"/>
                      </a:lnTo>
                      <a:lnTo>
                        <a:pt x="4046767" y="2074011"/>
                      </a:lnTo>
                      <a:lnTo>
                        <a:pt x="3889569" y="1891323"/>
                      </a:lnTo>
                      <a:lnTo>
                        <a:pt x="3933472" y="1752536"/>
                      </a:lnTo>
                      <a:lnTo>
                        <a:pt x="4086420" y="1710050"/>
                      </a:lnTo>
                      <a:lnTo>
                        <a:pt x="4235120" y="1786525"/>
                      </a:lnTo>
                      <a:lnTo>
                        <a:pt x="4195467" y="1974878"/>
                      </a:lnTo>
                      <a:lnTo>
                        <a:pt x="4195467" y="1974878"/>
                      </a:lnTo>
                      <a:lnTo>
                        <a:pt x="4390901" y="1862999"/>
                      </a:lnTo>
                      <a:lnTo>
                        <a:pt x="4390901" y="1862999"/>
                      </a:lnTo>
                      <a:lnTo>
                        <a:pt x="4243617" y="1786525"/>
                      </a:lnTo>
                      <a:lnTo>
                        <a:pt x="4270525" y="1661900"/>
                      </a:lnTo>
                      <a:lnTo>
                        <a:pt x="4407896" y="1625079"/>
                      </a:lnTo>
                      <a:lnTo>
                        <a:pt x="4407896" y="1625079"/>
                      </a:lnTo>
                      <a:lnTo>
                        <a:pt x="4274774" y="1354587"/>
                      </a:lnTo>
                      <a:lnTo>
                        <a:pt x="4480121" y="1273864"/>
                      </a:lnTo>
                      <a:lnTo>
                        <a:pt x="4480121" y="1273864"/>
                      </a:lnTo>
                      <a:lnTo>
                        <a:pt x="4478705" y="1261118"/>
                      </a:lnTo>
                      <a:lnTo>
                        <a:pt x="4777522" y="1191725"/>
                      </a:lnTo>
                      <a:lnTo>
                        <a:pt x="4984286" y="970799"/>
                      </a:lnTo>
                      <a:lnTo>
                        <a:pt x="5267524" y="1129412"/>
                      </a:lnTo>
                      <a:lnTo>
                        <a:pt x="5149980" y="1232794"/>
                      </a:lnTo>
                      <a:lnTo>
                        <a:pt x="5040934" y="1307852"/>
                      </a:lnTo>
                      <a:lnTo>
                        <a:pt x="5040934" y="1307852"/>
                      </a:lnTo>
                      <a:lnTo>
                        <a:pt x="5113159" y="1416899"/>
                      </a:lnTo>
                      <a:lnTo>
                        <a:pt x="5021107" y="1585426"/>
                      </a:lnTo>
                      <a:lnTo>
                        <a:pt x="4934719" y="1693056"/>
                      </a:lnTo>
                      <a:lnTo>
                        <a:pt x="4844083" y="1821930"/>
                      </a:lnTo>
                      <a:lnTo>
                        <a:pt x="4784602" y="1879993"/>
                      </a:lnTo>
                      <a:lnTo>
                        <a:pt x="4784602" y="1879993"/>
                      </a:lnTo>
                      <a:lnTo>
                        <a:pt x="4786019" y="1881410"/>
                      </a:lnTo>
                      <a:lnTo>
                        <a:pt x="4786019" y="1881410"/>
                      </a:lnTo>
                      <a:lnTo>
                        <a:pt x="4845499" y="1823346"/>
                      </a:lnTo>
                      <a:lnTo>
                        <a:pt x="4937551" y="1693056"/>
                      </a:lnTo>
                      <a:lnTo>
                        <a:pt x="5023939" y="1585426"/>
                      </a:lnTo>
                      <a:lnTo>
                        <a:pt x="5115992" y="1416899"/>
                      </a:lnTo>
                      <a:lnTo>
                        <a:pt x="5115992" y="1416899"/>
                      </a:lnTo>
                      <a:lnTo>
                        <a:pt x="5045182" y="1309268"/>
                      </a:lnTo>
                      <a:lnTo>
                        <a:pt x="5152812" y="1235626"/>
                      </a:lnTo>
                      <a:lnTo>
                        <a:pt x="5271773" y="1130828"/>
                      </a:lnTo>
                      <a:lnTo>
                        <a:pt x="5271773" y="1130828"/>
                      </a:lnTo>
                      <a:lnTo>
                        <a:pt x="4984286" y="969383"/>
                      </a:lnTo>
                      <a:lnTo>
                        <a:pt x="4984286" y="969383"/>
                      </a:lnTo>
                      <a:lnTo>
                        <a:pt x="4776106" y="1188892"/>
                      </a:lnTo>
                      <a:lnTo>
                        <a:pt x="4477289" y="1258286"/>
                      </a:lnTo>
                      <a:lnTo>
                        <a:pt x="4458878" y="1115250"/>
                      </a:lnTo>
                      <a:lnTo>
                        <a:pt x="4542434" y="980712"/>
                      </a:lnTo>
                      <a:lnTo>
                        <a:pt x="4618908" y="956637"/>
                      </a:lnTo>
                      <a:lnTo>
                        <a:pt x="4771857" y="1108169"/>
                      </a:lnTo>
                      <a:lnTo>
                        <a:pt x="4771857" y="1108169"/>
                      </a:lnTo>
                      <a:lnTo>
                        <a:pt x="5084835" y="892908"/>
                      </a:lnTo>
                      <a:lnTo>
                        <a:pt x="5264692" y="993458"/>
                      </a:lnTo>
                      <a:lnTo>
                        <a:pt x="5264692" y="993458"/>
                      </a:lnTo>
                      <a:lnTo>
                        <a:pt x="5271773" y="982128"/>
                      </a:lnTo>
                      <a:lnTo>
                        <a:pt x="5355327" y="1030279"/>
                      </a:lnTo>
                      <a:lnTo>
                        <a:pt x="5277437" y="1147823"/>
                      </a:lnTo>
                      <a:lnTo>
                        <a:pt x="5277437" y="1149239"/>
                      </a:lnTo>
                      <a:lnTo>
                        <a:pt x="5404894" y="1057186"/>
                      </a:lnTo>
                      <a:lnTo>
                        <a:pt x="5404894" y="1057186"/>
                      </a:lnTo>
                      <a:lnTo>
                        <a:pt x="5358160" y="1030279"/>
                      </a:lnTo>
                      <a:lnTo>
                        <a:pt x="5411975" y="949556"/>
                      </a:lnTo>
                      <a:lnTo>
                        <a:pt x="5489866" y="1043025"/>
                      </a:lnTo>
                      <a:lnTo>
                        <a:pt x="5489866" y="1043025"/>
                      </a:lnTo>
                      <a:lnTo>
                        <a:pt x="5706544" y="803688"/>
                      </a:lnTo>
                      <a:lnTo>
                        <a:pt x="5804260" y="929729"/>
                      </a:lnTo>
                      <a:lnTo>
                        <a:pt x="5804260" y="929729"/>
                      </a:lnTo>
                      <a:lnTo>
                        <a:pt x="5805677" y="928313"/>
                      </a:lnTo>
                      <a:lnTo>
                        <a:pt x="5805677" y="928313"/>
                      </a:lnTo>
                      <a:lnTo>
                        <a:pt x="5707959" y="799440"/>
                      </a:lnTo>
                      <a:close/>
                      <a:moveTo>
                        <a:pt x="3376909" y="3106415"/>
                      </a:moveTo>
                      <a:lnTo>
                        <a:pt x="3432140" y="3137571"/>
                      </a:lnTo>
                      <a:lnTo>
                        <a:pt x="3383990" y="3138987"/>
                      </a:lnTo>
                      <a:lnTo>
                        <a:pt x="3376909" y="3106415"/>
                      </a:lnTo>
                      <a:close/>
                      <a:moveTo>
                        <a:pt x="3402400" y="3239537"/>
                      </a:moveTo>
                      <a:lnTo>
                        <a:pt x="3382573" y="3141819"/>
                      </a:lnTo>
                      <a:lnTo>
                        <a:pt x="3434972" y="3140403"/>
                      </a:lnTo>
                      <a:lnTo>
                        <a:pt x="3483123" y="3167311"/>
                      </a:lnTo>
                      <a:lnTo>
                        <a:pt x="3402400" y="3239537"/>
                      </a:lnTo>
                      <a:close/>
                      <a:moveTo>
                        <a:pt x="3439221" y="3138987"/>
                      </a:moveTo>
                      <a:lnTo>
                        <a:pt x="3514279" y="3136155"/>
                      </a:lnTo>
                      <a:lnTo>
                        <a:pt x="3483123" y="3164478"/>
                      </a:lnTo>
                      <a:lnTo>
                        <a:pt x="3439221" y="3138987"/>
                      </a:lnTo>
                      <a:close/>
                      <a:moveTo>
                        <a:pt x="2505951" y="3059680"/>
                      </a:moveTo>
                      <a:lnTo>
                        <a:pt x="2614997" y="3004449"/>
                      </a:lnTo>
                      <a:lnTo>
                        <a:pt x="2579592" y="3117744"/>
                      </a:lnTo>
                      <a:lnTo>
                        <a:pt x="2505951" y="3059680"/>
                      </a:lnTo>
                      <a:close/>
                      <a:moveTo>
                        <a:pt x="2539939" y="3255115"/>
                      </a:moveTo>
                      <a:lnTo>
                        <a:pt x="2581009" y="3119160"/>
                      </a:lnTo>
                      <a:lnTo>
                        <a:pt x="2654651" y="3175808"/>
                      </a:lnTo>
                      <a:lnTo>
                        <a:pt x="2539939" y="3255115"/>
                      </a:lnTo>
                      <a:close/>
                      <a:moveTo>
                        <a:pt x="1928145" y="2469129"/>
                      </a:moveTo>
                      <a:lnTo>
                        <a:pt x="1712883" y="2498869"/>
                      </a:lnTo>
                      <a:lnTo>
                        <a:pt x="1496206" y="2110833"/>
                      </a:lnTo>
                      <a:lnTo>
                        <a:pt x="1496206" y="2110833"/>
                      </a:lnTo>
                      <a:lnTo>
                        <a:pt x="1493374" y="2110833"/>
                      </a:lnTo>
                      <a:lnTo>
                        <a:pt x="1487709" y="2098087"/>
                      </a:lnTo>
                      <a:lnTo>
                        <a:pt x="1928145" y="2469129"/>
                      </a:lnTo>
                      <a:close/>
                      <a:moveTo>
                        <a:pt x="1928145" y="2865662"/>
                      </a:moveTo>
                      <a:lnTo>
                        <a:pt x="1824762" y="2869911"/>
                      </a:lnTo>
                      <a:lnTo>
                        <a:pt x="1814849" y="2845835"/>
                      </a:lnTo>
                      <a:lnTo>
                        <a:pt x="1928145" y="2865662"/>
                      </a:lnTo>
                      <a:close/>
                      <a:moveTo>
                        <a:pt x="1867248" y="2966212"/>
                      </a:moveTo>
                      <a:lnTo>
                        <a:pt x="1826179" y="2871327"/>
                      </a:lnTo>
                      <a:lnTo>
                        <a:pt x="1939474" y="2867078"/>
                      </a:lnTo>
                      <a:lnTo>
                        <a:pt x="1939474" y="2867078"/>
                      </a:lnTo>
                      <a:lnTo>
                        <a:pt x="1939474" y="2865662"/>
                      </a:lnTo>
                      <a:lnTo>
                        <a:pt x="1813433" y="2843003"/>
                      </a:lnTo>
                      <a:lnTo>
                        <a:pt x="1766699" y="2735373"/>
                      </a:lnTo>
                      <a:lnTo>
                        <a:pt x="1969214" y="2801934"/>
                      </a:lnTo>
                      <a:lnTo>
                        <a:pt x="2006035" y="2950634"/>
                      </a:lnTo>
                      <a:lnTo>
                        <a:pt x="1867248" y="2966212"/>
                      </a:lnTo>
                      <a:close/>
                      <a:moveTo>
                        <a:pt x="1745456" y="2833090"/>
                      </a:moveTo>
                      <a:lnTo>
                        <a:pt x="1812017" y="2844419"/>
                      </a:lnTo>
                      <a:lnTo>
                        <a:pt x="1823346" y="2868495"/>
                      </a:lnTo>
                      <a:lnTo>
                        <a:pt x="1775196" y="2869911"/>
                      </a:lnTo>
                      <a:lnTo>
                        <a:pt x="1745456" y="2833090"/>
                      </a:lnTo>
                      <a:close/>
                      <a:moveTo>
                        <a:pt x="1708635" y="2827425"/>
                      </a:moveTo>
                      <a:lnTo>
                        <a:pt x="1704386" y="2874159"/>
                      </a:lnTo>
                      <a:lnTo>
                        <a:pt x="1649155" y="2875576"/>
                      </a:lnTo>
                      <a:lnTo>
                        <a:pt x="1554270" y="2799101"/>
                      </a:lnTo>
                      <a:lnTo>
                        <a:pt x="1708635" y="2827425"/>
                      </a:lnTo>
                      <a:close/>
                      <a:moveTo>
                        <a:pt x="1405570" y="2392654"/>
                      </a:moveTo>
                      <a:lnTo>
                        <a:pt x="1439559" y="2437973"/>
                      </a:lnTo>
                      <a:lnTo>
                        <a:pt x="1303604" y="2547019"/>
                      </a:lnTo>
                      <a:lnTo>
                        <a:pt x="1365916" y="2402568"/>
                      </a:lnTo>
                      <a:lnTo>
                        <a:pt x="1405570" y="2392654"/>
                      </a:lnTo>
                      <a:close/>
                      <a:moveTo>
                        <a:pt x="1299356" y="2249619"/>
                      </a:moveTo>
                      <a:lnTo>
                        <a:pt x="1222881" y="2149070"/>
                      </a:lnTo>
                      <a:lnTo>
                        <a:pt x="1228546" y="2144821"/>
                      </a:lnTo>
                      <a:lnTo>
                        <a:pt x="1351754" y="2130659"/>
                      </a:lnTo>
                      <a:lnTo>
                        <a:pt x="1387159" y="2272278"/>
                      </a:lnTo>
                      <a:lnTo>
                        <a:pt x="1387159" y="2272278"/>
                      </a:lnTo>
                      <a:lnTo>
                        <a:pt x="1480628" y="2137740"/>
                      </a:lnTo>
                      <a:lnTo>
                        <a:pt x="1389992" y="2345920"/>
                      </a:lnTo>
                      <a:lnTo>
                        <a:pt x="1299356" y="2249619"/>
                      </a:lnTo>
                      <a:close/>
                      <a:moveTo>
                        <a:pt x="1296523" y="2565430"/>
                      </a:moveTo>
                      <a:lnTo>
                        <a:pt x="1303604" y="2551268"/>
                      </a:lnTo>
                      <a:lnTo>
                        <a:pt x="1442391" y="2439389"/>
                      </a:lnTo>
                      <a:lnTo>
                        <a:pt x="1567016" y="2602251"/>
                      </a:lnTo>
                      <a:lnTo>
                        <a:pt x="1542940" y="2636239"/>
                      </a:lnTo>
                      <a:lnTo>
                        <a:pt x="1296523" y="2565430"/>
                      </a:lnTo>
                      <a:close/>
                      <a:moveTo>
                        <a:pt x="1609501" y="2658898"/>
                      </a:moveTo>
                      <a:lnTo>
                        <a:pt x="1632161" y="2688638"/>
                      </a:lnTo>
                      <a:lnTo>
                        <a:pt x="1530195" y="2654650"/>
                      </a:lnTo>
                      <a:lnTo>
                        <a:pt x="1541524" y="2639072"/>
                      </a:lnTo>
                      <a:lnTo>
                        <a:pt x="1609501" y="2658898"/>
                      </a:lnTo>
                      <a:close/>
                      <a:moveTo>
                        <a:pt x="1425397" y="2386990"/>
                      </a:moveTo>
                      <a:lnTo>
                        <a:pt x="1459385" y="2422394"/>
                      </a:lnTo>
                      <a:lnTo>
                        <a:pt x="1442391" y="2436556"/>
                      </a:lnTo>
                      <a:lnTo>
                        <a:pt x="1408402" y="2392654"/>
                      </a:lnTo>
                      <a:lnTo>
                        <a:pt x="1425397" y="2386990"/>
                      </a:lnTo>
                      <a:close/>
                      <a:moveTo>
                        <a:pt x="1428229" y="2386990"/>
                      </a:moveTo>
                      <a:lnTo>
                        <a:pt x="1542940" y="2354417"/>
                      </a:lnTo>
                      <a:lnTo>
                        <a:pt x="1460801" y="2420978"/>
                      </a:lnTo>
                      <a:lnTo>
                        <a:pt x="1428229" y="2386990"/>
                      </a:lnTo>
                      <a:close/>
                      <a:moveTo>
                        <a:pt x="1460801" y="2423811"/>
                      </a:moveTo>
                      <a:lnTo>
                        <a:pt x="1593923" y="2564014"/>
                      </a:lnTo>
                      <a:lnTo>
                        <a:pt x="1568432" y="2600835"/>
                      </a:lnTo>
                      <a:lnTo>
                        <a:pt x="1443807" y="2437973"/>
                      </a:lnTo>
                      <a:lnTo>
                        <a:pt x="1460801" y="2423811"/>
                      </a:lnTo>
                      <a:close/>
                      <a:moveTo>
                        <a:pt x="1544357" y="2637655"/>
                      </a:moveTo>
                      <a:lnTo>
                        <a:pt x="1568432" y="2603667"/>
                      </a:lnTo>
                      <a:lnTo>
                        <a:pt x="1608085" y="2656066"/>
                      </a:lnTo>
                      <a:lnTo>
                        <a:pt x="1544357" y="2637655"/>
                      </a:lnTo>
                      <a:close/>
                      <a:moveTo>
                        <a:pt x="1636409" y="2690054"/>
                      </a:moveTo>
                      <a:lnTo>
                        <a:pt x="1613750" y="2660315"/>
                      </a:lnTo>
                      <a:lnTo>
                        <a:pt x="1721381" y="2691471"/>
                      </a:lnTo>
                      <a:lnTo>
                        <a:pt x="1718548" y="2718378"/>
                      </a:lnTo>
                      <a:lnTo>
                        <a:pt x="1636409" y="2690054"/>
                      </a:lnTo>
                      <a:close/>
                      <a:moveTo>
                        <a:pt x="1718548" y="2719795"/>
                      </a:moveTo>
                      <a:lnTo>
                        <a:pt x="1712883" y="2789188"/>
                      </a:lnTo>
                      <a:lnTo>
                        <a:pt x="1639242" y="2692887"/>
                      </a:lnTo>
                      <a:lnTo>
                        <a:pt x="1718548" y="2719795"/>
                      </a:lnTo>
                      <a:close/>
                      <a:moveTo>
                        <a:pt x="1423980" y="2385573"/>
                      </a:moveTo>
                      <a:lnTo>
                        <a:pt x="1406986" y="2389822"/>
                      </a:lnTo>
                      <a:lnTo>
                        <a:pt x="1385743" y="2361498"/>
                      </a:lnTo>
                      <a:lnTo>
                        <a:pt x="1391408" y="2348753"/>
                      </a:lnTo>
                      <a:lnTo>
                        <a:pt x="1423980" y="2385573"/>
                      </a:lnTo>
                      <a:close/>
                      <a:moveTo>
                        <a:pt x="1288026" y="2564014"/>
                      </a:moveTo>
                      <a:lnTo>
                        <a:pt x="1299356" y="2554100"/>
                      </a:lnTo>
                      <a:lnTo>
                        <a:pt x="1293691" y="2565430"/>
                      </a:lnTo>
                      <a:lnTo>
                        <a:pt x="1288026" y="2564014"/>
                      </a:lnTo>
                      <a:close/>
                      <a:moveTo>
                        <a:pt x="1540108" y="2639072"/>
                      </a:moveTo>
                      <a:lnTo>
                        <a:pt x="1528778" y="2654650"/>
                      </a:lnTo>
                      <a:lnTo>
                        <a:pt x="1292275" y="2576759"/>
                      </a:lnTo>
                      <a:lnTo>
                        <a:pt x="1296523" y="2568262"/>
                      </a:lnTo>
                      <a:lnTo>
                        <a:pt x="1540108" y="2639072"/>
                      </a:lnTo>
                      <a:close/>
                      <a:moveTo>
                        <a:pt x="1711467" y="2824593"/>
                      </a:moveTo>
                      <a:lnTo>
                        <a:pt x="1714300" y="2794853"/>
                      </a:lnTo>
                      <a:lnTo>
                        <a:pt x="1741207" y="2830257"/>
                      </a:lnTo>
                      <a:lnTo>
                        <a:pt x="1711467" y="2824593"/>
                      </a:lnTo>
                      <a:close/>
                      <a:moveTo>
                        <a:pt x="1707219" y="2874159"/>
                      </a:moveTo>
                      <a:lnTo>
                        <a:pt x="1711467" y="2827425"/>
                      </a:lnTo>
                      <a:lnTo>
                        <a:pt x="1742623" y="2833090"/>
                      </a:lnTo>
                      <a:lnTo>
                        <a:pt x="1772363" y="2871327"/>
                      </a:lnTo>
                      <a:lnTo>
                        <a:pt x="1707219" y="2874159"/>
                      </a:lnTo>
                      <a:close/>
                      <a:moveTo>
                        <a:pt x="1388576" y="2347336"/>
                      </a:moveTo>
                      <a:lnTo>
                        <a:pt x="1382911" y="2360082"/>
                      </a:lnTo>
                      <a:lnTo>
                        <a:pt x="1310685" y="2265197"/>
                      </a:lnTo>
                      <a:lnTo>
                        <a:pt x="1388576" y="2347336"/>
                      </a:lnTo>
                      <a:close/>
                      <a:moveTo>
                        <a:pt x="1404154" y="2391238"/>
                      </a:moveTo>
                      <a:lnTo>
                        <a:pt x="1368749" y="2401152"/>
                      </a:lnTo>
                      <a:lnTo>
                        <a:pt x="1384327" y="2364331"/>
                      </a:lnTo>
                      <a:lnTo>
                        <a:pt x="1404154" y="2391238"/>
                      </a:lnTo>
                      <a:close/>
                      <a:moveTo>
                        <a:pt x="1302188" y="2549852"/>
                      </a:moveTo>
                      <a:lnTo>
                        <a:pt x="1285194" y="2564014"/>
                      </a:lnTo>
                      <a:lnTo>
                        <a:pt x="1285194" y="2564014"/>
                      </a:lnTo>
                      <a:lnTo>
                        <a:pt x="1295107" y="2566846"/>
                      </a:lnTo>
                      <a:lnTo>
                        <a:pt x="1290858" y="2576759"/>
                      </a:lnTo>
                      <a:lnTo>
                        <a:pt x="1290858" y="2576759"/>
                      </a:lnTo>
                      <a:lnTo>
                        <a:pt x="1528778" y="2656066"/>
                      </a:lnTo>
                      <a:lnTo>
                        <a:pt x="1473547" y="2732540"/>
                      </a:lnTo>
                      <a:lnTo>
                        <a:pt x="1272448" y="2569678"/>
                      </a:lnTo>
                      <a:lnTo>
                        <a:pt x="1334760" y="2412481"/>
                      </a:lnTo>
                      <a:lnTo>
                        <a:pt x="1365916" y="2403984"/>
                      </a:lnTo>
                      <a:lnTo>
                        <a:pt x="1302188" y="2549852"/>
                      </a:lnTo>
                      <a:close/>
                      <a:moveTo>
                        <a:pt x="1530195" y="2657482"/>
                      </a:moveTo>
                      <a:lnTo>
                        <a:pt x="1634993" y="2692887"/>
                      </a:lnTo>
                      <a:lnTo>
                        <a:pt x="1711467" y="2793436"/>
                      </a:lnTo>
                      <a:lnTo>
                        <a:pt x="1708635" y="2826009"/>
                      </a:lnTo>
                      <a:lnTo>
                        <a:pt x="1551438" y="2797685"/>
                      </a:lnTo>
                      <a:lnTo>
                        <a:pt x="1474963" y="2735373"/>
                      </a:lnTo>
                      <a:lnTo>
                        <a:pt x="1530195" y="2657482"/>
                      </a:lnTo>
                      <a:close/>
                      <a:moveTo>
                        <a:pt x="1707219" y="2875576"/>
                      </a:moveTo>
                      <a:lnTo>
                        <a:pt x="1773780" y="2872743"/>
                      </a:lnTo>
                      <a:lnTo>
                        <a:pt x="1846005" y="2967628"/>
                      </a:lnTo>
                      <a:lnTo>
                        <a:pt x="1697305" y="2984622"/>
                      </a:lnTo>
                      <a:lnTo>
                        <a:pt x="1707219" y="2875576"/>
                      </a:lnTo>
                      <a:close/>
                      <a:moveTo>
                        <a:pt x="1744040" y="2831674"/>
                      </a:moveTo>
                      <a:lnTo>
                        <a:pt x="1714300" y="2792020"/>
                      </a:lnTo>
                      <a:lnTo>
                        <a:pt x="1719964" y="2719795"/>
                      </a:lnTo>
                      <a:lnTo>
                        <a:pt x="1763866" y="2733956"/>
                      </a:lnTo>
                      <a:lnTo>
                        <a:pt x="1810600" y="2843003"/>
                      </a:lnTo>
                      <a:lnTo>
                        <a:pt x="1744040" y="2831674"/>
                      </a:lnTo>
                      <a:close/>
                      <a:moveTo>
                        <a:pt x="1719964" y="2718378"/>
                      </a:moveTo>
                      <a:lnTo>
                        <a:pt x="1722797" y="2690054"/>
                      </a:lnTo>
                      <a:lnTo>
                        <a:pt x="1722797" y="2690054"/>
                      </a:lnTo>
                      <a:lnTo>
                        <a:pt x="1610918" y="2657482"/>
                      </a:lnTo>
                      <a:lnTo>
                        <a:pt x="1568432" y="2602251"/>
                      </a:lnTo>
                      <a:lnTo>
                        <a:pt x="1595340" y="2564014"/>
                      </a:lnTo>
                      <a:lnTo>
                        <a:pt x="1595340" y="2564014"/>
                      </a:lnTo>
                      <a:lnTo>
                        <a:pt x="1462218" y="2422394"/>
                      </a:lnTo>
                      <a:lnTo>
                        <a:pt x="1551438" y="2350169"/>
                      </a:lnTo>
                      <a:lnTo>
                        <a:pt x="1552854" y="2350169"/>
                      </a:lnTo>
                      <a:lnTo>
                        <a:pt x="1426813" y="2385573"/>
                      </a:lnTo>
                      <a:lnTo>
                        <a:pt x="1391408" y="2348753"/>
                      </a:lnTo>
                      <a:lnTo>
                        <a:pt x="1486293" y="2129243"/>
                      </a:lnTo>
                      <a:lnTo>
                        <a:pt x="1486293" y="2129243"/>
                      </a:lnTo>
                      <a:lnTo>
                        <a:pt x="1484876" y="2127827"/>
                      </a:lnTo>
                      <a:lnTo>
                        <a:pt x="1387159" y="2266613"/>
                      </a:lnTo>
                      <a:lnTo>
                        <a:pt x="1353171" y="2129243"/>
                      </a:lnTo>
                      <a:lnTo>
                        <a:pt x="1491957" y="2112249"/>
                      </a:lnTo>
                      <a:lnTo>
                        <a:pt x="1762450" y="2731124"/>
                      </a:lnTo>
                      <a:lnTo>
                        <a:pt x="1719964" y="2718378"/>
                      </a:lnTo>
                      <a:close/>
                      <a:moveTo>
                        <a:pt x="1547189" y="2796269"/>
                      </a:moveTo>
                      <a:lnTo>
                        <a:pt x="1443807" y="2777858"/>
                      </a:lnTo>
                      <a:lnTo>
                        <a:pt x="1473547" y="2736789"/>
                      </a:lnTo>
                      <a:lnTo>
                        <a:pt x="1547189" y="2796269"/>
                      </a:lnTo>
                      <a:close/>
                      <a:moveTo>
                        <a:pt x="1823346" y="2871327"/>
                      </a:moveTo>
                      <a:lnTo>
                        <a:pt x="1864416" y="2966212"/>
                      </a:lnTo>
                      <a:lnTo>
                        <a:pt x="1848838" y="2967628"/>
                      </a:lnTo>
                      <a:lnTo>
                        <a:pt x="1776612" y="2872743"/>
                      </a:lnTo>
                      <a:lnTo>
                        <a:pt x="1823346" y="2871327"/>
                      </a:lnTo>
                      <a:close/>
                      <a:moveTo>
                        <a:pt x="1865832" y="2969044"/>
                      </a:moveTo>
                      <a:lnTo>
                        <a:pt x="1887075" y="3018611"/>
                      </a:lnTo>
                      <a:lnTo>
                        <a:pt x="1850254" y="2970460"/>
                      </a:lnTo>
                      <a:lnTo>
                        <a:pt x="1865832" y="2969044"/>
                      </a:lnTo>
                      <a:close/>
                      <a:moveTo>
                        <a:pt x="2055602" y="2828841"/>
                      </a:moveTo>
                      <a:lnTo>
                        <a:pt x="1970630" y="2800517"/>
                      </a:lnTo>
                      <a:lnTo>
                        <a:pt x="1950804" y="2721211"/>
                      </a:lnTo>
                      <a:lnTo>
                        <a:pt x="2055602" y="2828841"/>
                      </a:lnTo>
                      <a:close/>
                      <a:moveTo>
                        <a:pt x="1229962" y="2141989"/>
                      </a:moveTo>
                      <a:lnTo>
                        <a:pt x="1331928" y="2055601"/>
                      </a:lnTo>
                      <a:lnTo>
                        <a:pt x="1350338" y="2127827"/>
                      </a:lnTo>
                      <a:lnTo>
                        <a:pt x="1229962" y="2141989"/>
                      </a:lnTo>
                      <a:close/>
                      <a:moveTo>
                        <a:pt x="1220049" y="2150486"/>
                      </a:moveTo>
                      <a:lnTo>
                        <a:pt x="1285194" y="2235457"/>
                      </a:lnTo>
                      <a:lnTo>
                        <a:pt x="1211552" y="2157567"/>
                      </a:lnTo>
                      <a:lnTo>
                        <a:pt x="1220049" y="2150486"/>
                      </a:lnTo>
                      <a:close/>
                      <a:moveTo>
                        <a:pt x="1215800" y="2143405"/>
                      </a:moveTo>
                      <a:lnTo>
                        <a:pt x="1198806" y="2144821"/>
                      </a:lnTo>
                      <a:lnTo>
                        <a:pt x="1198806" y="2144821"/>
                      </a:lnTo>
                      <a:lnTo>
                        <a:pt x="1210135" y="2156151"/>
                      </a:lnTo>
                      <a:lnTo>
                        <a:pt x="1127996" y="2226960"/>
                      </a:lnTo>
                      <a:lnTo>
                        <a:pt x="1085511" y="1972046"/>
                      </a:lnTo>
                      <a:lnTo>
                        <a:pt x="1215800" y="2143405"/>
                      </a:lnTo>
                      <a:close/>
                      <a:moveTo>
                        <a:pt x="1217216" y="2146237"/>
                      </a:moveTo>
                      <a:lnTo>
                        <a:pt x="1220049" y="2149070"/>
                      </a:lnTo>
                      <a:lnTo>
                        <a:pt x="1211552" y="2156151"/>
                      </a:lnTo>
                      <a:lnTo>
                        <a:pt x="1203054" y="2147654"/>
                      </a:lnTo>
                      <a:lnTo>
                        <a:pt x="1217216" y="2146237"/>
                      </a:lnTo>
                      <a:close/>
                      <a:moveTo>
                        <a:pt x="1684559" y="3147484"/>
                      </a:moveTo>
                      <a:lnTo>
                        <a:pt x="1695889" y="3017195"/>
                      </a:lnTo>
                      <a:lnTo>
                        <a:pt x="1885659" y="3029940"/>
                      </a:lnTo>
                      <a:lnTo>
                        <a:pt x="1684559" y="3147484"/>
                      </a:lnTo>
                      <a:close/>
                      <a:moveTo>
                        <a:pt x="1535859" y="3005865"/>
                      </a:moveTo>
                      <a:lnTo>
                        <a:pt x="1695889" y="2987455"/>
                      </a:lnTo>
                      <a:lnTo>
                        <a:pt x="1693057" y="3015778"/>
                      </a:lnTo>
                      <a:lnTo>
                        <a:pt x="1535859" y="3005865"/>
                      </a:lnTo>
                      <a:close/>
                      <a:moveTo>
                        <a:pt x="1072765" y="744208"/>
                      </a:moveTo>
                      <a:lnTo>
                        <a:pt x="1020366" y="713052"/>
                      </a:lnTo>
                      <a:lnTo>
                        <a:pt x="1111002" y="618167"/>
                      </a:lnTo>
                      <a:lnTo>
                        <a:pt x="1130829" y="738544"/>
                      </a:lnTo>
                      <a:lnTo>
                        <a:pt x="1072765" y="744208"/>
                      </a:lnTo>
                      <a:close/>
                      <a:moveTo>
                        <a:pt x="942475" y="1064267"/>
                      </a:moveTo>
                      <a:lnTo>
                        <a:pt x="1041609" y="909903"/>
                      </a:lnTo>
                      <a:lnTo>
                        <a:pt x="1088343" y="935394"/>
                      </a:lnTo>
                      <a:lnTo>
                        <a:pt x="1102505" y="960886"/>
                      </a:lnTo>
                      <a:lnTo>
                        <a:pt x="1041609" y="1136493"/>
                      </a:lnTo>
                      <a:lnTo>
                        <a:pt x="942475" y="1064267"/>
                      </a:lnTo>
                      <a:close/>
                      <a:moveTo>
                        <a:pt x="1043025" y="909903"/>
                      </a:moveTo>
                      <a:lnTo>
                        <a:pt x="1060019" y="884411"/>
                      </a:lnTo>
                      <a:lnTo>
                        <a:pt x="1088343" y="932562"/>
                      </a:lnTo>
                      <a:lnTo>
                        <a:pt x="1043025" y="909903"/>
                      </a:lnTo>
                      <a:close/>
                      <a:moveTo>
                        <a:pt x="1101089" y="816434"/>
                      </a:moveTo>
                      <a:lnTo>
                        <a:pt x="1060019" y="880163"/>
                      </a:lnTo>
                      <a:lnTo>
                        <a:pt x="1020366" y="809353"/>
                      </a:lnTo>
                      <a:lnTo>
                        <a:pt x="1101089" y="816434"/>
                      </a:lnTo>
                      <a:close/>
                      <a:moveTo>
                        <a:pt x="1017533" y="809353"/>
                      </a:moveTo>
                      <a:lnTo>
                        <a:pt x="1058603" y="881579"/>
                      </a:lnTo>
                      <a:lnTo>
                        <a:pt x="1041609" y="908486"/>
                      </a:lnTo>
                      <a:lnTo>
                        <a:pt x="1021782" y="897157"/>
                      </a:lnTo>
                      <a:lnTo>
                        <a:pt x="973632" y="805105"/>
                      </a:lnTo>
                      <a:lnTo>
                        <a:pt x="1017533" y="809353"/>
                      </a:lnTo>
                      <a:close/>
                      <a:moveTo>
                        <a:pt x="1072765" y="747041"/>
                      </a:moveTo>
                      <a:lnTo>
                        <a:pt x="1072765" y="747041"/>
                      </a:lnTo>
                      <a:lnTo>
                        <a:pt x="1130829" y="741376"/>
                      </a:lnTo>
                      <a:lnTo>
                        <a:pt x="1135077" y="765451"/>
                      </a:lnTo>
                      <a:lnTo>
                        <a:pt x="1102505" y="815018"/>
                      </a:lnTo>
                      <a:lnTo>
                        <a:pt x="1018949" y="807937"/>
                      </a:lnTo>
                      <a:lnTo>
                        <a:pt x="986377" y="749873"/>
                      </a:lnTo>
                      <a:lnTo>
                        <a:pt x="1020366" y="714468"/>
                      </a:lnTo>
                      <a:lnTo>
                        <a:pt x="1072765" y="747041"/>
                      </a:lnTo>
                      <a:close/>
                      <a:moveTo>
                        <a:pt x="1171898" y="783862"/>
                      </a:moveTo>
                      <a:lnTo>
                        <a:pt x="1171898" y="783862"/>
                      </a:lnTo>
                      <a:lnTo>
                        <a:pt x="1414067" y="839093"/>
                      </a:lnTo>
                      <a:lnTo>
                        <a:pt x="1105337" y="815018"/>
                      </a:lnTo>
                      <a:lnTo>
                        <a:pt x="1136494" y="765451"/>
                      </a:lnTo>
                      <a:lnTo>
                        <a:pt x="1136494" y="765451"/>
                      </a:lnTo>
                      <a:lnTo>
                        <a:pt x="1132245" y="739960"/>
                      </a:lnTo>
                      <a:lnTo>
                        <a:pt x="1340425" y="718717"/>
                      </a:lnTo>
                      <a:lnTo>
                        <a:pt x="1171898" y="783862"/>
                      </a:lnTo>
                      <a:close/>
                      <a:moveTo>
                        <a:pt x="1266783" y="1028863"/>
                      </a:moveTo>
                      <a:lnTo>
                        <a:pt x="1111002" y="945307"/>
                      </a:lnTo>
                      <a:lnTo>
                        <a:pt x="1149239" y="834845"/>
                      </a:lnTo>
                      <a:lnTo>
                        <a:pt x="1266783" y="1028863"/>
                      </a:lnTo>
                      <a:close/>
                      <a:moveTo>
                        <a:pt x="3048352" y="459554"/>
                      </a:moveTo>
                      <a:lnTo>
                        <a:pt x="2905316" y="534612"/>
                      </a:lnTo>
                      <a:lnTo>
                        <a:pt x="2974710" y="351923"/>
                      </a:lnTo>
                      <a:lnTo>
                        <a:pt x="3048352" y="459554"/>
                      </a:lnTo>
                      <a:close/>
                      <a:moveTo>
                        <a:pt x="5369489" y="840509"/>
                      </a:moveTo>
                      <a:lnTo>
                        <a:pt x="5470039" y="694642"/>
                      </a:lnTo>
                      <a:lnTo>
                        <a:pt x="5553594" y="822099"/>
                      </a:lnTo>
                      <a:lnTo>
                        <a:pt x="5369489" y="840509"/>
                      </a:lnTo>
                      <a:close/>
                      <a:moveTo>
                        <a:pt x="4267693" y="1661900"/>
                      </a:moveTo>
                      <a:lnTo>
                        <a:pt x="4240785" y="1785109"/>
                      </a:lnTo>
                      <a:lnTo>
                        <a:pt x="4094917" y="1708634"/>
                      </a:lnTo>
                      <a:lnTo>
                        <a:pt x="4267693" y="1661900"/>
                      </a:lnTo>
                      <a:close/>
                      <a:moveTo>
                        <a:pt x="4203964" y="1970630"/>
                      </a:moveTo>
                      <a:lnTo>
                        <a:pt x="4243617" y="1787941"/>
                      </a:lnTo>
                      <a:lnTo>
                        <a:pt x="4388069" y="1862999"/>
                      </a:lnTo>
                      <a:lnTo>
                        <a:pt x="4203964" y="1970630"/>
                      </a:lnTo>
                      <a:close/>
                      <a:moveTo>
                        <a:pt x="3374076" y="3104998"/>
                      </a:moveTo>
                      <a:lnTo>
                        <a:pt x="3381157" y="3138987"/>
                      </a:lnTo>
                      <a:lnTo>
                        <a:pt x="3276359" y="3143236"/>
                      </a:lnTo>
                      <a:lnTo>
                        <a:pt x="3219711" y="3020027"/>
                      </a:lnTo>
                      <a:lnTo>
                        <a:pt x="3374076" y="3104998"/>
                      </a:lnTo>
                      <a:close/>
                      <a:moveTo>
                        <a:pt x="2035775" y="2556933"/>
                      </a:moveTo>
                      <a:lnTo>
                        <a:pt x="2052769" y="2464880"/>
                      </a:lnTo>
                      <a:lnTo>
                        <a:pt x="2178810" y="2443637"/>
                      </a:lnTo>
                      <a:lnTo>
                        <a:pt x="2072596" y="2588089"/>
                      </a:lnTo>
                      <a:lnTo>
                        <a:pt x="2035775" y="2556933"/>
                      </a:lnTo>
                      <a:close/>
                      <a:moveTo>
                        <a:pt x="2049937" y="2464880"/>
                      </a:moveTo>
                      <a:lnTo>
                        <a:pt x="2032943" y="2555516"/>
                      </a:lnTo>
                      <a:lnTo>
                        <a:pt x="1946555" y="2483291"/>
                      </a:lnTo>
                      <a:lnTo>
                        <a:pt x="2049937" y="2464880"/>
                      </a:lnTo>
                      <a:close/>
                      <a:moveTo>
                        <a:pt x="2049937" y="2463464"/>
                      </a:moveTo>
                      <a:lnTo>
                        <a:pt x="1945139" y="2481874"/>
                      </a:lnTo>
                      <a:lnTo>
                        <a:pt x="1932393" y="2471961"/>
                      </a:lnTo>
                      <a:lnTo>
                        <a:pt x="2051353" y="2454967"/>
                      </a:lnTo>
                      <a:lnTo>
                        <a:pt x="2049937" y="2463464"/>
                      </a:lnTo>
                      <a:close/>
                      <a:moveTo>
                        <a:pt x="2032943" y="2556933"/>
                      </a:moveTo>
                      <a:lnTo>
                        <a:pt x="2023029" y="2612164"/>
                      </a:lnTo>
                      <a:lnTo>
                        <a:pt x="1793606" y="2508782"/>
                      </a:lnTo>
                      <a:lnTo>
                        <a:pt x="1945139" y="2483291"/>
                      </a:lnTo>
                      <a:lnTo>
                        <a:pt x="2032943" y="2556933"/>
                      </a:lnTo>
                      <a:close/>
                      <a:moveTo>
                        <a:pt x="2024445" y="2613580"/>
                      </a:moveTo>
                      <a:lnTo>
                        <a:pt x="2034359" y="2558349"/>
                      </a:lnTo>
                      <a:lnTo>
                        <a:pt x="2069764" y="2588089"/>
                      </a:lnTo>
                      <a:lnTo>
                        <a:pt x="2044272" y="2622077"/>
                      </a:lnTo>
                      <a:lnTo>
                        <a:pt x="2024445" y="2613580"/>
                      </a:lnTo>
                      <a:close/>
                      <a:moveTo>
                        <a:pt x="2044272" y="2624910"/>
                      </a:moveTo>
                      <a:lnTo>
                        <a:pt x="2015948" y="2663147"/>
                      </a:lnTo>
                      <a:lnTo>
                        <a:pt x="2024445" y="2616413"/>
                      </a:lnTo>
                      <a:lnTo>
                        <a:pt x="2044272" y="2624910"/>
                      </a:lnTo>
                      <a:close/>
                      <a:moveTo>
                        <a:pt x="2047105" y="2623494"/>
                      </a:moveTo>
                      <a:lnTo>
                        <a:pt x="2072596" y="2589505"/>
                      </a:lnTo>
                      <a:lnTo>
                        <a:pt x="2188724" y="2687222"/>
                      </a:lnTo>
                      <a:lnTo>
                        <a:pt x="2047105" y="2623494"/>
                      </a:lnTo>
                      <a:close/>
                      <a:moveTo>
                        <a:pt x="2052769" y="2462048"/>
                      </a:moveTo>
                      <a:lnTo>
                        <a:pt x="2054185" y="2453551"/>
                      </a:lnTo>
                      <a:lnTo>
                        <a:pt x="2183059" y="2435140"/>
                      </a:lnTo>
                      <a:lnTo>
                        <a:pt x="2178810" y="2440805"/>
                      </a:lnTo>
                      <a:lnTo>
                        <a:pt x="2052769" y="2462048"/>
                      </a:lnTo>
                      <a:close/>
                      <a:moveTo>
                        <a:pt x="1129413" y="1003371"/>
                      </a:moveTo>
                      <a:lnTo>
                        <a:pt x="1105337" y="962302"/>
                      </a:lnTo>
                      <a:lnTo>
                        <a:pt x="1109586" y="948140"/>
                      </a:lnTo>
                      <a:lnTo>
                        <a:pt x="1268199" y="1033111"/>
                      </a:lnTo>
                      <a:lnTo>
                        <a:pt x="1282361" y="1055770"/>
                      </a:lnTo>
                      <a:lnTo>
                        <a:pt x="1169066" y="1463633"/>
                      </a:lnTo>
                      <a:lnTo>
                        <a:pt x="1129413" y="1003371"/>
                      </a:lnTo>
                      <a:close/>
                      <a:moveTo>
                        <a:pt x="1169066" y="1474963"/>
                      </a:moveTo>
                      <a:lnTo>
                        <a:pt x="1173314" y="1521697"/>
                      </a:lnTo>
                      <a:lnTo>
                        <a:pt x="1157737" y="1514616"/>
                      </a:lnTo>
                      <a:lnTo>
                        <a:pt x="1169066" y="1474963"/>
                      </a:lnTo>
                      <a:close/>
                      <a:moveTo>
                        <a:pt x="1814849" y="1051522"/>
                      </a:moveTo>
                      <a:lnTo>
                        <a:pt x="2096671" y="911319"/>
                      </a:lnTo>
                      <a:lnTo>
                        <a:pt x="1921064" y="1183227"/>
                      </a:lnTo>
                      <a:lnTo>
                        <a:pt x="1814849" y="1051522"/>
                      </a:lnTo>
                      <a:close/>
                      <a:moveTo>
                        <a:pt x="2726876" y="952388"/>
                      </a:moveTo>
                      <a:lnTo>
                        <a:pt x="2742454" y="949556"/>
                      </a:lnTo>
                      <a:lnTo>
                        <a:pt x="2755200" y="952388"/>
                      </a:lnTo>
                      <a:lnTo>
                        <a:pt x="2726876" y="952388"/>
                      </a:lnTo>
                      <a:close/>
                      <a:moveTo>
                        <a:pt x="4590584" y="905654"/>
                      </a:moveTo>
                      <a:lnTo>
                        <a:pt x="4654313" y="803688"/>
                      </a:lnTo>
                      <a:lnTo>
                        <a:pt x="4788851" y="901405"/>
                      </a:lnTo>
                      <a:lnTo>
                        <a:pt x="4590584" y="905654"/>
                      </a:lnTo>
                      <a:close/>
                      <a:moveTo>
                        <a:pt x="4572174" y="907070"/>
                      </a:moveTo>
                      <a:lnTo>
                        <a:pt x="4586336" y="907070"/>
                      </a:lnTo>
                      <a:lnTo>
                        <a:pt x="4580671" y="915567"/>
                      </a:lnTo>
                      <a:lnTo>
                        <a:pt x="4572174" y="907070"/>
                      </a:lnTo>
                      <a:close/>
                      <a:moveTo>
                        <a:pt x="4092085" y="1707218"/>
                      </a:moveTo>
                      <a:lnTo>
                        <a:pt x="3970292" y="1643489"/>
                      </a:lnTo>
                      <a:lnTo>
                        <a:pt x="3970292" y="1643489"/>
                      </a:lnTo>
                      <a:lnTo>
                        <a:pt x="3936304" y="1749704"/>
                      </a:lnTo>
                      <a:lnTo>
                        <a:pt x="3896650" y="1761033"/>
                      </a:lnTo>
                      <a:lnTo>
                        <a:pt x="3920726" y="1565599"/>
                      </a:lnTo>
                      <a:lnTo>
                        <a:pt x="3920726" y="1565599"/>
                      </a:lnTo>
                      <a:lnTo>
                        <a:pt x="3883905" y="1507535"/>
                      </a:lnTo>
                      <a:lnTo>
                        <a:pt x="4175640" y="1392824"/>
                      </a:lnTo>
                      <a:lnTo>
                        <a:pt x="4307346" y="1477795"/>
                      </a:lnTo>
                      <a:lnTo>
                        <a:pt x="4267693" y="1661900"/>
                      </a:lnTo>
                      <a:lnTo>
                        <a:pt x="4092085" y="1707218"/>
                      </a:lnTo>
                      <a:close/>
                      <a:moveTo>
                        <a:pt x="3267862" y="2915229"/>
                      </a:moveTo>
                      <a:lnTo>
                        <a:pt x="3201301" y="2978958"/>
                      </a:lnTo>
                      <a:lnTo>
                        <a:pt x="3146069" y="2857165"/>
                      </a:lnTo>
                      <a:lnTo>
                        <a:pt x="3267862" y="2915229"/>
                      </a:lnTo>
                      <a:close/>
                      <a:moveTo>
                        <a:pt x="2544188" y="2685806"/>
                      </a:moveTo>
                      <a:lnTo>
                        <a:pt x="2631991" y="2748118"/>
                      </a:lnTo>
                      <a:lnTo>
                        <a:pt x="2670229" y="2801934"/>
                      </a:lnTo>
                      <a:lnTo>
                        <a:pt x="2544188" y="2685806"/>
                      </a:lnTo>
                      <a:close/>
                      <a:moveTo>
                        <a:pt x="2402569" y="2556933"/>
                      </a:moveTo>
                      <a:lnTo>
                        <a:pt x="2430893" y="2582424"/>
                      </a:lnTo>
                      <a:lnTo>
                        <a:pt x="2449303" y="2614997"/>
                      </a:lnTo>
                      <a:lnTo>
                        <a:pt x="2398320" y="2578175"/>
                      </a:lnTo>
                      <a:lnTo>
                        <a:pt x="2402569" y="2556933"/>
                      </a:lnTo>
                      <a:close/>
                      <a:moveTo>
                        <a:pt x="1874329" y="1660484"/>
                      </a:moveTo>
                      <a:lnTo>
                        <a:pt x="1966381" y="1734126"/>
                      </a:lnTo>
                      <a:lnTo>
                        <a:pt x="1744040" y="1799270"/>
                      </a:lnTo>
                      <a:lnTo>
                        <a:pt x="1456553" y="1659068"/>
                      </a:lnTo>
                      <a:lnTo>
                        <a:pt x="1450888" y="1647738"/>
                      </a:lnTo>
                      <a:lnTo>
                        <a:pt x="1874329" y="1660484"/>
                      </a:lnTo>
                      <a:close/>
                      <a:moveTo>
                        <a:pt x="1273864" y="1569848"/>
                      </a:moveTo>
                      <a:lnTo>
                        <a:pt x="1314933" y="1571264"/>
                      </a:lnTo>
                      <a:lnTo>
                        <a:pt x="1307852" y="1586842"/>
                      </a:lnTo>
                      <a:lnTo>
                        <a:pt x="1273864" y="1569848"/>
                      </a:lnTo>
                      <a:close/>
                      <a:moveTo>
                        <a:pt x="1285194" y="1055770"/>
                      </a:moveTo>
                      <a:lnTo>
                        <a:pt x="1285194" y="1055770"/>
                      </a:lnTo>
                      <a:lnTo>
                        <a:pt x="1272448" y="1034527"/>
                      </a:lnTo>
                      <a:lnTo>
                        <a:pt x="1278113" y="1037360"/>
                      </a:lnTo>
                      <a:lnTo>
                        <a:pt x="1278113" y="1037360"/>
                      </a:lnTo>
                      <a:lnTo>
                        <a:pt x="1504703" y="952388"/>
                      </a:lnTo>
                      <a:lnTo>
                        <a:pt x="1504703" y="952388"/>
                      </a:lnTo>
                      <a:lnTo>
                        <a:pt x="1622247" y="781029"/>
                      </a:lnTo>
                      <a:lnTo>
                        <a:pt x="1705802" y="897157"/>
                      </a:lnTo>
                      <a:lnTo>
                        <a:pt x="1584010" y="1163401"/>
                      </a:lnTo>
                      <a:lnTo>
                        <a:pt x="1465050" y="1222881"/>
                      </a:lnTo>
                      <a:lnTo>
                        <a:pt x="1173314" y="1497622"/>
                      </a:lnTo>
                      <a:lnTo>
                        <a:pt x="1173314" y="1497622"/>
                      </a:lnTo>
                      <a:lnTo>
                        <a:pt x="1353171" y="1483460"/>
                      </a:lnTo>
                      <a:lnTo>
                        <a:pt x="1313518" y="1567015"/>
                      </a:lnTo>
                      <a:lnTo>
                        <a:pt x="1268199" y="1565599"/>
                      </a:lnTo>
                      <a:lnTo>
                        <a:pt x="1174731" y="1520281"/>
                      </a:lnTo>
                      <a:lnTo>
                        <a:pt x="1170482" y="1467882"/>
                      </a:lnTo>
                      <a:lnTo>
                        <a:pt x="1285194" y="1055770"/>
                      </a:lnTo>
                      <a:close/>
                      <a:moveTo>
                        <a:pt x="2256701" y="1169066"/>
                      </a:moveTo>
                      <a:lnTo>
                        <a:pt x="2003203" y="1285193"/>
                      </a:lnTo>
                      <a:lnTo>
                        <a:pt x="1962133" y="1234210"/>
                      </a:lnTo>
                      <a:lnTo>
                        <a:pt x="2024445" y="1156320"/>
                      </a:lnTo>
                      <a:lnTo>
                        <a:pt x="2256701" y="1169066"/>
                      </a:lnTo>
                      <a:close/>
                      <a:moveTo>
                        <a:pt x="1749704" y="1453720"/>
                      </a:moveTo>
                      <a:lnTo>
                        <a:pt x="2113666" y="1425396"/>
                      </a:lnTo>
                      <a:lnTo>
                        <a:pt x="2188724" y="1520281"/>
                      </a:lnTo>
                      <a:lnTo>
                        <a:pt x="1895572" y="1661900"/>
                      </a:lnTo>
                      <a:lnTo>
                        <a:pt x="1895572" y="1661900"/>
                      </a:lnTo>
                      <a:lnTo>
                        <a:pt x="1896988" y="1663316"/>
                      </a:lnTo>
                      <a:lnTo>
                        <a:pt x="2201469" y="1535859"/>
                      </a:lnTo>
                      <a:lnTo>
                        <a:pt x="2239707" y="1584010"/>
                      </a:lnTo>
                      <a:lnTo>
                        <a:pt x="2241123" y="1654819"/>
                      </a:lnTo>
                      <a:lnTo>
                        <a:pt x="1969214" y="1734126"/>
                      </a:lnTo>
                      <a:lnTo>
                        <a:pt x="1874329" y="1659068"/>
                      </a:lnTo>
                      <a:lnTo>
                        <a:pt x="1874329" y="1659068"/>
                      </a:lnTo>
                      <a:lnTo>
                        <a:pt x="1449472" y="1646322"/>
                      </a:lnTo>
                      <a:lnTo>
                        <a:pt x="1409818" y="1571264"/>
                      </a:lnTo>
                      <a:lnTo>
                        <a:pt x="1409818" y="1571264"/>
                      </a:lnTo>
                      <a:lnTo>
                        <a:pt x="1316350" y="1569848"/>
                      </a:lnTo>
                      <a:lnTo>
                        <a:pt x="1356003" y="1486292"/>
                      </a:lnTo>
                      <a:lnTo>
                        <a:pt x="1518865" y="1473547"/>
                      </a:lnTo>
                      <a:lnTo>
                        <a:pt x="1523114" y="1493373"/>
                      </a:lnTo>
                      <a:lnTo>
                        <a:pt x="1405570" y="1559934"/>
                      </a:lnTo>
                      <a:lnTo>
                        <a:pt x="1405570" y="1559934"/>
                      </a:lnTo>
                      <a:lnTo>
                        <a:pt x="1406986" y="1561350"/>
                      </a:lnTo>
                      <a:lnTo>
                        <a:pt x="1616582" y="1465049"/>
                      </a:lnTo>
                      <a:lnTo>
                        <a:pt x="1685976" y="1459385"/>
                      </a:lnTo>
                      <a:lnTo>
                        <a:pt x="1664733" y="1584010"/>
                      </a:lnTo>
                      <a:lnTo>
                        <a:pt x="1664733" y="1585426"/>
                      </a:lnTo>
                      <a:lnTo>
                        <a:pt x="1749704" y="1453720"/>
                      </a:lnTo>
                      <a:close/>
                      <a:moveTo>
                        <a:pt x="2190140" y="1518865"/>
                      </a:moveTo>
                      <a:lnTo>
                        <a:pt x="2115082" y="1425396"/>
                      </a:lnTo>
                      <a:lnTo>
                        <a:pt x="2235458" y="1415483"/>
                      </a:lnTo>
                      <a:lnTo>
                        <a:pt x="2238290" y="1496206"/>
                      </a:lnTo>
                      <a:lnTo>
                        <a:pt x="2190140" y="1518865"/>
                      </a:lnTo>
                      <a:close/>
                      <a:moveTo>
                        <a:pt x="2239707" y="1494789"/>
                      </a:moveTo>
                      <a:lnTo>
                        <a:pt x="2236874" y="1415483"/>
                      </a:lnTo>
                      <a:lnTo>
                        <a:pt x="2413898" y="1401321"/>
                      </a:lnTo>
                      <a:lnTo>
                        <a:pt x="2419563" y="1406986"/>
                      </a:lnTo>
                      <a:lnTo>
                        <a:pt x="2239707" y="1494789"/>
                      </a:lnTo>
                      <a:close/>
                      <a:moveTo>
                        <a:pt x="2239707" y="1517448"/>
                      </a:moveTo>
                      <a:lnTo>
                        <a:pt x="2239707" y="1497622"/>
                      </a:lnTo>
                      <a:lnTo>
                        <a:pt x="2423812" y="1408402"/>
                      </a:lnTo>
                      <a:lnTo>
                        <a:pt x="2423812" y="1408402"/>
                      </a:lnTo>
                      <a:lnTo>
                        <a:pt x="2416731" y="1401321"/>
                      </a:lnTo>
                      <a:lnTo>
                        <a:pt x="2541355" y="1391407"/>
                      </a:lnTo>
                      <a:lnTo>
                        <a:pt x="2239707" y="1517448"/>
                      </a:lnTo>
                      <a:close/>
                      <a:moveTo>
                        <a:pt x="3039854" y="1351754"/>
                      </a:moveTo>
                      <a:lnTo>
                        <a:pt x="2554101" y="1389991"/>
                      </a:lnTo>
                      <a:lnTo>
                        <a:pt x="3045520" y="1184644"/>
                      </a:lnTo>
                      <a:lnTo>
                        <a:pt x="3066762" y="1200222"/>
                      </a:lnTo>
                      <a:lnTo>
                        <a:pt x="3039854" y="1351754"/>
                      </a:lnTo>
                      <a:close/>
                      <a:moveTo>
                        <a:pt x="2765114" y="950972"/>
                      </a:moveTo>
                      <a:lnTo>
                        <a:pt x="2746703" y="948140"/>
                      </a:lnTo>
                      <a:lnTo>
                        <a:pt x="2990288" y="898573"/>
                      </a:lnTo>
                      <a:lnTo>
                        <a:pt x="3022861" y="945307"/>
                      </a:lnTo>
                      <a:lnTo>
                        <a:pt x="2765114" y="950972"/>
                      </a:lnTo>
                      <a:close/>
                      <a:moveTo>
                        <a:pt x="3150318" y="595508"/>
                      </a:moveTo>
                      <a:lnTo>
                        <a:pt x="3175809" y="606838"/>
                      </a:lnTo>
                      <a:lnTo>
                        <a:pt x="3172977" y="621000"/>
                      </a:lnTo>
                      <a:lnTo>
                        <a:pt x="3150318" y="595508"/>
                      </a:lnTo>
                      <a:close/>
                      <a:moveTo>
                        <a:pt x="4273358" y="611086"/>
                      </a:moveTo>
                      <a:lnTo>
                        <a:pt x="4412144" y="749873"/>
                      </a:lnTo>
                      <a:lnTo>
                        <a:pt x="4431971" y="908486"/>
                      </a:lnTo>
                      <a:lnTo>
                        <a:pt x="4114744" y="916984"/>
                      </a:lnTo>
                      <a:lnTo>
                        <a:pt x="4161478" y="803688"/>
                      </a:lnTo>
                      <a:lnTo>
                        <a:pt x="4161478" y="803688"/>
                      </a:lnTo>
                      <a:lnTo>
                        <a:pt x="4041102" y="881579"/>
                      </a:lnTo>
                      <a:lnTo>
                        <a:pt x="3960379" y="717301"/>
                      </a:lnTo>
                      <a:lnTo>
                        <a:pt x="3960379" y="717301"/>
                      </a:lnTo>
                      <a:lnTo>
                        <a:pt x="3600667" y="922648"/>
                      </a:lnTo>
                      <a:lnTo>
                        <a:pt x="3895234" y="548774"/>
                      </a:lnTo>
                      <a:lnTo>
                        <a:pt x="4273358" y="611086"/>
                      </a:lnTo>
                      <a:close/>
                      <a:moveTo>
                        <a:pt x="2947802" y="2763697"/>
                      </a:moveTo>
                      <a:lnTo>
                        <a:pt x="2942138" y="2770778"/>
                      </a:lnTo>
                      <a:lnTo>
                        <a:pt x="2865663" y="2749535"/>
                      </a:lnTo>
                      <a:lnTo>
                        <a:pt x="2780692" y="2684390"/>
                      </a:lnTo>
                      <a:lnTo>
                        <a:pt x="2780692" y="2684390"/>
                      </a:lnTo>
                      <a:lnTo>
                        <a:pt x="2947802" y="2763697"/>
                      </a:lnTo>
                      <a:close/>
                      <a:moveTo>
                        <a:pt x="1969214" y="1736958"/>
                      </a:moveTo>
                      <a:lnTo>
                        <a:pt x="2156151" y="1885658"/>
                      </a:lnTo>
                      <a:lnTo>
                        <a:pt x="2136324" y="1991873"/>
                      </a:lnTo>
                      <a:lnTo>
                        <a:pt x="1748288" y="1802103"/>
                      </a:lnTo>
                      <a:lnTo>
                        <a:pt x="1969214" y="1736958"/>
                      </a:lnTo>
                      <a:close/>
                      <a:moveTo>
                        <a:pt x="4433387" y="908486"/>
                      </a:moveTo>
                      <a:lnTo>
                        <a:pt x="4413560" y="752705"/>
                      </a:lnTo>
                      <a:lnTo>
                        <a:pt x="4566510" y="905654"/>
                      </a:lnTo>
                      <a:lnTo>
                        <a:pt x="4433387" y="908486"/>
                      </a:lnTo>
                      <a:close/>
                      <a:moveTo>
                        <a:pt x="3508614" y="2661731"/>
                      </a:moveTo>
                      <a:lnTo>
                        <a:pt x="3569510" y="2691471"/>
                      </a:lnTo>
                      <a:lnTo>
                        <a:pt x="3623325" y="2718378"/>
                      </a:lnTo>
                      <a:lnTo>
                        <a:pt x="3586505" y="2804766"/>
                      </a:lnTo>
                      <a:lnTo>
                        <a:pt x="3508614" y="2661731"/>
                      </a:lnTo>
                      <a:close/>
                      <a:moveTo>
                        <a:pt x="3328758" y="2942136"/>
                      </a:moveTo>
                      <a:lnTo>
                        <a:pt x="3340087" y="2936472"/>
                      </a:lnTo>
                      <a:lnTo>
                        <a:pt x="3342920" y="2949217"/>
                      </a:lnTo>
                      <a:lnTo>
                        <a:pt x="3328758" y="2942136"/>
                      </a:lnTo>
                      <a:close/>
                      <a:moveTo>
                        <a:pt x="3308931" y="2878408"/>
                      </a:moveTo>
                      <a:lnTo>
                        <a:pt x="3308931" y="2878408"/>
                      </a:lnTo>
                      <a:lnTo>
                        <a:pt x="3316012" y="2809015"/>
                      </a:lnTo>
                      <a:lnTo>
                        <a:pt x="3340087" y="2933639"/>
                      </a:lnTo>
                      <a:lnTo>
                        <a:pt x="3325925" y="2940720"/>
                      </a:lnTo>
                      <a:lnTo>
                        <a:pt x="3270694" y="2915229"/>
                      </a:lnTo>
                      <a:lnTo>
                        <a:pt x="3308931" y="2878408"/>
                      </a:lnTo>
                      <a:close/>
                      <a:moveTo>
                        <a:pt x="2950635" y="2763697"/>
                      </a:moveTo>
                      <a:lnTo>
                        <a:pt x="2990288" y="2782107"/>
                      </a:lnTo>
                      <a:lnTo>
                        <a:pt x="2944970" y="2769361"/>
                      </a:lnTo>
                      <a:lnTo>
                        <a:pt x="2950635" y="2763697"/>
                      </a:lnTo>
                      <a:close/>
                      <a:moveTo>
                        <a:pt x="2382742" y="2494620"/>
                      </a:moveTo>
                      <a:lnTo>
                        <a:pt x="2411066" y="2507366"/>
                      </a:lnTo>
                      <a:lnTo>
                        <a:pt x="2405401" y="2534273"/>
                      </a:lnTo>
                      <a:lnTo>
                        <a:pt x="2382742" y="2494620"/>
                      </a:lnTo>
                      <a:close/>
                      <a:moveTo>
                        <a:pt x="2403985" y="2401152"/>
                      </a:moveTo>
                      <a:lnTo>
                        <a:pt x="2337424" y="2412481"/>
                      </a:lnTo>
                      <a:lnTo>
                        <a:pt x="2276528" y="2304851"/>
                      </a:lnTo>
                      <a:lnTo>
                        <a:pt x="2403985" y="2401152"/>
                      </a:lnTo>
                      <a:close/>
                      <a:moveTo>
                        <a:pt x="3158815" y="1241291"/>
                      </a:moveTo>
                      <a:lnTo>
                        <a:pt x="3165896" y="1271031"/>
                      </a:lnTo>
                      <a:lnTo>
                        <a:pt x="3069595" y="1198806"/>
                      </a:lnTo>
                      <a:lnTo>
                        <a:pt x="3071011" y="1193141"/>
                      </a:lnTo>
                      <a:lnTo>
                        <a:pt x="3158815" y="1241291"/>
                      </a:lnTo>
                      <a:close/>
                      <a:moveTo>
                        <a:pt x="3072427" y="1007620"/>
                      </a:moveTo>
                      <a:lnTo>
                        <a:pt x="3029942" y="946724"/>
                      </a:lnTo>
                      <a:lnTo>
                        <a:pt x="3114913" y="945307"/>
                      </a:lnTo>
                      <a:lnTo>
                        <a:pt x="3102167" y="1013285"/>
                      </a:lnTo>
                      <a:lnTo>
                        <a:pt x="3072427" y="1007620"/>
                      </a:lnTo>
                      <a:close/>
                      <a:moveTo>
                        <a:pt x="3100751" y="1014701"/>
                      </a:moveTo>
                      <a:lnTo>
                        <a:pt x="3096502" y="1041608"/>
                      </a:lnTo>
                      <a:lnTo>
                        <a:pt x="3073843" y="1010452"/>
                      </a:lnTo>
                      <a:lnTo>
                        <a:pt x="3100751" y="1014701"/>
                      </a:lnTo>
                      <a:close/>
                      <a:moveTo>
                        <a:pt x="4157230" y="809353"/>
                      </a:moveTo>
                      <a:lnTo>
                        <a:pt x="4111911" y="918400"/>
                      </a:lnTo>
                      <a:lnTo>
                        <a:pt x="4059512" y="919816"/>
                      </a:lnTo>
                      <a:lnTo>
                        <a:pt x="4042519" y="884411"/>
                      </a:lnTo>
                      <a:lnTo>
                        <a:pt x="4157230" y="809353"/>
                      </a:lnTo>
                      <a:close/>
                      <a:moveTo>
                        <a:pt x="3961795" y="1280945"/>
                      </a:moveTo>
                      <a:lnTo>
                        <a:pt x="4001449" y="1278112"/>
                      </a:lnTo>
                      <a:lnTo>
                        <a:pt x="4174224" y="1389991"/>
                      </a:lnTo>
                      <a:lnTo>
                        <a:pt x="3883905" y="1504703"/>
                      </a:lnTo>
                      <a:lnTo>
                        <a:pt x="3875407" y="1490541"/>
                      </a:lnTo>
                      <a:lnTo>
                        <a:pt x="3961795" y="1280945"/>
                      </a:lnTo>
                      <a:close/>
                      <a:moveTo>
                        <a:pt x="3864078" y="1511784"/>
                      </a:moveTo>
                      <a:lnTo>
                        <a:pt x="3872576" y="1491957"/>
                      </a:lnTo>
                      <a:lnTo>
                        <a:pt x="3881072" y="1504703"/>
                      </a:lnTo>
                      <a:lnTo>
                        <a:pt x="3864078" y="1511784"/>
                      </a:lnTo>
                      <a:close/>
                      <a:moveTo>
                        <a:pt x="3752199" y="1297939"/>
                      </a:moveTo>
                      <a:lnTo>
                        <a:pt x="3958963" y="1282361"/>
                      </a:lnTo>
                      <a:lnTo>
                        <a:pt x="3872576" y="1489125"/>
                      </a:lnTo>
                      <a:lnTo>
                        <a:pt x="3752199" y="1297939"/>
                      </a:lnTo>
                      <a:close/>
                      <a:moveTo>
                        <a:pt x="3011531" y="2790604"/>
                      </a:moveTo>
                      <a:lnTo>
                        <a:pt x="3127658" y="2823177"/>
                      </a:lnTo>
                      <a:lnTo>
                        <a:pt x="3140404" y="2852916"/>
                      </a:lnTo>
                      <a:lnTo>
                        <a:pt x="3011531" y="2790604"/>
                      </a:lnTo>
                      <a:close/>
                      <a:moveTo>
                        <a:pt x="3051185" y="2654650"/>
                      </a:moveTo>
                      <a:lnTo>
                        <a:pt x="3127658" y="2820344"/>
                      </a:lnTo>
                      <a:lnTo>
                        <a:pt x="3001618" y="2784939"/>
                      </a:lnTo>
                      <a:lnTo>
                        <a:pt x="2952051" y="2760864"/>
                      </a:lnTo>
                      <a:lnTo>
                        <a:pt x="3051185" y="2654650"/>
                      </a:lnTo>
                      <a:close/>
                      <a:moveTo>
                        <a:pt x="1972047" y="1735542"/>
                      </a:moveTo>
                      <a:lnTo>
                        <a:pt x="2241123" y="1656235"/>
                      </a:lnTo>
                      <a:lnTo>
                        <a:pt x="2252452" y="2047104"/>
                      </a:lnTo>
                      <a:lnTo>
                        <a:pt x="2139157" y="1991873"/>
                      </a:lnTo>
                      <a:lnTo>
                        <a:pt x="2158984" y="1884242"/>
                      </a:lnTo>
                      <a:lnTo>
                        <a:pt x="2158984" y="1884242"/>
                      </a:lnTo>
                      <a:lnTo>
                        <a:pt x="1972047" y="1735542"/>
                      </a:lnTo>
                      <a:close/>
                      <a:moveTo>
                        <a:pt x="3069595" y="2630574"/>
                      </a:moveTo>
                      <a:lnTo>
                        <a:pt x="3051185" y="2650401"/>
                      </a:lnTo>
                      <a:lnTo>
                        <a:pt x="3017196" y="2575343"/>
                      </a:lnTo>
                      <a:lnTo>
                        <a:pt x="3069595" y="2630574"/>
                      </a:lnTo>
                      <a:close/>
                      <a:moveTo>
                        <a:pt x="2854334" y="2226960"/>
                      </a:moveTo>
                      <a:lnTo>
                        <a:pt x="2715547" y="1807768"/>
                      </a:lnTo>
                      <a:lnTo>
                        <a:pt x="2729709" y="1810600"/>
                      </a:lnTo>
                      <a:lnTo>
                        <a:pt x="2896819" y="2239706"/>
                      </a:lnTo>
                      <a:lnTo>
                        <a:pt x="2854334" y="2226960"/>
                      </a:lnTo>
                      <a:close/>
                      <a:moveTo>
                        <a:pt x="2714130" y="1804935"/>
                      </a:moveTo>
                      <a:lnTo>
                        <a:pt x="2641905" y="1585426"/>
                      </a:lnTo>
                      <a:lnTo>
                        <a:pt x="2728292" y="1807768"/>
                      </a:lnTo>
                      <a:lnTo>
                        <a:pt x="2714130" y="1804935"/>
                      </a:lnTo>
                      <a:close/>
                      <a:moveTo>
                        <a:pt x="3393902" y="2280775"/>
                      </a:moveTo>
                      <a:lnTo>
                        <a:pt x="3688471" y="2452135"/>
                      </a:lnTo>
                      <a:lnTo>
                        <a:pt x="3327342" y="2354417"/>
                      </a:lnTo>
                      <a:lnTo>
                        <a:pt x="3393902" y="2280775"/>
                      </a:lnTo>
                      <a:close/>
                      <a:moveTo>
                        <a:pt x="3324509" y="2353001"/>
                      </a:moveTo>
                      <a:lnTo>
                        <a:pt x="3124826" y="2299186"/>
                      </a:lnTo>
                      <a:lnTo>
                        <a:pt x="3171561" y="2156151"/>
                      </a:lnTo>
                      <a:lnTo>
                        <a:pt x="3184306" y="2154735"/>
                      </a:lnTo>
                      <a:lnTo>
                        <a:pt x="3182890" y="2157567"/>
                      </a:lnTo>
                      <a:lnTo>
                        <a:pt x="3182890" y="2157567"/>
                      </a:lnTo>
                      <a:lnTo>
                        <a:pt x="3392486" y="2279359"/>
                      </a:lnTo>
                      <a:lnTo>
                        <a:pt x="3324509" y="2353001"/>
                      </a:lnTo>
                      <a:close/>
                      <a:moveTo>
                        <a:pt x="2321846" y="2083925"/>
                      </a:moveTo>
                      <a:lnTo>
                        <a:pt x="2260950" y="2292105"/>
                      </a:lnTo>
                      <a:lnTo>
                        <a:pt x="2253869" y="2051352"/>
                      </a:lnTo>
                      <a:lnTo>
                        <a:pt x="2321846" y="2083925"/>
                      </a:lnTo>
                      <a:close/>
                      <a:moveTo>
                        <a:pt x="2253869" y="2048520"/>
                      </a:moveTo>
                      <a:lnTo>
                        <a:pt x="2243955" y="1656235"/>
                      </a:lnTo>
                      <a:lnTo>
                        <a:pt x="2287857" y="1643489"/>
                      </a:lnTo>
                      <a:lnTo>
                        <a:pt x="2408233" y="1792190"/>
                      </a:lnTo>
                      <a:lnTo>
                        <a:pt x="2323262" y="2081092"/>
                      </a:lnTo>
                      <a:lnTo>
                        <a:pt x="2253869" y="2048520"/>
                      </a:lnTo>
                      <a:close/>
                      <a:moveTo>
                        <a:pt x="2843004" y="2336007"/>
                      </a:moveTo>
                      <a:lnTo>
                        <a:pt x="2488956" y="2163232"/>
                      </a:lnTo>
                      <a:lnTo>
                        <a:pt x="2535691" y="1952219"/>
                      </a:lnTo>
                      <a:lnTo>
                        <a:pt x="2843004" y="2336007"/>
                      </a:lnTo>
                      <a:close/>
                      <a:moveTo>
                        <a:pt x="2957715" y="2394071"/>
                      </a:moveTo>
                      <a:lnTo>
                        <a:pt x="3020028" y="2552684"/>
                      </a:lnTo>
                      <a:lnTo>
                        <a:pt x="2850085" y="2341672"/>
                      </a:lnTo>
                      <a:lnTo>
                        <a:pt x="2957715" y="2394071"/>
                      </a:lnTo>
                      <a:close/>
                      <a:moveTo>
                        <a:pt x="2847253" y="2337423"/>
                      </a:moveTo>
                      <a:lnTo>
                        <a:pt x="2535691" y="1949387"/>
                      </a:lnTo>
                      <a:lnTo>
                        <a:pt x="2573928" y="1778028"/>
                      </a:lnTo>
                      <a:lnTo>
                        <a:pt x="2712715" y="1804935"/>
                      </a:lnTo>
                      <a:lnTo>
                        <a:pt x="2851501" y="2226960"/>
                      </a:lnTo>
                      <a:lnTo>
                        <a:pt x="2851501" y="2226960"/>
                      </a:lnTo>
                      <a:lnTo>
                        <a:pt x="2898235" y="2239706"/>
                      </a:lnTo>
                      <a:lnTo>
                        <a:pt x="2957715" y="2389822"/>
                      </a:lnTo>
                      <a:lnTo>
                        <a:pt x="2847253" y="2337423"/>
                      </a:lnTo>
                      <a:close/>
                      <a:moveTo>
                        <a:pt x="2534274" y="1947971"/>
                      </a:moveTo>
                      <a:lnTo>
                        <a:pt x="2408233" y="1792190"/>
                      </a:lnTo>
                      <a:lnTo>
                        <a:pt x="2420979" y="1749704"/>
                      </a:lnTo>
                      <a:lnTo>
                        <a:pt x="2571095" y="1779444"/>
                      </a:lnTo>
                      <a:lnTo>
                        <a:pt x="2534274" y="1947971"/>
                      </a:lnTo>
                      <a:close/>
                      <a:moveTo>
                        <a:pt x="2420979" y="1746871"/>
                      </a:moveTo>
                      <a:lnTo>
                        <a:pt x="2420979" y="1746871"/>
                      </a:lnTo>
                      <a:lnTo>
                        <a:pt x="2408233" y="1789357"/>
                      </a:lnTo>
                      <a:lnTo>
                        <a:pt x="2289273" y="1642073"/>
                      </a:lnTo>
                      <a:lnTo>
                        <a:pt x="2623495" y="1542940"/>
                      </a:lnTo>
                      <a:lnTo>
                        <a:pt x="2572511" y="1776611"/>
                      </a:lnTo>
                      <a:lnTo>
                        <a:pt x="2420979" y="1746871"/>
                      </a:lnTo>
                      <a:close/>
                      <a:moveTo>
                        <a:pt x="2408233" y="1793606"/>
                      </a:moveTo>
                      <a:lnTo>
                        <a:pt x="2534274" y="1949387"/>
                      </a:lnTo>
                      <a:lnTo>
                        <a:pt x="2487540" y="2160399"/>
                      </a:lnTo>
                      <a:lnTo>
                        <a:pt x="2323262" y="2081092"/>
                      </a:lnTo>
                      <a:lnTo>
                        <a:pt x="2408233" y="1793606"/>
                      </a:lnTo>
                      <a:close/>
                      <a:moveTo>
                        <a:pt x="3310347" y="1892739"/>
                      </a:moveTo>
                      <a:lnTo>
                        <a:pt x="3304682" y="1904069"/>
                      </a:lnTo>
                      <a:lnTo>
                        <a:pt x="3211214" y="1868664"/>
                      </a:lnTo>
                      <a:lnTo>
                        <a:pt x="3209797" y="1868664"/>
                      </a:lnTo>
                      <a:lnTo>
                        <a:pt x="3293353" y="1928144"/>
                      </a:lnTo>
                      <a:lnTo>
                        <a:pt x="3185723" y="2153318"/>
                      </a:lnTo>
                      <a:lnTo>
                        <a:pt x="3170144" y="2154735"/>
                      </a:lnTo>
                      <a:lnTo>
                        <a:pt x="3170144" y="2154735"/>
                      </a:lnTo>
                      <a:lnTo>
                        <a:pt x="3121994" y="2299186"/>
                      </a:lnTo>
                      <a:lnTo>
                        <a:pt x="3031358" y="2275111"/>
                      </a:lnTo>
                      <a:lnTo>
                        <a:pt x="3021444" y="1476379"/>
                      </a:lnTo>
                      <a:lnTo>
                        <a:pt x="3243786" y="1605252"/>
                      </a:lnTo>
                      <a:lnTo>
                        <a:pt x="3310347" y="1892739"/>
                      </a:lnTo>
                      <a:close/>
                      <a:moveTo>
                        <a:pt x="3544019" y="2106584"/>
                      </a:moveTo>
                      <a:lnTo>
                        <a:pt x="3188554" y="2151902"/>
                      </a:lnTo>
                      <a:lnTo>
                        <a:pt x="3296186" y="1928144"/>
                      </a:lnTo>
                      <a:lnTo>
                        <a:pt x="3544019" y="2106584"/>
                      </a:lnTo>
                      <a:close/>
                      <a:moveTo>
                        <a:pt x="3223959" y="1875745"/>
                      </a:moveTo>
                      <a:lnTo>
                        <a:pt x="3303267" y="1905485"/>
                      </a:lnTo>
                      <a:lnTo>
                        <a:pt x="3293353" y="1925311"/>
                      </a:lnTo>
                      <a:lnTo>
                        <a:pt x="3223959" y="1875745"/>
                      </a:lnTo>
                      <a:close/>
                      <a:moveTo>
                        <a:pt x="3121994" y="2300602"/>
                      </a:moveTo>
                      <a:lnTo>
                        <a:pt x="3073843" y="2447886"/>
                      </a:lnTo>
                      <a:lnTo>
                        <a:pt x="3034190" y="2429475"/>
                      </a:lnTo>
                      <a:lnTo>
                        <a:pt x="3032773" y="2277943"/>
                      </a:lnTo>
                      <a:lnTo>
                        <a:pt x="3121994" y="2300602"/>
                      </a:lnTo>
                      <a:close/>
                      <a:moveTo>
                        <a:pt x="3031358" y="2428059"/>
                      </a:moveTo>
                      <a:lnTo>
                        <a:pt x="2959132" y="2392654"/>
                      </a:lnTo>
                      <a:lnTo>
                        <a:pt x="2899652" y="2241122"/>
                      </a:lnTo>
                      <a:lnTo>
                        <a:pt x="3028525" y="2276527"/>
                      </a:lnTo>
                      <a:lnTo>
                        <a:pt x="3031358" y="2428059"/>
                      </a:lnTo>
                      <a:close/>
                      <a:moveTo>
                        <a:pt x="3072427" y="2449302"/>
                      </a:moveTo>
                      <a:lnTo>
                        <a:pt x="3035606" y="2559765"/>
                      </a:lnTo>
                      <a:lnTo>
                        <a:pt x="3034190" y="2429475"/>
                      </a:lnTo>
                      <a:lnTo>
                        <a:pt x="3072427" y="2449302"/>
                      </a:lnTo>
                      <a:close/>
                      <a:moveTo>
                        <a:pt x="3075259" y="2447886"/>
                      </a:moveTo>
                      <a:lnTo>
                        <a:pt x="3123410" y="2300602"/>
                      </a:lnTo>
                      <a:lnTo>
                        <a:pt x="3323093" y="2354417"/>
                      </a:lnTo>
                      <a:lnTo>
                        <a:pt x="3187139" y="2503117"/>
                      </a:lnTo>
                      <a:lnTo>
                        <a:pt x="3075259" y="2447886"/>
                      </a:lnTo>
                      <a:close/>
                      <a:moveTo>
                        <a:pt x="3185723" y="2157567"/>
                      </a:moveTo>
                      <a:lnTo>
                        <a:pt x="3187139" y="2154735"/>
                      </a:lnTo>
                      <a:lnTo>
                        <a:pt x="3546852" y="2109416"/>
                      </a:lnTo>
                      <a:lnTo>
                        <a:pt x="3548267" y="2110833"/>
                      </a:lnTo>
                      <a:lnTo>
                        <a:pt x="3393902" y="2279359"/>
                      </a:lnTo>
                      <a:lnTo>
                        <a:pt x="3185723" y="2157567"/>
                      </a:lnTo>
                      <a:close/>
                      <a:moveTo>
                        <a:pt x="3493036" y="1973462"/>
                      </a:moveTo>
                      <a:lnTo>
                        <a:pt x="3306099" y="1904069"/>
                      </a:lnTo>
                      <a:lnTo>
                        <a:pt x="3311763" y="1892739"/>
                      </a:lnTo>
                      <a:lnTo>
                        <a:pt x="3311763" y="1892739"/>
                      </a:lnTo>
                      <a:lnTo>
                        <a:pt x="3245202" y="1605252"/>
                      </a:lnTo>
                      <a:lnTo>
                        <a:pt x="3372659" y="1678894"/>
                      </a:lnTo>
                      <a:lnTo>
                        <a:pt x="3493036" y="1973462"/>
                      </a:lnTo>
                      <a:close/>
                      <a:moveTo>
                        <a:pt x="3245202" y="1602420"/>
                      </a:moveTo>
                      <a:lnTo>
                        <a:pt x="3184306" y="1341841"/>
                      </a:lnTo>
                      <a:lnTo>
                        <a:pt x="3232457" y="1337592"/>
                      </a:lnTo>
                      <a:lnTo>
                        <a:pt x="3371244" y="1676062"/>
                      </a:lnTo>
                      <a:lnTo>
                        <a:pt x="3245202" y="1602420"/>
                      </a:lnTo>
                      <a:close/>
                      <a:moveTo>
                        <a:pt x="3546852" y="2106584"/>
                      </a:moveTo>
                      <a:lnTo>
                        <a:pt x="3296186" y="1926728"/>
                      </a:lnTo>
                      <a:lnTo>
                        <a:pt x="3306099" y="1905485"/>
                      </a:lnTo>
                      <a:lnTo>
                        <a:pt x="3494452" y="1976294"/>
                      </a:lnTo>
                      <a:lnTo>
                        <a:pt x="3546852" y="2106584"/>
                      </a:lnTo>
                      <a:lnTo>
                        <a:pt x="3546852" y="2106584"/>
                      </a:lnTo>
                      <a:close/>
                      <a:moveTo>
                        <a:pt x="3248035" y="1334760"/>
                      </a:moveTo>
                      <a:lnTo>
                        <a:pt x="3233873" y="1336176"/>
                      </a:lnTo>
                      <a:lnTo>
                        <a:pt x="3226792" y="1320598"/>
                      </a:lnTo>
                      <a:lnTo>
                        <a:pt x="3248035" y="1334760"/>
                      </a:lnTo>
                      <a:close/>
                      <a:moveTo>
                        <a:pt x="3223959" y="1317766"/>
                      </a:moveTo>
                      <a:lnTo>
                        <a:pt x="3231040" y="1336176"/>
                      </a:lnTo>
                      <a:lnTo>
                        <a:pt x="3182890" y="1340425"/>
                      </a:lnTo>
                      <a:lnTo>
                        <a:pt x="3168728" y="1276696"/>
                      </a:lnTo>
                      <a:lnTo>
                        <a:pt x="3223959" y="1317766"/>
                      </a:lnTo>
                      <a:close/>
                      <a:moveTo>
                        <a:pt x="2243955" y="1653403"/>
                      </a:moveTo>
                      <a:lnTo>
                        <a:pt x="2242539" y="1586842"/>
                      </a:lnTo>
                      <a:lnTo>
                        <a:pt x="2286441" y="1642073"/>
                      </a:lnTo>
                      <a:lnTo>
                        <a:pt x="2243955" y="1653403"/>
                      </a:lnTo>
                      <a:close/>
                      <a:moveTo>
                        <a:pt x="3071011" y="2631991"/>
                      </a:moveTo>
                      <a:lnTo>
                        <a:pt x="3301850" y="2869911"/>
                      </a:lnTo>
                      <a:lnTo>
                        <a:pt x="3129075" y="2821760"/>
                      </a:lnTo>
                      <a:lnTo>
                        <a:pt x="3052600" y="2653234"/>
                      </a:lnTo>
                      <a:lnTo>
                        <a:pt x="3071011" y="2631991"/>
                      </a:lnTo>
                      <a:close/>
                      <a:moveTo>
                        <a:pt x="3398152" y="2607916"/>
                      </a:moveTo>
                      <a:lnTo>
                        <a:pt x="3436388" y="2885489"/>
                      </a:lnTo>
                      <a:lnTo>
                        <a:pt x="3342920" y="2932223"/>
                      </a:lnTo>
                      <a:lnTo>
                        <a:pt x="3314596" y="2797685"/>
                      </a:lnTo>
                      <a:lnTo>
                        <a:pt x="3314596" y="2796269"/>
                      </a:lnTo>
                      <a:lnTo>
                        <a:pt x="3307515" y="2872743"/>
                      </a:lnTo>
                      <a:lnTo>
                        <a:pt x="3072427" y="2630574"/>
                      </a:lnTo>
                      <a:lnTo>
                        <a:pt x="3187139" y="2505950"/>
                      </a:lnTo>
                      <a:lnTo>
                        <a:pt x="3398152" y="2607916"/>
                      </a:lnTo>
                      <a:close/>
                      <a:moveTo>
                        <a:pt x="3716795" y="1300771"/>
                      </a:moveTo>
                      <a:lnTo>
                        <a:pt x="3681390" y="1656235"/>
                      </a:lnTo>
                      <a:lnTo>
                        <a:pt x="3253700" y="1337592"/>
                      </a:lnTo>
                      <a:lnTo>
                        <a:pt x="3716795" y="1300771"/>
                      </a:lnTo>
                      <a:close/>
                      <a:moveTo>
                        <a:pt x="3747950" y="1296523"/>
                      </a:moveTo>
                      <a:lnTo>
                        <a:pt x="3718210" y="1299355"/>
                      </a:lnTo>
                      <a:lnTo>
                        <a:pt x="3722459" y="1256869"/>
                      </a:lnTo>
                      <a:lnTo>
                        <a:pt x="3747950" y="1296523"/>
                      </a:lnTo>
                      <a:close/>
                      <a:moveTo>
                        <a:pt x="4004281" y="1178979"/>
                      </a:moveTo>
                      <a:lnTo>
                        <a:pt x="4015611" y="1150655"/>
                      </a:lnTo>
                      <a:lnTo>
                        <a:pt x="4150149" y="1108169"/>
                      </a:lnTo>
                      <a:lnTo>
                        <a:pt x="4202548" y="1215800"/>
                      </a:lnTo>
                      <a:lnTo>
                        <a:pt x="4004281" y="1178979"/>
                      </a:lnTo>
                      <a:close/>
                      <a:moveTo>
                        <a:pt x="3957547" y="1169066"/>
                      </a:moveTo>
                      <a:lnTo>
                        <a:pt x="4014195" y="1150655"/>
                      </a:lnTo>
                      <a:lnTo>
                        <a:pt x="4002865" y="1177563"/>
                      </a:lnTo>
                      <a:lnTo>
                        <a:pt x="3957547" y="1169066"/>
                      </a:lnTo>
                      <a:close/>
                      <a:moveTo>
                        <a:pt x="4182721" y="1095424"/>
                      </a:moveTo>
                      <a:lnTo>
                        <a:pt x="4151565" y="1105337"/>
                      </a:lnTo>
                      <a:lnTo>
                        <a:pt x="4143068" y="1086926"/>
                      </a:lnTo>
                      <a:lnTo>
                        <a:pt x="4182721" y="1095424"/>
                      </a:lnTo>
                      <a:close/>
                      <a:moveTo>
                        <a:pt x="4185554" y="1094007"/>
                      </a:moveTo>
                      <a:lnTo>
                        <a:pt x="4140235" y="1084094"/>
                      </a:lnTo>
                      <a:lnTo>
                        <a:pt x="4087836" y="977880"/>
                      </a:lnTo>
                      <a:lnTo>
                        <a:pt x="4111911" y="919816"/>
                      </a:lnTo>
                      <a:lnTo>
                        <a:pt x="4430555" y="911319"/>
                      </a:lnTo>
                      <a:lnTo>
                        <a:pt x="4443301" y="1010452"/>
                      </a:lnTo>
                      <a:lnTo>
                        <a:pt x="4185554" y="1094007"/>
                      </a:lnTo>
                      <a:close/>
                      <a:moveTo>
                        <a:pt x="4110496" y="919816"/>
                      </a:moveTo>
                      <a:lnTo>
                        <a:pt x="4087836" y="975047"/>
                      </a:lnTo>
                      <a:lnTo>
                        <a:pt x="4060929" y="921232"/>
                      </a:lnTo>
                      <a:lnTo>
                        <a:pt x="4110496" y="919816"/>
                      </a:lnTo>
                      <a:close/>
                      <a:moveTo>
                        <a:pt x="4138819" y="1084094"/>
                      </a:moveTo>
                      <a:lnTo>
                        <a:pt x="4052431" y="1065684"/>
                      </a:lnTo>
                      <a:lnTo>
                        <a:pt x="4087836" y="980712"/>
                      </a:lnTo>
                      <a:lnTo>
                        <a:pt x="4138819" y="1084094"/>
                      </a:lnTo>
                      <a:close/>
                      <a:moveTo>
                        <a:pt x="4140235" y="1085510"/>
                      </a:moveTo>
                      <a:lnTo>
                        <a:pt x="4150149" y="1105337"/>
                      </a:lnTo>
                      <a:lnTo>
                        <a:pt x="4017026" y="1147823"/>
                      </a:lnTo>
                      <a:lnTo>
                        <a:pt x="4051015" y="1065684"/>
                      </a:lnTo>
                      <a:lnTo>
                        <a:pt x="4140235" y="1085510"/>
                      </a:lnTo>
                      <a:close/>
                      <a:moveTo>
                        <a:pt x="3136156" y="1101088"/>
                      </a:moveTo>
                      <a:lnTo>
                        <a:pt x="3222543" y="1313517"/>
                      </a:lnTo>
                      <a:lnTo>
                        <a:pt x="3167312" y="1272448"/>
                      </a:lnTo>
                      <a:lnTo>
                        <a:pt x="3158815" y="1238459"/>
                      </a:lnTo>
                      <a:lnTo>
                        <a:pt x="3158815" y="1238459"/>
                      </a:lnTo>
                      <a:lnTo>
                        <a:pt x="3069595" y="1190308"/>
                      </a:lnTo>
                      <a:lnTo>
                        <a:pt x="3096502" y="1044441"/>
                      </a:lnTo>
                      <a:lnTo>
                        <a:pt x="3136156" y="1101088"/>
                      </a:lnTo>
                      <a:close/>
                      <a:moveTo>
                        <a:pt x="3020028" y="1472130"/>
                      </a:moveTo>
                      <a:lnTo>
                        <a:pt x="3020028" y="1472130"/>
                      </a:lnTo>
                      <a:lnTo>
                        <a:pt x="3041271" y="1353170"/>
                      </a:lnTo>
                      <a:lnTo>
                        <a:pt x="3182890" y="1341841"/>
                      </a:lnTo>
                      <a:lnTo>
                        <a:pt x="3243786" y="1601004"/>
                      </a:lnTo>
                      <a:lnTo>
                        <a:pt x="3020028" y="1472130"/>
                      </a:lnTo>
                      <a:close/>
                      <a:moveTo>
                        <a:pt x="3020028" y="1472130"/>
                      </a:moveTo>
                      <a:lnTo>
                        <a:pt x="3029942" y="2273694"/>
                      </a:lnTo>
                      <a:lnTo>
                        <a:pt x="2899652" y="2238290"/>
                      </a:lnTo>
                      <a:lnTo>
                        <a:pt x="2732542" y="1809184"/>
                      </a:lnTo>
                      <a:lnTo>
                        <a:pt x="2950635" y="1851669"/>
                      </a:lnTo>
                      <a:lnTo>
                        <a:pt x="2950635" y="1851669"/>
                      </a:lnTo>
                      <a:lnTo>
                        <a:pt x="3020028" y="1472130"/>
                      </a:lnTo>
                      <a:close/>
                      <a:moveTo>
                        <a:pt x="2437973" y="2398319"/>
                      </a:moveTo>
                      <a:lnTo>
                        <a:pt x="2665980" y="2358666"/>
                      </a:lnTo>
                      <a:lnTo>
                        <a:pt x="2777859" y="2680141"/>
                      </a:lnTo>
                      <a:lnTo>
                        <a:pt x="2772195" y="2677309"/>
                      </a:lnTo>
                      <a:lnTo>
                        <a:pt x="2433725" y="2420978"/>
                      </a:lnTo>
                      <a:lnTo>
                        <a:pt x="2437973" y="2398319"/>
                      </a:lnTo>
                      <a:close/>
                      <a:moveTo>
                        <a:pt x="2413898" y="2507366"/>
                      </a:moveTo>
                      <a:lnTo>
                        <a:pt x="2432309" y="2423811"/>
                      </a:lnTo>
                      <a:lnTo>
                        <a:pt x="2762281" y="2673060"/>
                      </a:lnTo>
                      <a:lnTo>
                        <a:pt x="2413898" y="2507366"/>
                      </a:lnTo>
                      <a:close/>
                      <a:moveTo>
                        <a:pt x="2409650" y="2402568"/>
                      </a:moveTo>
                      <a:lnTo>
                        <a:pt x="2436557" y="2398319"/>
                      </a:lnTo>
                      <a:lnTo>
                        <a:pt x="2432309" y="2419562"/>
                      </a:lnTo>
                      <a:lnTo>
                        <a:pt x="2409650" y="2402568"/>
                      </a:lnTo>
                      <a:close/>
                      <a:moveTo>
                        <a:pt x="2430893" y="2420978"/>
                      </a:moveTo>
                      <a:lnTo>
                        <a:pt x="2412482" y="2504534"/>
                      </a:lnTo>
                      <a:lnTo>
                        <a:pt x="2382742" y="2490372"/>
                      </a:lnTo>
                      <a:lnTo>
                        <a:pt x="2340256" y="2413897"/>
                      </a:lnTo>
                      <a:lnTo>
                        <a:pt x="2408233" y="2402568"/>
                      </a:lnTo>
                      <a:lnTo>
                        <a:pt x="2430893" y="2420978"/>
                      </a:lnTo>
                      <a:close/>
                      <a:moveTo>
                        <a:pt x="2488956" y="2164648"/>
                      </a:moveTo>
                      <a:lnTo>
                        <a:pt x="2847253" y="2338839"/>
                      </a:lnTo>
                      <a:lnTo>
                        <a:pt x="3027109" y="2562597"/>
                      </a:lnTo>
                      <a:lnTo>
                        <a:pt x="3028525" y="2564014"/>
                      </a:lnTo>
                      <a:lnTo>
                        <a:pt x="2961964" y="2395487"/>
                      </a:lnTo>
                      <a:lnTo>
                        <a:pt x="3032773" y="2429475"/>
                      </a:lnTo>
                      <a:lnTo>
                        <a:pt x="3034190" y="2571095"/>
                      </a:lnTo>
                      <a:lnTo>
                        <a:pt x="3034190" y="2572511"/>
                      </a:lnTo>
                      <a:lnTo>
                        <a:pt x="3075259" y="2450718"/>
                      </a:lnTo>
                      <a:lnTo>
                        <a:pt x="3187139" y="2504534"/>
                      </a:lnTo>
                      <a:lnTo>
                        <a:pt x="3072427" y="2629158"/>
                      </a:lnTo>
                      <a:lnTo>
                        <a:pt x="3011531" y="2566846"/>
                      </a:lnTo>
                      <a:lnTo>
                        <a:pt x="3010115" y="2565430"/>
                      </a:lnTo>
                      <a:lnTo>
                        <a:pt x="3049768" y="2651817"/>
                      </a:lnTo>
                      <a:lnTo>
                        <a:pt x="2949219" y="2760864"/>
                      </a:lnTo>
                      <a:lnTo>
                        <a:pt x="2779276" y="2680141"/>
                      </a:lnTo>
                      <a:lnTo>
                        <a:pt x="2665980" y="2355834"/>
                      </a:lnTo>
                      <a:lnTo>
                        <a:pt x="2665980" y="2355834"/>
                      </a:lnTo>
                      <a:lnTo>
                        <a:pt x="2437973" y="2395487"/>
                      </a:lnTo>
                      <a:lnTo>
                        <a:pt x="2488956" y="2164648"/>
                      </a:lnTo>
                      <a:close/>
                      <a:moveTo>
                        <a:pt x="3504366" y="2657482"/>
                      </a:moveTo>
                      <a:lnTo>
                        <a:pt x="3399567" y="2606499"/>
                      </a:lnTo>
                      <a:lnTo>
                        <a:pt x="3372659" y="2413897"/>
                      </a:lnTo>
                      <a:lnTo>
                        <a:pt x="3504366" y="2657482"/>
                      </a:lnTo>
                      <a:close/>
                      <a:moveTo>
                        <a:pt x="4004281" y="1180395"/>
                      </a:moveTo>
                      <a:lnTo>
                        <a:pt x="4205381" y="1217216"/>
                      </a:lnTo>
                      <a:lnTo>
                        <a:pt x="4271941" y="1351754"/>
                      </a:lnTo>
                      <a:lnTo>
                        <a:pt x="4177057" y="1388575"/>
                      </a:lnTo>
                      <a:lnTo>
                        <a:pt x="4001449" y="1275280"/>
                      </a:lnTo>
                      <a:lnTo>
                        <a:pt x="4001449" y="1275280"/>
                      </a:lnTo>
                      <a:lnTo>
                        <a:pt x="3961795" y="1278112"/>
                      </a:lnTo>
                      <a:lnTo>
                        <a:pt x="4004281" y="1180395"/>
                      </a:lnTo>
                      <a:close/>
                      <a:moveTo>
                        <a:pt x="4436220" y="1149239"/>
                      </a:moveTo>
                      <a:lnTo>
                        <a:pt x="4189802" y="1095424"/>
                      </a:lnTo>
                      <a:lnTo>
                        <a:pt x="4444717" y="1013285"/>
                      </a:lnTo>
                      <a:lnTo>
                        <a:pt x="4457463" y="1115250"/>
                      </a:lnTo>
                      <a:lnTo>
                        <a:pt x="4436220" y="1149239"/>
                      </a:lnTo>
                      <a:close/>
                      <a:moveTo>
                        <a:pt x="3949049" y="1170482"/>
                      </a:moveTo>
                      <a:lnTo>
                        <a:pt x="3723876" y="1242707"/>
                      </a:lnTo>
                      <a:lnTo>
                        <a:pt x="3603499" y="1106753"/>
                      </a:lnTo>
                      <a:lnTo>
                        <a:pt x="3949049" y="1170482"/>
                      </a:lnTo>
                      <a:close/>
                      <a:moveTo>
                        <a:pt x="3953298" y="1170482"/>
                      </a:moveTo>
                      <a:lnTo>
                        <a:pt x="4001449" y="1178979"/>
                      </a:lnTo>
                      <a:lnTo>
                        <a:pt x="3960379" y="1278112"/>
                      </a:lnTo>
                      <a:lnTo>
                        <a:pt x="3750783" y="1295107"/>
                      </a:lnTo>
                      <a:lnTo>
                        <a:pt x="3722459" y="1249788"/>
                      </a:lnTo>
                      <a:lnTo>
                        <a:pt x="3722459" y="1249788"/>
                      </a:lnTo>
                      <a:lnTo>
                        <a:pt x="3718210" y="1297939"/>
                      </a:lnTo>
                      <a:lnTo>
                        <a:pt x="3252283" y="1334760"/>
                      </a:lnTo>
                      <a:lnTo>
                        <a:pt x="3226792" y="1316349"/>
                      </a:lnTo>
                      <a:lnTo>
                        <a:pt x="3138988" y="1101088"/>
                      </a:lnTo>
                      <a:lnTo>
                        <a:pt x="3099335" y="1044441"/>
                      </a:lnTo>
                      <a:lnTo>
                        <a:pt x="3105000" y="1016117"/>
                      </a:lnTo>
                      <a:lnTo>
                        <a:pt x="3600667" y="1106753"/>
                      </a:lnTo>
                      <a:lnTo>
                        <a:pt x="3723876" y="1245540"/>
                      </a:lnTo>
                      <a:lnTo>
                        <a:pt x="3723876" y="1245540"/>
                      </a:lnTo>
                      <a:lnTo>
                        <a:pt x="3953298" y="1170482"/>
                      </a:lnTo>
                      <a:close/>
                      <a:moveTo>
                        <a:pt x="3069595" y="1006204"/>
                      </a:moveTo>
                      <a:lnTo>
                        <a:pt x="2776443" y="952388"/>
                      </a:lnTo>
                      <a:lnTo>
                        <a:pt x="3027109" y="946724"/>
                      </a:lnTo>
                      <a:lnTo>
                        <a:pt x="3069595" y="1006204"/>
                      </a:lnTo>
                      <a:close/>
                      <a:moveTo>
                        <a:pt x="3027109" y="943891"/>
                      </a:moveTo>
                      <a:lnTo>
                        <a:pt x="2993120" y="897157"/>
                      </a:lnTo>
                      <a:lnTo>
                        <a:pt x="3049768" y="885827"/>
                      </a:lnTo>
                      <a:lnTo>
                        <a:pt x="3114913" y="854671"/>
                      </a:lnTo>
                      <a:lnTo>
                        <a:pt x="3114913" y="854671"/>
                      </a:lnTo>
                      <a:lnTo>
                        <a:pt x="3106416" y="577098"/>
                      </a:lnTo>
                      <a:lnTo>
                        <a:pt x="3143237" y="594092"/>
                      </a:lnTo>
                      <a:lnTo>
                        <a:pt x="3170144" y="623832"/>
                      </a:lnTo>
                      <a:lnTo>
                        <a:pt x="3113497" y="942475"/>
                      </a:lnTo>
                      <a:lnTo>
                        <a:pt x="3027109" y="943891"/>
                      </a:lnTo>
                      <a:close/>
                      <a:moveTo>
                        <a:pt x="2379910" y="2493204"/>
                      </a:moveTo>
                      <a:lnTo>
                        <a:pt x="2405401" y="2537106"/>
                      </a:lnTo>
                      <a:lnTo>
                        <a:pt x="2401152" y="2552684"/>
                      </a:lnTo>
                      <a:lnTo>
                        <a:pt x="2287857" y="2449302"/>
                      </a:lnTo>
                      <a:lnTo>
                        <a:pt x="2379910" y="2493204"/>
                      </a:lnTo>
                      <a:close/>
                      <a:moveTo>
                        <a:pt x="2402569" y="2555516"/>
                      </a:moveTo>
                      <a:lnTo>
                        <a:pt x="2405401" y="2539938"/>
                      </a:lnTo>
                      <a:lnTo>
                        <a:pt x="2426644" y="2578175"/>
                      </a:lnTo>
                      <a:lnTo>
                        <a:pt x="2402569" y="2555516"/>
                      </a:lnTo>
                      <a:close/>
                      <a:moveTo>
                        <a:pt x="2777859" y="2681557"/>
                      </a:moveTo>
                      <a:lnTo>
                        <a:pt x="2777859" y="2681557"/>
                      </a:lnTo>
                      <a:lnTo>
                        <a:pt x="2777859" y="2681557"/>
                      </a:lnTo>
                      <a:lnTo>
                        <a:pt x="2777859" y="2681557"/>
                      </a:lnTo>
                      <a:close/>
                      <a:moveTo>
                        <a:pt x="3307515" y="2872743"/>
                      </a:moveTo>
                      <a:lnTo>
                        <a:pt x="3307515" y="2876992"/>
                      </a:lnTo>
                      <a:lnTo>
                        <a:pt x="3270694" y="2912397"/>
                      </a:lnTo>
                      <a:lnTo>
                        <a:pt x="3144653" y="2852916"/>
                      </a:lnTo>
                      <a:lnTo>
                        <a:pt x="3130491" y="2823177"/>
                      </a:lnTo>
                      <a:lnTo>
                        <a:pt x="3307515" y="2872743"/>
                      </a:lnTo>
                      <a:close/>
                      <a:moveTo>
                        <a:pt x="3505782" y="2660315"/>
                      </a:moveTo>
                      <a:lnTo>
                        <a:pt x="3586505" y="2809015"/>
                      </a:lnTo>
                      <a:lnTo>
                        <a:pt x="3586505" y="2809015"/>
                      </a:lnTo>
                      <a:lnTo>
                        <a:pt x="3624742" y="2718378"/>
                      </a:lnTo>
                      <a:lnTo>
                        <a:pt x="3696968" y="2753783"/>
                      </a:lnTo>
                      <a:lnTo>
                        <a:pt x="3439221" y="2882656"/>
                      </a:lnTo>
                      <a:lnTo>
                        <a:pt x="3400983" y="2606499"/>
                      </a:lnTo>
                      <a:lnTo>
                        <a:pt x="3505782" y="2660315"/>
                      </a:lnTo>
                      <a:close/>
                      <a:moveTo>
                        <a:pt x="3375492" y="1680311"/>
                      </a:moveTo>
                      <a:lnTo>
                        <a:pt x="3723876" y="1882826"/>
                      </a:lnTo>
                      <a:lnTo>
                        <a:pt x="3746534" y="2068347"/>
                      </a:lnTo>
                      <a:lnTo>
                        <a:pt x="3495868" y="1974878"/>
                      </a:lnTo>
                      <a:lnTo>
                        <a:pt x="3375492" y="1680311"/>
                      </a:lnTo>
                      <a:close/>
                      <a:moveTo>
                        <a:pt x="3699800" y="1666149"/>
                      </a:moveTo>
                      <a:lnTo>
                        <a:pt x="3892402" y="1891323"/>
                      </a:lnTo>
                      <a:lnTo>
                        <a:pt x="3868326" y="1964965"/>
                      </a:lnTo>
                      <a:lnTo>
                        <a:pt x="3725291" y="1881410"/>
                      </a:lnTo>
                      <a:lnTo>
                        <a:pt x="3699800" y="1666149"/>
                      </a:lnTo>
                      <a:close/>
                      <a:moveTo>
                        <a:pt x="4460295" y="1262534"/>
                      </a:moveTo>
                      <a:lnTo>
                        <a:pt x="4205381" y="1215800"/>
                      </a:lnTo>
                      <a:lnTo>
                        <a:pt x="4151565" y="1106753"/>
                      </a:lnTo>
                      <a:lnTo>
                        <a:pt x="4185554" y="1095424"/>
                      </a:lnTo>
                      <a:lnTo>
                        <a:pt x="4436220" y="1150655"/>
                      </a:lnTo>
                      <a:lnTo>
                        <a:pt x="4436220" y="1150655"/>
                      </a:lnTo>
                      <a:lnTo>
                        <a:pt x="4457463" y="1118083"/>
                      </a:lnTo>
                      <a:lnTo>
                        <a:pt x="4474457" y="1258286"/>
                      </a:lnTo>
                      <a:lnTo>
                        <a:pt x="4460295" y="1262534"/>
                      </a:lnTo>
                      <a:close/>
                      <a:moveTo>
                        <a:pt x="3983038" y="919816"/>
                      </a:moveTo>
                      <a:lnTo>
                        <a:pt x="4039686" y="882995"/>
                      </a:lnTo>
                      <a:lnTo>
                        <a:pt x="4056680" y="918400"/>
                      </a:lnTo>
                      <a:lnTo>
                        <a:pt x="3983038" y="919816"/>
                      </a:lnTo>
                      <a:close/>
                      <a:moveTo>
                        <a:pt x="4058096" y="919816"/>
                      </a:moveTo>
                      <a:lnTo>
                        <a:pt x="4086420" y="976464"/>
                      </a:lnTo>
                      <a:lnTo>
                        <a:pt x="4049600" y="1062851"/>
                      </a:lnTo>
                      <a:lnTo>
                        <a:pt x="3832922" y="1014701"/>
                      </a:lnTo>
                      <a:lnTo>
                        <a:pt x="3978790" y="921232"/>
                      </a:lnTo>
                      <a:lnTo>
                        <a:pt x="4058096" y="919816"/>
                      </a:lnTo>
                      <a:close/>
                      <a:moveTo>
                        <a:pt x="3828673" y="1017533"/>
                      </a:moveTo>
                      <a:lnTo>
                        <a:pt x="3828673" y="1017533"/>
                      </a:lnTo>
                      <a:lnTo>
                        <a:pt x="4049600" y="1067100"/>
                      </a:lnTo>
                      <a:lnTo>
                        <a:pt x="4014195" y="1150655"/>
                      </a:lnTo>
                      <a:lnTo>
                        <a:pt x="3951882" y="1170482"/>
                      </a:lnTo>
                      <a:lnTo>
                        <a:pt x="3599250" y="1105337"/>
                      </a:lnTo>
                      <a:lnTo>
                        <a:pt x="3450550" y="936810"/>
                      </a:lnTo>
                      <a:lnTo>
                        <a:pt x="3975957" y="924064"/>
                      </a:lnTo>
                      <a:lnTo>
                        <a:pt x="3828673" y="1017533"/>
                      </a:lnTo>
                      <a:close/>
                      <a:moveTo>
                        <a:pt x="3103583" y="1013285"/>
                      </a:moveTo>
                      <a:lnTo>
                        <a:pt x="3116329" y="943891"/>
                      </a:lnTo>
                      <a:lnTo>
                        <a:pt x="3449134" y="935394"/>
                      </a:lnTo>
                      <a:lnTo>
                        <a:pt x="3597834" y="1102505"/>
                      </a:lnTo>
                      <a:lnTo>
                        <a:pt x="3103583" y="1013285"/>
                      </a:lnTo>
                      <a:close/>
                      <a:moveTo>
                        <a:pt x="3116329" y="942475"/>
                      </a:moveTo>
                      <a:lnTo>
                        <a:pt x="3174393" y="626664"/>
                      </a:lnTo>
                      <a:lnTo>
                        <a:pt x="3446301" y="933978"/>
                      </a:lnTo>
                      <a:lnTo>
                        <a:pt x="3116329" y="942475"/>
                      </a:lnTo>
                      <a:close/>
                      <a:moveTo>
                        <a:pt x="3146069" y="592676"/>
                      </a:moveTo>
                      <a:lnTo>
                        <a:pt x="3121994" y="565768"/>
                      </a:lnTo>
                      <a:lnTo>
                        <a:pt x="3073843" y="494959"/>
                      </a:lnTo>
                      <a:lnTo>
                        <a:pt x="3211214" y="408571"/>
                      </a:lnTo>
                      <a:lnTo>
                        <a:pt x="3174393" y="606838"/>
                      </a:lnTo>
                      <a:lnTo>
                        <a:pt x="3146069" y="592676"/>
                      </a:lnTo>
                      <a:close/>
                      <a:moveTo>
                        <a:pt x="3212630" y="404322"/>
                      </a:moveTo>
                      <a:lnTo>
                        <a:pt x="3072427" y="492126"/>
                      </a:lnTo>
                      <a:lnTo>
                        <a:pt x="3051185" y="459554"/>
                      </a:lnTo>
                      <a:lnTo>
                        <a:pt x="3218295" y="371750"/>
                      </a:lnTo>
                      <a:lnTo>
                        <a:pt x="3212630" y="404322"/>
                      </a:lnTo>
                      <a:close/>
                      <a:moveTo>
                        <a:pt x="3106416" y="574265"/>
                      </a:moveTo>
                      <a:lnTo>
                        <a:pt x="3106416" y="574265"/>
                      </a:lnTo>
                      <a:lnTo>
                        <a:pt x="3114913" y="853255"/>
                      </a:lnTo>
                      <a:lnTo>
                        <a:pt x="3051185" y="884411"/>
                      </a:lnTo>
                      <a:lnTo>
                        <a:pt x="2994537" y="895741"/>
                      </a:lnTo>
                      <a:lnTo>
                        <a:pt x="2823177" y="653572"/>
                      </a:lnTo>
                      <a:lnTo>
                        <a:pt x="3073843" y="494959"/>
                      </a:lnTo>
                      <a:lnTo>
                        <a:pt x="3121994" y="565768"/>
                      </a:lnTo>
                      <a:lnTo>
                        <a:pt x="3143237" y="589843"/>
                      </a:lnTo>
                      <a:lnTo>
                        <a:pt x="3106416" y="574265"/>
                      </a:lnTo>
                      <a:close/>
                      <a:moveTo>
                        <a:pt x="2715547" y="952388"/>
                      </a:moveTo>
                      <a:lnTo>
                        <a:pt x="2715547" y="952388"/>
                      </a:lnTo>
                      <a:lnTo>
                        <a:pt x="2715547" y="953805"/>
                      </a:lnTo>
                      <a:lnTo>
                        <a:pt x="2715547" y="953805"/>
                      </a:lnTo>
                      <a:lnTo>
                        <a:pt x="2766530" y="952388"/>
                      </a:lnTo>
                      <a:lnTo>
                        <a:pt x="3071011" y="1009036"/>
                      </a:lnTo>
                      <a:lnTo>
                        <a:pt x="3096502" y="1044441"/>
                      </a:lnTo>
                      <a:lnTo>
                        <a:pt x="3069595" y="1190308"/>
                      </a:lnTo>
                      <a:lnTo>
                        <a:pt x="2545604" y="912735"/>
                      </a:lnTo>
                      <a:lnTo>
                        <a:pt x="2738206" y="948140"/>
                      </a:lnTo>
                      <a:lnTo>
                        <a:pt x="2715547" y="952388"/>
                      </a:lnTo>
                      <a:close/>
                      <a:moveTo>
                        <a:pt x="3167312" y="1273864"/>
                      </a:moveTo>
                      <a:lnTo>
                        <a:pt x="3182890" y="1340425"/>
                      </a:lnTo>
                      <a:lnTo>
                        <a:pt x="3042687" y="1351754"/>
                      </a:lnTo>
                      <a:lnTo>
                        <a:pt x="3069595" y="1201638"/>
                      </a:lnTo>
                      <a:lnTo>
                        <a:pt x="3167312" y="1273864"/>
                      </a:lnTo>
                      <a:close/>
                      <a:moveTo>
                        <a:pt x="3038439" y="1353170"/>
                      </a:moveTo>
                      <a:lnTo>
                        <a:pt x="2947802" y="1850253"/>
                      </a:lnTo>
                      <a:lnTo>
                        <a:pt x="2729709" y="1807768"/>
                      </a:lnTo>
                      <a:lnTo>
                        <a:pt x="2627743" y="1548605"/>
                      </a:lnTo>
                      <a:lnTo>
                        <a:pt x="2627743" y="1548605"/>
                      </a:lnTo>
                      <a:lnTo>
                        <a:pt x="2626327" y="1548605"/>
                      </a:lnTo>
                      <a:lnTo>
                        <a:pt x="2711299" y="1803519"/>
                      </a:lnTo>
                      <a:lnTo>
                        <a:pt x="2573928" y="1776611"/>
                      </a:lnTo>
                      <a:lnTo>
                        <a:pt x="2626327" y="1540108"/>
                      </a:lnTo>
                      <a:lnTo>
                        <a:pt x="2626327" y="1540108"/>
                      </a:lnTo>
                      <a:lnTo>
                        <a:pt x="2287857" y="1640657"/>
                      </a:lnTo>
                      <a:lnTo>
                        <a:pt x="2241123" y="1582593"/>
                      </a:lnTo>
                      <a:lnTo>
                        <a:pt x="2239707" y="1520281"/>
                      </a:lnTo>
                      <a:lnTo>
                        <a:pt x="2548436" y="1391407"/>
                      </a:lnTo>
                      <a:lnTo>
                        <a:pt x="3038439" y="1353170"/>
                      </a:lnTo>
                      <a:close/>
                      <a:moveTo>
                        <a:pt x="2201469" y="1533027"/>
                      </a:moveTo>
                      <a:lnTo>
                        <a:pt x="2191556" y="1520281"/>
                      </a:lnTo>
                      <a:lnTo>
                        <a:pt x="2236874" y="1497622"/>
                      </a:lnTo>
                      <a:lnTo>
                        <a:pt x="2236874" y="1517448"/>
                      </a:lnTo>
                      <a:lnTo>
                        <a:pt x="2201469" y="1533027"/>
                      </a:lnTo>
                      <a:close/>
                      <a:moveTo>
                        <a:pt x="2202886" y="1535859"/>
                      </a:moveTo>
                      <a:lnTo>
                        <a:pt x="2236874" y="1521697"/>
                      </a:lnTo>
                      <a:lnTo>
                        <a:pt x="2238290" y="1581177"/>
                      </a:lnTo>
                      <a:lnTo>
                        <a:pt x="2202886" y="1535859"/>
                      </a:lnTo>
                      <a:close/>
                      <a:moveTo>
                        <a:pt x="1930977" y="1646322"/>
                      </a:moveTo>
                      <a:lnTo>
                        <a:pt x="2190140" y="1521697"/>
                      </a:lnTo>
                      <a:lnTo>
                        <a:pt x="2200053" y="1534443"/>
                      </a:lnTo>
                      <a:lnTo>
                        <a:pt x="1930977" y="1646322"/>
                      </a:lnTo>
                      <a:close/>
                      <a:moveTo>
                        <a:pt x="1691640" y="1429645"/>
                      </a:moveTo>
                      <a:lnTo>
                        <a:pt x="1687392" y="1456552"/>
                      </a:lnTo>
                      <a:lnTo>
                        <a:pt x="1623663" y="1462217"/>
                      </a:lnTo>
                      <a:lnTo>
                        <a:pt x="1691640" y="1429645"/>
                      </a:lnTo>
                      <a:close/>
                      <a:moveTo>
                        <a:pt x="1793606" y="1381494"/>
                      </a:moveTo>
                      <a:lnTo>
                        <a:pt x="1694473" y="1426812"/>
                      </a:lnTo>
                      <a:lnTo>
                        <a:pt x="1721381" y="1272448"/>
                      </a:lnTo>
                      <a:lnTo>
                        <a:pt x="1837508" y="1314933"/>
                      </a:lnTo>
                      <a:lnTo>
                        <a:pt x="1793606" y="1381494"/>
                      </a:lnTo>
                      <a:close/>
                      <a:moveTo>
                        <a:pt x="1521697" y="1472130"/>
                      </a:moveTo>
                      <a:lnTo>
                        <a:pt x="1610918" y="1465049"/>
                      </a:lnTo>
                      <a:lnTo>
                        <a:pt x="1428229" y="1548605"/>
                      </a:lnTo>
                      <a:lnTo>
                        <a:pt x="1525946" y="1491957"/>
                      </a:lnTo>
                      <a:lnTo>
                        <a:pt x="1525946" y="1491957"/>
                      </a:lnTo>
                      <a:lnTo>
                        <a:pt x="1521697" y="1472130"/>
                      </a:lnTo>
                      <a:close/>
                      <a:moveTo>
                        <a:pt x="1474963" y="1235626"/>
                      </a:moveTo>
                      <a:lnTo>
                        <a:pt x="1520281" y="1470714"/>
                      </a:lnTo>
                      <a:lnTo>
                        <a:pt x="1358835" y="1483460"/>
                      </a:lnTo>
                      <a:lnTo>
                        <a:pt x="1474963" y="1235626"/>
                      </a:lnTo>
                      <a:close/>
                      <a:moveTo>
                        <a:pt x="1746872" y="1453720"/>
                      </a:moveTo>
                      <a:lnTo>
                        <a:pt x="1668981" y="1574096"/>
                      </a:lnTo>
                      <a:lnTo>
                        <a:pt x="1688808" y="1457969"/>
                      </a:lnTo>
                      <a:lnTo>
                        <a:pt x="1746872" y="1453720"/>
                      </a:lnTo>
                      <a:close/>
                      <a:moveTo>
                        <a:pt x="1688808" y="1456552"/>
                      </a:moveTo>
                      <a:lnTo>
                        <a:pt x="1693057" y="1429645"/>
                      </a:lnTo>
                      <a:lnTo>
                        <a:pt x="1790774" y="1384327"/>
                      </a:lnTo>
                      <a:lnTo>
                        <a:pt x="1746872" y="1452304"/>
                      </a:lnTo>
                      <a:lnTo>
                        <a:pt x="1688808" y="1456552"/>
                      </a:lnTo>
                      <a:close/>
                      <a:moveTo>
                        <a:pt x="1838924" y="1314933"/>
                      </a:moveTo>
                      <a:lnTo>
                        <a:pt x="1882826" y="1330511"/>
                      </a:lnTo>
                      <a:lnTo>
                        <a:pt x="1882826" y="1330511"/>
                      </a:lnTo>
                      <a:lnTo>
                        <a:pt x="1959300" y="1234210"/>
                      </a:lnTo>
                      <a:lnTo>
                        <a:pt x="2000370" y="1285193"/>
                      </a:lnTo>
                      <a:lnTo>
                        <a:pt x="1797855" y="1378662"/>
                      </a:lnTo>
                      <a:lnTo>
                        <a:pt x="1838924" y="1314933"/>
                      </a:lnTo>
                      <a:close/>
                      <a:moveTo>
                        <a:pt x="1718548" y="1271031"/>
                      </a:moveTo>
                      <a:lnTo>
                        <a:pt x="1691640" y="1428229"/>
                      </a:lnTo>
                      <a:lnTo>
                        <a:pt x="1616582" y="1462217"/>
                      </a:lnTo>
                      <a:lnTo>
                        <a:pt x="1521697" y="1469298"/>
                      </a:lnTo>
                      <a:lnTo>
                        <a:pt x="1476380" y="1228546"/>
                      </a:lnTo>
                      <a:lnTo>
                        <a:pt x="1476380" y="1228546"/>
                      </a:lnTo>
                      <a:lnTo>
                        <a:pt x="1356003" y="1482044"/>
                      </a:lnTo>
                      <a:lnTo>
                        <a:pt x="1180395" y="1496206"/>
                      </a:lnTo>
                      <a:lnTo>
                        <a:pt x="1467882" y="1225713"/>
                      </a:lnTo>
                      <a:lnTo>
                        <a:pt x="1584010" y="1167649"/>
                      </a:lnTo>
                      <a:lnTo>
                        <a:pt x="1562767" y="1214384"/>
                      </a:lnTo>
                      <a:lnTo>
                        <a:pt x="1562767" y="1214384"/>
                      </a:lnTo>
                      <a:lnTo>
                        <a:pt x="1718548" y="1271031"/>
                      </a:lnTo>
                      <a:close/>
                      <a:moveTo>
                        <a:pt x="1751121" y="1452304"/>
                      </a:moveTo>
                      <a:lnTo>
                        <a:pt x="1796438" y="1382910"/>
                      </a:lnTo>
                      <a:lnTo>
                        <a:pt x="2003203" y="1288026"/>
                      </a:lnTo>
                      <a:lnTo>
                        <a:pt x="2112249" y="1423980"/>
                      </a:lnTo>
                      <a:lnTo>
                        <a:pt x="1751121" y="1452304"/>
                      </a:lnTo>
                      <a:close/>
                      <a:moveTo>
                        <a:pt x="1881410" y="1329095"/>
                      </a:moveTo>
                      <a:lnTo>
                        <a:pt x="1838924" y="1313517"/>
                      </a:lnTo>
                      <a:lnTo>
                        <a:pt x="1919647" y="1187476"/>
                      </a:lnTo>
                      <a:lnTo>
                        <a:pt x="1956468" y="1234210"/>
                      </a:lnTo>
                      <a:lnTo>
                        <a:pt x="1881410" y="1329095"/>
                      </a:lnTo>
                      <a:close/>
                      <a:moveTo>
                        <a:pt x="1837508" y="1313517"/>
                      </a:moveTo>
                      <a:lnTo>
                        <a:pt x="1719964" y="1271031"/>
                      </a:lnTo>
                      <a:lnTo>
                        <a:pt x="1751121" y="1084094"/>
                      </a:lnTo>
                      <a:lnTo>
                        <a:pt x="1812017" y="1054354"/>
                      </a:lnTo>
                      <a:lnTo>
                        <a:pt x="1918231" y="1187476"/>
                      </a:lnTo>
                      <a:lnTo>
                        <a:pt x="1837508" y="1313517"/>
                      </a:lnTo>
                      <a:close/>
                      <a:moveTo>
                        <a:pt x="1718548" y="1269615"/>
                      </a:moveTo>
                      <a:lnTo>
                        <a:pt x="1565599" y="1212967"/>
                      </a:lnTo>
                      <a:lnTo>
                        <a:pt x="1586842" y="1166233"/>
                      </a:lnTo>
                      <a:lnTo>
                        <a:pt x="1749704" y="1084094"/>
                      </a:lnTo>
                      <a:lnTo>
                        <a:pt x="1718548" y="1269615"/>
                      </a:lnTo>
                      <a:close/>
                      <a:moveTo>
                        <a:pt x="1316350" y="1571264"/>
                      </a:moveTo>
                      <a:lnTo>
                        <a:pt x="1409818" y="1572680"/>
                      </a:lnTo>
                      <a:lnTo>
                        <a:pt x="1448056" y="1646322"/>
                      </a:lnTo>
                      <a:lnTo>
                        <a:pt x="1428229" y="1646322"/>
                      </a:lnTo>
                      <a:lnTo>
                        <a:pt x="1309269" y="1588258"/>
                      </a:lnTo>
                      <a:lnTo>
                        <a:pt x="1316350" y="1571264"/>
                      </a:lnTo>
                      <a:close/>
                      <a:moveTo>
                        <a:pt x="2187307" y="2433724"/>
                      </a:moveTo>
                      <a:lnTo>
                        <a:pt x="2187307" y="2433724"/>
                      </a:lnTo>
                      <a:lnTo>
                        <a:pt x="2054185" y="2452135"/>
                      </a:lnTo>
                      <a:lnTo>
                        <a:pt x="2137741" y="1994705"/>
                      </a:lnTo>
                      <a:lnTo>
                        <a:pt x="2251036" y="2049936"/>
                      </a:lnTo>
                      <a:lnTo>
                        <a:pt x="2258117" y="2303435"/>
                      </a:lnTo>
                      <a:lnTo>
                        <a:pt x="2258117" y="2304851"/>
                      </a:lnTo>
                      <a:lnTo>
                        <a:pt x="2323262" y="2085341"/>
                      </a:lnTo>
                      <a:lnTo>
                        <a:pt x="2487540" y="2164648"/>
                      </a:lnTo>
                      <a:lnTo>
                        <a:pt x="2436557" y="2396903"/>
                      </a:lnTo>
                      <a:lnTo>
                        <a:pt x="2408233" y="2402568"/>
                      </a:lnTo>
                      <a:lnTo>
                        <a:pt x="2272279" y="2299186"/>
                      </a:lnTo>
                      <a:lnTo>
                        <a:pt x="2270863" y="2299186"/>
                      </a:lnTo>
                      <a:lnTo>
                        <a:pt x="2336008" y="2415314"/>
                      </a:lnTo>
                      <a:lnTo>
                        <a:pt x="2197221" y="2439389"/>
                      </a:lnTo>
                      <a:lnTo>
                        <a:pt x="2187307" y="2433724"/>
                      </a:lnTo>
                      <a:lnTo>
                        <a:pt x="2191556" y="2439389"/>
                      </a:lnTo>
                      <a:lnTo>
                        <a:pt x="2183059" y="2440805"/>
                      </a:lnTo>
                      <a:lnTo>
                        <a:pt x="2187307" y="2433724"/>
                      </a:lnTo>
                      <a:close/>
                      <a:moveTo>
                        <a:pt x="2336008" y="2415314"/>
                      </a:moveTo>
                      <a:lnTo>
                        <a:pt x="2377077" y="2488955"/>
                      </a:lnTo>
                      <a:lnTo>
                        <a:pt x="2277944" y="2440805"/>
                      </a:lnTo>
                      <a:lnTo>
                        <a:pt x="2276528" y="2440805"/>
                      </a:lnTo>
                      <a:lnTo>
                        <a:pt x="2399736" y="2555516"/>
                      </a:lnTo>
                      <a:lnTo>
                        <a:pt x="2395488" y="2578175"/>
                      </a:lnTo>
                      <a:lnTo>
                        <a:pt x="2198637" y="2439389"/>
                      </a:lnTo>
                      <a:lnTo>
                        <a:pt x="2336008" y="2415314"/>
                      </a:lnTo>
                      <a:close/>
                      <a:moveTo>
                        <a:pt x="2532858" y="2674476"/>
                      </a:moveTo>
                      <a:lnTo>
                        <a:pt x="2432309" y="2582424"/>
                      </a:lnTo>
                      <a:lnTo>
                        <a:pt x="2406817" y="2537106"/>
                      </a:lnTo>
                      <a:lnTo>
                        <a:pt x="2412482" y="2508782"/>
                      </a:lnTo>
                      <a:lnTo>
                        <a:pt x="2769362" y="2678725"/>
                      </a:lnTo>
                      <a:lnTo>
                        <a:pt x="2777859" y="2685806"/>
                      </a:lnTo>
                      <a:lnTo>
                        <a:pt x="2793438" y="2729708"/>
                      </a:lnTo>
                      <a:lnTo>
                        <a:pt x="2576761" y="2670228"/>
                      </a:lnTo>
                      <a:lnTo>
                        <a:pt x="2576761" y="2670228"/>
                      </a:lnTo>
                      <a:lnTo>
                        <a:pt x="2629159" y="2743870"/>
                      </a:lnTo>
                      <a:lnTo>
                        <a:pt x="2532858" y="2674476"/>
                      </a:lnTo>
                      <a:close/>
                      <a:moveTo>
                        <a:pt x="2923727" y="2792020"/>
                      </a:moveTo>
                      <a:lnTo>
                        <a:pt x="2942138" y="2772194"/>
                      </a:lnTo>
                      <a:lnTo>
                        <a:pt x="2998785" y="2787772"/>
                      </a:lnTo>
                      <a:lnTo>
                        <a:pt x="3140404" y="2855749"/>
                      </a:lnTo>
                      <a:lnTo>
                        <a:pt x="3197052" y="2981790"/>
                      </a:lnTo>
                      <a:lnTo>
                        <a:pt x="3185723" y="2993119"/>
                      </a:lnTo>
                      <a:lnTo>
                        <a:pt x="2923727" y="2792020"/>
                      </a:lnTo>
                      <a:close/>
                      <a:moveTo>
                        <a:pt x="3323093" y="2942136"/>
                      </a:moveTo>
                      <a:lnTo>
                        <a:pt x="3209797" y="2998784"/>
                      </a:lnTo>
                      <a:lnTo>
                        <a:pt x="3201301" y="2981790"/>
                      </a:lnTo>
                      <a:lnTo>
                        <a:pt x="3269278" y="2916645"/>
                      </a:lnTo>
                      <a:lnTo>
                        <a:pt x="3323093" y="2942136"/>
                      </a:lnTo>
                      <a:close/>
                      <a:moveTo>
                        <a:pt x="3325925" y="2943553"/>
                      </a:moveTo>
                      <a:lnTo>
                        <a:pt x="3342920" y="2952050"/>
                      </a:lnTo>
                      <a:lnTo>
                        <a:pt x="3372659" y="3103582"/>
                      </a:lnTo>
                      <a:lnTo>
                        <a:pt x="3216878" y="3017195"/>
                      </a:lnTo>
                      <a:lnTo>
                        <a:pt x="3209797" y="3001616"/>
                      </a:lnTo>
                      <a:lnTo>
                        <a:pt x="3325925" y="2943553"/>
                      </a:lnTo>
                      <a:close/>
                      <a:moveTo>
                        <a:pt x="3345752" y="2949217"/>
                      </a:moveTo>
                      <a:lnTo>
                        <a:pt x="3342920" y="2933639"/>
                      </a:lnTo>
                      <a:lnTo>
                        <a:pt x="3436388" y="2886905"/>
                      </a:lnTo>
                      <a:lnTo>
                        <a:pt x="3451967" y="2998784"/>
                      </a:lnTo>
                      <a:lnTo>
                        <a:pt x="3345752" y="2949217"/>
                      </a:lnTo>
                      <a:close/>
                      <a:moveTo>
                        <a:pt x="3623325" y="2716962"/>
                      </a:moveTo>
                      <a:lnTo>
                        <a:pt x="3570926" y="2690054"/>
                      </a:lnTo>
                      <a:lnTo>
                        <a:pt x="3507198" y="2658898"/>
                      </a:lnTo>
                      <a:lnTo>
                        <a:pt x="3369828" y="2403984"/>
                      </a:lnTo>
                      <a:lnTo>
                        <a:pt x="3369828" y="2402568"/>
                      </a:lnTo>
                      <a:lnTo>
                        <a:pt x="3398152" y="2605083"/>
                      </a:lnTo>
                      <a:lnTo>
                        <a:pt x="3189971" y="2503117"/>
                      </a:lnTo>
                      <a:lnTo>
                        <a:pt x="3325925" y="2354417"/>
                      </a:lnTo>
                      <a:lnTo>
                        <a:pt x="3701216" y="2456383"/>
                      </a:lnTo>
                      <a:lnTo>
                        <a:pt x="3702633" y="2456383"/>
                      </a:lnTo>
                      <a:lnTo>
                        <a:pt x="3395319" y="2277943"/>
                      </a:lnTo>
                      <a:lnTo>
                        <a:pt x="3549683" y="2109416"/>
                      </a:lnTo>
                      <a:lnTo>
                        <a:pt x="3552516" y="2110833"/>
                      </a:lnTo>
                      <a:lnTo>
                        <a:pt x="3552516" y="2110833"/>
                      </a:lnTo>
                      <a:lnTo>
                        <a:pt x="3551100" y="2106584"/>
                      </a:lnTo>
                      <a:lnTo>
                        <a:pt x="3553933" y="2103752"/>
                      </a:lnTo>
                      <a:lnTo>
                        <a:pt x="3553933" y="2103752"/>
                      </a:lnTo>
                      <a:lnTo>
                        <a:pt x="3549683" y="2103752"/>
                      </a:lnTo>
                      <a:lnTo>
                        <a:pt x="3497285" y="1974878"/>
                      </a:lnTo>
                      <a:lnTo>
                        <a:pt x="3746534" y="2068347"/>
                      </a:lnTo>
                      <a:lnTo>
                        <a:pt x="3780523" y="2343088"/>
                      </a:lnTo>
                      <a:lnTo>
                        <a:pt x="3623325" y="2716962"/>
                      </a:lnTo>
                      <a:close/>
                      <a:moveTo>
                        <a:pt x="3726707" y="1884242"/>
                      </a:moveTo>
                      <a:lnTo>
                        <a:pt x="3868326" y="1966381"/>
                      </a:lnTo>
                      <a:lnTo>
                        <a:pt x="3825841" y="2098087"/>
                      </a:lnTo>
                      <a:lnTo>
                        <a:pt x="3747950" y="2069763"/>
                      </a:lnTo>
                      <a:lnTo>
                        <a:pt x="3726707" y="1884242"/>
                      </a:lnTo>
                      <a:close/>
                      <a:moveTo>
                        <a:pt x="3893818" y="1892739"/>
                      </a:moveTo>
                      <a:lnTo>
                        <a:pt x="4041102" y="2065514"/>
                      </a:lnTo>
                      <a:lnTo>
                        <a:pt x="3869743" y="1966381"/>
                      </a:lnTo>
                      <a:lnTo>
                        <a:pt x="3893818" y="1892739"/>
                      </a:lnTo>
                      <a:close/>
                      <a:moveTo>
                        <a:pt x="3696968" y="1660484"/>
                      </a:moveTo>
                      <a:lnTo>
                        <a:pt x="3696968" y="1660484"/>
                      </a:lnTo>
                      <a:lnTo>
                        <a:pt x="3723876" y="1879993"/>
                      </a:lnTo>
                      <a:lnTo>
                        <a:pt x="3374076" y="1677478"/>
                      </a:lnTo>
                      <a:lnTo>
                        <a:pt x="3235289" y="1337592"/>
                      </a:lnTo>
                      <a:lnTo>
                        <a:pt x="3250867" y="1336176"/>
                      </a:lnTo>
                      <a:lnTo>
                        <a:pt x="3682806" y="1659068"/>
                      </a:lnTo>
                      <a:lnTo>
                        <a:pt x="3682806" y="1659068"/>
                      </a:lnTo>
                      <a:lnTo>
                        <a:pt x="3718210" y="1299355"/>
                      </a:lnTo>
                      <a:lnTo>
                        <a:pt x="3749367" y="1296523"/>
                      </a:lnTo>
                      <a:lnTo>
                        <a:pt x="3871159" y="1489125"/>
                      </a:lnTo>
                      <a:lnTo>
                        <a:pt x="3861245" y="1514616"/>
                      </a:lnTo>
                      <a:lnTo>
                        <a:pt x="3882488" y="1506119"/>
                      </a:lnTo>
                      <a:lnTo>
                        <a:pt x="3919310" y="1564183"/>
                      </a:lnTo>
                      <a:lnTo>
                        <a:pt x="3895234" y="1762449"/>
                      </a:lnTo>
                      <a:lnTo>
                        <a:pt x="3895234" y="1762449"/>
                      </a:lnTo>
                      <a:lnTo>
                        <a:pt x="3936304" y="1751120"/>
                      </a:lnTo>
                      <a:lnTo>
                        <a:pt x="3892402" y="1887074"/>
                      </a:lnTo>
                      <a:lnTo>
                        <a:pt x="3696968" y="1660484"/>
                      </a:lnTo>
                      <a:close/>
                      <a:moveTo>
                        <a:pt x="4308763" y="1474963"/>
                      </a:moveTo>
                      <a:lnTo>
                        <a:pt x="4308763" y="1474963"/>
                      </a:lnTo>
                      <a:lnTo>
                        <a:pt x="4177057" y="1389991"/>
                      </a:lnTo>
                      <a:lnTo>
                        <a:pt x="4270525" y="1353170"/>
                      </a:lnTo>
                      <a:lnTo>
                        <a:pt x="4402231" y="1622247"/>
                      </a:lnTo>
                      <a:lnTo>
                        <a:pt x="4269109" y="1659068"/>
                      </a:lnTo>
                      <a:lnTo>
                        <a:pt x="4308763" y="1474963"/>
                      </a:lnTo>
                      <a:close/>
                      <a:moveTo>
                        <a:pt x="4271941" y="1351754"/>
                      </a:moveTo>
                      <a:lnTo>
                        <a:pt x="4206797" y="1217216"/>
                      </a:lnTo>
                      <a:lnTo>
                        <a:pt x="4460295" y="1263950"/>
                      </a:lnTo>
                      <a:lnTo>
                        <a:pt x="4460295" y="1263950"/>
                      </a:lnTo>
                      <a:lnTo>
                        <a:pt x="4475873" y="1259702"/>
                      </a:lnTo>
                      <a:lnTo>
                        <a:pt x="4477289" y="1269615"/>
                      </a:lnTo>
                      <a:lnTo>
                        <a:pt x="4271941" y="1351754"/>
                      </a:lnTo>
                      <a:close/>
                      <a:moveTo>
                        <a:pt x="4539602" y="982128"/>
                      </a:moveTo>
                      <a:lnTo>
                        <a:pt x="4458878" y="1112418"/>
                      </a:lnTo>
                      <a:lnTo>
                        <a:pt x="4446133" y="1013285"/>
                      </a:lnTo>
                      <a:lnTo>
                        <a:pt x="4539602" y="982128"/>
                      </a:lnTo>
                      <a:close/>
                      <a:moveTo>
                        <a:pt x="4446133" y="1010452"/>
                      </a:moveTo>
                      <a:lnTo>
                        <a:pt x="4433387" y="911319"/>
                      </a:lnTo>
                      <a:lnTo>
                        <a:pt x="4569341" y="908486"/>
                      </a:lnTo>
                      <a:lnTo>
                        <a:pt x="4579255" y="918400"/>
                      </a:lnTo>
                      <a:lnTo>
                        <a:pt x="4541017" y="980712"/>
                      </a:lnTo>
                      <a:lnTo>
                        <a:pt x="4446133" y="1010452"/>
                      </a:lnTo>
                      <a:close/>
                      <a:moveTo>
                        <a:pt x="4652897" y="802272"/>
                      </a:moveTo>
                      <a:lnTo>
                        <a:pt x="4589168" y="905654"/>
                      </a:lnTo>
                      <a:lnTo>
                        <a:pt x="4572174" y="905654"/>
                      </a:lnTo>
                      <a:lnTo>
                        <a:pt x="4414977" y="749873"/>
                      </a:lnTo>
                      <a:lnTo>
                        <a:pt x="4397982" y="618167"/>
                      </a:lnTo>
                      <a:lnTo>
                        <a:pt x="4652897" y="802272"/>
                      </a:lnTo>
                      <a:close/>
                      <a:moveTo>
                        <a:pt x="3400983" y="92760"/>
                      </a:moveTo>
                      <a:lnTo>
                        <a:pt x="3528440" y="350507"/>
                      </a:lnTo>
                      <a:lnTo>
                        <a:pt x="3453382" y="731463"/>
                      </a:lnTo>
                      <a:lnTo>
                        <a:pt x="3177225" y="605422"/>
                      </a:lnTo>
                      <a:lnTo>
                        <a:pt x="3214047" y="404322"/>
                      </a:lnTo>
                      <a:lnTo>
                        <a:pt x="3313180" y="342010"/>
                      </a:lnTo>
                      <a:lnTo>
                        <a:pt x="3313180" y="342010"/>
                      </a:lnTo>
                      <a:lnTo>
                        <a:pt x="3231040" y="138079"/>
                      </a:lnTo>
                      <a:lnTo>
                        <a:pt x="3150318" y="13454"/>
                      </a:lnTo>
                      <a:lnTo>
                        <a:pt x="3400983" y="92760"/>
                      </a:lnTo>
                      <a:close/>
                      <a:moveTo>
                        <a:pt x="2412482" y="1399905"/>
                      </a:moveTo>
                      <a:lnTo>
                        <a:pt x="2238290" y="1414067"/>
                      </a:lnTo>
                      <a:lnTo>
                        <a:pt x="2234042" y="1231378"/>
                      </a:lnTo>
                      <a:lnTo>
                        <a:pt x="2412482" y="1399905"/>
                      </a:lnTo>
                      <a:close/>
                      <a:moveTo>
                        <a:pt x="1268199" y="1569848"/>
                      </a:moveTo>
                      <a:lnTo>
                        <a:pt x="1305020" y="1588258"/>
                      </a:lnTo>
                      <a:lnTo>
                        <a:pt x="1279529" y="1640657"/>
                      </a:lnTo>
                      <a:lnTo>
                        <a:pt x="1184644" y="1637825"/>
                      </a:lnTo>
                      <a:lnTo>
                        <a:pt x="1178979" y="1568431"/>
                      </a:lnTo>
                      <a:lnTo>
                        <a:pt x="1268199" y="1569848"/>
                      </a:lnTo>
                      <a:close/>
                      <a:moveTo>
                        <a:pt x="698890" y="1550021"/>
                      </a:moveTo>
                      <a:lnTo>
                        <a:pt x="904238" y="1497622"/>
                      </a:lnTo>
                      <a:lnTo>
                        <a:pt x="885828" y="1561350"/>
                      </a:lnTo>
                      <a:lnTo>
                        <a:pt x="885828" y="1561350"/>
                      </a:lnTo>
                      <a:lnTo>
                        <a:pt x="1176147" y="1567015"/>
                      </a:lnTo>
                      <a:lnTo>
                        <a:pt x="1181812" y="1636409"/>
                      </a:lnTo>
                      <a:lnTo>
                        <a:pt x="1060019" y="1632160"/>
                      </a:lnTo>
                      <a:lnTo>
                        <a:pt x="1060019" y="1632160"/>
                      </a:lnTo>
                      <a:lnTo>
                        <a:pt x="1197390" y="1796438"/>
                      </a:lnTo>
                      <a:lnTo>
                        <a:pt x="1197390" y="1803519"/>
                      </a:lnTo>
                      <a:lnTo>
                        <a:pt x="875914" y="1854502"/>
                      </a:lnTo>
                      <a:lnTo>
                        <a:pt x="844758" y="1807768"/>
                      </a:lnTo>
                      <a:lnTo>
                        <a:pt x="873082" y="1803519"/>
                      </a:lnTo>
                      <a:lnTo>
                        <a:pt x="873082" y="1803519"/>
                      </a:lnTo>
                      <a:lnTo>
                        <a:pt x="698890" y="1550021"/>
                      </a:lnTo>
                      <a:close/>
                      <a:moveTo>
                        <a:pt x="1263951" y="1567015"/>
                      </a:moveTo>
                      <a:lnTo>
                        <a:pt x="1178979" y="1565599"/>
                      </a:lnTo>
                      <a:lnTo>
                        <a:pt x="1174731" y="1524529"/>
                      </a:lnTo>
                      <a:lnTo>
                        <a:pt x="1263951" y="1567015"/>
                      </a:lnTo>
                      <a:close/>
                      <a:moveTo>
                        <a:pt x="1065684" y="1634992"/>
                      </a:moveTo>
                      <a:lnTo>
                        <a:pt x="1183228" y="1639241"/>
                      </a:lnTo>
                      <a:lnTo>
                        <a:pt x="1197390" y="1793606"/>
                      </a:lnTo>
                      <a:lnTo>
                        <a:pt x="1065684" y="1634992"/>
                      </a:lnTo>
                      <a:close/>
                      <a:moveTo>
                        <a:pt x="1200222" y="1796438"/>
                      </a:moveTo>
                      <a:lnTo>
                        <a:pt x="1186060" y="1639241"/>
                      </a:lnTo>
                      <a:lnTo>
                        <a:pt x="1280945" y="1642073"/>
                      </a:lnTo>
                      <a:lnTo>
                        <a:pt x="1205887" y="1802103"/>
                      </a:lnTo>
                      <a:lnTo>
                        <a:pt x="1200222" y="1796438"/>
                      </a:lnTo>
                      <a:close/>
                      <a:moveTo>
                        <a:pt x="1422564" y="1644906"/>
                      </a:moveTo>
                      <a:lnTo>
                        <a:pt x="1283777" y="1640657"/>
                      </a:lnTo>
                      <a:lnTo>
                        <a:pt x="1307852" y="1588258"/>
                      </a:lnTo>
                      <a:lnTo>
                        <a:pt x="1422564" y="1644906"/>
                      </a:lnTo>
                      <a:close/>
                      <a:moveTo>
                        <a:pt x="1449472" y="1647738"/>
                      </a:moveTo>
                      <a:lnTo>
                        <a:pt x="1455137" y="1657651"/>
                      </a:lnTo>
                      <a:lnTo>
                        <a:pt x="1432478" y="1646322"/>
                      </a:lnTo>
                      <a:lnTo>
                        <a:pt x="1449472" y="1647738"/>
                      </a:lnTo>
                      <a:close/>
                      <a:moveTo>
                        <a:pt x="2674477" y="2814679"/>
                      </a:moveTo>
                      <a:lnTo>
                        <a:pt x="2674477" y="2813263"/>
                      </a:lnTo>
                      <a:lnTo>
                        <a:pt x="2634824" y="2942136"/>
                      </a:lnTo>
                      <a:lnTo>
                        <a:pt x="2454968" y="2623494"/>
                      </a:lnTo>
                      <a:lnTo>
                        <a:pt x="2531442" y="2677309"/>
                      </a:lnTo>
                      <a:lnTo>
                        <a:pt x="2675894" y="2810431"/>
                      </a:lnTo>
                      <a:lnTo>
                        <a:pt x="2675894" y="2810431"/>
                      </a:lnTo>
                      <a:lnTo>
                        <a:pt x="2677310" y="2809015"/>
                      </a:lnTo>
                      <a:lnTo>
                        <a:pt x="2636240" y="2750951"/>
                      </a:lnTo>
                      <a:lnTo>
                        <a:pt x="2834507" y="2891154"/>
                      </a:lnTo>
                      <a:lnTo>
                        <a:pt x="2668813" y="2974709"/>
                      </a:lnTo>
                      <a:lnTo>
                        <a:pt x="2674477" y="2814679"/>
                      </a:lnTo>
                      <a:close/>
                      <a:moveTo>
                        <a:pt x="2520112" y="2665979"/>
                      </a:moveTo>
                      <a:lnTo>
                        <a:pt x="2452135" y="2619245"/>
                      </a:lnTo>
                      <a:lnTo>
                        <a:pt x="2435141" y="2589505"/>
                      </a:lnTo>
                      <a:lnTo>
                        <a:pt x="2520112" y="2665979"/>
                      </a:lnTo>
                      <a:close/>
                      <a:moveTo>
                        <a:pt x="2654651" y="2981790"/>
                      </a:moveTo>
                      <a:lnTo>
                        <a:pt x="2617830" y="3000200"/>
                      </a:lnTo>
                      <a:lnTo>
                        <a:pt x="2634824" y="2946385"/>
                      </a:lnTo>
                      <a:lnTo>
                        <a:pt x="2654651" y="2981790"/>
                      </a:lnTo>
                      <a:close/>
                      <a:moveTo>
                        <a:pt x="2671645" y="2827425"/>
                      </a:moveTo>
                      <a:lnTo>
                        <a:pt x="2668813" y="2974709"/>
                      </a:lnTo>
                      <a:lnTo>
                        <a:pt x="2657483" y="2980374"/>
                      </a:lnTo>
                      <a:lnTo>
                        <a:pt x="2636240" y="2943553"/>
                      </a:lnTo>
                      <a:lnTo>
                        <a:pt x="2671645" y="2827425"/>
                      </a:lnTo>
                      <a:close/>
                      <a:moveTo>
                        <a:pt x="2668813" y="2977541"/>
                      </a:moveTo>
                      <a:lnTo>
                        <a:pt x="2668813" y="3001616"/>
                      </a:lnTo>
                      <a:lnTo>
                        <a:pt x="2658899" y="2983206"/>
                      </a:lnTo>
                      <a:lnTo>
                        <a:pt x="2668813" y="2977541"/>
                      </a:lnTo>
                      <a:close/>
                      <a:moveTo>
                        <a:pt x="2695720" y="3054016"/>
                      </a:moveTo>
                      <a:lnTo>
                        <a:pt x="2661732" y="3381156"/>
                      </a:lnTo>
                      <a:lnTo>
                        <a:pt x="2670229" y="3008697"/>
                      </a:lnTo>
                      <a:lnTo>
                        <a:pt x="2695720" y="3054016"/>
                      </a:lnTo>
                      <a:close/>
                      <a:moveTo>
                        <a:pt x="2861415" y="2746702"/>
                      </a:moveTo>
                      <a:lnTo>
                        <a:pt x="2797686" y="2728292"/>
                      </a:lnTo>
                      <a:lnTo>
                        <a:pt x="2783524" y="2685806"/>
                      </a:lnTo>
                      <a:lnTo>
                        <a:pt x="2861415" y="2746702"/>
                      </a:lnTo>
                      <a:close/>
                      <a:moveTo>
                        <a:pt x="2865663" y="2750951"/>
                      </a:moveTo>
                      <a:lnTo>
                        <a:pt x="2920895" y="2793436"/>
                      </a:lnTo>
                      <a:lnTo>
                        <a:pt x="2847253" y="2874159"/>
                      </a:lnTo>
                      <a:lnTo>
                        <a:pt x="2797686" y="2732540"/>
                      </a:lnTo>
                      <a:lnTo>
                        <a:pt x="2865663" y="2750951"/>
                      </a:lnTo>
                      <a:close/>
                      <a:moveTo>
                        <a:pt x="2871328" y="2752367"/>
                      </a:moveTo>
                      <a:lnTo>
                        <a:pt x="2940721" y="2772194"/>
                      </a:lnTo>
                      <a:lnTo>
                        <a:pt x="2922311" y="2792020"/>
                      </a:lnTo>
                      <a:lnTo>
                        <a:pt x="2871328" y="2752367"/>
                      </a:lnTo>
                      <a:close/>
                      <a:moveTo>
                        <a:pt x="3208382" y="3001616"/>
                      </a:moveTo>
                      <a:lnTo>
                        <a:pt x="3214047" y="3015778"/>
                      </a:lnTo>
                      <a:lnTo>
                        <a:pt x="3198468" y="3007281"/>
                      </a:lnTo>
                      <a:lnTo>
                        <a:pt x="3208382" y="3001616"/>
                      </a:lnTo>
                      <a:close/>
                      <a:moveTo>
                        <a:pt x="4617492" y="955221"/>
                      </a:moveTo>
                      <a:lnTo>
                        <a:pt x="4545267" y="979296"/>
                      </a:lnTo>
                      <a:lnTo>
                        <a:pt x="4582087" y="919816"/>
                      </a:lnTo>
                      <a:lnTo>
                        <a:pt x="4617492" y="955221"/>
                      </a:lnTo>
                      <a:close/>
                      <a:moveTo>
                        <a:pt x="4781770" y="902822"/>
                      </a:moveTo>
                      <a:lnTo>
                        <a:pt x="4618908" y="955221"/>
                      </a:lnTo>
                      <a:lnTo>
                        <a:pt x="4582087" y="918400"/>
                      </a:lnTo>
                      <a:lnTo>
                        <a:pt x="4589168" y="908486"/>
                      </a:lnTo>
                      <a:lnTo>
                        <a:pt x="4781770" y="902822"/>
                      </a:lnTo>
                      <a:close/>
                      <a:moveTo>
                        <a:pt x="5083419" y="871665"/>
                      </a:moveTo>
                      <a:lnTo>
                        <a:pt x="5115992" y="868833"/>
                      </a:lnTo>
                      <a:lnTo>
                        <a:pt x="5098997" y="880163"/>
                      </a:lnTo>
                      <a:lnTo>
                        <a:pt x="5083419" y="871665"/>
                      </a:lnTo>
                      <a:close/>
                      <a:moveTo>
                        <a:pt x="5080587" y="870249"/>
                      </a:moveTo>
                      <a:lnTo>
                        <a:pt x="4951713" y="796607"/>
                      </a:lnTo>
                      <a:lnTo>
                        <a:pt x="5182553" y="822099"/>
                      </a:lnTo>
                      <a:lnTo>
                        <a:pt x="5118824" y="866001"/>
                      </a:lnTo>
                      <a:lnTo>
                        <a:pt x="5080587" y="870249"/>
                      </a:lnTo>
                      <a:close/>
                      <a:moveTo>
                        <a:pt x="5057927" y="874498"/>
                      </a:moveTo>
                      <a:lnTo>
                        <a:pt x="5080587" y="871665"/>
                      </a:lnTo>
                      <a:lnTo>
                        <a:pt x="5097581" y="881579"/>
                      </a:lnTo>
                      <a:lnTo>
                        <a:pt x="5086251" y="890076"/>
                      </a:lnTo>
                      <a:lnTo>
                        <a:pt x="5057927" y="874498"/>
                      </a:lnTo>
                      <a:close/>
                      <a:moveTo>
                        <a:pt x="5053679" y="873082"/>
                      </a:moveTo>
                      <a:lnTo>
                        <a:pt x="4910644" y="792359"/>
                      </a:lnTo>
                      <a:lnTo>
                        <a:pt x="4946049" y="796607"/>
                      </a:lnTo>
                      <a:lnTo>
                        <a:pt x="5076338" y="870249"/>
                      </a:lnTo>
                      <a:lnTo>
                        <a:pt x="5053679" y="873082"/>
                      </a:lnTo>
                      <a:close/>
                      <a:moveTo>
                        <a:pt x="4941800" y="793775"/>
                      </a:moveTo>
                      <a:lnTo>
                        <a:pt x="4902146" y="789526"/>
                      </a:lnTo>
                      <a:lnTo>
                        <a:pt x="4900730" y="789526"/>
                      </a:lnTo>
                      <a:lnTo>
                        <a:pt x="5050846" y="873082"/>
                      </a:lnTo>
                      <a:lnTo>
                        <a:pt x="4801597" y="899989"/>
                      </a:lnTo>
                      <a:lnTo>
                        <a:pt x="4791683" y="899989"/>
                      </a:lnTo>
                      <a:lnTo>
                        <a:pt x="4654313" y="800856"/>
                      </a:lnTo>
                      <a:lnTo>
                        <a:pt x="4732203" y="674815"/>
                      </a:lnTo>
                      <a:lnTo>
                        <a:pt x="4941800" y="793775"/>
                      </a:lnTo>
                      <a:close/>
                      <a:moveTo>
                        <a:pt x="4790268" y="902822"/>
                      </a:moveTo>
                      <a:lnTo>
                        <a:pt x="4803013" y="902822"/>
                      </a:lnTo>
                      <a:lnTo>
                        <a:pt x="5055096" y="875914"/>
                      </a:lnTo>
                      <a:lnTo>
                        <a:pt x="5083419" y="891492"/>
                      </a:lnTo>
                      <a:lnTo>
                        <a:pt x="4773273" y="1106753"/>
                      </a:lnTo>
                      <a:lnTo>
                        <a:pt x="4621740" y="956637"/>
                      </a:lnTo>
                      <a:lnTo>
                        <a:pt x="4790268" y="902822"/>
                      </a:lnTo>
                      <a:close/>
                      <a:moveTo>
                        <a:pt x="5086251" y="891492"/>
                      </a:moveTo>
                      <a:lnTo>
                        <a:pt x="5097581" y="882995"/>
                      </a:lnTo>
                      <a:lnTo>
                        <a:pt x="5268940" y="980712"/>
                      </a:lnTo>
                      <a:lnTo>
                        <a:pt x="5263275" y="989209"/>
                      </a:lnTo>
                      <a:lnTo>
                        <a:pt x="5086251" y="891492"/>
                      </a:lnTo>
                      <a:close/>
                      <a:moveTo>
                        <a:pt x="5365241" y="841925"/>
                      </a:moveTo>
                      <a:lnTo>
                        <a:pt x="5271773" y="979296"/>
                      </a:lnTo>
                      <a:lnTo>
                        <a:pt x="5100413" y="881579"/>
                      </a:lnTo>
                      <a:lnTo>
                        <a:pt x="5120240" y="867417"/>
                      </a:lnTo>
                      <a:lnTo>
                        <a:pt x="5365241" y="841925"/>
                      </a:lnTo>
                      <a:close/>
                      <a:moveTo>
                        <a:pt x="1812017" y="1051522"/>
                      </a:moveTo>
                      <a:lnTo>
                        <a:pt x="1752537" y="1081262"/>
                      </a:lnTo>
                      <a:lnTo>
                        <a:pt x="1766699" y="996290"/>
                      </a:lnTo>
                      <a:lnTo>
                        <a:pt x="1812017" y="1051522"/>
                      </a:lnTo>
                      <a:close/>
                      <a:moveTo>
                        <a:pt x="1108170" y="946724"/>
                      </a:moveTo>
                      <a:lnTo>
                        <a:pt x="1103921" y="959469"/>
                      </a:lnTo>
                      <a:lnTo>
                        <a:pt x="1092592" y="938226"/>
                      </a:lnTo>
                      <a:lnTo>
                        <a:pt x="1108170" y="946724"/>
                      </a:lnTo>
                      <a:close/>
                      <a:moveTo>
                        <a:pt x="1421148" y="1898404"/>
                      </a:moveTo>
                      <a:lnTo>
                        <a:pt x="1559935" y="1857334"/>
                      </a:lnTo>
                      <a:lnTo>
                        <a:pt x="1601004" y="1935225"/>
                      </a:lnTo>
                      <a:lnTo>
                        <a:pt x="1421148" y="1898404"/>
                      </a:lnTo>
                      <a:close/>
                      <a:moveTo>
                        <a:pt x="1742623" y="1800687"/>
                      </a:moveTo>
                      <a:lnTo>
                        <a:pt x="1561351" y="1854502"/>
                      </a:lnTo>
                      <a:lnTo>
                        <a:pt x="1459385" y="1663316"/>
                      </a:lnTo>
                      <a:lnTo>
                        <a:pt x="1742623" y="1800687"/>
                      </a:lnTo>
                      <a:close/>
                      <a:moveTo>
                        <a:pt x="2194388" y="2439389"/>
                      </a:moveTo>
                      <a:lnTo>
                        <a:pt x="2195805" y="2439389"/>
                      </a:lnTo>
                      <a:lnTo>
                        <a:pt x="2395488" y="2579592"/>
                      </a:lnTo>
                      <a:lnTo>
                        <a:pt x="2347337" y="2797685"/>
                      </a:lnTo>
                      <a:lnTo>
                        <a:pt x="2194388" y="2439389"/>
                      </a:lnTo>
                      <a:close/>
                      <a:moveTo>
                        <a:pt x="2192972" y="2437973"/>
                      </a:moveTo>
                      <a:lnTo>
                        <a:pt x="2192972" y="2437973"/>
                      </a:lnTo>
                      <a:lnTo>
                        <a:pt x="2192972" y="2437973"/>
                      </a:lnTo>
                      <a:lnTo>
                        <a:pt x="2192972" y="2437973"/>
                      </a:lnTo>
                      <a:close/>
                      <a:moveTo>
                        <a:pt x="4089253" y="1708634"/>
                      </a:moveTo>
                      <a:lnTo>
                        <a:pt x="3939136" y="1749704"/>
                      </a:lnTo>
                      <a:lnTo>
                        <a:pt x="3971709" y="1647738"/>
                      </a:lnTo>
                      <a:lnTo>
                        <a:pt x="4089253" y="1708634"/>
                      </a:lnTo>
                      <a:close/>
                      <a:moveTo>
                        <a:pt x="5284518" y="1140742"/>
                      </a:moveTo>
                      <a:lnTo>
                        <a:pt x="5356744" y="1031695"/>
                      </a:lnTo>
                      <a:lnTo>
                        <a:pt x="5400646" y="1057186"/>
                      </a:lnTo>
                      <a:lnTo>
                        <a:pt x="5284518" y="1140742"/>
                      </a:lnTo>
                      <a:close/>
                      <a:moveTo>
                        <a:pt x="2801934" y="629497"/>
                      </a:moveTo>
                      <a:lnTo>
                        <a:pt x="2818929" y="653572"/>
                      </a:lnTo>
                      <a:lnTo>
                        <a:pt x="2541355" y="829180"/>
                      </a:lnTo>
                      <a:lnTo>
                        <a:pt x="2801934" y="629497"/>
                      </a:lnTo>
                      <a:close/>
                      <a:moveTo>
                        <a:pt x="2532858" y="908486"/>
                      </a:moveTo>
                      <a:lnTo>
                        <a:pt x="1926728" y="796607"/>
                      </a:lnTo>
                      <a:lnTo>
                        <a:pt x="2129244" y="693225"/>
                      </a:lnTo>
                      <a:lnTo>
                        <a:pt x="2532858" y="908486"/>
                      </a:lnTo>
                      <a:close/>
                      <a:moveTo>
                        <a:pt x="1710051" y="897157"/>
                      </a:moveTo>
                      <a:lnTo>
                        <a:pt x="1753953" y="800856"/>
                      </a:lnTo>
                      <a:lnTo>
                        <a:pt x="1763866" y="973631"/>
                      </a:lnTo>
                      <a:lnTo>
                        <a:pt x="1710051" y="897157"/>
                      </a:lnTo>
                      <a:close/>
                      <a:moveTo>
                        <a:pt x="579930" y="1177563"/>
                      </a:moveTo>
                      <a:lnTo>
                        <a:pt x="570017" y="1207303"/>
                      </a:lnTo>
                      <a:lnTo>
                        <a:pt x="568601" y="1208719"/>
                      </a:lnTo>
                      <a:lnTo>
                        <a:pt x="554439" y="1197389"/>
                      </a:lnTo>
                      <a:lnTo>
                        <a:pt x="579930" y="1177563"/>
                      </a:lnTo>
                      <a:close/>
                      <a:moveTo>
                        <a:pt x="759787" y="871665"/>
                      </a:moveTo>
                      <a:lnTo>
                        <a:pt x="748457" y="882995"/>
                      </a:lnTo>
                      <a:lnTo>
                        <a:pt x="747041" y="861752"/>
                      </a:lnTo>
                      <a:lnTo>
                        <a:pt x="759787" y="871665"/>
                      </a:lnTo>
                      <a:close/>
                      <a:moveTo>
                        <a:pt x="762619" y="871665"/>
                      </a:moveTo>
                      <a:lnTo>
                        <a:pt x="948140" y="687561"/>
                      </a:lnTo>
                      <a:lnTo>
                        <a:pt x="983545" y="749873"/>
                      </a:lnTo>
                      <a:lnTo>
                        <a:pt x="822099" y="919816"/>
                      </a:lnTo>
                      <a:lnTo>
                        <a:pt x="762619" y="871665"/>
                      </a:lnTo>
                      <a:close/>
                      <a:moveTo>
                        <a:pt x="820683" y="921232"/>
                      </a:moveTo>
                      <a:lnTo>
                        <a:pt x="762619" y="982128"/>
                      </a:lnTo>
                      <a:lnTo>
                        <a:pt x="756954" y="986377"/>
                      </a:lnTo>
                      <a:lnTo>
                        <a:pt x="749873" y="884411"/>
                      </a:lnTo>
                      <a:lnTo>
                        <a:pt x="762619" y="871665"/>
                      </a:lnTo>
                      <a:lnTo>
                        <a:pt x="820683" y="921232"/>
                      </a:lnTo>
                      <a:close/>
                      <a:moveTo>
                        <a:pt x="756954" y="989209"/>
                      </a:moveTo>
                      <a:lnTo>
                        <a:pt x="764035" y="984961"/>
                      </a:lnTo>
                      <a:lnTo>
                        <a:pt x="822099" y="924064"/>
                      </a:lnTo>
                      <a:lnTo>
                        <a:pt x="871666" y="965134"/>
                      </a:lnTo>
                      <a:lnTo>
                        <a:pt x="761203" y="1045857"/>
                      </a:lnTo>
                      <a:lnTo>
                        <a:pt x="756954" y="989209"/>
                      </a:lnTo>
                      <a:close/>
                      <a:moveTo>
                        <a:pt x="584179" y="1171898"/>
                      </a:moveTo>
                      <a:lnTo>
                        <a:pt x="602589" y="1120915"/>
                      </a:lnTo>
                      <a:lnTo>
                        <a:pt x="616751" y="1118083"/>
                      </a:lnTo>
                      <a:lnTo>
                        <a:pt x="592676" y="1166233"/>
                      </a:lnTo>
                      <a:lnTo>
                        <a:pt x="584179" y="1171898"/>
                      </a:lnTo>
                      <a:close/>
                      <a:moveTo>
                        <a:pt x="591260" y="1169066"/>
                      </a:moveTo>
                      <a:lnTo>
                        <a:pt x="572849" y="1204470"/>
                      </a:lnTo>
                      <a:lnTo>
                        <a:pt x="571433" y="1204470"/>
                      </a:lnTo>
                      <a:lnTo>
                        <a:pt x="582763" y="1174730"/>
                      </a:lnTo>
                      <a:lnTo>
                        <a:pt x="591260" y="1169066"/>
                      </a:lnTo>
                      <a:close/>
                      <a:moveTo>
                        <a:pt x="490710" y="1139326"/>
                      </a:moveTo>
                      <a:lnTo>
                        <a:pt x="490710" y="1139326"/>
                      </a:lnTo>
                      <a:lnTo>
                        <a:pt x="599757" y="1120915"/>
                      </a:lnTo>
                      <a:lnTo>
                        <a:pt x="579930" y="1174730"/>
                      </a:lnTo>
                      <a:lnTo>
                        <a:pt x="550190" y="1195973"/>
                      </a:lnTo>
                      <a:lnTo>
                        <a:pt x="435479" y="1103921"/>
                      </a:lnTo>
                      <a:lnTo>
                        <a:pt x="608254" y="1021782"/>
                      </a:lnTo>
                      <a:lnTo>
                        <a:pt x="490710" y="1139326"/>
                      </a:lnTo>
                      <a:close/>
                      <a:moveTo>
                        <a:pt x="684728" y="984961"/>
                      </a:moveTo>
                      <a:lnTo>
                        <a:pt x="647908" y="1058603"/>
                      </a:lnTo>
                      <a:lnTo>
                        <a:pt x="615335" y="1079845"/>
                      </a:lnTo>
                      <a:lnTo>
                        <a:pt x="615335" y="1079845"/>
                      </a:lnTo>
                      <a:lnTo>
                        <a:pt x="601173" y="1118083"/>
                      </a:lnTo>
                      <a:lnTo>
                        <a:pt x="496375" y="1136493"/>
                      </a:lnTo>
                      <a:lnTo>
                        <a:pt x="615335" y="1017533"/>
                      </a:lnTo>
                      <a:lnTo>
                        <a:pt x="684728" y="984961"/>
                      </a:lnTo>
                      <a:close/>
                      <a:moveTo>
                        <a:pt x="645075" y="1062851"/>
                      </a:moveTo>
                      <a:lnTo>
                        <a:pt x="618167" y="1115250"/>
                      </a:lnTo>
                      <a:lnTo>
                        <a:pt x="602589" y="1118083"/>
                      </a:lnTo>
                      <a:lnTo>
                        <a:pt x="615335" y="1081262"/>
                      </a:lnTo>
                      <a:lnTo>
                        <a:pt x="645075" y="1062851"/>
                      </a:lnTo>
                      <a:close/>
                      <a:moveTo>
                        <a:pt x="650740" y="1057186"/>
                      </a:moveTo>
                      <a:lnTo>
                        <a:pt x="688977" y="982128"/>
                      </a:lnTo>
                      <a:lnTo>
                        <a:pt x="688977" y="982128"/>
                      </a:lnTo>
                      <a:lnTo>
                        <a:pt x="619584" y="1014701"/>
                      </a:lnTo>
                      <a:lnTo>
                        <a:pt x="747041" y="887244"/>
                      </a:lnTo>
                      <a:lnTo>
                        <a:pt x="754122" y="987793"/>
                      </a:lnTo>
                      <a:lnTo>
                        <a:pt x="650740" y="1057186"/>
                      </a:lnTo>
                      <a:close/>
                      <a:moveTo>
                        <a:pt x="647908" y="1060019"/>
                      </a:moveTo>
                      <a:lnTo>
                        <a:pt x="754122" y="989209"/>
                      </a:lnTo>
                      <a:lnTo>
                        <a:pt x="758370" y="1044441"/>
                      </a:lnTo>
                      <a:lnTo>
                        <a:pt x="676231" y="1103921"/>
                      </a:lnTo>
                      <a:lnTo>
                        <a:pt x="621000" y="1113834"/>
                      </a:lnTo>
                      <a:lnTo>
                        <a:pt x="647908" y="1060019"/>
                      </a:lnTo>
                      <a:close/>
                      <a:moveTo>
                        <a:pt x="551606" y="1197389"/>
                      </a:moveTo>
                      <a:lnTo>
                        <a:pt x="565768" y="1208719"/>
                      </a:lnTo>
                      <a:lnTo>
                        <a:pt x="459554" y="1265367"/>
                      </a:lnTo>
                      <a:lnTo>
                        <a:pt x="551606" y="1197389"/>
                      </a:lnTo>
                      <a:close/>
                      <a:moveTo>
                        <a:pt x="571433" y="1211551"/>
                      </a:moveTo>
                      <a:lnTo>
                        <a:pt x="574265" y="1205887"/>
                      </a:lnTo>
                      <a:lnTo>
                        <a:pt x="670566" y="1154904"/>
                      </a:lnTo>
                      <a:lnTo>
                        <a:pt x="681896" y="1300771"/>
                      </a:lnTo>
                      <a:lnTo>
                        <a:pt x="571433" y="1211551"/>
                      </a:lnTo>
                      <a:close/>
                      <a:moveTo>
                        <a:pt x="671983" y="1108169"/>
                      </a:moveTo>
                      <a:lnTo>
                        <a:pt x="596925" y="1163401"/>
                      </a:lnTo>
                      <a:lnTo>
                        <a:pt x="619584" y="1118083"/>
                      </a:lnTo>
                      <a:lnTo>
                        <a:pt x="671983" y="1108169"/>
                      </a:lnTo>
                      <a:close/>
                      <a:moveTo>
                        <a:pt x="758370" y="1047273"/>
                      </a:moveTo>
                      <a:lnTo>
                        <a:pt x="761203" y="1089759"/>
                      </a:lnTo>
                      <a:lnTo>
                        <a:pt x="680480" y="1103921"/>
                      </a:lnTo>
                      <a:lnTo>
                        <a:pt x="758370" y="1047273"/>
                      </a:lnTo>
                      <a:close/>
                      <a:moveTo>
                        <a:pt x="568601" y="1208719"/>
                      </a:moveTo>
                      <a:lnTo>
                        <a:pt x="568601" y="1208719"/>
                      </a:lnTo>
                      <a:lnTo>
                        <a:pt x="568601" y="1208719"/>
                      </a:lnTo>
                      <a:lnTo>
                        <a:pt x="568601" y="1208719"/>
                      </a:lnTo>
                      <a:close/>
                      <a:moveTo>
                        <a:pt x="568601" y="1211551"/>
                      </a:moveTo>
                      <a:lnTo>
                        <a:pt x="568601" y="1211551"/>
                      </a:lnTo>
                      <a:lnTo>
                        <a:pt x="567185" y="1214384"/>
                      </a:lnTo>
                      <a:lnTo>
                        <a:pt x="568601" y="1211551"/>
                      </a:lnTo>
                      <a:close/>
                      <a:moveTo>
                        <a:pt x="570017" y="1208719"/>
                      </a:moveTo>
                      <a:lnTo>
                        <a:pt x="570017" y="1208719"/>
                      </a:lnTo>
                      <a:lnTo>
                        <a:pt x="570017" y="1211551"/>
                      </a:lnTo>
                      <a:lnTo>
                        <a:pt x="570017" y="1211551"/>
                      </a:lnTo>
                      <a:lnTo>
                        <a:pt x="570017" y="1208719"/>
                      </a:lnTo>
                      <a:close/>
                      <a:moveTo>
                        <a:pt x="752706" y="2127827"/>
                      </a:moveTo>
                      <a:lnTo>
                        <a:pt x="728630" y="2195804"/>
                      </a:lnTo>
                      <a:lnTo>
                        <a:pt x="741376" y="2120746"/>
                      </a:lnTo>
                      <a:lnTo>
                        <a:pt x="752706" y="2127827"/>
                      </a:lnTo>
                      <a:close/>
                      <a:moveTo>
                        <a:pt x="605422" y="1766698"/>
                      </a:moveTo>
                      <a:lnTo>
                        <a:pt x="486461" y="1647738"/>
                      </a:lnTo>
                      <a:lnTo>
                        <a:pt x="649323" y="1517448"/>
                      </a:lnTo>
                      <a:lnTo>
                        <a:pt x="843342" y="1809184"/>
                      </a:lnTo>
                      <a:lnTo>
                        <a:pt x="751289" y="1824762"/>
                      </a:lnTo>
                      <a:lnTo>
                        <a:pt x="625248" y="1752536"/>
                      </a:lnTo>
                      <a:lnTo>
                        <a:pt x="625248" y="1752536"/>
                      </a:lnTo>
                      <a:lnTo>
                        <a:pt x="605422" y="1766698"/>
                      </a:lnTo>
                      <a:close/>
                      <a:moveTo>
                        <a:pt x="605422" y="1769530"/>
                      </a:moveTo>
                      <a:lnTo>
                        <a:pt x="674815" y="1838924"/>
                      </a:lnTo>
                      <a:lnTo>
                        <a:pt x="596925" y="1860167"/>
                      </a:lnTo>
                      <a:lnTo>
                        <a:pt x="595508" y="1851669"/>
                      </a:lnTo>
                      <a:lnTo>
                        <a:pt x="595508" y="1851669"/>
                      </a:lnTo>
                      <a:lnTo>
                        <a:pt x="456722" y="1885658"/>
                      </a:lnTo>
                      <a:lnTo>
                        <a:pt x="605422" y="1769530"/>
                      </a:lnTo>
                      <a:close/>
                      <a:moveTo>
                        <a:pt x="739960" y="2117913"/>
                      </a:moveTo>
                      <a:lnTo>
                        <a:pt x="690393" y="2086757"/>
                      </a:lnTo>
                      <a:lnTo>
                        <a:pt x="619584" y="1991873"/>
                      </a:lnTo>
                      <a:lnTo>
                        <a:pt x="592676" y="1862999"/>
                      </a:lnTo>
                      <a:lnTo>
                        <a:pt x="596925" y="1861583"/>
                      </a:lnTo>
                      <a:lnTo>
                        <a:pt x="626665" y="1990456"/>
                      </a:lnTo>
                      <a:lnTo>
                        <a:pt x="626665" y="1990456"/>
                      </a:lnTo>
                      <a:lnTo>
                        <a:pt x="748457" y="2074011"/>
                      </a:lnTo>
                      <a:lnTo>
                        <a:pt x="739960" y="2117913"/>
                      </a:lnTo>
                      <a:close/>
                      <a:moveTo>
                        <a:pt x="187645" y="2093838"/>
                      </a:moveTo>
                      <a:lnTo>
                        <a:pt x="230131" y="1996121"/>
                      </a:lnTo>
                      <a:lnTo>
                        <a:pt x="317935" y="1984792"/>
                      </a:lnTo>
                      <a:lnTo>
                        <a:pt x="302357" y="2004618"/>
                      </a:lnTo>
                      <a:lnTo>
                        <a:pt x="187645" y="2093838"/>
                      </a:lnTo>
                      <a:close/>
                      <a:moveTo>
                        <a:pt x="152241" y="2123578"/>
                      </a:moveTo>
                      <a:lnTo>
                        <a:pt x="180564" y="2102335"/>
                      </a:lnTo>
                      <a:lnTo>
                        <a:pt x="181980" y="2102335"/>
                      </a:lnTo>
                      <a:lnTo>
                        <a:pt x="172067" y="2126411"/>
                      </a:lnTo>
                      <a:lnTo>
                        <a:pt x="152241" y="2123578"/>
                      </a:lnTo>
                      <a:close/>
                      <a:moveTo>
                        <a:pt x="48858" y="2106584"/>
                      </a:moveTo>
                      <a:lnTo>
                        <a:pt x="77182" y="2085341"/>
                      </a:lnTo>
                      <a:lnTo>
                        <a:pt x="98425" y="2115081"/>
                      </a:lnTo>
                      <a:lnTo>
                        <a:pt x="48858" y="2106584"/>
                      </a:lnTo>
                      <a:close/>
                      <a:moveTo>
                        <a:pt x="157905" y="2083925"/>
                      </a:moveTo>
                      <a:lnTo>
                        <a:pt x="223050" y="1997537"/>
                      </a:lnTo>
                      <a:lnTo>
                        <a:pt x="228715" y="1997537"/>
                      </a:lnTo>
                      <a:lnTo>
                        <a:pt x="184813" y="2098087"/>
                      </a:lnTo>
                      <a:lnTo>
                        <a:pt x="180564" y="2100919"/>
                      </a:lnTo>
                      <a:lnTo>
                        <a:pt x="157905" y="2083925"/>
                      </a:lnTo>
                      <a:close/>
                      <a:moveTo>
                        <a:pt x="123917" y="2146237"/>
                      </a:moveTo>
                      <a:lnTo>
                        <a:pt x="150824" y="2124994"/>
                      </a:lnTo>
                      <a:lnTo>
                        <a:pt x="170651" y="2127827"/>
                      </a:lnTo>
                      <a:lnTo>
                        <a:pt x="147992" y="2178810"/>
                      </a:lnTo>
                      <a:lnTo>
                        <a:pt x="123917" y="2146237"/>
                      </a:lnTo>
                      <a:close/>
                      <a:moveTo>
                        <a:pt x="115420" y="2139156"/>
                      </a:moveTo>
                      <a:lnTo>
                        <a:pt x="119668" y="2146237"/>
                      </a:lnTo>
                      <a:lnTo>
                        <a:pt x="95593" y="2164648"/>
                      </a:lnTo>
                      <a:lnTo>
                        <a:pt x="115420" y="2139156"/>
                      </a:lnTo>
                      <a:close/>
                      <a:moveTo>
                        <a:pt x="128165" y="2122162"/>
                      </a:moveTo>
                      <a:lnTo>
                        <a:pt x="146575" y="2124994"/>
                      </a:lnTo>
                      <a:lnTo>
                        <a:pt x="122500" y="2144821"/>
                      </a:lnTo>
                      <a:lnTo>
                        <a:pt x="116836" y="2137740"/>
                      </a:lnTo>
                      <a:lnTo>
                        <a:pt x="128165" y="2122162"/>
                      </a:lnTo>
                      <a:close/>
                      <a:moveTo>
                        <a:pt x="116836" y="2057017"/>
                      </a:moveTo>
                      <a:lnTo>
                        <a:pt x="155073" y="2083925"/>
                      </a:lnTo>
                      <a:lnTo>
                        <a:pt x="128165" y="2119330"/>
                      </a:lnTo>
                      <a:lnTo>
                        <a:pt x="102674" y="2115081"/>
                      </a:lnTo>
                      <a:lnTo>
                        <a:pt x="80015" y="2083925"/>
                      </a:lnTo>
                      <a:lnTo>
                        <a:pt x="116836" y="2057017"/>
                      </a:lnTo>
                      <a:close/>
                      <a:moveTo>
                        <a:pt x="129581" y="2120746"/>
                      </a:moveTo>
                      <a:lnTo>
                        <a:pt x="155073" y="2085341"/>
                      </a:lnTo>
                      <a:lnTo>
                        <a:pt x="177732" y="2100919"/>
                      </a:lnTo>
                      <a:lnTo>
                        <a:pt x="149408" y="2123578"/>
                      </a:lnTo>
                      <a:lnTo>
                        <a:pt x="129581" y="2120746"/>
                      </a:lnTo>
                      <a:close/>
                      <a:moveTo>
                        <a:pt x="118252" y="2055601"/>
                      </a:moveTo>
                      <a:lnTo>
                        <a:pt x="193310" y="2000370"/>
                      </a:lnTo>
                      <a:lnTo>
                        <a:pt x="220218" y="1997537"/>
                      </a:lnTo>
                      <a:lnTo>
                        <a:pt x="156489" y="2082509"/>
                      </a:lnTo>
                      <a:lnTo>
                        <a:pt x="118252" y="2055601"/>
                      </a:lnTo>
                      <a:close/>
                      <a:moveTo>
                        <a:pt x="63020" y="2015948"/>
                      </a:moveTo>
                      <a:lnTo>
                        <a:pt x="189061" y="2000370"/>
                      </a:lnTo>
                      <a:lnTo>
                        <a:pt x="116836" y="2054185"/>
                      </a:lnTo>
                      <a:lnTo>
                        <a:pt x="63020" y="2015948"/>
                      </a:lnTo>
                      <a:close/>
                      <a:moveTo>
                        <a:pt x="126749" y="2122162"/>
                      </a:moveTo>
                      <a:lnTo>
                        <a:pt x="116836" y="2136324"/>
                      </a:lnTo>
                      <a:lnTo>
                        <a:pt x="104090" y="2119330"/>
                      </a:lnTo>
                      <a:lnTo>
                        <a:pt x="126749" y="2122162"/>
                      </a:lnTo>
                      <a:close/>
                      <a:moveTo>
                        <a:pt x="223050" y="1994705"/>
                      </a:moveTo>
                      <a:lnTo>
                        <a:pt x="232963" y="1980543"/>
                      </a:lnTo>
                      <a:lnTo>
                        <a:pt x="227299" y="1993289"/>
                      </a:lnTo>
                      <a:lnTo>
                        <a:pt x="223050" y="1994705"/>
                      </a:lnTo>
                      <a:close/>
                      <a:moveTo>
                        <a:pt x="238628" y="1973462"/>
                      </a:moveTo>
                      <a:lnTo>
                        <a:pt x="238628" y="1973462"/>
                      </a:lnTo>
                      <a:lnTo>
                        <a:pt x="237212" y="1972046"/>
                      </a:lnTo>
                      <a:lnTo>
                        <a:pt x="220218" y="1994705"/>
                      </a:lnTo>
                      <a:lnTo>
                        <a:pt x="194726" y="1997537"/>
                      </a:lnTo>
                      <a:lnTo>
                        <a:pt x="234380" y="1967797"/>
                      </a:lnTo>
                      <a:lnTo>
                        <a:pt x="234380" y="1967797"/>
                      </a:lnTo>
                      <a:lnTo>
                        <a:pt x="74350" y="1981959"/>
                      </a:lnTo>
                      <a:lnTo>
                        <a:pt x="370334" y="1909733"/>
                      </a:lnTo>
                      <a:lnTo>
                        <a:pt x="375999" y="1912566"/>
                      </a:lnTo>
                      <a:lnTo>
                        <a:pt x="317935" y="1984792"/>
                      </a:lnTo>
                      <a:lnTo>
                        <a:pt x="228715" y="1996121"/>
                      </a:lnTo>
                      <a:lnTo>
                        <a:pt x="238628" y="1973462"/>
                      </a:lnTo>
                      <a:close/>
                      <a:moveTo>
                        <a:pt x="230131" y="1970630"/>
                      </a:moveTo>
                      <a:lnTo>
                        <a:pt x="191894" y="1998953"/>
                      </a:lnTo>
                      <a:lnTo>
                        <a:pt x="57356" y="2015948"/>
                      </a:lnTo>
                      <a:lnTo>
                        <a:pt x="57356" y="2015948"/>
                      </a:lnTo>
                      <a:lnTo>
                        <a:pt x="115420" y="2057017"/>
                      </a:lnTo>
                      <a:lnTo>
                        <a:pt x="80015" y="2083925"/>
                      </a:lnTo>
                      <a:lnTo>
                        <a:pt x="19118" y="1997537"/>
                      </a:lnTo>
                      <a:lnTo>
                        <a:pt x="65853" y="1986208"/>
                      </a:lnTo>
                      <a:lnTo>
                        <a:pt x="230131" y="1970630"/>
                      </a:lnTo>
                      <a:close/>
                      <a:moveTo>
                        <a:pt x="13454" y="1994705"/>
                      </a:moveTo>
                      <a:lnTo>
                        <a:pt x="13454" y="1994705"/>
                      </a:lnTo>
                      <a:lnTo>
                        <a:pt x="75766" y="2083925"/>
                      </a:lnTo>
                      <a:lnTo>
                        <a:pt x="43194" y="2108000"/>
                      </a:lnTo>
                      <a:lnTo>
                        <a:pt x="99841" y="2117913"/>
                      </a:lnTo>
                      <a:lnTo>
                        <a:pt x="114003" y="2137740"/>
                      </a:lnTo>
                      <a:lnTo>
                        <a:pt x="89928" y="2170312"/>
                      </a:lnTo>
                      <a:lnTo>
                        <a:pt x="47442" y="2204301"/>
                      </a:lnTo>
                      <a:lnTo>
                        <a:pt x="10621" y="1990456"/>
                      </a:lnTo>
                      <a:lnTo>
                        <a:pt x="50275" y="1987624"/>
                      </a:lnTo>
                      <a:lnTo>
                        <a:pt x="13454" y="1994705"/>
                      </a:lnTo>
                      <a:close/>
                      <a:moveTo>
                        <a:pt x="58772" y="2215631"/>
                      </a:moveTo>
                      <a:lnTo>
                        <a:pt x="92760" y="2170312"/>
                      </a:lnTo>
                      <a:lnTo>
                        <a:pt x="122500" y="2147654"/>
                      </a:lnTo>
                      <a:lnTo>
                        <a:pt x="147992" y="2184474"/>
                      </a:lnTo>
                      <a:lnTo>
                        <a:pt x="147992" y="2184474"/>
                      </a:lnTo>
                      <a:lnTo>
                        <a:pt x="172067" y="2129243"/>
                      </a:lnTo>
                      <a:lnTo>
                        <a:pt x="196142" y="2133492"/>
                      </a:lnTo>
                      <a:lnTo>
                        <a:pt x="130998" y="2214214"/>
                      </a:lnTo>
                      <a:lnTo>
                        <a:pt x="58772" y="2215631"/>
                      </a:lnTo>
                      <a:close/>
                      <a:moveTo>
                        <a:pt x="181980" y="2100919"/>
                      </a:moveTo>
                      <a:lnTo>
                        <a:pt x="181980" y="2100919"/>
                      </a:lnTo>
                      <a:lnTo>
                        <a:pt x="181980" y="2100919"/>
                      </a:lnTo>
                      <a:lnTo>
                        <a:pt x="181980" y="2100919"/>
                      </a:lnTo>
                      <a:close/>
                      <a:moveTo>
                        <a:pt x="183397" y="2102335"/>
                      </a:moveTo>
                      <a:lnTo>
                        <a:pt x="184813" y="2098087"/>
                      </a:lnTo>
                      <a:lnTo>
                        <a:pt x="293860" y="2011699"/>
                      </a:lnTo>
                      <a:lnTo>
                        <a:pt x="206056" y="2119330"/>
                      </a:lnTo>
                      <a:lnTo>
                        <a:pt x="183397" y="2102335"/>
                      </a:lnTo>
                      <a:close/>
                      <a:moveTo>
                        <a:pt x="380247" y="1911149"/>
                      </a:moveTo>
                      <a:lnTo>
                        <a:pt x="384496" y="1905485"/>
                      </a:lnTo>
                      <a:lnTo>
                        <a:pt x="448224" y="1889907"/>
                      </a:lnTo>
                      <a:lnTo>
                        <a:pt x="405739" y="1923895"/>
                      </a:lnTo>
                      <a:lnTo>
                        <a:pt x="380247" y="1911149"/>
                      </a:lnTo>
                      <a:close/>
                      <a:moveTo>
                        <a:pt x="320767" y="1780860"/>
                      </a:moveTo>
                      <a:lnTo>
                        <a:pt x="485046" y="1776611"/>
                      </a:lnTo>
                      <a:lnTo>
                        <a:pt x="381663" y="1902652"/>
                      </a:lnTo>
                      <a:lnTo>
                        <a:pt x="370334" y="1905485"/>
                      </a:lnTo>
                      <a:lnTo>
                        <a:pt x="133830" y="1783692"/>
                      </a:lnTo>
                      <a:lnTo>
                        <a:pt x="254206" y="1780860"/>
                      </a:lnTo>
                      <a:lnTo>
                        <a:pt x="269784" y="1817681"/>
                      </a:lnTo>
                      <a:lnTo>
                        <a:pt x="269784" y="1817681"/>
                      </a:lnTo>
                      <a:lnTo>
                        <a:pt x="320767" y="1780860"/>
                      </a:lnTo>
                      <a:close/>
                      <a:moveTo>
                        <a:pt x="317935" y="1780860"/>
                      </a:moveTo>
                      <a:lnTo>
                        <a:pt x="274033" y="1816265"/>
                      </a:lnTo>
                      <a:lnTo>
                        <a:pt x="258455" y="1782276"/>
                      </a:lnTo>
                      <a:lnTo>
                        <a:pt x="317935" y="1780860"/>
                      </a:lnTo>
                      <a:close/>
                      <a:moveTo>
                        <a:pt x="320767" y="1779444"/>
                      </a:moveTo>
                      <a:lnTo>
                        <a:pt x="258455" y="1780860"/>
                      </a:lnTo>
                      <a:lnTo>
                        <a:pt x="235796" y="1729877"/>
                      </a:lnTo>
                      <a:lnTo>
                        <a:pt x="459554" y="1547188"/>
                      </a:lnTo>
                      <a:lnTo>
                        <a:pt x="459554" y="1625079"/>
                      </a:lnTo>
                      <a:lnTo>
                        <a:pt x="483629" y="1649154"/>
                      </a:lnTo>
                      <a:lnTo>
                        <a:pt x="320767" y="1779444"/>
                      </a:lnTo>
                      <a:close/>
                      <a:moveTo>
                        <a:pt x="387328" y="1902652"/>
                      </a:moveTo>
                      <a:lnTo>
                        <a:pt x="490710" y="1775195"/>
                      </a:lnTo>
                      <a:lnTo>
                        <a:pt x="490710" y="1775195"/>
                      </a:lnTo>
                      <a:lnTo>
                        <a:pt x="323599" y="1779444"/>
                      </a:lnTo>
                      <a:lnTo>
                        <a:pt x="485046" y="1650570"/>
                      </a:lnTo>
                      <a:lnTo>
                        <a:pt x="604006" y="1769530"/>
                      </a:lnTo>
                      <a:lnTo>
                        <a:pt x="452473" y="1888491"/>
                      </a:lnTo>
                      <a:lnTo>
                        <a:pt x="387328" y="1902652"/>
                      </a:lnTo>
                      <a:close/>
                      <a:moveTo>
                        <a:pt x="206056" y="2120746"/>
                      </a:moveTo>
                      <a:lnTo>
                        <a:pt x="197558" y="2132075"/>
                      </a:lnTo>
                      <a:lnTo>
                        <a:pt x="172067" y="2127827"/>
                      </a:lnTo>
                      <a:lnTo>
                        <a:pt x="181980" y="2105168"/>
                      </a:lnTo>
                      <a:lnTo>
                        <a:pt x="206056" y="2120746"/>
                      </a:lnTo>
                      <a:close/>
                      <a:moveTo>
                        <a:pt x="228715" y="2136324"/>
                      </a:moveTo>
                      <a:lnTo>
                        <a:pt x="200391" y="2132075"/>
                      </a:lnTo>
                      <a:lnTo>
                        <a:pt x="208888" y="2122162"/>
                      </a:lnTo>
                      <a:lnTo>
                        <a:pt x="228715" y="2136324"/>
                      </a:lnTo>
                      <a:close/>
                      <a:moveTo>
                        <a:pt x="327848" y="1983375"/>
                      </a:moveTo>
                      <a:lnTo>
                        <a:pt x="308022" y="1998953"/>
                      </a:lnTo>
                      <a:lnTo>
                        <a:pt x="319351" y="1984792"/>
                      </a:lnTo>
                      <a:lnTo>
                        <a:pt x="327848" y="1983375"/>
                      </a:lnTo>
                      <a:close/>
                      <a:moveTo>
                        <a:pt x="402906" y="1925311"/>
                      </a:moveTo>
                      <a:lnTo>
                        <a:pt x="330680" y="1981959"/>
                      </a:lnTo>
                      <a:lnTo>
                        <a:pt x="320767" y="1983375"/>
                      </a:lnTo>
                      <a:lnTo>
                        <a:pt x="377415" y="1912566"/>
                      </a:lnTo>
                      <a:lnTo>
                        <a:pt x="402906" y="1925311"/>
                      </a:lnTo>
                      <a:close/>
                      <a:moveTo>
                        <a:pt x="477965" y="1963549"/>
                      </a:moveTo>
                      <a:lnTo>
                        <a:pt x="334929" y="1980543"/>
                      </a:lnTo>
                      <a:lnTo>
                        <a:pt x="405739" y="1925311"/>
                      </a:lnTo>
                      <a:lnTo>
                        <a:pt x="477965" y="1963549"/>
                      </a:lnTo>
                      <a:close/>
                      <a:moveTo>
                        <a:pt x="687561" y="1836092"/>
                      </a:moveTo>
                      <a:lnTo>
                        <a:pt x="751289" y="1826178"/>
                      </a:lnTo>
                      <a:lnTo>
                        <a:pt x="977880" y="1956468"/>
                      </a:lnTo>
                      <a:lnTo>
                        <a:pt x="687561" y="1836092"/>
                      </a:lnTo>
                      <a:close/>
                      <a:moveTo>
                        <a:pt x="3391071" y="3753614"/>
                      </a:moveTo>
                      <a:lnTo>
                        <a:pt x="3575175" y="3889568"/>
                      </a:lnTo>
                      <a:lnTo>
                        <a:pt x="3572343" y="3899481"/>
                      </a:lnTo>
                      <a:lnTo>
                        <a:pt x="3393902" y="3808845"/>
                      </a:lnTo>
                      <a:lnTo>
                        <a:pt x="3391071" y="3753614"/>
                      </a:lnTo>
                      <a:close/>
                      <a:moveTo>
                        <a:pt x="3395319" y="3832921"/>
                      </a:moveTo>
                      <a:lnTo>
                        <a:pt x="3393902" y="3810261"/>
                      </a:lnTo>
                      <a:lnTo>
                        <a:pt x="3572343" y="3900898"/>
                      </a:lnTo>
                      <a:lnTo>
                        <a:pt x="3556764" y="3957545"/>
                      </a:lnTo>
                      <a:lnTo>
                        <a:pt x="3395319" y="3832921"/>
                      </a:lnTo>
                      <a:close/>
                      <a:moveTo>
                        <a:pt x="3357082" y="3803181"/>
                      </a:moveTo>
                      <a:lnTo>
                        <a:pt x="3347168" y="3786186"/>
                      </a:lnTo>
                      <a:lnTo>
                        <a:pt x="3392486" y="3810261"/>
                      </a:lnTo>
                      <a:lnTo>
                        <a:pt x="3393902" y="3831504"/>
                      </a:lnTo>
                      <a:lnTo>
                        <a:pt x="3357082" y="3803181"/>
                      </a:lnTo>
                      <a:close/>
                      <a:moveTo>
                        <a:pt x="3359914" y="3807429"/>
                      </a:moveTo>
                      <a:lnTo>
                        <a:pt x="3393902" y="3834337"/>
                      </a:lnTo>
                      <a:lnTo>
                        <a:pt x="3395319" y="3866909"/>
                      </a:lnTo>
                      <a:lnTo>
                        <a:pt x="3359914" y="3807429"/>
                      </a:lnTo>
                      <a:close/>
                      <a:moveTo>
                        <a:pt x="3342920" y="3784770"/>
                      </a:moveTo>
                      <a:lnTo>
                        <a:pt x="3351416" y="3800348"/>
                      </a:lnTo>
                      <a:lnTo>
                        <a:pt x="3311763" y="3770608"/>
                      </a:lnTo>
                      <a:lnTo>
                        <a:pt x="3342920" y="3784770"/>
                      </a:lnTo>
                      <a:close/>
                      <a:moveTo>
                        <a:pt x="3344336" y="3783354"/>
                      </a:moveTo>
                      <a:lnTo>
                        <a:pt x="3274943" y="3667226"/>
                      </a:lnTo>
                      <a:lnTo>
                        <a:pt x="3389654" y="3752198"/>
                      </a:lnTo>
                      <a:lnTo>
                        <a:pt x="3392486" y="3807429"/>
                      </a:lnTo>
                      <a:lnTo>
                        <a:pt x="3344336" y="3783354"/>
                      </a:lnTo>
                      <a:close/>
                      <a:moveTo>
                        <a:pt x="3575175" y="3900898"/>
                      </a:moveTo>
                      <a:lnTo>
                        <a:pt x="3578007" y="3890985"/>
                      </a:lnTo>
                      <a:lnTo>
                        <a:pt x="3630406" y="3929221"/>
                      </a:lnTo>
                      <a:lnTo>
                        <a:pt x="3575175" y="3900898"/>
                      </a:lnTo>
                      <a:close/>
                      <a:moveTo>
                        <a:pt x="3266445" y="3525607"/>
                      </a:moveTo>
                      <a:lnTo>
                        <a:pt x="3317428" y="3504364"/>
                      </a:lnTo>
                      <a:lnTo>
                        <a:pt x="3350001" y="3573757"/>
                      </a:lnTo>
                      <a:lnTo>
                        <a:pt x="3266445" y="3525607"/>
                      </a:lnTo>
                      <a:close/>
                      <a:moveTo>
                        <a:pt x="3265029" y="3524191"/>
                      </a:moveTo>
                      <a:lnTo>
                        <a:pt x="3170144" y="3468959"/>
                      </a:lnTo>
                      <a:lnTo>
                        <a:pt x="3317428" y="3501532"/>
                      </a:lnTo>
                      <a:lnTo>
                        <a:pt x="3265029" y="3524191"/>
                      </a:lnTo>
                      <a:close/>
                      <a:moveTo>
                        <a:pt x="3361330" y="3511445"/>
                      </a:moveTo>
                      <a:lnTo>
                        <a:pt x="3359914" y="3711128"/>
                      </a:lnTo>
                      <a:lnTo>
                        <a:pt x="3233873" y="3538353"/>
                      </a:lnTo>
                      <a:lnTo>
                        <a:pt x="3265029" y="3525607"/>
                      </a:lnTo>
                      <a:lnTo>
                        <a:pt x="3355666" y="3578006"/>
                      </a:lnTo>
                      <a:lnTo>
                        <a:pt x="3355666" y="3578006"/>
                      </a:lnTo>
                      <a:lnTo>
                        <a:pt x="3320261" y="3501532"/>
                      </a:lnTo>
                      <a:lnTo>
                        <a:pt x="3320261" y="3501532"/>
                      </a:lnTo>
                      <a:lnTo>
                        <a:pt x="3361330" y="3511445"/>
                      </a:lnTo>
                      <a:close/>
                      <a:moveTo>
                        <a:pt x="3668644" y="3749365"/>
                      </a:moveTo>
                      <a:lnTo>
                        <a:pt x="3780523" y="3692718"/>
                      </a:lnTo>
                      <a:lnTo>
                        <a:pt x="3756448" y="3757862"/>
                      </a:lnTo>
                      <a:lnTo>
                        <a:pt x="3668644" y="3749365"/>
                      </a:lnTo>
                      <a:close/>
                      <a:moveTo>
                        <a:pt x="4385236" y="3800348"/>
                      </a:moveTo>
                      <a:lnTo>
                        <a:pt x="4422058" y="3784770"/>
                      </a:lnTo>
                      <a:lnTo>
                        <a:pt x="4451797" y="3818759"/>
                      </a:lnTo>
                      <a:lnTo>
                        <a:pt x="4426306" y="3815926"/>
                      </a:lnTo>
                      <a:lnTo>
                        <a:pt x="4385236" y="3800348"/>
                      </a:lnTo>
                      <a:close/>
                      <a:moveTo>
                        <a:pt x="4431971" y="3820175"/>
                      </a:moveTo>
                      <a:lnTo>
                        <a:pt x="4453214" y="3821591"/>
                      </a:lnTo>
                      <a:lnTo>
                        <a:pt x="4461711" y="3831504"/>
                      </a:lnTo>
                      <a:lnTo>
                        <a:pt x="4431971" y="3820175"/>
                      </a:lnTo>
                      <a:close/>
                      <a:moveTo>
                        <a:pt x="4361162" y="3811678"/>
                      </a:moveTo>
                      <a:lnTo>
                        <a:pt x="4382405" y="3803181"/>
                      </a:lnTo>
                      <a:lnTo>
                        <a:pt x="4417809" y="3817342"/>
                      </a:lnTo>
                      <a:lnTo>
                        <a:pt x="4361162" y="3811678"/>
                      </a:lnTo>
                      <a:close/>
                      <a:moveTo>
                        <a:pt x="4514110" y="3895233"/>
                      </a:moveTo>
                      <a:lnTo>
                        <a:pt x="4361162" y="3837169"/>
                      </a:lnTo>
                      <a:lnTo>
                        <a:pt x="4473040" y="3845666"/>
                      </a:lnTo>
                      <a:lnTo>
                        <a:pt x="4514110" y="3895233"/>
                      </a:lnTo>
                      <a:close/>
                      <a:moveTo>
                        <a:pt x="4474457" y="3844250"/>
                      </a:moveTo>
                      <a:lnTo>
                        <a:pt x="4468792" y="3837169"/>
                      </a:lnTo>
                      <a:lnTo>
                        <a:pt x="4487202" y="3844250"/>
                      </a:lnTo>
                      <a:lnTo>
                        <a:pt x="4474457" y="3844250"/>
                      </a:lnTo>
                      <a:close/>
                      <a:moveTo>
                        <a:pt x="4521191" y="3899481"/>
                      </a:moveTo>
                      <a:lnTo>
                        <a:pt x="4702464" y="3967459"/>
                      </a:lnTo>
                      <a:lnTo>
                        <a:pt x="4586336" y="3990118"/>
                      </a:lnTo>
                      <a:lnTo>
                        <a:pt x="4446133" y="3963210"/>
                      </a:lnTo>
                      <a:lnTo>
                        <a:pt x="4539602" y="3922140"/>
                      </a:lnTo>
                      <a:lnTo>
                        <a:pt x="4539602" y="3922140"/>
                      </a:lnTo>
                      <a:lnTo>
                        <a:pt x="4521191" y="3899481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637AEF78-A656-41E8-96FE-0D379B4076CE}"/>
                    </a:ext>
                  </a:extLst>
                </p:cNvPr>
                <p:cNvSpPr/>
                <p:nvPr/>
              </p:nvSpPr>
              <p:spPr>
                <a:xfrm>
                  <a:off x="5261155" y="2789590"/>
                  <a:ext cx="2081801" cy="2563305"/>
                </a:xfrm>
                <a:custGeom>
                  <a:avLst/>
                  <a:gdLst>
                    <a:gd name="connsiteX0" fmla="*/ 1861584 w 2081801"/>
                    <a:gd name="connsiteY0" fmla="*/ 1065684 h 2563305"/>
                    <a:gd name="connsiteX1" fmla="*/ 1996122 w 2081801"/>
                    <a:gd name="connsiteY1" fmla="*/ 1212967 h 2563305"/>
                    <a:gd name="connsiteX2" fmla="*/ 1976295 w 2081801"/>
                    <a:gd name="connsiteY2" fmla="*/ 1265367 h 2563305"/>
                    <a:gd name="connsiteX3" fmla="*/ 1908318 w 2081801"/>
                    <a:gd name="connsiteY3" fmla="*/ 1344673 h 2563305"/>
                    <a:gd name="connsiteX4" fmla="*/ 1654820 w 2081801"/>
                    <a:gd name="connsiteY4" fmla="*/ 1440974 h 2563305"/>
                    <a:gd name="connsiteX5" fmla="*/ 1663317 w 2081801"/>
                    <a:gd name="connsiteY5" fmla="*/ 1357419 h 2563305"/>
                    <a:gd name="connsiteX6" fmla="*/ 1779445 w 2081801"/>
                    <a:gd name="connsiteY6" fmla="*/ 1259702 h 2563305"/>
                    <a:gd name="connsiteX7" fmla="*/ 1779445 w 2081801"/>
                    <a:gd name="connsiteY7" fmla="*/ 1259702 h 2563305"/>
                    <a:gd name="connsiteX8" fmla="*/ 1778029 w 2081801"/>
                    <a:gd name="connsiteY8" fmla="*/ 1258286 h 2563305"/>
                    <a:gd name="connsiteX9" fmla="*/ 1664733 w 2081801"/>
                    <a:gd name="connsiteY9" fmla="*/ 1339008 h 2563305"/>
                    <a:gd name="connsiteX10" fmla="*/ 1681727 w 2081801"/>
                    <a:gd name="connsiteY10" fmla="*/ 1174730 h 2563305"/>
                    <a:gd name="connsiteX11" fmla="*/ 1691641 w 2081801"/>
                    <a:gd name="connsiteY11" fmla="*/ 1113834 h 2563305"/>
                    <a:gd name="connsiteX12" fmla="*/ 1734127 w 2081801"/>
                    <a:gd name="connsiteY12" fmla="*/ 1109585 h 2563305"/>
                    <a:gd name="connsiteX13" fmla="*/ 1734127 w 2081801"/>
                    <a:gd name="connsiteY13" fmla="*/ 1109585 h 2563305"/>
                    <a:gd name="connsiteX14" fmla="*/ 1735543 w 2081801"/>
                    <a:gd name="connsiteY14" fmla="*/ 857503 h 2563305"/>
                    <a:gd name="connsiteX15" fmla="*/ 1735543 w 2081801"/>
                    <a:gd name="connsiteY15" fmla="*/ 857503 h 2563305"/>
                    <a:gd name="connsiteX16" fmla="*/ 1734127 w 2081801"/>
                    <a:gd name="connsiteY16" fmla="*/ 857503 h 2563305"/>
                    <a:gd name="connsiteX17" fmla="*/ 1690225 w 2081801"/>
                    <a:gd name="connsiteY17" fmla="*/ 1112418 h 2563305"/>
                    <a:gd name="connsiteX18" fmla="*/ 1616583 w 2081801"/>
                    <a:gd name="connsiteY18" fmla="*/ 1119499 h 2563305"/>
                    <a:gd name="connsiteX19" fmla="*/ 1667565 w 2081801"/>
                    <a:gd name="connsiteY19" fmla="*/ 1101088 h 2563305"/>
                    <a:gd name="connsiteX20" fmla="*/ 1667565 w 2081801"/>
                    <a:gd name="connsiteY20" fmla="*/ 1101088 h 2563305"/>
                    <a:gd name="connsiteX21" fmla="*/ 1567016 w 2081801"/>
                    <a:gd name="connsiteY21" fmla="*/ 1052938 h 2563305"/>
                    <a:gd name="connsiteX22" fmla="*/ 1610918 w 2081801"/>
                    <a:gd name="connsiteY22" fmla="*/ 1003371 h 2563305"/>
                    <a:gd name="connsiteX23" fmla="*/ 1610918 w 2081801"/>
                    <a:gd name="connsiteY23" fmla="*/ 1003371 h 2563305"/>
                    <a:gd name="connsiteX24" fmla="*/ 1564184 w 2081801"/>
                    <a:gd name="connsiteY24" fmla="*/ 837677 h 2563305"/>
                    <a:gd name="connsiteX25" fmla="*/ 1690225 w 2081801"/>
                    <a:gd name="connsiteY25" fmla="*/ 707387 h 2563305"/>
                    <a:gd name="connsiteX26" fmla="*/ 1690225 w 2081801"/>
                    <a:gd name="connsiteY26" fmla="*/ 707387 h 2563305"/>
                    <a:gd name="connsiteX27" fmla="*/ 1582594 w 2081801"/>
                    <a:gd name="connsiteY27" fmla="*/ 720133 h 2563305"/>
                    <a:gd name="connsiteX28" fmla="*/ 1650571 w 2081801"/>
                    <a:gd name="connsiteY28" fmla="*/ 643659 h 2563305"/>
                    <a:gd name="connsiteX29" fmla="*/ 1650571 w 2081801"/>
                    <a:gd name="connsiteY29" fmla="*/ 643659 h 2563305"/>
                    <a:gd name="connsiteX30" fmla="*/ 1406986 w 2081801"/>
                    <a:gd name="connsiteY30" fmla="*/ 670566 h 2563305"/>
                    <a:gd name="connsiteX31" fmla="*/ 1436726 w 2081801"/>
                    <a:gd name="connsiteY31" fmla="*/ 625248 h 2563305"/>
                    <a:gd name="connsiteX32" fmla="*/ 1450888 w 2081801"/>
                    <a:gd name="connsiteY32" fmla="*/ 477964 h 2563305"/>
                    <a:gd name="connsiteX33" fmla="*/ 1593924 w 2081801"/>
                    <a:gd name="connsiteY33" fmla="*/ 509121 h 2563305"/>
                    <a:gd name="connsiteX34" fmla="*/ 1620831 w 2081801"/>
                    <a:gd name="connsiteY34" fmla="*/ 585595 h 2563305"/>
                    <a:gd name="connsiteX35" fmla="*/ 1620831 w 2081801"/>
                    <a:gd name="connsiteY35" fmla="*/ 585595 h 2563305"/>
                    <a:gd name="connsiteX36" fmla="*/ 1622248 w 2081801"/>
                    <a:gd name="connsiteY36" fmla="*/ 585595 h 2563305"/>
                    <a:gd name="connsiteX37" fmla="*/ 1593924 w 2081801"/>
                    <a:gd name="connsiteY37" fmla="*/ 507704 h 2563305"/>
                    <a:gd name="connsiteX38" fmla="*/ 1593924 w 2081801"/>
                    <a:gd name="connsiteY38" fmla="*/ 507704 h 2563305"/>
                    <a:gd name="connsiteX39" fmla="*/ 1449472 w 2081801"/>
                    <a:gd name="connsiteY39" fmla="*/ 476548 h 2563305"/>
                    <a:gd name="connsiteX40" fmla="*/ 1473547 w 2081801"/>
                    <a:gd name="connsiteY40" fmla="*/ 215969 h 2563305"/>
                    <a:gd name="connsiteX41" fmla="*/ 1473547 w 2081801"/>
                    <a:gd name="connsiteY41" fmla="*/ 215969 h 2563305"/>
                    <a:gd name="connsiteX42" fmla="*/ 1472131 w 2081801"/>
                    <a:gd name="connsiteY42" fmla="*/ 215969 h 2563305"/>
                    <a:gd name="connsiteX43" fmla="*/ 1472131 w 2081801"/>
                    <a:gd name="connsiteY43" fmla="*/ 215969 h 2563305"/>
                    <a:gd name="connsiteX44" fmla="*/ 1392824 w 2081801"/>
                    <a:gd name="connsiteY44" fmla="*/ 465219 h 2563305"/>
                    <a:gd name="connsiteX45" fmla="*/ 1339009 w 2081801"/>
                    <a:gd name="connsiteY45" fmla="*/ 453889 h 2563305"/>
                    <a:gd name="connsiteX46" fmla="*/ 1310685 w 2081801"/>
                    <a:gd name="connsiteY46" fmla="*/ 208888 h 2563305"/>
                    <a:gd name="connsiteX47" fmla="*/ 1310685 w 2081801"/>
                    <a:gd name="connsiteY47" fmla="*/ 208888 h 2563305"/>
                    <a:gd name="connsiteX48" fmla="*/ 1309269 w 2081801"/>
                    <a:gd name="connsiteY48" fmla="*/ 208888 h 2563305"/>
                    <a:gd name="connsiteX49" fmla="*/ 1302188 w 2081801"/>
                    <a:gd name="connsiteY49" fmla="*/ 446808 h 2563305"/>
                    <a:gd name="connsiteX50" fmla="*/ 1184644 w 2081801"/>
                    <a:gd name="connsiteY50" fmla="*/ 421317 h 2563305"/>
                    <a:gd name="connsiteX51" fmla="*/ 1203055 w 2081801"/>
                    <a:gd name="connsiteY51" fmla="*/ 343426 h 2563305"/>
                    <a:gd name="connsiteX52" fmla="*/ 1203055 w 2081801"/>
                    <a:gd name="connsiteY52" fmla="*/ 343426 h 2563305"/>
                    <a:gd name="connsiteX53" fmla="*/ 1021782 w 2081801"/>
                    <a:gd name="connsiteY53" fmla="*/ 285362 h 2563305"/>
                    <a:gd name="connsiteX54" fmla="*/ 1043025 w 2081801"/>
                    <a:gd name="connsiteY54" fmla="*/ 274033 h 2563305"/>
                    <a:gd name="connsiteX55" fmla="*/ 958054 w 2081801"/>
                    <a:gd name="connsiteY55" fmla="*/ 264120 h 2563305"/>
                    <a:gd name="connsiteX56" fmla="*/ 783862 w 2081801"/>
                    <a:gd name="connsiteY56" fmla="*/ 207472 h 2563305"/>
                    <a:gd name="connsiteX57" fmla="*/ 921233 w 2081801"/>
                    <a:gd name="connsiteY57" fmla="*/ 206056 h 2563305"/>
                    <a:gd name="connsiteX58" fmla="*/ 921233 w 2081801"/>
                    <a:gd name="connsiteY58" fmla="*/ 206056 h 2563305"/>
                    <a:gd name="connsiteX59" fmla="*/ 921233 w 2081801"/>
                    <a:gd name="connsiteY59" fmla="*/ 204640 h 2563305"/>
                    <a:gd name="connsiteX60" fmla="*/ 657821 w 2081801"/>
                    <a:gd name="connsiteY60" fmla="*/ 146576 h 2563305"/>
                    <a:gd name="connsiteX61" fmla="*/ 837678 w 2081801"/>
                    <a:gd name="connsiteY61" fmla="*/ 12037 h 2563305"/>
                    <a:gd name="connsiteX62" fmla="*/ 839093 w 2081801"/>
                    <a:gd name="connsiteY62" fmla="*/ 12037 h 2563305"/>
                    <a:gd name="connsiteX63" fmla="*/ 405739 w 2081801"/>
                    <a:gd name="connsiteY63" fmla="*/ 92760 h 2563305"/>
                    <a:gd name="connsiteX64" fmla="*/ 404323 w 2081801"/>
                    <a:gd name="connsiteY64" fmla="*/ 92760 h 2563305"/>
                    <a:gd name="connsiteX65" fmla="*/ 653573 w 2081801"/>
                    <a:gd name="connsiteY65" fmla="*/ 147992 h 2563305"/>
                    <a:gd name="connsiteX66" fmla="*/ 636578 w 2081801"/>
                    <a:gd name="connsiteY66" fmla="*/ 160738 h 2563305"/>
                    <a:gd name="connsiteX67" fmla="*/ 537445 w 2081801"/>
                    <a:gd name="connsiteY67" fmla="*/ 128165 h 2563305"/>
                    <a:gd name="connsiteX68" fmla="*/ 536029 w 2081801"/>
                    <a:gd name="connsiteY68" fmla="*/ 128165 h 2563305"/>
                    <a:gd name="connsiteX69" fmla="*/ 598341 w 2081801"/>
                    <a:gd name="connsiteY69" fmla="*/ 189061 h 2563305"/>
                    <a:gd name="connsiteX70" fmla="*/ 571433 w 2081801"/>
                    <a:gd name="connsiteY70" fmla="*/ 208888 h 2563305"/>
                    <a:gd name="connsiteX71" fmla="*/ 493543 w 2081801"/>
                    <a:gd name="connsiteY71" fmla="*/ 210304 h 2563305"/>
                    <a:gd name="connsiteX72" fmla="*/ 281114 w 2081801"/>
                    <a:gd name="connsiteY72" fmla="*/ 184813 h 2563305"/>
                    <a:gd name="connsiteX73" fmla="*/ 279698 w 2081801"/>
                    <a:gd name="connsiteY73" fmla="*/ 184813 h 2563305"/>
                    <a:gd name="connsiteX74" fmla="*/ 315103 w 2081801"/>
                    <a:gd name="connsiteY74" fmla="*/ 211720 h 2563305"/>
                    <a:gd name="connsiteX75" fmla="*/ 227299 w 2081801"/>
                    <a:gd name="connsiteY75" fmla="*/ 213137 h 2563305"/>
                    <a:gd name="connsiteX76" fmla="*/ 227299 w 2081801"/>
                    <a:gd name="connsiteY76" fmla="*/ 213137 h 2563305"/>
                    <a:gd name="connsiteX77" fmla="*/ 227299 w 2081801"/>
                    <a:gd name="connsiteY77" fmla="*/ 214553 h 2563305"/>
                    <a:gd name="connsiteX78" fmla="*/ 227299 w 2081801"/>
                    <a:gd name="connsiteY78" fmla="*/ 214553 h 2563305"/>
                    <a:gd name="connsiteX79" fmla="*/ 357588 w 2081801"/>
                    <a:gd name="connsiteY79" fmla="*/ 242877 h 2563305"/>
                    <a:gd name="connsiteX80" fmla="*/ 441144 w 2081801"/>
                    <a:gd name="connsiteY80" fmla="*/ 306605 h 2563305"/>
                    <a:gd name="connsiteX81" fmla="*/ 367502 w 2081801"/>
                    <a:gd name="connsiteY81" fmla="*/ 361837 h 2563305"/>
                    <a:gd name="connsiteX82" fmla="*/ 367502 w 2081801"/>
                    <a:gd name="connsiteY82" fmla="*/ 361837 h 2563305"/>
                    <a:gd name="connsiteX83" fmla="*/ 446809 w 2081801"/>
                    <a:gd name="connsiteY83" fmla="*/ 534612 h 2563305"/>
                    <a:gd name="connsiteX84" fmla="*/ 381664 w 2081801"/>
                    <a:gd name="connsiteY84" fmla="*/ 509121 h 2563305"/>
                    <a:gd name="connsiteX85" fmla="*/ 381664 w 2081801"/>
                    <a:gd name="connsiteY85" fmla="*/ 509121 h 2563305"/>
                    <a:gd name="connsiteX86" fmla="*/ 310854 w 2081801"/>
                    <a:gd name="connsiteY86" fmla="*/ 656404 h 2563305"/>
                    <a:gd name="connsiteX87" fmla="*/ 298109 w 2081801"/>
                    <a:gd name="connsiteY87" fmla="*/ 653572 h 2563305"/>
                    <a:gd name="connsiteX88" fmla="*/ 262704 w 2081801"/>
                    <a:gd name="connsiteY88" fmla="*/ 596924 h 2563305"/>
                    <a:gd name="connsiteX89" fmla="*/ 296692 w 2081801"/>
                    <a:gd name="connsiteY89" fmla="*/ 557271 h 2563305"/>
                    <a:gd name="connsiteX90" fmla="*/ 298109 w 2081801"/>
                    <a:gd name="connsiteY90" fmla="*/ 555855 h 2563305"/>
                    <a:gd name="connsiteX91" fmla="*/ 254207 w 2081801"/>
                    <a:gd name="connsiteY91" fmla="*/ 582762 h 2563305"/>
                    <a:gd name="connsiteX92" fmla="*/ 191894 w 2081801"/>
                    <a:gd name="connsiteY92" fmla="*/ 485045 h 2563305"/>
                    <a:gd name="connsiteX93" fmla="*/ 223050 w 2081801"/>
                    <a:gd name="connsiteY93" fmla="*/ 308022 h 2563305"/>
                    <a:gd name="connsiteX94" fmla="*/ 223050 w 2081801"/>
                    <a:gd name="connsiteY94" fmla="*/ 308022 h 2563305"/>
                    <a:gd name="connsiteX95" fmla="*/ 221634 w 2081801"/>
                    <a:gd name="connsiteY95" fmla="*/ 308022 h 2563305"/>
                    <a:gd name="connsiteX96" fmla="*/ 156489 w 2081801"/>
                    <a:gd name="connsiteY96" fmla="*/ 520450 h 2563305"/>
                    <a:gd name="connsiteX97" fmla="*/ 115420 w 2081801"/>
                    <a:gd name="connsiteY97" fmla="*/ 594092 h 2563305"/>
                    <a:gd name="connsiteX98" fmla="*/ 54523 w 2081801"/>
                    <a:gd name="connsiteY98" fmla="*/ 487878 h 2563305"/>
                    <a:gd name="connsiteX99" fmla="*/ 53107 w 2081801"/>
                    <a:gd name="connsiteY99" fmla="*/ 486461 h 2563305"/>
                    <a:gd name="connsiteX100" fmla="*/ 99842 w 2081801"/>
                    <a:gd name="connsiteY100" fmla="*/ 676231 h 2563305"/>
                    <a:gd name="connsiteX101" fmla="*/ 99842 w 2081801"/>
                    <a:gd name="connsiteY101" fmla="*/ 676231 h 2563305"/>
                    <a:gd name="connsiteX102" fmla="*/ 109755 w 2081801"/>
                    <a:gd name="connsiteY102" fmla="*/ 670566 h 2563305"/>
                    <a:gd name="connsiteX103" fmla="*/ 10621 w 2081801"/>
                    <a:gd name="connsiteY103" fmla="*/ 993458 h 2563305"/>
                    <a:gd name="connsiteX104" fmla="*/ 10621 w 2081801"/>
                    <a:gd name="connsiteY104" fmla="*/ 993458 h 2563305"/>
                    <a:gd name="connsiteX105" fmla="*/ 84264 w 2081801"/>
                    <a:gd name="connsiteY105" fmla="*/ 1081262 h 2563305"/>
                    <a:gd name="connsiteX106" fmla="*/ 82847 w 2081801"/>
                    <a:gd name="connsiteY106" fmla="*/ 1091175 h 2563305"/>
                    <a:gd name="connsiteX107" fmla="*/ 82847 w 2081801"/>
                    <a:gd name="connsiteY107" fmla="*/ 1091175 h 2563305"/>
                    <a:gd name="connsiteX108" fmla="*/ 97009 w 2081801"/>
                    <a:gd name="connsiteY108" fmla="*/ 1095424 h 2563305"/>
                    <a:gd name="connsiteX109" fmla="*/ 268368 w 2081801"/>
                    <a:gd name="connsiteY109" fmla="*/ 1299355 h 2563305"/>
                    <a:gd name="connsiteX110" fmla="*/ 268368 w 2081801"/>
                    <a:gd name="connsiteY110" fmla="*/ 1299355 h 2563305"/>
                    <a:gd name="connsiteX111" fmla="*/ 305190 w 2081801"/>
                    <a:gd name="connsiteY111" fmla="*/ 1157736 h 2563305"/>
                    <a:gd name="connsiteX112" fmla="*/ 390161 w 2081801"/>
                    <a:gd name="connsiteY112" fmla="*/ 1183227 h 2563305"/>
                    <a:gd name="connsiteX113" fmla="*/ 354756 w 2081801"/>
                    <a:gd name="connsiteY113" fmla="*/ 1278112 h 2563305"/>
                    <a:gd name="connsiteX114" fmla="*/ 354756 w 2081801"/>
                    <a:gd name="connsiteY114" fmla="*/ 1278112 h 2563305"/>
                    <a:gd name="connsiteX115" fmla="*/ 536029 w 2081801"/>
                    <a:gd name="connsiteY115" fmla="*/ 1225713 h 2563305"/>
                    <a:gd name="connsiteX116" fmla="*/ 536029 w 2081801"/>
                    <a:gd name="connsiteY116" fmla="*/ 1225713 h 2563305"/>
                    <a:gd name="connsiteX117" fmla="*/ 392993 w 2081801"/>
                    <a:gd name="connsiteY117" fmla="*/ 1181811 h 2563305"/>
                    <a:gd name="connsiteX118" fmla="*/ 421317 w 2081801"/>
                    <a:gd name="connsiteY118" fmla="*/ 1106753 h 2563305"/>
                    <a:gd name="connsiteX119" fmla="*/ 565769 w 2081801"/>
                    <a:gd name="connsiteY119" fmla="*/ 1140742 h 2563305"/>
                    <a:gd name="connsiteX120" fmla="*/ 671983 w 2081801"/>
                    <a:gd name="connsiteY120" fmla="*/ 1256869 h 2563305"/>
                    <a:gd name="connsiteX121" fmla="*/ 943892 w 2081801"/>
                    <a:gd name="connsiteY121" fmla="*/ 1336176 h 2563305"/>
                    <a:gd name="connsiteX122" fmla="*/ 943892 w 2081801"/>
                    <a:gd name="connsiteY122" fmla="*/ 1367332 h 2563305"/>
                    <a:gd name="connsiteX123" fmla="*/ 943892 w 2081801"/>
                    <a:gd name="connsiteY123" fmla="*/ 1367332 h 2563305"/>
                    <a:gd name="connsiteX124" fmla="*/ 959470 w 2081801"/>
                    <a:gd name="connsiteY124" fmla="*/ 1344673 h 2563305"/>
                    <a:gd name="connsiteX125" fmla="*/ 982129 w 2081801"/>
                    <a:gd name="connsiteY125" fmla="*/ 1371581 h 2563305"/>
                    <a:gd name="connsiteX126" fmla="*/ 958054 w 2081801"/>
                    <a:gd name="connsiteY126" fmla="*/ 1439558 h 2563305"/>
                    <a:gd name="connsiteX127" fmla="*/ 847591 w 2081801"/>
                    <a:gd name="connsiteY127" fmla="*/ 1525946 h 2563305"/>
                    <a:gd name="connsiteX128" fmla="*/ 847591 w 2081801"/>
                    <a:gd name="connsiteY128" fmla="*/ 1525946 h 2563305"/>
                    <a:gd name="connsiteX129" fmla="*/ 914152 w 2081801"/>
                    <a:gd name="connsiteY129" fmla="*/ 1528778 h 2563305"/>
                    <a:gd name="connsiteX130" fmla="*/ 925481 w 2081801"/>
                    <a:gd name="connsiteY130" fmla="*/ 1530194 h 2563305"/>
                    <a:gd name="connsiteX131" fmla="*/ 853255 w 2081801"/>
                    <a:gd name="connsiteY131" fmla="*/ 1735542 h 2563305"/>
                    <a:gd name="connsiteX132" fmla="*/ 853255 w 2081801"/>
                    <a:gd name="connsiteY132" fmla="*/ 1735542 h 2563305"/>
                    <a:gd name="connsiteX133" fmla="*/ 977880 w 2081801"/>
                    <a:gd name="connsiteY133" fmla="*/ 1756785 h 2563305"/>
                    <a:gd name="connsiteX134" fmla="*/ 982129 w 2081801"/>
                    <a:gd name="connsiteY134" fmla="*/ 1797854 h 2563305"/>
                    <a:gd name="connsiteX135" fmla="*/ 929730 w 2081801"/>
                    <a:gd name="connsiteY135" fmla="*/ 1891323 h 2563305"/>
                    <a:gd name="connsiteX136" fmla="*/ 929730 w 2081801"/>
                    <a:gd name="connsiteY136" fmla="*/ 1891323 h 2563305"/>
                    <a:gd name="connsiteX137" fmla="*/ 935395 w 2081801"/>
                    <a:gd name="connsiteY137" fmla="*/ 1904068 h 2563305"/>
                    <a:gd name="connsiteX138" fmla="*/ 935395 w 2081801"/>
                    <a:gd name="connsiteY138" fmla="*/ 1905485 h 2563305"/>
                    <a:gd name="connsiteX139" fmla="*/ 953805 w 2081801"/>
                    <a:gd name="connsiteY139" fmla="*/ 1939473 h 2563305"/>
                    <a:gd name="connsiteX140" fmla="*/ 1010453 w 2081801"/>
                    <a:gd name="connsiteY140" fmla="*/ 2041439 h 2563305"/>
                    <a:gd name="connsiteX141" fmla="*/ 1040193 w 2081801"/>
                    <a:gd name="connsiteY141" fmla="*/ 2303434 h 2563305"/>
                    <a:gd name="connsiteX142" fmla="*/ 1040193 w 2081801"/>
                    <a:gd name="connsiteY142" fmla="*/ 2303434 h 2563305"/>
                    <a:gd name="connsiteX143" fmla="*/ 1113835 w 2081801"/>
                    <a:gd name="connsiteY143" fmla="*/ 2185891 h 2563305"/>
                    <a:gd name="connsiteX144" fmla="*/ 1174731 w 2081801"/>
                    <a:gd name="connsiteY144" fmla="*/ 2174561 h 2563305"/>
                    <a:gd name="connsiteX145" fmla="*/ 1136494 w 2081801"/>
                    <a:gd name="connsiteY145" fmla="*/ 2316180 h 2563305"/>
                    <a:gd name="connsiteX146" fmla="*/ 1048690 w 2081801"/>
                    <a:gd name="connsiteY146" fmla="*/ 2302018 h 2563305"/>
                    <a:gd name="connsiteX147" fmla="*/ 1047274 w 2081801"/>
                    <a:gd name="connsiteY147" fmla="*/ 2302018 h 2563305"/>
                    <a:gd name="connsiteX148" fmla="*/ 1129413 w 2081801"/>
                    <a:gd name="connsiteY148" fmla="*/ 2344504 h 2563305"/>
                    <a:gd name="connsiteX149" fmla="*/ 1102505 w 2081801"/>
                    <a:gd name="connsiteY149" fmla="*/ 2446470 h 2563305"/>
                    <a:gd name="connsiteX150" fmla="*/ 1102505 w 2081801"/>
                    <a:gd name="connsiteY150" fmla="*/ 2446470 h 2563305"/>
                    <a:gd name="connsiteX151" fmla="*/ 1224298 w 2081801"/>
                    <a:gd name="connsiteY151" fmla="*/ 2391238 h 2563305"/>
                    <a:gd name="connsiteX152" fmla="*/ 1307853 w 2081801"/>
                    <a:gd name="connsiteY152" fmla="*/ 2433724 h 2563305"/>
                    <a:gd name="connsiteX153" fmla="*/ 1163402 w 2081801"/>
                    <a:gd name="connsiteY153" fmla="*/ 2564013 h 2563305"/>
                    <a:gd name="connsiteX154" fmla="*/ 1163402 w 2081801"/>
                    <a:gd name="connsiteY154" fmla="*/ 2564013 h 2563305"/>
                    <a:gd name="connsiteX155" fmla="*/ 1164817 w 2081801"/>
                    <a:gd name="connsiteY155" fmla="*/ 2565430 h 2563305"/>
                    <a:gd name="connsiteX156" fmla="*/ 1310685 w 2081801"/>
                    <a:gd name="connsiteY156" fmla="*/ 2433724 h 2563305"/>
                    <a:gd name="connsiteX157" fmla="*/ 1310685 w 2081801"/>
                    <a:gd name="connsiteY157" fmla="*/ 2433724 h 2563305"/>
                    <a:gd name="connsiteX158" fmla="*/ 1225714 w 2081801"/>
                    <a:gd name="connsiteY158" fmla="*/ 2389822 h 2563305"/>
                    <a:gd name="connsiteX159" fmla="*/ 1319183 w 2081801"/>
                    <a:gd name="connsiteY159" fmla="*/ 2347336 h 2563305"/>
                    <a:gd name="connsiteX160" fmla="*/ 1387160 w 2081801"/>
                    <a:gd name="connsiteY160" fmla="*/ 2358666 h 2563305"/>
                    <a:gd name="connsiteX161" fmla="*/ 1387160 w 2081801"/>
                    <a:gd name="connsiteY161" fmla="*/ 2358666 h 2563305"/>
                    <a:gd name="connsiteX162" fmla="*/ 1414067 w 2081801"/>
                    <a:gd name="connsiteY162" fmla="*/ 2304851 h 2563305"/>
                    <a:gd name="connsiteX163" fmla="*/ 1525946 w 2081801"/>
                    <a:gd name="connsiteY163" fmla="*/ 2253868 h 2563305"/>
                    <a:gd name="connsiteX164" fmla="*/ 1525946 w 2081801"/>
                    <a:gd name="connsiteY164" fmla="*/ 2253868 h 2563305"/>
                    <a:gd name="connsiteX165" fmla="*/ 1525946 w 2081801"/>
                    <a:gd name="connsiteY165" fmla="*/ 2252451 h 2563305"/>
                    <a:gd name="connsiteX166" fmla="*/ 1525946 w 2081801"/>
                    <a:gd name="connsiteY166" fmla="*/ 2252451 h 2563305"/>
                    <a:gd name="connsiteX167" fmla="*/ 1432478 w 2081801"/>
                    <a:gd name="connsiteY167" fmla="*/ 2269446 h 2563305"/>
                    <a:gd name="connsiteX168" fmla="*/ 1490541 w 2081801"/>
                    <a:gd name="connsiteY168" fmla="*/ 2154734 h 2563305"/>
                    <a:gd name="connsiteX169" fmla="*/ 1595340 w 2081801"/>
                    <a:gd name="connsiteY169" fmla="*/ 2079676 h 2563305"/>
                    <a:gd name="connsiteX170" fmla="*/ 1595340 w 2081801"/>
                    <a:gd name="connsiteY170" fmla="*/ 2079676 h 2563305"/>
                    <a:gd name="connsiteX171" fmla="*/ 1540108 w 2081801"/>
                    <a:gd name="connsiteY171" fmla="*/ 2055601 h 2563305"/>
                    <a:gd name="connsiteX172" fmla="*/ 1660484 w 2081801"/>
                    <a:gd name="connsiteY172" fmla="*/ 1816265 h 2563305"/>
                    <a:gd name="connsiteX173" fmla="*/ 1670398 w 2081801"/>
                    <a:gd name="connsiteY173" fmla="*/ 1823346 h 2563305"/>
                    <a:gd name="connsiteX174" fmla="*/ 1853087 w 2081801"/>
                    <a:gd name="connsiteY174" fmla="*/ 2194388 h 2563305"/>
                    <a:gd name="connsiteX175" fmla="*/ 1853087 w 2081801"/>
                    <a:gd name="connsiteY175" fmla="*/ 2194388 h 2563305"/>
                    <a:gd name="connsiteX176" fmla="*/ 1906902 w 2081801"/>
                    <a:gd name="connsiteY176" fmla="*/ 2007451 h 2563305"/>
                    <a:gd name="connsiteX177" fmla="*/ 1915399 w 2081801"/>
                    <a:gd name="connsiteY177" fmla="*/ 2137740 h 2563305"/>
                    <a:gd name="connsiteX178" fmla="*/ 1894156 w 2081801"/>
                    <a:gd name="connsiteY178" fmla="*/ 2194388 h 2563305"/>
                    <a:gd name="connsiteX179" fmla="*/ 1894156 w 2081801"/>
                    <a:gd name="connsiteY179" fmla="*/ 2195804 h 2563305"/>
                    <a:gd name="connsiteX180" fmla="*/ 1918231 w 2081801"/>
                    <a:gd name="connsiteY180" fmla="*/ 2167480 h 2563305"/>
                    <a:gd name="connsiteX181" fmla="*/ 1923896 w 2081801"/>
                    <a:gd name="connsiteY181" fmla="*/ 2260949 h 2563305"/>
                    <a:gd name="connsiteX182" fmla="*/ 1923896 w 2081801"/>
                    <a:gd name="connsiteY182" fmla="*/ 2262365 h 2563305"/>
                    <a:gd name="connsiteX183" fmla="*/ 1987625 w 2081801"/>
                    <a:gd name="connsiteY183" fmla="*/ 2081092 h 2563305"/>
                    <a:gd name="connsiteX184" fmla="*/ 1987625 w 2081801"/>
                    <a:gd name="connsiteY184" fmla="*/ 2079676 h 2563305"/>
                    <a:gd name="connsiteX185" fmla="*/ 1919648 w 2081801"/>
                    <a:gd name="connsiteY185" fmla="*/ 2161815 h 2563305"/>
                    <a:gd name="connsiteX186" fmla="*/ 1918231 w 2081801"/>
                    <a:gd name="connsiteY186" fmla="*/ 2139156 h 2563305"/>
                    <a:gd name="connsiteX187" fmla="*/ 2021613 w 2081801"/>
                    <a:gd name="connsiteY187" fmla="*/ 1872912 h 2563305"/>
                    <a:gd name="connsiteX188" fmla="*/ 2021613 w 2081801"/>
                    <a:gd name="connsiteY188" fmla="*/ 1871496 h 2563305"/>
                    <a:gd name="connsiteX189" fmla="*/ 1908318 w 2081801"/>
                    <a:gd name="connsiteY189" fmla="*/ 1991872 h 2563305"/>
                    <a:gd name="connsiteX190" fmla="*/ 1673231 w 2081801"/>
                    <a:gd name="connsiteY190" fmla="*/ 1821929 h 2563305"/>
                    <a:gd name="connsiteX191" fmla="*/ 1664733 w 2081801"/>
                    <a:gd name="connsiteY191" fmla="*/ 1803519 h 2563305"/>
                    <a:gd name="connsiteX192" fmla="*/ 1684560 w 2081801"/>
                    <a:gd name="connsiteY192" fmla="*/ 1678894 h 2563305"/>
                    <a:gd name="connsiteX193" fmla="*/ 1684560 w 2081801"/>
                    <a:gd name="connsiteY193" fmla="*/ 1678894 h 2563305"/>
                    <a:gd name="connsiteX194" fmla="*/ 1472131 w 2081801"/>
                    <a:gd name="connsiteY194" fmla="*/ 1804935 h 2563305"/>
                    <a:gd name="connsiteX195" fmla="*/ 1443807 w 2081801"/>
                    <a:gd name="connsiteY195" fmla="*/ 1702970 h 2563305"/>
                    <a:gd name="connsiteX196" fmla="*/ 1637826 w 2081801"/>
                    <a:gd name="connsiteY196" fmla="*/ 1592506 h 2563305"/>
                    <a:gd name="connsiteX197" fmla="*/ 1637826 w 2081801"/>
                    <a:gd name="connsiteY197" fmla="*/ 1592506 h 2563305"/>
                    <a:gd name="connsiteX198" fmla="*/ 1643490 w 2081801"/>
                    <a:gd name="connsiteY198" fmla="*/ 1537275 h 2563305"/>
                    <a:gd name="connsiteX199" fmla="*/ 1724213 w 2081801"/>
                    <a:gd name="connsiteY199" fmla="*/ 1561350 h 2563305"/>
                    <a:gd name="connsiteX200" fmla="*/ 1724213 w 2081801"/>
                    <a:gd name="connsiteY200" fmla="*/ 1561350 h 2563305"/>
                    <a:gd name="connsiteX201" fmla="*/ 1908318 w 2081801"/>
                    <a:gd name="connsiteY201" fmla="*/ 1348922 h 2563305"/>
                    <a:gd name="connsiteX202" fmla="*/ 1953636 w 2081801"/>
                    <a:gd name="connsiteY202" fmla="*/ 1331927 h 2563305"/>
                    <a:gd name="connsiteX203" fmla="*/ 1953636 w 2081801"/>
                    <a:gd name="connsiteY203" fmla="*/ 1331927 h 2563305"/>
                    <a:gd name="connsiteX204" fmla="*/ 1977712 w 2081801"/>
                    <a:gd name="connsiteY204" fmla="*/ 1269615 h 2563305"/>
                    <a:gd name="connsiteX205" fmla="*/ 2011700 w 2081801"/>
                    <a:gd name="connsiteY205" fmla="*/ 1231378 h 2563305"/>
                    <a:gd name="connsiteX206" fmla="*/ 2011700 w 2081801"/>
                    <a:gd name="connsiteY206" fmla="*/ 1231378 h 2563305"/>
                    <a:gd name="connsiteX207" fmla="*/ 1998955 w 2081801"/>
                    <a:gd name="connsiteY207" fmla="*/ 1217216 h 2563305"/>
                    <a:gd name="connsiteX208" fmla="*/ 2072596 w 2081801"/>
                    <a:gd name="connsiteY208" fmla="*/ 1026030 h 2563305"/>
                    <a:gd name="connsiteX209" fmla="*/ 2072596 w 2081801"/>
                    <a:gd name="connsiteY209" fmla="*/ 1026030 h 2563305"/>
                    <a:gd name="connsiteX210" fmla="*/ 1861584 w 2081801"/>
                    <a:gd name="connsiteY210" fmla="*/ 1065684 h 2563305"/>
                    <a:gd name="connsiteX211" fmla="*/ 1861584 w 2081801"/>
                    <a:gd name="connsiteY211" fmla="*/ 1065684 h 2563305"/>
                    <a:gd name="connsiteX212" fmla="*/ 2008868 w 2081801"/>
                    <a:gd name="connsiteY212" fmla="*/ 1227129 h 2563305"/>
                    <a:gd name="connsiteX213" fmla="*/ 1980544 w 2081801"/>
                    <a:gd name="connsiteY213" fmla="*/ 1261118 h 2563305"/>
                    <a:gd name="connsiteX214" fmla="*/ 1997538 w 2081801"/>
                    <a:gd name="connsiteY214" fmla="*/ 1215800 h 2563305"/>
                    <a:gd name="connsiteX215" fmla="*/ 2008868 w 2081801"/>
                    <a:gd name="connsiteY215" fmla="*/ 1227129 h 2563305"/>
                    <a:gd name="connsiteX216" fmla="*/ 2068348 w 2081801"/>
                    <a:gd name="connsiteY216" fmla="*/ 1024614 h 2563305"/>
                    <a:gd name="connsiteX217" fmla="*/ 1996122 w 2081801"/>
                    <a:gd name="connsiteY217" fmla="*/ 1211551 h 2563305"/>
                    <a:gd name="connsiteX218" fmla="*/ 1864416 w 2081801"/>
                    <a:gd name="connsiteY218" fmla="*/ 1067100 h 2563305"/>
                    <a:gd name="connsiteX219" fmla="*/ 2068348 w 2081801"/>
                    <a:gd name="connsiteY219" fmla="*/ 1024614 h 2563305"/>
                    <a:gd name="connsiteX220" fmla="*/ 1973463 w 2081801"/>
                    <a:gd name="connsiteY220" fmla="*/ 1271031 h 2563305"/>
                    <a:gd name="connsiteX221" fmla="*/ 1952220 w 2081801"/>
                    <a:gd name="connsiteY221" fmla="*/ 1327679 h 2563305"/>
                    <a:gd name="connsiteX222" fmla="*/ 1911150 w 2081801"/>
                    <a:gd name="connsiteY222" fmla="*/ 1343257 h 2563305"/>
                    <a:gd name="connsiteX223" fmla="*/ 1973463 w 2081801"/>
                    <a:gd name="connsiteY223" fmla="*/ 1271031 h 2563305"/>
                    <a:gd name="connsiteX224" fmla="*/ 1324847 w 2081801"/>
                    <a:gd name="connsiteY224" fmla="*/ 2343088 h 2563305"/>
                    <a:gd name="connsiteX225" fmla="*/ 1414067 w 2081801"/>
                    <a:gd name="connsiteY225" fmla="*/ 2303434 h 2563305"/>
                    <a:gd name="connsiteX226" fmla="*/ 1388576 w 2081801"/>
                    <a:gd name="connsiteY226" fmla="*/ 2354417 h 2563305"/>
                    <a:gd name="connsiteX227" fmla="*/ 1324847 w 2081801"/>
                    <a:gd name="connsiteY227" fmla="*/ 2343088 h 2563305"/>
                    <a:gd name="connsiteX228" fmla="*/ 99842 w 2081801"/>
                    <a:gd name="connsiteY228" fmla="*/ 1091175 h 2563305"/>
                    <a:gd name="connsiteX229" fmla="*/ 302357 w 2081801"/>
                    <a:gd name="connsiteY229" fmla="*/ 1152071 h 2563305"/>
                    <a:gd name="connsiteX230" fmla="*/ 266952 w 2081801"/>
                    <a:gd name="connsiteY230" fmla="*/ 1289442 h 2563305"/>
                    <a:gd name="connsiteX231" fmla="*/ 99842 w 2081801"/>
                    <a:gd name="connsiteY231" fmla="*/ 1091175 h 2563305"/>
                    <a:gd name="connsiteX232" fmla="*/ 1395657 w 2081801"/>
                    <a:gd name="connsiteY232" fmla="*/ 462386 h 2563305"/>
                    <a:gd name="connsiteX233" fmla="*/ 1472131 w 2081801"/>
                    <a:gd name="connsiteY233" fmla="*/ 224466 h 2563305"/>
                    <a:gd name="connsiteX234" fmla="*/ 1448056 w 2081801"/>
                    <a:gd name="connsiteY234" fmla="*/ 475132 h 2563305"/>
                    <a:gd name="connsiteX235" fmla="*/ 1395657 w 2081801"/>
                    <a:gd name="connsiteY235" fmla="*/ 462386 h 2563305"/>
                    <a:gd name="connsiteX236" fmla="*/ 1317766 w 2081801"/>
                    <a:gd name="connsiteY236" fmla="*/ 2343088 h 2563305"/>
                    <a:gd name="connsiteX237" fmla="*/ 1225714 w 2081801"/>
                    <a:gd name="connsiteY237" fmla="*/ 2384157 h 2563305"/>
                    <a:gd name="connsiteX238" fmla="*/ 1133662 w 2081801"/>
                    <a:gd name="connsiteY238" fmla="*/ 2337423 h 2563305"/>
                    <a:gd name="connsiteX239" fmla="*/ 1139326 w 2081801"/>
                    <a:gd name="connsiteY239" fmla="*/ 2313348 h 2563305"/>
                    <a:gd name="connsiteX240" fmla="*/ 1317766 w 2081801"/>
                    <a:gd name="connsiteY240" fmla="*/ 2343088 h 2563305"/>
                    <a:gd name="connsiteX241" fmla="*/ 1095424 w 2081801"/>
                    <a:gd name="connsiteY241" fmla="*/ 2184474 h 2563305"/>
                    <a:gd name="connsiteX242" fmla="*/ 1095424 w 2081801"/>
                    <a:gd name="connsiteY242" fmla="*/ 2184474 h 2563305"/>
                    <a:gd name="connsiteX243" fmla="*/ 1112419 w 2081801"/>
                    <a:gd name="connsiteY243" fmla="*/ 2181642 h 2563305"/>
                    <a:gd name="connsiteX244" fmla="*/ 1043025 w 2081801"/>
                    <a:gd name="connsiteY244" fmla="*/ 2292105 h 2563305"/>
                    <a:gd name="connsiteX245" fmla="*/ 1014701 w 2081801"/>
                    <a:gd name="connsiteY245" fmla="*/ 2040023 h 2563305"/>
                    <a:gd name="connsiteX246" fmla="*/ 1095424 w 2081801"/>
                    <a:gd name="connsiteY246" fmla="*/ 2184474 h 2563305"/>
                    <a:gd name="connsiteX247" fmla="*/ 418485 w 2081801"/>
                    <a:gd name="connsiteY247" fmla="*/ 1102504 h 2563305"/>
                    <a:gd name="connsiteX248" fmla="*/ 390161 w 2081801"/>
                    <a:gd name="connsiteY248" fmla="*/ 1177563 h 2563305"/>
                    <a:gd name="connsiteX249" fmla="*/ 305190 w 2081801"/>
                    <a:gd name="connsiteY249" fmla="*/ 1152071 h 2563305"/>
                    <a:gd name="connsiteX250" fmla="*/ 323600 w 2081801"/>
                    <a:gd name="connsiteY250" fmla="*/ 1079846 h 2563305"/>
                    <a:gd name="connsiteX251" fmla="*/ 418485 w 2081801"/>
                    <a:gd name="connsiteY251" fmla="*/ 1102504 h 2563305"/>
                    <a:gd name="connsiteX252" fmla="*/ 357588 w 2081801"/>
                    <a:gd name="connsiteY252" fmla="*/ 1269615 h 2563305"/>
                    <a:gd name="connsiteX253" fmla="*/ 391577 w 2081801"/>
                    <a:gd name="connsiteY253" fmla="*/ 1178979 h 2563305"/>
                    <a:gd name="connsiteX254" fmla="*/ 528948 w 2081801"/>
                    <a:gd name="connsiteY254" fmla="*/ 1220048 h 2563305"/>
                    <a:gd name="connsiteX255" fmla="*/ 357588 w 2081801"/>
                    <a:gd name="connsiteY255" fmla="*/ 1269615 h 2563305"/>
                    <a:gd name="connsiteX256" fmla="*/ 94177 w 2081801"/>
                    <a:gd name="connsiteY256" fmla="*/ 1086927 h 2563305"/>
                    <a:gd name="connsiteX257" fmla="*/ 85680 w 2081801"/>
                    <a:gd name="connsiteY257" fmla="*/ 1084094 h 2563305"/>
                    <a:gd name="connsiteX258" fmla="*/ 87096 w 2081801"/>
                    <a:gd name="connsiteY258" fmla="*/ 1077013 h 2563305"/>
                    <a:gd name="connsiteX259" fmla="*/ 94177 w 2081801"/>
                    <a:gd name="connsiteY259" fmla="*/ 1086927 h 2563305"/>
                    <a:gd name="connsiteX260" fmla="*/ 108339 w 2081801"/>
                    <a:gd name="connsiteY260" fmla="*/ 605422 h 2563305"/>
                    <a:gd name="connsiteX261" fmla="*/ 115420 w 2081801"/>
                    <a:gd name="connsiteY261" fmla="*/ 592676 h 2563305"/>
                    <a:gd name="connsiteX262" fmla="*/ 125333 w 2081801"/>
                    <a:gd name="connsiteY262" fmla="*/ 609670 h 2563305"/>
                    <a:gd name="connsiteX263" fmla="*/ 108339 w 2081801"/>
                    <a:gd name="connsiteY263" fmla="*/ 605422 h 2563305"/>
                    <a:gd name="connsiteX264" fmla="*/ 1303604 w 2081801"/>
                    <a:gd name="connsiteY264" fmla="*/ 530363 h 2563305"/>
                    <a:gd name="connsiteX265" fmla="*/ 1306437 w 2081801"/>
                    <a:gd name="connsiteY265" fmla="*/ 445392 h 2563305"/>
                    <a:gd name="connsiteX266" fmla="*/ 1339009 w 2081801"/>
                    <a:gd name="connsiteY266" fmla="*/ 452473 h 2563305"/>
                    <a:gd name="connsiteX267" fmla="*/ 1346090 w 2081801"/>
                    <a:gd name="connsiteY267" fmla="*/ 511953 h 2563305"/>
                    <a:gd name="connsiteX268" fmla="*/ 1303604 w 2081801"/>
                    <a:gd name="connsiteY268" fmla="*/ 530363 h 2563305"/>
                    <a:gd name="connsiteX269" fmla="*/ 1664733 w 2081801"/>
                    <a:gd name="connsiteY269" fmla="*/ 1800687 h 2563305"/>
                    <a:gd name="connsiteX270" fmla="*/ 1664733 w 2081801"/>
                    <a:gd name="connsiteY270" fmla="*/ 1800687 h 2563305"/>
                    <a:gd name="connsiteX271" fmla="*/ 1671814 w 2081801"/>
                    <a:gd name="connsiteY271" fmla="*/ 1816265 h 2563305"/>
                    <a:gd name="connsiteX272" fmla="*/ 1663317 w 2081801"/>
                    <a:gd name="connsiteY272" fmla="*/ 1809184 h 2563305"/>
                    <a:gd name="connsiteX273" fmla="*/ 1663317 w 2081801"/>
                    <a:gd name="connsiteY273" fmla="*/ 1809184 h 2563305"/>
                    <a:gd name="connsiteX274" fmla="*/ 1541524 w 2081801"/>
                    <a:gd name="connsiteY274" fmla="*/ 2051353 h 2563305"/>
                    <a:gd name="connsiteX275" fmla="*/ 1446640 w 2081801"/>
                    <a:gd name="connsiteY275" fmla="*/ 2010283 h 2563305"/>
                    <a:gd name="connsiteX276" fmla="*/ 1496207 w 2081801"/>
                    <a:gd name="connsiteY276" fmla="*/ 1898404 h 2563305"/>
                    <a:gd name="connsiteX277" fmla="*/ 1496207 w 2081801"/>
                    <a:gd name="connsiteY277" fmla="*/ 1898404 h 2563305"/>
                    <a:gd name="connsiteX278" fmla="*/ 1487709 w 2081801"/>
                    <a:gd name="connsiteY278" fmla="*/ 1898404 h 2563305"/>
                    <a:gd name="connsiteX279" fmla="*/ 1499039 w 2081801"/>
                    <a:gd name="connsiteY279" fmla="*/ 1889906 h 2563305"/>
                    <a:gd name="connsiteX280" fmla="*/ 1499039 w 2081801"/>
                    <a:gd name="connsiteY280" fmla="*/ 1889906 h 2563305"/>
                    <a:gd name="connsiteX281" fmla="*/ 1474964 w 2081801"/>
                    <a:gd name="connsiteY281" fmla="*/ 1804935 h 2563305"/>
                    <a:gd name="connsiteX282" fmla="*/ 1684560 w 2081801"/>
                    <a:gd name="connsiteY282" fmla="*/ 1680310 h 2563305"/>
                    <a:gd name="connsiteX283" fmla="*/ 1664733 w 2081801"/>
                    <a:gd name="connsiteY283" fmla="*/ 1800687 h 2563305"/>
                    <a:gd name="connsiteX284" fmla="*/ 1292275 w 2081801"/>
                    <a:gd name="connsiteY284" fmla="*/ 2292105 h 2563305"/>
                    <a:gd name="connsiteX285" fmla="*/ 1292275 w 2081801"/>
                    <a:gd name="connsiteY285" fmla="*/ 2292105 h 2563305"/>
                    <a:gd name="connsiteX286" fmla="*/ 1431062 w 2081801"/>
                    <a:gd name="connsiteY286" fmla="*/ 2268030 h 2563305"/>
                    <a:gd name="connsiteX287" fmla="*/ 1415484 w 2081801"/>
                    <a:gd name="connsiteY287" fmla="*/ 2299186 h 2563305"/>
                    <a:gd name="connsiteX288" fmla="*/ 1320599 w 2081801"/>
                    <a:gd name="connsiteY288" fmla="*/ 2341672 h 2563305"/>
                    <a:gd name="connsiteX289" fmla="*/ 1139326 w 2081801"/>
                    <a:gd name="connsiteY289" fmla="*/ 2311932 h 2563305"/>
                    <a:gd name="connsiteX290" fmla="*/ 1177564 w 2081801"/>
                    <a:gd name="connsiteY290" fmla="*/ 2167480 h 2563305"/>
                    <a:gd name="connsiteX291" fmla="*/ 1177564 w 2081801"/>
                    <a:gd name="connsiteY291" fmla="*/ 2167480 h 2563305"/>
                    <a:gd name="connsiteX292" fmla="*/ 1115251 w 2081801"/>
                    <a:gd name="connsiteY292" fmla="*/ 2178810 h 2563305"/>
                    <a:gd name="connsiteX293" fmla="*/ 1163402 w 2081801"/>
                    <a:gd name="connsiteY293" fmla="*/ 2102335 h 2563305"/>
                    <a:gd name="connsiteX294" fmla="*/ 1170483 w 2081801"/>
                    <a:gd name="connsiteY294" fmla="*/ 2124994 h 2563305"/>
                    <a:gd name="connsiteX295" fmla="*/ 1166234 w 2081801"/>
                    <a:gd name="connsiteY295" fmla="*/ 2160399 h 2563305"/>
                    <a:gd name="connsiteX296" fmla="*/ 1166234 w 2081801"/>
                    <a:gd name="connsiteY296" fmla="*/ 2160399 h 2563305"/>
                    <a:gd name="connsiteX297" fmla="*/ 1178979 w 2081801"/>
                    <a:gd name="connsiteY297" fmla="*/ 2150486 h 2563305"/>
                    <a:gd name="connsiteX298" fmla="*/ 1181812 w 2081801"/>
                    <a:gd name="connsiteY298" fmla="*/ 2158983 h 2563305"/>
                    <a:gd name="connsiteX299" fmla="*/ 1181812 w 2081801"/>
                    <a:gd name="connsiteY299" fmla="*/ 2158983 h 2563305"/>
                    <a:gd name="connsiteX300" fmla="*/ 1323431 w 2081801"/>
                    <a:gd name="connsiteY300" fmla="*/ 2130659 h 2563305"/>
                    <a:gd name="connsiteX301" fmla="*/ 1323431 w 2081801"/>
                    <a:gd name="connsiteY301" fmla="*/ 2130659 h 2563305"/>
                    <a:gd name="connsiteX302" fmla="*/ 1255454 w 2081801"/>
                    <a:gd name="connsiteY302" fmla="*/ 2086757 h 2563305"/>
                    <a:gd name="connsiteX303" fmla="*/ 1483461 w 2081801"/>
                    <a:gd name="connsiteY303" fmla="*/ 1898404 h 2563305"/>
                    <a:gd name="connsiteX304" fmla="*/ 1490541 w 2081801"/>
                    <a:gd name="connsiteY304" fmla="*/ 1898404 h 2563305"/>
                    <a:gd name="connsiteX305" fmla="*/ 1442391 w 2081801"/>
                    <a:gd name="connsiteY305" fmla="*/ 2010283 h 2563305"/>
                    <a:gd name="connsiteX306" fmla="*/ 1442391 w 2081801"/>
                    <a:gd name="connsiteY306" fmla="*/ 2010283 h 2563305"/>
                    <a:gd name="connsiteX307" fmla="*/ 1540108 w 2081801"/>
                    <a:gd name="connsiteY307" fmla="*/ 2051353 h 2563305"/>
                    <a:gd name="connsiteX308" fmla="*/ 1490541 w 2081801"/>
                    <a:gd name="connsiteY308" fmla="*/ 2149070 h 2563305"/>
                    <a:gd name="connsiteX309" fmla="*/ 1292275 w 2081801"/>
                    <a:gd name="connsiteY309" fmla="*/ 2292105 h 2563305"/>
                    <a:gd name="connsiteX310" fmla="*/ 1096840 w 2081801"/>
                    <a:gd name="connsiteY310" fmla="*/ 2183058 h 2563305"/>
                    <a:gd name="connsiteX311" fmla="*/ 1013285 w 2081801"/>
                    <a:gd name="connsiteY311" fmla="*/ 2035774 h 2563305"/>
                    <a:gd name="connsiteX312" fmla="*/ 1013285 w 2081801"/>
                    <a:gd name="connsiteY312" fmla="*/ 2035774 h 2563305"/>
                    <a:gd name="connsiteX313" fmla="*/ 984961 w 2081801"/>
                    <a:gd name="connsiteY313" fmla="*/ 1793606 h 2563305"/>
                    <a:gd name="connsiteX314" fmla="*/ 1004788 w 2081801"/>
                    <a:gd name="connsiteY314" fmla="*/ 1755368 h 2563305"/>
                    <a:gd name="connsiteX315" fmla="*/ 1004788 w 2081801"/>
                    <a:gd name="connsiteY315" fmla="*/ 1753952 h 2563305"/>
                    <a:gd name="connsiteX316" fmla="*/ 979297 w 2081801"/>
                    <a:gd name="connsiteY316" fmla="*/ 1749704 h 2563305"/>
                    <a:gd name="connsiteX317" fmla="*/ 973632 w 2081801"/>
                    <a:gd name="connsiteY317" fmla="*/ 1701553 h 2563305"/>
                    <a:gd name="connsiteX318" fmla="*/ 1044441 w 2081801"/>
                    <a:gd name="connsiteY318" fmla="*/ 1674646 h 2563305"/>
                    <a:gd name="connsiteX319" fmla="*/ 1218633 w 2081801"/>
                    <a:gd name="connsiteY319" fmla="*/ 1663316 h 2563305"/>
                    <a:gd name="connsiteX320" fmla="*/ 1210136 w 2081801"/>
                    <a:gd name="connsiteY320" fmla="*/ 1751120 h 2563305"/>
                    <a:gd name="connsiteX321" fmla="*/ 1055771 w 2081801"/>
                    <a:gd name="connsiteY321" fmla="*/ 1770946 h 2563305"/>
                    <a:gd name="connsiteX322" fmla="*/ 1055771 w 2081801"/>
                    <a:gd name="connsiteY322" fmla="*/ 1770946 h 2563305"/>
                    <a:gd name="connsiteX323" fmla="*/ 1106754 w 2081801"/>
                    <a:gd name="connsiteY323" fmla="*/ 1925311 h 2563305"/>
                    <a:gd name="connsiteX324" fmla="*/ 1010453 w 2081801"/>
                    <a:gd name="connsiteY324" fmla="*/ 1932392 h 2563305"/>
                    <a:gd name="connsiteX325" fmla="*/ 1010453 w 2081801"/>
                    <a:gd name="connsiteY325" fmla="*/ 1932392 h 2563305"/>
                    <a:gd name="connsiteX326" fmla="*/ 1136494 w 2081801"/>
                    <a:gd name="connsiteY326" fmla="*/ 2013115 h 2563305"/>
                    <a:gd name="connsiteX327" fmla="*/ 1164817 w 2081801"/>
                    <a:gd name="connsiteY327" fmla="*/ 2100919 h 2563305"/>
                    <a:gd name="connsiteX328" fmla="*/ 1115251 w 2081801"/>
                    <a:gd name="connsiteY328" fmla="*/ 2180226 h 2563305"/>
                    <a:gd name="connsiteX329" fmla="*/ 1096840 w 2081801"/>
                    <a:gd name="connsiteY329" fmla="*/ 2183058 h 2563305"/>
                    <a:gd name="connsiteX330" fmla="*/ 114004 w 2081801"/>
                    <a:gd name="connsiteY330" fmla="*/ 589843 h 2563305"/>
                    <a:gd name="connsiteX331" fmla="*/ 104090 w 2081801"/>
                    <a:gd name="connsiteY331" fmla="*/ 606838 h 2563305"/>
                    <a:gd name="connsiteX332" fmla="*/ 125333 w 2081801"/>
                    <a:gd name="connsiteY332" fmla="*/ 611086 h 2563305"/>
                    <a:gd name="connsiteX333" fmla="*/ 109755 w 2081801"/>
                    <a:gd name="connsiteY333" fmla="*/ 662069 h 2563305"/>
                    <a:gd name="connsiteX334" fmla="*/ 101258 w 2081801"/>
                    <a:gd name="connsiteY334" fmla="*/ 667734 h 2563305"/>
                    <a:gd name="connsiteX335" fmla="*/ 58772 w 2081801"/>
                    <a:gd name="connsiteY335" fmla="*/ 493542 h 2563305"/>
                    <a:gd name="connsiteX336" fmla="*/ 114004 w 2081801"/>
                    <a:gd name="connsiteY336" fmla="*/ 589843 h 2563305"/>
                    <a:gd name="connsiteX337" fmla="*/ 225883 w 2081801"/>
                    <a:gd name="connsiteY337" fmla="*/ 632329 h 2563305"/>
                    <a:gd name="connsiteX338" fmla="*/ 181981 w 2081801"/>
                    <a:gd name="connsiteY338" fmla="*/ 622416 h 2563305"/>
                    <a:gd name="connsiteX339" fmla="*/ 252790 w 2081801"/>
                    <a:gd name="connsiteY339" fmla="*/ 579930 h 2563305"/>
                    <a:gd name="connsiteX340" fmla="*/ 259871 w 2081801"/>
                    <a:gd name="connsiteY340" fmla="*/ 591260 h 2563305"/>
                    <a:gd name="connsiteX341" fmla="*/ 225883 w 2081801"/>
                    <a:gd name="connsiteY341" fmla="*/ 632329 h 2563305"/>
                    <a:gd name="connsiteX342" fmla="*/ 640827 w 2081801"/>
                    <a:gd name="connsiteY342" fmla="*/ 156489 h 2563305"/>
                    <a:gd name="connsiteX343" fmla="*/ 657821 w 2081801"/>
                    <a:gd name="connsiteY343" fmla="*/ 143743 h 2563305"/>
                    <a:gd name="connsiteX344" fmla="*/ 914152 w 2081801"/>
                    <a:gd name="connsiteY344" fmla="*/ 200391 h 2563305"/>
                    <a:gd name="connsiteX345" fmla="*/ 781030 w 2081801"/>
                    <a:gd name="connsiteY345" fmla="*/ 201807 h 2563305"/>
                    <a:gd name="connsiteX346" fmla="*/ 640827 w 2081801"/>
                    <a:gd name="connsiteY346" fmla="*/ 156489 h 2563305"/>
                    <a:gd name="connsiteX347" fmla="*/ 884412 w 2081801"/>
                    <a:gd name="connsiteY347" fmla="*/ 351923 h 2563305"/>
                    <a:gd name="connsiteX348" fmla="*/ 1020366 w 2081801"/>
                    <a:gd name="connsiteY348" fmla="*/ 282530 h 2563305"/>
                    <a:gd name="connsiteX349" fmla="*/ 1201639 w 2081801"/>
                    <a:gd name="connsiteY349" fmla="*/ 340594 h 2563305"/>
                    <a:gd name="connsiteX350" fmla="*/ 1184644 w 2081801"/>
                    <a:gd name="connsiteY350" fmla="*/ 417068 h 2563305"/>
                    <a:gd name="connsiteX351" fmla="*/ 884412 w 2081801"/>
                    <a:gd name="connsiteY351" fmla="*/ 351923 h 2563305"/>
                    <a:gd name="connsiteX352" fmla="*/ 1493374 w 2081801"/>
                    <a:gd name="connsiteY352" fmla="*/ 1130828 h 2563305"/>
                    <a:gd name="connsiteX353" fmla="*/ 1562767 w 2081801"/>
                    <a:gd name="connsiteY353" fmla="*/ 1054354 h 2563305"/>
                    <a:gd name="connsiteX354" fmla="*/ 1659069 w 2081801"/>
                    <a:gd name="connsiteY354" fmla="*/ 1101088 h 2563305"/>
                    <a:gd name="connsiteX355" fmla="*/ 1605253 w 2081801"/>
                    <a:gd name="connsiteY355" fmla="*/ 1120915 h 2563305"/>
                    <a:gd name="connsiteX356" fmla="*/ 1493374 w 2081801"/>
                    <a:gd name="connsiteY356" fmla="*/ 1130828 h 2563305"/>
                    <a:gd name="connsiteX357" fmla="*/ 1513201 w 2081801"/>
                    <a:gd name="connsiteY357" fmla="*/ 1494789 h 2563305"/>
                    <a:gd name="connsiteX358" fmla="*/ 1501871 w 2081801"/>
                    <a:gd name="connsiteY358" fmla="*/ 1491957 h 2563305"/>
                    <a:gd name="connsiteX359" fmla="*/ 1659069 w 2081801"/>
                    <a:gd name="connsiteY359" fmla="*/ 1360251 h 2563305"/>
                    <a:gd name="connsiteX360" fmla="*/ 1650571 w 2081801"/>
                    <a:gd name="connsiteY360" fmla="*/ 1442390 h 2563305"/>
                    <a:gd name="connsiteX361" fmla="*/ 1513201 w 2081801"/>
                    <a:gd name="connsiteY361" fmla="*/ 1494789 h 2563305"/>
                    <a:gd name="connsiteX362" fmla="*/ 960886 w 2081801"/>
                    <a:gd name="connsiteY362" fmla="*/ 1336176 h 2563305"/>
                    <a:gd name="connsiteX363" fmla="*/ 989210 w 2081801"/>
                    <a:gd name="connsiteY363" fmla="*/ 1344673 h 2563305"/>
                    <a:gd name="connsiteX364" fmla="*/ 982129 w 2081801"/>
                    <a:gd name="connsiteY364" fmla="*/ 1364500 h 2563305"/>
                    <a:gd name="connsiteX365" fmla="*/ 959470 w 2081801"/>
                    <a:gd name="connsiteY365" fmla="*/ 1337592 h 2563305"/>
                    <a:gd name="connsiteX366" fmla="*/ 960886 w 2081801"/>
                    <a:gd name="connsiteY366" fmla="*/ 1336176 h 2563305"/>
                    <a:gd name="connsiteX367" fmla="*/ 945308 w 2081801"/>
                    <a:gd name="connsiteY367" fmla="*/ 1329095 h 2563305"/>
                    <a:gd name="connsiteX368" fmla="*/ 945308 w 2081801"/>
                    <a:gd name="connsiteY368" fmla="*/ 1323430 h 2563305"/>
                    <a:gd name="connsiteX369" fmla="*/ 950973 w 2081801"/>
                    <a:gd name="connsiteY369" fmla="*/ 1330511 h 2563305"/>
                    <a:gd name="connsiteX370" fmla="*/ 945308 w 2081801"/>
                    <a:gd name="connsiteY370" fmla="*/ 1329095 h 2563305"/>
                    <a:gd name="connsiteX371" fmla="*/ 114004 w 2081801"/>
                    <a:gd name="connsiteY371" fmla="*/ 660653 h 2563305"/>
                    <a:gd name="connsiteX372" fmla="*/ 128166 w 2081801"/>
                    <a:gd name="connsiteY372" fmla="*/ 613919 h 2563305"/>
                    <a:gd name="connsiteX373" fmla="*/ 145160 w 2081801"/>
                    <a:gd name="connsiteY373" fmla="*/ 642242 h 2563305"/>
                    <a:gd name="connsiteX374" fmla="*/ 114004 w 2081801"/>
                    <a:gd name="connsiteY374" fmla="*/ 660653 h 2563305"/>
                    <a:gd name="connsiteX375" fmla="*/ 180564 w 2081801"/>
                    <a:gd name="connsiteY375" fmla="*/ 621000 h 2563305"/>
                    <a:gd name="connsiteX376" fmla="*/ 167819 w 2081801"/>
                    <a:gd name="connsiteY376" fmla="*/ 618167 h 2563305"/>
                    <a:gd name="connsiteX377" fmla="*/ 191894 w 2081801"/>
                    <a:gd name="connsiteY377" fmla="*/ 482213 h 2563305"/>
                    <a:gd name="connsiteX378" fmla="*/ 252790 w 2081801"/>
                    <a:gd name="connsiteY378" fmla="*/ 578514 h 2563305"/>
                    <a:gd name="connsiteX379" fmla="*/ 180564 w 2081801"/>
                    <a:gd name="connsiteY379" fmla="*/ 621000 h 2563305"/>
                    <a:gd name="connsiteX380" fmla="*/ 507705 w 2081801"/>
                    <a:gd name="connsiteY380" fmla="*/ 660653 h 2563305"/>
                    <a:gd name="connsiteX381" fmla="*/ 524699 w 2081801"/>
                    <a:gd name="connsiteY381" fmla="*/ 698890 h 2563305"/>
                    <a:gd name="connsiteX382" fmla="*/ 516202 w 2081801"/>
                    <a:gd name="connsiteY382" fmla="*/ 697474 h 2563305"/>
                    <a:gd name="connsiteX383" fmla="*/ 492127 w 2081801"/>
                    <a:gd name="connsiteY383" fmla="*/ 664902 h 2563305"/>
                    <a:gd name="connsiteX384" fmla="*/ 507705 w 2081801"/>
                    <a:gd name="connsiteY384" fmla="*/ 660653 h 2563305"/>
                    <a:gd name="connsiteX385" fmla="*/ 489294 w 2081801"/>
                    <a:gd name="connsiteY385" fmla="*/ 266952 h 2563305"/>
                    <a:gd name="connsiteX386" fmla="*/ 443976 w 2081801"/>
                    <a:gd name="connsiteY386" fmla="*/ 300941 h 2563305"/>
                    <a:gd name="connsiteX387" fmla="*/ 363253 w 2081801"/>
                    <a:gd name="connsiteY387" fmla="*/ 240044 h 2563305"/>
                    <a:gd name="connsiteX388" fmla="*/ 489294 w 2081801"/>
                    <a:gd name="connsiteY388" fmla="*/ 266952 h 2563305"/>
                    <a:gd name="connsiteX389" fmla="*/ 643659 w 2081801"/>
                    <a:gd name="connsiteY389" fmla="*/ 223050 h 2563305"/>
                    <a:gd name="connsiteX390" fmla="*/ 626665 w 2081801"/>
                    <a:gd name="connsiteY390" fmla="*/ 206056 h 2563305"/>
                    <a:gd name="connsiteX391" fmla="*/ 781030 w 2081801"/>
                    <a:gd name="connsiteY391" fmla="*/ 204640 h 2563305"/>
                    <a:gd name="connsiteX392" fmla="*/ 950973 w 2081801"/>
                    <a:gd name="connsiteY392" fmla="*/ 259871 h 2563305"/>
                    <a:gd name="connsiteX393" fmla="*/ 643659 w 2081801"/>
                    <a:gd name="connsiteY393" fmla="*/ 223050 h 2563305"/>
                    <a:gd name="connsiteX394" fmla="*/ 642243 w 2081801"/>
                    <a:gd name="connsiteY394" fmla="*/ 224466 h 2563305"/>
                    <a:gd name="connsiteX395" fmla="*/ 739960 w 2081801"/>
                    <a:gd name="connsiteY395" fmla="*/ 319351 h 2563305"/>
                    <a:gd name="connsiteX396" fmla="*/ 493543 w 2081801"/>
                    <a:gd name="connsiteY396" fmla="*/ 265536 h 2563305"/>
                    <a:gd name="connsiteX397" fmla="*/ 561520 w 2081801"/>
                    <a:gd name="connsiteY397" fmla="*/ 214553 h 2563305"/>
                    <a:gd name="connsiteX398" fmla="*/ 642243 w 2081801"/>
                    <a:gd name="connsiteY398" fmla="*/ 224466 h 2563305"/>
                    <a:gd name="connsiteX399" fmla="*/ 1453721 w 2081801"/>
                    <a:gd name="connsiteY399" fmla="*/ 1174730 h 2563305"/>
                    <a:gd name="connsiteX400" fmla="*/ 1491958 w 2081801"/>
                    <a:gd name="connsiteY400" fmla="*/ 1132245 h 2563305"/>
                    <a:gd name="connsiteX401" fmla="*/ 1598172 w 2081801"/>
                    <a:gd name="connsiteY401" fmla="*/ 1122331 h 2563305"/>
                    <a:gd name="connsiteX402" fmla="*/ 1453721 w 2081801"/>
                    <a:gd name="connsiteY402" fmla="*/ 1174730 h 2563305"/>
                    <a:gd name="connsiteX403" fmla="*/ 1484877 w 2081801"/>
                    <a:gd name="connsiteY403" fmla="*/ 1504703 h 2563305"/>
                    <a:gd name="connsiteX404" fmla="*/ 1499039 w 2081801"/>
                    <a:gd name="connsiteY404" fmla="*/ 1491957 h 2563305"/>
                    <a:gd name="connsiteX405" fmla="*/ 1508952 w 2081801"/>
                    <a:gd name="connsiteY405" fmla="*/ 1494789 h 2563305"/>
                    <a:gd name="connsiteX406" fmla="*/ 1484877 w 2081801"/>
                    <a:gd name="connsiteY406" fmla="*/ 1504703 h 2563305"/>
                    <a:gd name="connsiteX407" fmla="*/ 1397073 w 2081801"/>
                    <a:gd name="connsiteY407" fmla="*/ 1727044 h 2563305"/>
                    <a:gd name="connsiteX408" fmla="*/ 1320599 w 2081801"/>
                    <a:gd name="connsiteY408" fmla="*/ 1848837 h 2563305"/>
                    <a:gd name="connsiteX409" fmla="*/ 1282362 w 2081801"/>
                    <a:gd name="connsiteY409" fmla="*/ 1744039 h 2563305"/>
                    <a:gd name="connsiteX410" fmla="*/ 1391408 w 2081801"/>
                    <a:gd name="connsiteY410" fmla="*/ 1729877 h 2563305"/>
                    <a:gd name="connsiteX411" fmla="*/ 1397073 w 2081801"/>
                    <a:gd name="connsiteY411" fmla="*/ 1727044 h 2563305"/>
                    <a:gd name="connsiteX412" fmla="*/ 1191725 w 2081801"/>
                    <a:gd name="connsiteY412" fmla="*/ 1921063 h 2563305"/>
                    <a:gd name="connsiteX413" fmla="*/ 1178979 w 2081801"/>
                    <a:gd name="connsiteY413" fmla="*/ 2038606 h 2563305"/>
                    <a:gd name="connsiteX414" fmla="*/ 1135078 w 2081801"/>
                    <a:gd name="connsiteY414" fmla="*/ 2010283 h 2563305"/>
                    <a:gd name="connsiteX415" fmla="*/ 1108170 w 2081801"/>
                    <a:gd name="connsiteY415" fmla="*/ 1926727 h 2563305"/>
                    <a:gd name="connsiteX416" fmla="*/ 1191725 w 2081801"/>
                    <a:gd name="connsiteY416" fmla="*/ 1921063 h 2563305"/>
                    <a:gd name="connsiteX417" fmla="*/ 1224298 w 2081801"/>
                    <a:gd name="connsiteY417" fmla="*/ 1606668 h 2563305"/>
                    <a:gd name="connsiteX418" fmla="*/ 1218633 w 2081801"/>
                    <a:gd name="connsiteY418" fmla="*/ 1661900 h 2563305"/>
                    <a:gd name="connsiteX419" fmla="*/ 1051522 w 2081801"/>
                    <a:gd name="connsiteY419" fmla="*/ 1673229 h 2563305"/>
                    <a:gd name="connsiteX420" fmla="*/ 1224298 w 2081801"/>
                    <a:gd name="connsiteY420" fmla="*/ 1606668 h 2563305"/>
                    <a:gd name="connsiteX421" fmla="*/ 1215800 w 2081801"/>
                    <a:gd name="connsiteY421" fmla="*/ 1565599 h 2563305"/>
                    <a:gd name="connsiteX422" fmla="*/ 1225714 w 2081801"/>
                    <a:gd name="connsiteY422" fmla="*/ 1593923 h 2563305"/>
                    <a:gd name="connsiteX423" fmla="*/ 1224298 w 2081801"/>
                    <a:gd name="connsiteY423" fmla="*/ 1603836 h 2563305"/>
                    <a:gd name="connsiteX424" fmla="*/ 1044441 w 2081801"/>
                    <a:gd name="connsiteY424" fmla="*/ 1671813 h 2563305"/>
                    <a:gd name="connsiteX425" fmla="*/ 999123 w 2081801"/>
                    <a:gd name="connsiteY425" fmla="*/ 1674646 h 2563305"/>
                    <a:gd name="connsiteX426" fmla="*/ 1112419 w 2081801"/>
                    <a:gd name="connsiteY426" fmla="*/ 1550021 h 2563305"/>
                    <a:gd name="connsiteX427" fmla="*/ 1215800 w 2081801"/>
                    <a:gd name="connsiteY427" fmla="*/ 1565599 h 2563305"/>
                    <a:gd name="connsiteX428" fmla="*/ 166402 w 2081801"/>
                    <a:gd name="connsiteY428" fmla="*/ 956637 h 2563305"/>
                    <a:gd name="connsiteX429" fmla="*/ 220218 w 2081801"/>
                    <a:gd name="connsiteY429" fmla="*/ 844758 h 2563305"/>
                    <a:gd name="connsiteX430" fmla="*/ 434063 w 2081801"/>
                    <a:gd name="connsiteY430" fmla="*/ 915567 h 2563305"/>
                    <a:gd name="connsiteX431" fmla="*/ 456722 w 2081801"/>
                    <a:gd name="connsiteY431" fmla="*/ 931145 h 2563305"/>
                    <a:gd name="connsiteX432" fmla="*/ 166402 w 2081801"/>
                    <a:gd name="connsiteY432" fmla="*/ 956637 h 2563305"/>
                    <a:gd name="connsiteX433" fmla="*/ 659237 w 2081801"/>
                    <a:gd name="connsiteY433" fmla="*/ 463803 h 2563305"/>
                    <a:gd name="connsiteX434" fmla="*/ 445392 w 2081801"/>
                    <a:gd name="connsiteY434" fmla="*/ 302357 h 2563305"/>
                    <a:gd name="connsiteX435" fmla="*/ 490711 w 2081801"/>
                    <a:gd name="connsiteY435" fmla="*/ 268368 h 2563305"/>
                    <a:gd name="connsiteX436" fmla="*/ 741376 w 2081801"/>
                    <a:gd name="connsiteY436" fmla="*/ 323599 h 2563305"/>
                    <a:gd name="connsiteX437" fmla="*/ 807937 w 2081801"/>
                    <a:gd name="connsiteY437" fmla="*/ 388744 h 2563305"/>
                    <a:gd name="connsiteX438" fmla="*/ 659237 w 2081801"/>
                    <a:gd name="connsiteY438" fmla="*/ 463803 h 2563305"/>
                    <a:gd name="connsiteX439" fmla="*/ 878747 w 2081801"/>
                    <a:gd name="connsiteY439" fmla="*/ 351923 h 2563305"/>
                    <a:gd name="connsiteX440" fmla="*/ 812186 w 2081801"/>
                    <a:gd name="connsiteY440" fmla="*/ 385912 h 2563305"/>
                    <a:gd name="connsiteX441" fmla="*/ 747041 w 2081801"/>
                    <a:gd name="connsiteY441" fmla="*/ 322183 h 2563305"/>
                    <a:gd name="connsiteX442" fmla="*/ 878747 w 2081801"/>
                    <a:gd name="connsiteY442" fmla="*/ 351923 h 2563305"/>
                    <a:gd name="connsiteX443" fmla="*/ 1197390 w 2081801"/>
                    <a:gd name="connsiteY443" fmla="*/ 2049936 h 2563305"/>
                    <a:gd name="connsiteX444" fmla="*/ 1282362 w 2081801"/>
                    <a:gd name="connsiteY444" fmla="*/ 1913982 h 2563305"/>
                    <a:gd name="connsiteX445" fmla="*/ 1480628 w 2081801"/>
                    <a:gd name="connsiteY445" fmla="*/ 1899820 h 2563305"/>
                    <a:gd name="connsiteX446" fmla="*/ 1254038 w 2081801"/>
                    <a:gd name="connsiteY446" fmla="*/ 2086757 h 2563305"/>
                    <a:gd name="connsiteX447" fmla="*/ 1197390 w 2081801"/>
                    <a:gd name="connsiteY447" fmla="*/ 2049936 h 2563305"/>
                    <a:gd name="connsiteX448" fmla="*/ 1183228 w 2081801"/>
                    <a:gd name="connsiteY448" fmla="*/ 2156151 h 2563305"/>
                    <a:gd name="connsiteX449" fmla="*/ 1180396 w 2081801"/>
                    <a:gd name="connsiteY449" fmla="*/ 2149070 h 2563305"/>
                    <a:gd name="connsiteX450" fmla="*/ 1254038 w 2081801"/>
                    <a:gd name="connsiteY450" fmla="*/ 2088173 h 2563305"/>
                    <a:gd name="connsiteX451" fmla="*/ 1317766 w 2081801"/>
                    <a:gd name="connsiteY451" fmla="*/ 2129243 h 2563305"/>
                    <a:gd name="connsiteX452" fmla="*/ 1183228 w 2081801"/>
                    <a:gd name="connsiteY452" fmla="*/ 2156151 h 2563305"/>
                    <a:gd name="connsiteX453" fmla="*/ 1178979 w 2081801"/>
                    <a:gd name="connsiteY453" fmla="*/ 2149070 h 2563305"/>
                    <a:gd name="connsiteX454" fmla="*/ 1170483 w 2081801"/>
                    <a:gd name="connsiteY454" fmla="*/ 2156151 h 2563305"/>
                    <a:gd name="connsiteX455" fmla="*/ 1173315 w 2081801"/>
                    <a:gd name="connsiteY455" fmla="*/ 2130659 h 2563305"/>
                    <a:gd name="connsiteX456" fmla="*/ 1178979 w 2081801"/>
                    <a:gd name="connsiteY456" fmla="*/ 2149070 h 2563305"/>
                    <a:gd name="connsiteX457" fmla="*/ 1194558 w 2081801"/>
                    <a:gd name="connsiteY457" fmla="*/ 1918230 h 2563305"/>
                    <a:gd name="connsiteX458" fmla="*/ 1211552 w 2081801"/>
                    <a:gd name="connsiteY458" fmla="*/ 1751120 h 2563305"/>
                    <a:gd name="connsiteX459" fmla="*/ 1279529 w 2081801"/>
                    <a:gd name="connsiteY459" fmla="*/ 1742623 h 2563305"/>
                    <a:gd name="connsiteX460" fmla="*/ 1317766 w 2081801"/>
                    <a:gd name="connsiteY460" fmla="*/ 1848837 h 2563305"/>
                    <a:gd name="connsiteX461" fmla="*/ 1279529 w 2081801"/>
                    <a:gd name="connsiteY461" fmla="*/ 1911149 h 2563305"/>
                    <a:gd name="connsiteX462" fmla="*/ 1194558 w 2081801"/>
                    <a:gd name="connsiteY462" fmla="*/ 1918230 h 2563305"/>
                    <a:gd name="connsiteX463" fmla="*/ 1252622 w 2081801"/>
                    <a:gd name="connsiteY463" fmla="*/ 2088173 h 2563305"/>
                    <a:gd name="connsiteX464" fmla="*/ 1180396 w 2081801"/>
                    <a:gd name="connsiteY464" fmla="*/ 2147653 h 2563305"/>
                    <a:gd name="connsiteX465" fmla="*/ 1173315 w 2081801"/>
                    <a:gd name="connsiteY465" fmla="*/ 2124994 h 2563305"/>
                    <a:gd name="connsiteX466" fmla="*/ 1177564 w 2081801"/>
                    <a:gd name="connsiteY466" fmla="*/ 2081092 h 2563305"/>
                    <a:gd name="connsiteX467" fmla="*/ 1195974 w 2081801"/>
                    <a:gd name="connsiteY467" fmla="*/ 2052768 h 2563305"/>
                    <a:gd name="connsiteX468" fmla="*/ 1252622 w 2081801"/>
                    <a:gd name="connsiteY468" fmla="*/ 2088173 h 2563305"/>
                    <a:gd name="connsiteX469" fmla="*/ 1279529 w 2081801"/>
                    <a:gd name="connsiteY469" fmla="*/ 1915398 h 2563305"/>
                    <a:gd name="connsiteX470" fmla="*/ 1195974 w 2081801"/>
                    <a:gd name="connsiteY470" fmla="*/ 2049936 h 2563305"/>
                    <a:gd name="connsiteX471" fmla="*/ 1183228 w 2081801"/>
                    <a:gd name="connsiteY471" fmla="*/ 2041439 h 2563305"/>
                    <a:gd name="connsiteX472" fmla="*/ 1195974 w 2081801"/>
                    <a:gd name="connsiteY472" fmla="*/ 1922479 h 2563305"/>
                    <a:gd name="connsiteX473" fmla="*/ 1279529 w 2081801"/>
                    <a:gd name="connsiteY473" fmla="*/ 1915398 h 2563305"/>
                    <a:gd name="connsiteX474" fmla="*/ 1194558 w 2081801"/>
                    <a:gd name="connsiteY474" fmla="*/ 2049936 h 2563305"/>
                    <a:gd name="connsiteX475" fmla="*/ 1178979 w 2081801"/>
                    <a:gd name="connsiteY475" fmla="*/ 2075428 h 2563305"/>
                    <a:gd name="connsiteX476" fmla="*/ 1181812 w 2081801"/>
                    <a:gd name="connsiteY476" fmla="*/ 2042855 h 2563305"/>
                    <a:gd name="connsiteX477" fmla="*/ 1194558 w 2081801"/>
                    <a:gd name="connsiteY477" fmla="*/ 2049936 h 2563305"/>
                    <a:gd name="connsiteX478" fmla="*/ 1174731 w 2081801"/>
                    <a:gd name="connsiteY478" fmla="*/ 2083925 h 2563305"/>
                    <a:gd name="connsiteX479" fmla="*/ 1170483 w 2081801"/>
                    <a:gd name="connsiteY479" fmla="*/ 2119330 h 2563305"/>
                    <a:gd name="connsiteX480" fmla="*/ 1163402 w 2081801"/>
                    <a:gd name="connsiteY480" fmla="*/ 2099503 h 2563305"/>
                    <a:gd name="connsiteX481" fmla="*/ 1174731 w 2081801"/>
                    <a:gd name="connsiteY481" fmla="*/ 2083925 h 2563305"/>
                    <a:gd name="connsiteX482" fmla="*/ 1229962 w 2081801"/>
                    <a:gd name="connsiteY482" fmla="*/ 1603836 h 2563305"/>
                    <a:gd name="connsiteX483" fmla="*/ 1249789 w 2081801"/>
                    <a:gd name="connsiteY483" fmla="*/ 1659068 h 2563305"/>
                    <a:gd name="connsiteX484" fmla="*/ 1221465 w 2081801"/>
                    <a:gd name="connsiteY484" fmla="*/ 1660484 h 2563305"/>
                    <a:gd name="connsiteX485" fmla="*/ 1227130 w 2081801"/>
                    <a:gd name="connsiteY485" fmla="*/ 1605252 h 2563305"/>
                    <a:gd name="connsiteX486" fmla="*/ 1229962 w 2081801"/>
                    <a:gd name="connsiteY486" fmla="*/ 1603836 h 2563305"/>
                    <a:gd name="connsiteX487" fmla="*/ 945308 w 2081801"/>
                    <a:gd name="connsiteY487" fmla="*/ 888660 h 2563305"/>
                    <a:gd name="connsiteX488" fmla="*/ 945308 w 2081801"/>
                    <a:gd name="connsiteY488" fmla="*/ 925481 h 2563305"/>
                    <a:gd name="connsiteX489" fmla="*/ 789527 w 2081801"/>
                    <a:gd name="connsiteY489" fmla="*/ 902822 h 2563305"/>
                    <a:gd name="connsiteX490" fmla="*/ 945308 w 2081801"/>
                    <a:gd name="connsiteY490" fmla="*/ 888660 h 2563305"/>
                    <a:gd name="connsiteX491" fmla="*/ 633746 w 2081801"/>
                    <a:gd name="connsiteY491" fmla="*/ 936810 h 2563305"/>
                    <a:gd name="connsiteX492" fmla="*/ 704555 w 2081801"/>
                    <a:gd name="connsiteY492" fmla="*/ 1092591 h 2563305"/>
                    <a:gd name="connsiteX493" fmla="*/ 690393 w 2081801"/>
                    <a:gd name="connsiteY493" fmla="*/ 1091175 h 2563305"/>
                    <a:gd name="connsiteX494" fmla="*/ 460971 w 2081801"/>
                    <a:gd name="connsiteY494" fmla="*/ 931145 h 2563305"/>
                    <a:gd name="connsiteX495" fmla="*/ 479381 w 2081801"/>
                    <a:gd name="connsiteY495" fmla="*/ 929729 h 2563305"/>
                    <a:gd name="connsiteX496" fmla="*/ 528948 w 2081801"/>
                    <a:gd name="connsiteY496" fmla="*/ 946723 h 2563305"/>
                    <a:gd name="connsiteX497" fmla="*/ 528948 w 2081801"/>
                    <a:gd name="connsiteY497" fmla="*/ 946723 h 2563305"/>
                    <a:gd name="connsiteX498" fmla="*/ 633746 w 2081801"/>
                    <a:gd name="connsiteY498" fmla="*/ 936810 h 2563305"/>
                    <a:gd name="connsiteX499" fmla="*/ 633746 w 2081801"/>
                    <a:gd name="connsiteY499" fmla="*/ 856087 h 2563305"/>
                    <a:gd name="connsiteX500" fmla="*/ 602590 w 2081801"/>
                    <a:gd name="connsiteY500" fmla="*/ 861752 h 2563305"/>
                    <a:gd name="connsiteX501" fmla="*/ 547358 w 2081801"/>
                    <a:gd name="connsiteY501" fmla="*/ 739960 h 2563305"/>
                    <a:gd name="connsiteX502" fmla="*/ 633746 w 2081801"/>
                    <a:gd name="connsiteY502" fmla="*/ 856087 h 2563305"/>
                    <a:gd name="connsiteX503" fmla="*/ 637995 w 2081801"/>
                    <a:gd name="connsiteY503" fmla="*/ 622416 h 2563305"/>
                    <a:gd name="connsiteX504" fmla="*/ 656405 w 2081801"/>
                    <a:gd name="connsiteY504" fmla="*/ 728630 h 2563305"/>
                    <a:gd name="connsiteX505" fmla="*/ 527531 w 2081801"/>
                    <a:gd name="connsiteY505" fmla="*/ 698890 h 2563305"/>
                    <a:gd name="connsiteX506" fmla="*/ 509121 w 2081801"/>
                    <a:gd name="connsiteY506" fmla="*/ 659237 h 2563305"/>
                    <a:gd name="connsiteX507" fmla="*/ 637995 w 2081801"/>
                    <a:gd name="connsiteY507" fmla="*/ 622416 h 2563305"/>
                    <a:gd name="connsiteX508" fmla="*/ 1173315 w 2081801"/>
                    <a:gd name="connsiteY508" fmla="*/ 591260 h 2563305"/>
                    <a:gd name="connsiteX509" fmla="*/ 1204471 w 2081801"/>
                    <a:gd name="connsiteY509" fmla="*/ 577098 h 2563305"/>
                    <a:gd name="connsiteX510" fmla="*/ 1224298 w 2081801"/>
                    <a:gd name="connsiteY510" fmla="*/ 594092 h 2563305"/>
                    <a:gd name="connsiteX511" fmla="*/ 1173315 w 2081801"/>
                    <a:gd name="connsiteY511" fmla="*/ 591260 h 2563305"/>
                    <a:gd name="connsiteX512" fmla="*/ 1227130 w 2081801"/>
                    <a:gd name="connsiteY512" fmla="*/ 594092 h 2563305"/>
                    <a:gd name="connsiteX513" fmla="*/ 1205887 w 2081801"/>
                    <a:gd name="connsiteY513" fmla="*/ 575682 h 2563305"/>
                    <a:gd name="connsiteX514" fmla="*/ 1300772 w 2081801"/>
                    <a:gd name="connsiteY514" fmla="*/ 533196 h 2563305"/>
                    <a:gd name="connsiteX515" fmla="*/ 1299356 w 2081801"/>
                    <a:gd name="connsiteY515" fmla="*/ 598341 h 2563305"/>
                    <a:gd name="connsiteX516" fmla="*/ 1227130 w 2081801"/>
                    <a:gd name="connsiteY516" fmla="*/ 594092 h 2563305"/>
                    <a:gd name="connsiteX517" fmla="*/ 1229962 w 2081801"/>
                    <a:gd name="connsiteY517" fmla="*/ 596924 h 2563305"/>
                    <a:gd name="connsiteX518" fmla="*/ 1299356 w 2081801"/>
                    <a:gd name="connsiteY518" fmla="*/ 601173 h 2563305"/>
                    <a:gd name="connsiteX519" fmla="*/ 1297940 w 2081801"/>
                    <a:gd name="connsiteY519" fmla="*/ 653572 h 2563305"/>
                    <a:gd name="connsiteX520" fmla="*/ 1229962 w 2081801"/>
                    <a:gd name="connsiteY520" fmla="*/ 596924 h 2563305"/>
                    <a:gd name="connsiteX521" fmla="*/ 1299356 w 2081801"/>
                    <a:gd name="connsiteY521" fmla="*/ 680480 h 2563305"/>
                    <a:gd name="connsiteX522" fmla="*/ 1299356 w 2081801"/>
                    <a:gd name="connsiteY522" fmla="*/ 657821 h 2563305"/>
                    <a:gd name="connsiteX523" fmla="*/ 1323431 w 2081801"/>
                    <a:gd name="connsiteY523" fmla="*/ 677647 h 2563305"/>
                    <a:gd name="connsiteX524" fmla="*/ 1299356 w 2081801"/>
                    <a:gd name="connsiteY524" fmla="*/ 680480 h 2563305"/>
                    <a:gd name="connsiteX525" fmla="*/ 1350339 w 2081801"/>
                    <a:gd name="connsiteY525" fmla="*/ 748457 h 2563305"/>
                    <a:gd name="connsiteX526" fmla="*/ 1348922 w 2081801"/>
                    <a:gd name="connsiteY526" fmla="*/ 749873 h 2563305"/>
                    <a:gd name="connsiteX527" fmla="*/ 1350339 w 2081801"/>
                    <a:gd name="connsiteY527" fmla="*/ 748457 h 2563305"/>
                    <a:gd name="connsiteX528" fmla="*/ 1350339 w 2081801"/>
                    <a:gd name="connsiteY528" fmla="*/ 748457 h 2563305"/>
                    <a:gd name="connsiteX529" fmla="*/ 1350339 w 2081801"/>
                    <a:gd name="connsiteY529" fmla="*/ 745624 h 2563305"/>
                    <a:gd name="connsiteX530" fmla="*/ 1357420 w 2081801"/>
                    <a:gd name="connsiteY530" fmla="*/ 703139 h 2563305"/>
                    <a:gd name="connsiteX531" fmla="*/ 1357420 w 2081801"/>
                    <a:gd name="connsiteY531" fmla="*/ 703139 h 2563305"/>
                    <a:gd name="connsiteX532" fmla="*/ 1327679 w 2081801"/>
                    <a:gd name="connsiteY532" fmla="*/ 679063 h 2563305"/>
                    <a:gd name="connsiteX533" fmla="*/ 1401322 w 2081801"/>
                    <a:gd name="connsiteY533" fmla="*/ 670566 h 2563305"/>
                    <a:gd name="connsiteX534" fmla="*/ 1350339 w 2081801"/>
                    <a:gd name="connsiteY534" fmla="*/ 745624 h 2563305"/>
                    <a:gd name="connsiteX535" fmla="*/ 1350339 w 2081801"/>
                    <a:gd name="connsiteY535" fmla="*/ 745624 h 2563305"/>
                    <a:gd name="connsiteX536" fmla="*/ 1561351 w 2081801"/>
                    <a:gd name="connsiteY536" fmla="*/ 837677 h 2563305"/>
                    <a:gd name="connsiteX537" fmla="*/ 1496207 w 2081801"/>
                    <a:gd name="connsiteY537" fmla="*/ 905654 h 2563305"/>
                    <a:gd name="connsiteX538" fmla="*/ 1339009 w 2081801"/>
                    <a:gd name="connsiteY538" fmla="*/ 941059 h 2563305"/>
                    <a:gd name="connsiteX539" fmla="*/ 1319183 w 2081801"/>
                    <a:gd name="connsiteY539" fmla="*/ 931145 h 2563305"/>
                    <a:gd name="connsiteX540" fmla="*/ 1350339 w 2081801"/>
                    <a:gd name="connsiteY540" fmla="*/ 752705 h 2563305"/>
                    <a:gd name="connsiteX541" fmla="*/ 1354587 w 2081801"/>
                    <a:gd name="connsiteY541" fmla="*/ 747041 h 2563305"/>
                    <a:gd name="connsiteX542" fmla="*/ 1578346 w 2081801"/>
                    <a:gd name="connsiteY542" fmla="*/ 721549 h 2563305"/>
                    <a:gd name="connsiteX543" fmla="*/ 1541524 w 2081801"/>
                    <a:gd name="connsiteY543" fmla="*/ 762619 h 2563305"/>
                    <a:gd name="connsiteX544" fmla="*/ 1541524 w 2081801"/>
                    <a:gd name="connsiteY544" fmla="*/ 762619 h 2563305"/>
                    <a:gd name="connsiteX545" fmla="*/ 1561351 w 2081801"/>
                    <a:gd name="connsiteY545" fmla="*/ 837677 h 2563305"/>
                    <a:gd name="connsiteX546" fmla="*/ 1392824 w 2081801"/>
                    <a:gd name="connsiteY546" fmla="*/ 1306436 h 2563305"/>
                    <a:gd name="connsiteX547" fmla="*/ 1421148 w 2081801"/>
                    <a:gd name="connsiteY547" fmla="*/ 1341841 h 2563305"/>
                    <a:gd name="connsiteX548" fmla="*/ 1322015 w 2081801"/>
                    <a:gd name="connsiteY548" fmla="*/ 1423980 h 2563305"/>
                    <a:gd name="connsiteX549" fmla="*/ 1367333 w 2081801"/>
                    <a:gd name="connsiteY549" fmla="*/ 1293690 h 2563305"/>
                    <a:gd name="connsiteX550" fmla="*/ 1392824 w 2081801"/>
                    <a:gd name="connsiteY550" fmla="*/ 1306436 h 2563305"/>
                    <a:gd name="connsiteX551" fmla="*/ 1378662 w 2081801"/>
                    <a:gd name="connsiteY551" fmla="*/ 1256869 h 2563305"/>
                    <a:gd name="connsiteX552" fmla="*/ 1367333 w 2081801"/>
                    <a:gd name="connsiteY552" fmla="*/ 1290858 h 2563305"/>
                    <a:gd name="connsiteX553" fmla="*/ 1354587 w 2081801"/>
                    <a:gd name="connsiteY553" fmla="*/ 1283777 h 2563305"/>
                    <a:gd name="connsiteX554" fmla="*/ 1378662 w 2081801"/>
                    <a:gd name="connsiteY554" fmla="*/ 1256869 h 2563305"/>
                    <a:gd name="connsiteX555" fmla="*/ 1391408 w 2081801"/>
                    <a:gd name="connsiteY555" fmla="*/ 1541524 h 2563305"/>
                    <a:gd name="connsiteX556" fmla="*/ 1450888 w 2081801"/>
                    <a:gd name="connsiteY556" fmla="*/ 1479211 h 2563305"/>
                    <a:gd name="connsiteX557" fmla="*/ 1497622 w 2081801"/>
                    <a:gd name="connsiteY557" fmla="*/ 1493373 h 2563305"/>
                    <a:gd name="connsiteX558" fmla="*/ 1479212 w 2081801"/>
                    <a:gd name="connsiteY558" fmla="*/ 1508951 h 2563305"/>
                    <a:gd name="connsiteX559" fmla="*/ 1391408 w 2081801"/>
                    <a:gd name="connsiteY559" fmla="*/ 1541524 h 2563305"/>
                    <a:gd name="connsiteX560" fmla="*/ 1382911 w 2081801"/>
                    <a:gd name="connsiteY560" fmla="*/ 1545772 h 2563305"/>
                    <a:gd name="connsiteX561" fmla="*/ 1348922 w 2081801"/>
                    <a:gd name="connsiteY561" fmla="*/ 1581177 h 2563305"/>
                    <a:gd name="connsiteX562" fmla="*/ 1306437 w 2081801"/>
                    <a:gd name="connsiteY562" fmla="*/ 1575512 h 2563305"/>
                    <a:gd name="connsiteX563" fmla="*/ 1382911 w 2081801"/>
                    <a:gd name="connsiteY563" fmla="*/ 1545772 h 2563305"/>
                    <a:gd name="connsiteX564" fmla="*/ 1224298 w 2081801"/>
                    <a:gd name="connsiteY564" fmla="*/ 1423980 h 2563305"/>
                    <a:gd name="connsiteX565" fmla="*/ 1183228 w 2081801"/>
                    <a:gd name="connsiteY565" fmla="*/ 1469298 h 2563305"/>
                    <a:gd name="connsiteX566" fmla="*/ 1163402 w 2081801"/>
                    <a:gd name="connsiteY566" fmla="*/ 1416899 h 2563305"/>
                    <a:gd name="connsiteX567" fmla="*/ 1224298 w 2081801"/>
                    <a:gd name="connsiteY567" fmla="*/ 1423980 h 2563305"/>
                    <a:gd name="connsiteX568" fmla="*/ 1237043 w 2081801"/>
                    <a:gd name="connsiteY568" fmla="*/ 1414067 h 2563305"/>
                    <a:gd name="connsiteX569" fmla="*/ 1246957 w 2081801"/>
                    <a:gd name="connsiteY569" fmla="*/ 1404153 h 2563305"/>
                    <a:gd name="connsiteX570" fmla="*/ 1245541 w 2081801"/>
                    <a:gd name="connsiteY570" fmla="*/ 1416899 h 2563305"/>
                    <a:gd name="connsiteX571" fmla="*/ 1237043 w 2081801"/>
                    <a:gd name="connsiteY571" fmla="*/ 1414067 h 2563305"/>
                    <a:gd name="connsiteX572" fmla="*/ 1245541 w 2081801"/>
                    <a:gd name="connsiteY572" fmla="*/ 1425396 h 2563305"/>
                    <a:gd name="connsiteX573" fmla="*/ 1245541 w 2081801"/>
                    <a:gd name="connsiteY573" fmla="*/ 1419731 h 2563305"/>
                    <a:gd name="connsiteX574" fmla="*/ 1285194 w 2081801"/>
                    <a:gd name="connsiteY574" fmla="*/ 1431061 h 2563305"/>
                    <a:gd name="connsiteX575" fmla="*/ 1245541 w 2081801"/>
                    <a:gd name="connsiteY575" fmla="*/ 1425396 h 2563305"/>
                    <a:gd name="connsiteX576" fmla="*/ 1347507 w 2081801"/>
                    <a:gd name="connsiteY576" fmla="*/ 1582593 h 2563305"/>
                    <a:gd name="connsiteX577" fmla="*/ 1275281 w 2081801"/>
                    <a:gd name="connsiteY577" fmla="*/ 1657651 h 2563305"/>
                    <a:gd name="connsiteX578" fmla="*/ 1251205 w 2081801"/>
                    <a:gd name="connsiteY578" fmla="*/ 1659068 h 2563305"/>
                    <a:gd name="connsiteX579" fmla="*/ 1231379 w 2081801"/>
                    <a:gd name="connsiteY579" fmla="*/ 1603836 h 2563305"/>
                    <a:gd name="connsiteX580" fmla="*/ 1302188 w 2081801"/>
                    <a:gd name="connsiteY580" fmla="*/ 1576929 h 2563305"/>
                    <a:gd name="connsiteX581" fmla="*/ 1347507 w 2081801"/>
                    <a:gd name="connsiteY581" fmla="*/ 1582593 h 2563305"/>
                    <a:gd name="connsiteX582" fmla="*/ 1231379 w 2081801"/>
                    <a:gd name="connsiteY582" fmla="*/ 1567015 h 2563305"/>
                    <a:gd name="connsiteX583" fmla="*/ 1299356 w 2081801"/>
                    <a:gd name="connsiteY583" fmla="*/ 1575512 h 2563305"/>
                    <a:gd name="connsiteX584" fmla="*/ 1232795 w 2081801"/>
                    <a:gd name="connsiteY584" fmla="*/ 1601004 h 2563305"/>
                    <a:gd name="connsiteX585" fmla="*/ 1229962 w 2081801"/>
                    <a:gd name="connsiteY585" fmla="*/ 1592506 h 2563305"/>
                    <a:gd name="connsiteX586" fmla="*/ 1231379 w 2081801"/>
                    <a:gd name="connsiteY586" fmla="*/ 1567015 h 2563305"/>
                    <a:gd name="connsiteX587" fmla="*/ 1231379 w 2081801"/>
                    <a:gd name="connsiteY587" fmla="*/ 1565599 h 2563305"/>
                    <a:gd name="connsiteX588" fmla="*/ 1245541 w 2081801"/>
                    <a:gd name="connsiteY588" fmla="*/ 1428229 h 2563305"/>
                    <a:gd name="connsiteX589" fmla="*/ 1299356 w 2081801"/>
                    <a:gd name="connsiteY589" fmla="*/ 1435310 h 2563305"/>
                    <a:gd name="connsiteX590" fmla="*/ 1449472 w 2081801"/>
                    <a:gd name="connsiteY590" fmla="*/ 1479211 h 2563305"/>
                    <a:gd name="connsiteX591" fmla="*/ 1387160 w 2081801"/>
                    <a:gd name="connsiteY591" fmla="*/ 1544356 h 2563305"/>
                    <a:gd name="connsiteX592" fmla="*/ 1303604 w 2081801"/>
                    <a:gd name="connsiteY592" fmla="*/ 1576929 h 2563305"/>
                    <a:gd name="connsiteX593" fmla="*/ 1231379 w 2081801"/>
                    <a:gd name="connsiteY593" fmla="*/ 1565599 h 2563305"/>
                    <a:gd name="connsiteX594" fmla="*/ 1228546 w 2081801"/>
                    <a:gd name="connsiteY594" fmla="*/ 1422563 h 2563305"/>
                    <a:gd name="connsiteX595" fmla="*/ 1235627 w 2081801"/>
                    <a:gd name="connsiteY595" fmla="*/ 1415483 h 2563305"/>
                    <a:gd name="connsiteX596" fmla="*/ 1245541 w 2081801"/>
                    <a:gd name="connsiteY596" fmla="*/ 1418315 h 2563305"/>
                    <a:gd name="connsiteX597" fmla="*/ 1245541 w 2081801"/>
                    <a:gd name="connsiteY597" fmla="*/ 1425396 h 2563305"/>
                    <a:gd name="connsiteX598" fmla="*/ 1228546 w 2081801"/>
                    <a:gd name="connsiteY598" fmla="*/ 1422563 h 2563305"/>
                    <a:gd name="connsiteX599" fmla="*/ 1227130 w 2081801"/>
                    <a:gd name="connsiteY599" fmla="*/ 1425396 h 2563305"/>
                    <a:gd name="connsiteX600" fmla="*/ 1244124 w 2081801"/>
                    <a:gd name="connsiteY600" fmla="*/ 1428229 h 2563305"/>
                    <a:gd name="connsiteX601" fmla="*/ 1229962 w 2081801"/>
                    <a:gd name="connsiteY601" fmla="*/ 1565599 h 2563305"/>
                    <a:gd name="connsiteX602" fmla="*/ 1218633 w 2081801"/>
                    <a:gd name="connsiteY602" fmla="*/ 1564183 h 2563305"/>
                    <a:gd name="connsiteX603" fmla="*/ 1186060 w 2081801"/>
                    <a:gd name="connsiteY603" fmla="*/ 1473546 h 2563305"/>
                    <a:gd name="connsiteX604" fmla="*/ 1227130 w 2081801"/>
                    <a:gd name="connsiteY604" fmla="*/ 1425396 h 2563305"/>
                    <a:gd name="connsiteX605" fmla="*/ 1232795 w 2081801"/>
                    <a:gd name="connsiteY605" fmla="*/ 1415483 h 2563305"/>
                    <a:gd name="connsiteX606" fmla="*/ 1225714 w 2081801"/>
                    <a:gd name="connsiteY606" fmla="*/ 1422563 h 2563305"/>
                    <a:gd name="connsiteX607" fmla="*/ 1163402 w 2081801"/>
                    <a:gd name="connsiteY607" fmla="*/ 1414067 h 2563305"/>
                    <a:gd name="connsiteX608" fmla="*/ 1154904 w 2081801"/>
                    <a:gd name="connsiteY608" fmla="*/ 1392824 h 2563305"/>
                    <a:gd name="connsiteX609" fmla="*/ 1232795 w 2081801"/>
                    <a:gd name="connsiteY609" fmla="*/ 1415483 h 2563305"/>
                    <a:gd name="connsiteX610" fmla="*/ 1474964 w 2081801"/>
                    <a:gd name="connsiteY610" fmla="*/ 1511784 h 2563305"/>
                    <a:gd name="connsiteX611" fmla="*/ 1385743 w 2081801"/>
                    <a:gd name="connsiteY611" fmla="*/ 1586842 h 2563305"/>
                    <a:gd name="connsiteX612" fmla="*/ 1353171 w 2081801"/>
                    <a:gd name="connsiteY612" fmla="*/ 1582593 h 2563305"/>
                    <a:gd name="connsiteX613" fmla="*/ 1388576 w 2081801"/>
                    <a:gd name="connsiteY613" fmla="*/ 1545772 h 2563305"/>
                    <a:gd name="connsiteX614" fmla="*/ 1474964 w 2081801"/>
                    <a:gd name="connsiteY614" fmla="*/ 1511784 h 2563305"/>
                    <a:gd name="connsiteX615" fmla="*/ 1312102 w 2081801"/>
                    <a:gd name="connsiteY615" fmla="*/ 1436725 h 2563305"/>
                    <a:gd name="connsiteX616" fmla="*/ 1469299 w 2081801"/>
                    <a:gd name="connsiteY616" fmla="*/ 1457968 h 2563305"/>
                    <a:gd name="connsiteX617" fmla="*/ 1450888 w 2081801"/>
                    <a:gd name="connsiteY617" fmla="*/ 1477795 h 2563305"/>
                    <a:gd name="connsiteX618" fmla="*/ 1312102 w 2081801"/>
                    <a:gd name="connsiteY618" fmla="*/ 1436725 h 2563305"/>
                    <a:gd name="connsiteX619" fmla="*/ 676231 w 2081801"/>
                    <a:gd name="connsiteY619" fmla="*/ 912735 h 2563305"/>
                    <a:gd name="connsiteX620" fmla="*/ 688977 w 2081801"/>
                    <a:gd name="connsiteY620" fmla="*/ 929729 h 2563305"/>
                    <a:gd name="connsiteX621" fmla="*/ 636578 w 2081801"/>
                    <a:gd name="connsiteY621" fmla="*/ 935394 h 2563305"/>
                    <a:gd name="connsiteX622" fmla="*/ 628081 w 2081801"/>
                    <a:gd name="connsiteY622" fmla="*/ 918400 h 2563305"/>
                    <a:gd name="connsiteX623" fmla="*/ 676231 w 2081801"/>
                    <a:gd name="connsiteY623" fmla="*/ 912735 h 2563305"/>
                    <a:gd name="connsiteX624" fmla="*/ 531780 w 2081801"/>
                    <a:gd name="connsiteY624" fmla="*/ 945307 h 2563305"/>
                    <a:gd name="connsiteX625" fmla="*/ 486462 w 2081801"/>
                    <a:gd name="connsiteY625" fmla="*/ 929729 h 2563305"/>
                    <a:gd name="connsiteX626" fmla="*/ 625249 w 2081801"/>
                    <a:gd name="connsiteY626" fmla="*/ 916984 h 2563305"/>
                    <a:gd name="connsiteX627" fmla="*/ 633746 w 2081801"/>
                    <a:gd name="connsiteY627" fmla="*/ 933978 h 2563305"/>
                    <a:gd name="connsiteX628" fmla="*/ 531780 w 2081801"/>
                    <a:gd name="connsiteY628" fmla="*/ 945307 h 2563305"/>
                    <a:gd name="connsiteX629" fmla="*/ 626665 w 2081801"/>
                    <a:gd name="connsiteY629" fmla="*/ 915567 h 2563305"/>
                    <a:gd name="connsiteX630" fmla="*/ 602590 w 2081801"/>
                    <a:gd name="connsiteY630" fmla="*/ 863168 h 2563305"/>
                    <a:gd name="connsiteX631" fmla="*/ 633746 w 2081801"/>
                    <a:gd name="connsiteY631" fmla="*/ 857503 h 2563305"/>
                    <a:gd name="connsiteX632" fmla="*/ 673399 w 2081801"/>
                    <a:gd name="connsiteY632" fmla="*/ 911319 h 2563305"/>
                    <a:gd name="connsiteX633" fmla="*/ 626665 w 2081801"/>
                    <a:gd name="connsiteY633" fmla="*/ 915567 h 2563305"/>
                    <a:gd name="connsiteX634" fmla="*/ 504873 w 2081801"/>
                    <a:gd name="connsiteY634" fmla="*/ 553022 h 2563305"/>
                    <a:gd name="connsiteX635" fmla="*/ 496375 w 2081801"/>
                    <a:gd name="connsiteY635" fmla="*/ 550190 h 2563305"/>
                    <a:gd name="connsiteX636" fmla="*/ 659237 w 2081801"/>
                    <a:gd name="connsiteY636" fmla="*/ 466635 h 2563305"/>
                    <a:gd name="connsiteX637" fmla="*/ 795192 w 2081801"/>
                    <a:gd name="connsiteY637" fmla="*/ 570017 h 2563305"/>
                    <a:gd name="connsiteX638" fmla="*/ 504873 w 2081801"/>
                    <a:gd name="connsiteY638" fmla="*/ 553022 h 2563305"/>
                    <a:gd name="connsiteX639" fmla="*/ 1094008 w 2081801"/>
                    <a:gd name="connsiteY639" fmla="*/ 485045 h 2563305"/>
                    <a:gd name="connsiteX640" fmla="*/ 1157737 w 2081801"/>
                    <a:gd name="connsiteY640" fmla="*/ 538860 h 2563305"/>
                    <a:gd name="connsiteX641" fmla="*/ 1146407 w 2081801"/>
                    <a:gd name="connsiteY641" fmla="*/ 591260 h 2563305"/>
                    <a:gd name="connsiteX642" fmla="*/ 1035944 w 2081801"/>
                    <a:gd name="connsiteY642" fmla="*/ 585595 h 2563305"/>
                    <a:gd name="connsiteX643" fmla="*/ 996291 w 2081801"/>
                    <a:gd name="connsiteY643" fmla="*/ 414236 h 2563305"/>
                    <a:gd name="connsiteX644" fmla="*/ 1094008 w 2081801"/>
                    <a:gd name="connsiteY644" fmla="*/ 485045 h 2563305"/>
                    <a:gd name="connsiteX645" fmla="*/ 1033112 w 2081801"/>
                    <a:gd name="connsiteY645" fmla="*/ 585595 h 2563305"/>
                    <a:gd name="connsiteX646" fmla="*/ 1037360 w 2081801"/>
                    <a:gd name="connsiteY646" fmla="*/ 605422 h 2563305"/>
                    <a:gd name="connsiteX647" fmla="*/ 1016117 w 2081801"/>
                    <a:gd name="connsiteY647" fmla="*/ 584179 h 2563305"/>
                    <a:gd name="connsiteX648" fmla="*/ 1033112 w 2081801"/>
                    <a:gd name="connsiteY648" fmla="*/ 585595 h 2563305"/>
                    <a:gd name="connsiteX649" fmla="*/ 1297940 w 2081801"/>
                    <a:gd name="connsiteY649" fmla="*/ 752705 h 2563305"/>
                    <a:gd name="connsiteX650" fmla="*/ 1299356 w 2081801"/>
                    <a:gd name="connsiteY650" fmla="*/ 681896 h 2563305"/>
                    <a:gd name="connsiteX651" fmla="*/ 1326264 w 2081801"/>
                    <a:gd name="connsiteY651" fmla="*/ 679063 h 2563305"/>
                    <a:gd name="connsiteX652" fmla="*/ 1356003 w 2081801"/>
                    <a:gd name="connsiteY652" fmla="*/ 704555 h 2563305"/>
                    <a:gd name="connsiteX653" fmla="*/ 1348922 w 2081801"/>
                    <a:gd name="connsiteY653" fmla="*/ 747041 h 2563305"/>
                    <a:gd name="connsiteX654" fmla="*/ 1297940 w 2081801"/>
                    <a:gd name="connsiteY654" fmla="*/ 752705 h 2563305"/>
                    <a:gd name="connsiteX655" fmla="*/ 1314934 w 2081801"/>
                    <a:gd name="connsiteY655" fmla="*/ 946723 h 2563305"/>
                    <a:gd name="connsiteX656" fmla="*/ 1317766 w 2081801"/>
                    <a:gd name="connsiteY656" fmla="*/ 933978 h 2563305"/>
                    <a:gd name="connsiteX657" fmla="*/ 1334760 w 2081801"/>
                    <a:gd name="connsiteY657" fmla="*/ 942475 h 2563305"/>
                    <a:gd name="connsiteX658" fmla="*/ 1314934 w 2081801"/>
                    <a:gd name="connsiteY658" fmla="*/ 946723 h 2563305"/>
                    <a:gd name="connsiteX659" fmla="*/ 1327679 w 2081801"/>
                    <a:gd name="connsiteY659" fmla="*/ 1146406 h 2563305"/>
                    <a:gd name="connsiteX660" fmla="*/ 1450888 w 2081801"/>
                    <a:gd name="connsiteY660" fmla="*/ 1048689 h 2563305"/>
                    <a:gd name="connsiteX661" fmla="*/ 1419732 w 2081801"/>
                    <a:gd name="connsiteY661" fmla="*/ 1136493 h 2563305"/>
                    <a:gd name="connsiteX662" fmla="*/ 1327679 w 2081801"/>
                    <a:gd name="connsiteY662" fmla="*/ 1146406 h 2563305"/>
                    <a:gd name="connsiteX663" fmla="*/ 1271032 w 2081801"/>
                    <a:gd name="connsiteY663" fmla="*/ 1190308 h 2563305"/>
                    <a:gd name="connsiteX664" fmla="*/ 1262535 w 2081801"/>
                    <a:gd name="connsiteY664" fmla="*/ 1235627 h 2563305"/>
                    <a:gd name="connsiteX665" fmla="*/ 1245541 w 2081801"/>
                    <a:gd name="connsiteY665" fmla="*/ 1401321 h 2563305"/>
                    <a:gd name="connsiteX666" fmla="*/ 1234211 w 2081801"/>
                    <a:gd name="connsiteY666" fmla="*/ 1414067 h 2563305"/>
                    <a:gd name="connsiteX667" fmla="*/ 1154904 w 2081801"/>
                    <a:gd name="connsiteY667" fmla="*/ 1391408 h 2563305"/>
                    <a:gd name="connsiteX668" fmla="*/ 1123748 w 2081801"/>
                    <a:gd name="connsiteY668" fmla="*/ 1306436 h 2563305"/>
                    <a:gd name="connsiteX669" fmla="*/ 1271032 w 2081801"/>
                    <a:gd name="connsiteY669" fmla="*/ 1190308 h 2563305"/>
                    <a:gd name="connsiteX670" fmla="*/ 781030 w 2081801"/>
                    <a:gd name="connsiteY670" fmla="*/ 901405 h 2563305"/>
                    <a:gd name="connsiteX671" fmla="*/ 687561 w 2081801"/>
                    <a:gd name="connsiteY671" fmla="*/ 887243 h 2563305"/>
                    <a:gd name="connsiteX672" fmla="*/ 680480 w 2081801"/>
                    <a:gd name="connsiteY672" fmla="*/ 850422 h 2563305"/>
                    <a:gd name="connsiteX673" fmla="*/ 1102505 w 2081801"/>
                    <a:gd name="connsiteY673" fmla="*/ 781029 h 2563305"/>
                    <a:gd name="connsiteX674" fmla="*/ 1102505 w 2081801"/>
                    <a:gd name="connsiteY674" fmla="*/ 781029 h 2563305"/>
                    <a:gd name="connsiteX675" fmla="*/ 1120916 w 2081801"/>
                    <a:gd name="connsiteY675" fmla="*/ 701722 h 2563305"/>
                    <a:gd name="connsiteX676" fmla="*/ 1130829 w 2081801"/>
                    <a:gd name="connsiteY676" fmla="*/ 700306 h 2563305"/>
                    <a:gd name="connsiteX677" fmla="*/ 1198806 w 2081801"/>
                    <a:gd name="connsiteY677" fmla="*/ 765451 h 2563305"/>
                    <a:gd name="connsiteX678" fmla="*/ 1198806 w 2081801"/>
                    <a:gd name="connsiteY678" fmla="*/ 765451 h 2563305"/>
                    <a:gd name="connsiteX679" fmla="*/ 1293691 w 2081801"/>
                    <a:gd name="connsiteY679" fmla="*/ 754122 h 2563305"/>
                    <a:gd name="connsiteX680" fmla="*/ 1290859 w 2081801"/>
                    <a:gd name="connsiteY680" fmla="*/ 833428 h 2563305"/>
                    <a:gd name="connsiteX681" fmla="*/ 1242708 w 2081801"/>
                    <a:gd name="connsiteY681" fmla="*/ 907070 h 2563305"/>
                    <a:gd name="connsiteX682" fmla="*/ 1132245 w 2081801"/>
                    <a:gd name="connsiteY682" fmla="*/ 911319 h 2563305"/>
                    <a:gd name="connsiteX683" fmla="*/ 1132245 w 2081801"/>
                    <a:gd name="connsiteY683" fmla="*/ 911319 h 2563305"/>
                    <a:gd name="connsiteX684" fmla="*/ 1112419 w 2081801"/>
                    <a:gd name="connsiteY684" fmla="*/ 950972 h 2563305"/>
                    <a:gd name="connsiteX685" fmla="*/ 946724 w 2081801"/>
                    <a:gd name="connsiteY685" fmla="*/ 925481 h 2563305"/>
                    <a:gd name="connsiteX686" fmla="*/ 946724 w 2081801"/>
                    <a:gd name="connsiteY686" fmla="*/ 885827 h 2563305"/>
                    <a:gd name="connsiteX687" fmla="*/ 946724 w 2081801"/>
                    <a:gd name="connsiteY687" fmla="*/ 885827 h 2563305"/>
                    <a:gd name="connsiteX688" fmla="*/ 781030 w 2081801"/>
                    <a:gd name="connsiteY688" fmla="*/ 901405 h 2563305"/>
                    <a:gd name="connsiteX689" fmla="*/ 1292275 w 2081801"/>
                    <a:gd name="connsiteY689" fmla="*/ 919816 h 2563305"/>
                    <a:gd name="connsiteX690" fmla="*/ 1295107 w 2081801"/>
                    <a:gd name="connsiteY690" fmla="*/ 834844 h 2563305"/>
                    <a:gd name="connsiteX691" fmla="*/ 1346090 w 2081801"/>
                    <a:gd name="connsiteY691" fmla="*/ 758370 h 2563305"/>
                    <a:gd name="connsiteX692" fmla="*/ 1316350 w 2081801"/>
                    <a:gd name="connsiteY692" fmla="*/ 931145 h 2563305"/>
                    <a:gd name="connsiteX693" fmla="*/ 1292275 w 2081801"/>
                    <a:gd name="connsiteY693" fmla="*/ 919816 h 2563305"/>
                    <a:gd name="connsiteX694" fmla="*/ 1320599 w 2081801"/>
                    <a:gd name="connsiteY694" fmla="*/ 1150655 h 2563305"/>
                    <a:gd name="connsiteX695" fmla="*/ 1324847 w 2081801"/>
                    <a:gd name="connsiteY695" fmla="*/ 1147823 h 2563305"/>
                    <a:gd name="connsiteX696" fmla="*/ 1419732 w 2081801"/>
                    <a:gd name="connsiteY696" fmla="*/ 1139326 h 2563305"/>
                    <a:gd name="connsiteX697" fmla="*/ 1409819 w 2081801"/>
                    <a:gd name="connsiteY697" fmla="*/ 1169065 h 2563305"/>
                    <a:gd name="connsiteX698" fmla="*/ 1320599 w 2081801"/>
                    <a:gd name="connsiteY698" fmla="*/ 1150655 h 2563305"/>
                    <a:gd name="connsiteX699" fmla="*/ 1278113 w 2081801"/>
                    <a:gd name="connsiteY699" fmla="*/ 1152071 h 2563305"/>
                    <a:gd name="connsiteX700" fmla="*/ 1272448 w 2081801"/>
                    <a:gd name="connsiteY700" fmla="*/ 1187476 h 2563305"/>
                    <a:gd name="connsiteX701" fmla="*/ 1123748 w 2081801"/>
                    <a:gd name="connsiteY701" fmla="*/ 1303604 h 2563305"/>
                    <a:gd name="connsiteX702" fmla="*/ 1075598 w 2081801"/>
                    <a:gd name="connsiteY702" fmla="*/ 1170482 h 2563305"/>
                    <a:gd name="connsiteX703" fmla="*/ 1278113 w 2081801"/>
                    <a:gd name="connsiteY703" fmla="*/ 1152071 h 2563305"/>
                    <a:gd name="connsiteX704" fmla="*/ 1273864 w 2081801"/>
                    <a:gd name="connsiteY704" fmla="*/ 1186060 h 2563305"/>
                    <a:gd name="connsiteX705" fmla="*/ 1279529 w 2081801"/>
                    <a:gd name="connsiteY705" fmla="*/ 1153487 h 2563305"/>
                    <a:gd name="connsiteX706" fmla="*/ 1305021 w 2081801"/>
                    <a:gd name="connsiteY706" fmla="*/ 1150655 h 2563305"/>
                    <a:gd name="connsiteX707" fmla="*/ 1316350 w 2081801"/>
                    <a:gd name="connsiteY707" fmla="*/ 1153487 h 2563305"/>
                    <a:gd name="connsiteX708" fmla="*/ 1273864 w 2081801"/>
                    <a:gd name="connsiteY708" fmla="*/ 1186060 h 2563305"/>
                    <a:gd name="connsiteX709" fmla="*/ 1273864 w 2081801"/>
                    <a:gd name="connsiteY709" fmla="*/ 1188892 h 2563305"/>
                    <a:gd name="connsiteX710" fmla="*/ 1319183 w 2081801"/>
                    <a:gd name="connsiteY710" fmla="*/ 1153487 h 2563305"/>
                    <a:gd name="connsiteX711" fmla="*/ 1409819 w 2081801"/>
                    <a:gd name="connsiteY711" fmla="*/ 1171898 h 2563305"/>
                    <a:gd name="connsiteX712" fmla="*/ 1401322 w 2081801"/>
                    <a:gd name="connsiteY712" fmla="*/ 1194557 h 2563305"/>
                    <a:gd name="connsiteX713" fmla="*/ 1265367 w 2081801"/>
                    <a:gd name="connsiteY713" fmla="*/ 1242707 h 2563305"/>
                    <a:gd name="connsiteX714" fmla="*/ 1266783 w 2081801"/>
                    <a:gd name="connsiteY714" fmla="*/ 1235627 h 2563305"/>
                    <a:gd name="connsiteX715" fmla="*/ 1273864 w 2081801"/>
                    <a:gd name="connsiteY715" fmla="*/ 1188892 h 2563305"/>
                    <a:gd name="connsiteX716" fmla="*/ 1263951 w 2081801"/>
                    <a:gd name="connsiteY716" fmla="*/ 1242707 h 2563305"/>
                    <a:gd name="connsiteX717" fmla="*/ 1348922 w 2081801"/>
                    <a:gd name="connsiteY717" fmla="*/ 1285193 h 2563305"/>
                    <a:gd name="connsiteX718" fmla="*/ 1246957 w 2081801"/>
                    <a:gd name="connsiteY718" fmla="*/ 1397072 h 2563305"/>
                    <a:gd name="connsiteX719" fmla="*/ 1263951 w 2081801"/>
                    <a:gd name="connsiteY719" fmla="*/ 1242707 h 2563305"/>
                    <a:gd name="connsiteX720" fmla="*/ 1067100 w 2081801"/>
                    <a:gd name="connsiteY720" fmla="*/ 636578 h 2563305"/>
                    <a:gd name="connsiteX721" fmla="*/ 1048690 w 2081801"/>
                    <a:gd name="connsiteY721" fmla="*/ 645075 h 2563305"/>
                    <a:gd name="connsiteX722" fmla="*/ 1040193 w 2081801"/>
                    <a:gd name="connsiteY722" fmla="*/ 611086 h 2563305"/>
                    <a:gd name="connsiteX723" fmla="*/ 1067100 w 2081801"/>
                    <a:gd name="connsiteY723" fmla="*/ 636578 h 2563305"/>
                    <a:gd name="connsiteX724" fmla="*/ 1200222 w 2081801"/>
                    <a:gd name="connsiteY724" fmla="*/ 764035 h 2563305"/>
                    <a:gd name="connsiteX725" fmla="*/ 1135078 w 2081801"/>
                    <a:gd name="connsiteY725" fmla="*/ 700306 h 2563305"/>
                    <a:gd name="connsiteX726" fmla="*/ 1297940 w 2081801"/>
                    <a:gd name="connsiteY726" fmla="*/ 683312 h 2563305"/>
                    <a:gd name="connsiteX727" fmla="*/ 1296524 w 2081801"/>
                    <a:gd name="connsiteY727" fmla="*/ 754122 h 2563305"/>
                    <a:gd name="connsiteX728" fmla="*/ 1200222 w 2081801"/>
                    <a:gd name="connsiteY728" fmla="*/ 764035 h 2563305"/>
                    <a:gd name="connsiteX729" fmla="*/ 1129413 w 2081801"/>
                    <a:gd name="connsiteY729" fmla="*/ 698890 h 2563305"/>
                    <a:gd name="connsiteX730" fmla="*/ 1120916 w 2081801"/>
                    <a:gd name="connsiteY730" fmla="*/ 700306 h 2563305"/>
                    <a:gd name="connsiteX731" fmla="*/ 1122332 w 2081801"/>
                    <a:gd name="connsiteY731" fmla="*/ 693225 h 2563305"/>
                    <a:gd name="connsiteX732" fmla="*/ 1129413 w 2081801"/>
                    <a:gd name="connsiteY732" fmla="*/ 698890 h 2563305"/>
                    <a:gd name="connsiteX733" fmla="*/ 1140742 w 2081801"/>
                    <a:gd name="connsiteY733" fmla="*/ 605422 h 2563305"/>
                    <a:gd name="connsiteX734" fmla="*/ 1122332 w 2081801"/>
                    <a:gd name="connsiteY734" fmla="*/ 687560 h 2563305"/>
                    <a:gd name="connsiteX735" fmla="*/ 1069933 w 2081801"/>
                    <a:gd name="connsiteY735" fmla="*/ 637994 h 2563305"/>
                    <a:gd name="connsiteX736" fmla="*/ 1140742 w 2081801"/>
                    <a:gd name="connsiteY736" fmla="*/ 605422 h 2563305"/>
                    <a:gd name="connsiteX737" fmla="*/ 1119500 w 2081801"/>
                    <a:gd name="connsiteY737" fmla="*/ 698890 h 2563305"/>
                    <a:gd name="connsiteX738" fmla="*/ 1062852 w 2081801"/>
                    <a:gd name="connsiteY738" fmla="*/ 704555 h 2563305"/>
                    <a:gd name="connsiteX739" fmla="*/ 1048690 w 2081801"/>
                    <a:gd name="connsiteY739" fmla="*/ 646491 h 2563305"/>
                    <a:gd name="connsiteX740" fmla="*/ 1068517 w 2081801"/>
                    <a:gd name="connsiteY740" fmla="*/ 637994 h 2563305"/>
                    <a:gd name="connsiteX741" fmla="*/ 1122332 w 2081801"/>
                    <a:gd name="connsiteY741" fmla="*/ 688977 h 2563305"/>
                    <a:gd name="connsiteX742" fmla="*/ 1119500 w 2081801"/>
                    <a:gd name="connsiteY742" fmla="*/ 698890 h 2563305"/>
                    <a:gd name="connsiteX743" fmla="*/ 1101089 w 2081801"/>
                    <a:gd name="connsiteY743" fmla="*/ 778197 h 2563305"/>
                    <a:gd name="connsiteX744" fmla="*/ 679064 w 2081801"/>
                    <a:gd name="connsiteY744" fmla="*/ 847590 h 2563305"/>
                    <a:gd name="connsiteX745" fmla="*/ 659237 w 2081801"/>
                    <a:gd name="connsiteY745" fmla="*/ 731462 h 2563305"/>
                    <a:gd name="connsiteX746" fmla="*/ 681897 w 2081801"/>
                    <a:gd name="connsiteY746" fmla="*/ 737127 h 2563305"/>
                    <a:gd name="connsiteX747" fmla="*/ 681897 w 2081801"/>
                    <a:gd name="connsiteY747" fmla="*/ 737127 h 2563305"/>
                    <a:gd name="connsiteX748" fmla="*/ 764035 w 2081801"/>
                    <a:gd name="connsiteY748" fmla="*/ 659237 h 2563305"/>
                    <a:gd name="connsiteX749" fmla="*/ 901406 w 2081801"/>
                    <a:gd name="connsiteY749" fmla="*/ 714468 h 2563305"/>
                    <a:gd name="connsiteX750" fmla="*/ 901406 w 2081801"/>
                    <a:gd name="connsiteY750" fmla="*/ 714468 h 2563305"/>
                    <a:gd name="connsiteX751" fmla="*/ 1045857 w 2081801"/>
                    <a:gd name="connsiteY751" fmla="*/ 649323 h 2563305"/>
                    <a:gd name="connsiteX752" fmla="*/ 1060019 w 2081801"/>
                    <a:gd name="connsiteY752" fmla="*/ 708803 h 2563305"/>
                    <a:gd name="connsiteX753" fmla="*/ 1060019 w 2081801"/>
                    <a:gd name="connsiteY753" fmla="*/ 708803 h 2563305"/>
                    <a:gd name="connsiteX754" fmla="*/ 1118083 w 2081801"/>
                    <a:gd name="connsiteY754" fmla="*/ 703139 h 2563305"/>
                    <a:gd name="connsiteX755" fmla="*/ 1101089 w 2081801"/>
                    <a:gd name="connsiteY755" fmla="*/ 778197 h 2563305"/>
                    <a:gd name="connsiteX756" fmla="*/ 1292275 w 2081801"/>
                    <a:gd name="connsiteY756" fmla="*/ 952388 h 2563305"/>
                    <a:gd name="connsiteX757" fmla="*/ 1293691 w 2081801"/>
                    <a:gd name="connsiteY757" fmla="*/ 922648 h 2563305"/>
                    <a:gd name="connsiteX758" fmla="*/ 1316350 w 2081801"/>
                    <a:gd name="connsiteY758" fmla="*/ 933978 h 2563305"/>
                    <a:gd name="connsiteX759" fmla="*/ 1313518 w 2081801"/>
                    <a:gd name="connsiteY759" fmla="*/ 948140 h 2563305"/>
                    <a:gd name="connsiteX760" fmla="*/ 1292275 w 2081801"/>
                    <a:gd name="connsiteY760" fmla="*/ 952388 h 2563305"/>
                    <a:gd name="connsiteX761" fmla="*/ 1279529 w 2081801"/>
                    <a:gd name="connsiteY761" fmla="*/ 1150655 h 2563305"/>
                    <a:gd name="connsiteX762" fmla="*/ 1280945 w 2081801"/>
                    <a:gd name="connsiteY762" fmla="*/ 1146406 h 2563305"/>
                    <a:gd name="connsiteX763" fmla="*/ 1297940 w 2081801"/>
                    <a:gd name="connsiteY763" fmla="*/ 1149239 h 2563305"/>
                    <a:gd name="connsiteX764" fmla="*/ 1279529 w 2081801"/>
                    <a:gd name="connsiteY764" fmla="*/ 1150655 h 2563305"/>
                    <a:gd name="connsiteX765" fmla="*/ 1204471 w 2081801"/>
                    <a:gd name="connsiteY765" fmla="*/ 966550 h 2563305"/>
                    <a:gd name="connsiteX766" fmla="*/ 1200222 w 2081801"/>
                    <a:gd name="connsiteY766" fmla="*/ 973631 h 2563305"/>
                    <a:gd name="connsiteX767" fmla="*/ 1091176 w 2081801"/>
                    <a:gd name="connsiteY767" fmla="*/ 999122 h 2563305"/>
                    <a:gd name="connsiteX768" fmla="*/ 1113835 w 2081801"/>
                    <a:gd name="connsiteY768" fmla="*/ 953804 h 2563305"/>
                    <a:gd name="connsiteX769" fmla="*/ 1204471 w 2081801"/>
                    <a:gd name="connsiteY769" fmla="*/ 966550 h 2563305"/>
                    <a:gd name="connsiteX770" fmla="*/ 1265367 w 2081801"/>
                    <a:gd name="connsiteY770" fmla="*/ 905654 h 2563305"/>
                    <a:gd name="connsiteX771" fmla="*/ 1265367 w 2081801"/>
                    <a:gd name="connsiteY771" fmla="*/ 905654 h 2563305"/>
                    <a:gd name="connsiteX772" fmla="*/ 1246957 w 2081801"/>
                    <a:gd name="connsiteY772" fmla="*/ 905654 h 2563305"/>
                    <a:gd name="connsiteX773" fmla="*/ 1293691 w 2081801"/>
                    <a:gd name="connsiteY773" fmla="*/ 836261 h 2563305"/>
                    <a:gd name="connsiteX774" fmla="*/ 1290859 w 2081801"/>
                    <a:gd name="connsiteY774" fmla="*/ 916984 h 2563305"/>
                    <a:gd name="connsiteX775" fmla="*/ 1265367 w 2081801"/>
                    <a:gd name="connsiteY775" fmla="*/ 905654 h 2563305"/>
                    <a:gd name="connsiteX776" fmla="*/ 1220049 w 2081801"/>
                    <a:gd name="connsiteY776" fmla="*/ 969383 h 2563305"/>
                    <a:gd name="connsiteX777" fmla="*/ 1203055 w 2081801"/>
                    <a:gd name="connsiteY777" fmla="*/ 972215 h 2563305"/>
                    <a:gd name="connsiteX778" fmla="*/ 1207303 w 2081801"/>
                    <a:gd name="connsiteY778" fmla="*/ 966550 h 2563305"/>
                    <a:gd name="connsiteX779" fmla="*/ 1220049 w 2081801"/>
                    <a:gd name="connsiteY779" fmla="*/ 969383 h 2563305"/>
                    <a:gd name="connsiteX780" fmla="*/ 1289443 w 2081801"/>
                    <a:gd name="connsiteY780" fmla="*/ 955221 h 2563305"/>
                    <a:gd name="connsiteX781" fmla="*/ 1289443 w 2081801"/>
                    <a:gd name="connsiteY781" fmla="*/ 977880 h 2563305"/>
                    <a:gd name="connsiteX782" fmla="*/ 1231379 w 2081801"/>
                    <a:gd name="connsiteY782" fmla="*/ 969383 h 2563305"/>
                    <a:gd name="connsiteX783" fmla="*/ 1289443 w 2081801"/>
                    <a:gd name="connsiteY783" fmla="*/ 955221 h 2563305"/>
                    <a:gd name="connsiteX784" fmla="*/ 1289443 w 2081801"/>
                    <a:gd name="connsiteY784" fmla="*/ 952388 h 2563305"/>
                    <a:gd name="connsiteX785" fmla="*/ 1224298 w 2081801"/>
                    <a:gd name="connsiteY785" fmla="*/ 966550 h 2563305"/>
                    <a:gd name="connsiteX786" fmla="*/ 1207303 w 2081801"/>
                    <a:gd name="connsiteY786" fmla="*/ 963718 h 2563305"/>
                    <a:gd name="connsiteX787" fmla="*/ 1244124 w 2081801"/>
                    <a:gd name="connsiteY787" fmla="*/ 907070 h 2563305"/>
                    <a:gd name="connsiteX788" fmla="*/ 1262535 w 2081801"/>
                    <a:gd name="connsiteY788" fmla="*/ 907070 h 2563305"/>
                    <a:gd name="connsiteX789" fmla="*/ 1289443 w 2081801"/>
                    <a:gd name="connsiteY789" fmla="*/ 919816 h 2563305"/>
                    <a:gd name="connsiteX790" fmla="*/ 1289443 w 2081801"/>
                    <a:gd name="connsiteY790" fmla="*/ 952388 h 2563305"/>
                    <a:gd name="connsiteX791" fmla="*/ 1242708 w 2081801"/>
                    <a:gd name="connsiteY791" fmla="*/ 908486 h 2563305"/>
                    <a:gd name="connsiteX792" fmla="*/ 1205887 w 2081801"/>
                    <a:gd name="connsiteY792" fmla="*/ 963718 h 2563305"/>
                    <a:gd name="connsiteX793" fmla="*/ 1115251 w 2081801"/>
                    <a:gd name="connsiteY793" fmla="*/ 949556 h 2563305"/>
                    <a:gd name="connsiteX794" fmla="*/ 1135078 w 2081801"/>
                    <a:gd name="connsiteY794" fmla="*/ 911319 h 2563305"/>
                    <a:gd name="connsiteX795" fmla="*/ 1242708 w 2081801"/>
                    <a:gd name="connsiteY795" fmla="*/ 908486 h 2563305"/>
                    <a:gd name="connsiteX796" fmla="*/ 1195974 w 2081801"/>
                    <a:gd name="connsiteY796" fmla="*/ 1126580 h 2563305"/>
                    <a:gd name="connsiteX797" fmla="*/ 1103921 w 2081801"/>
                    <a:gd name="connsiteY797" fmla="*/ 1120915 h 2563305"/>
                    <a:gd name="connsiteX798" fmla="*/ 1200222 w 2081801"/>
                    <a:gd name="connsiteY798" fmla="*/ 976464 h 2563305"/>
                    <a:gd name="connsiteX799" fmla="*/ 1224298 w 2081801"/>
                    <a:gd name="connsiteY799" fmla="*/ 970799 h 2563305"/>
                    <a:gd name="connsiteX800" fmla="*/ 1289443 w 2081801"/>
                    <a:gd name="connsiteY800" fmla="*/ 980712 h 2563305"/>
                    <a:gd name="connsiteX801" fmla="*/ 1289443 w 2081801"/>
                    <a:gd name="connsiteY801" fmla="*/ 980712 h 2563305"/>
                    <a:gd name="connsiteX802" fmla="*/ 1289443 w 2081801"/>
                    <a:gd name="connsiteY802" fmla="*/ 955221 h 2563305"/>
                    <a:gd name="connsiteX803" fmla="*/ 1310685 w 2081801"/>
                    <a:gd name="connsiteY803" fmla="*/ 950972 h 2563305"/>
                    <a:gd name="connsiteX804" fmla="*/ 1276697 w 2081801"/>
                    <a:gd name="connsiteY804" fmla="*/ 1144990 h 2563305"/>
                    <a:gd name="connsiteX805" fmla="*/ 1195974 w 2081801"/>
                    <a:gd name="connsiteY805" fmla="*/ 1126580 h 2563305"/>
                    <a:gd name="connsiteX806" fmla="*/ 1054355 w 2081801"/>
                    <a:gd name="connsiteY806" fmla="*/ 1119499 h 2563305"/>
                    <a:gd name="connsiteX807" fmla="*/ 1071349 w 2081801"/>
                    <a:gd name="connsiteY807" fmla="*/ 1166233 h 2563305"/>
                    <a:gd name="connsiteX808" fmla="*/ 1068517 w 2081801"/>
                    <a:gd name="connsiteY808" fmla="*/ 1170482 h 2563305"/>
                    <a:gd name="connsiteX809" fmla="*/ 1000540 w 2081801"/>
                    <a:gd name="connsiteY809" fmla="*/ 1176146 h 2563305"/>
                    <a:gd name="connsiteX810" fmla="*/ 1030279 w 2081801"/>
                    <a:gd name="connsiteY810" fmla="*/ 1116666 h 2563305"/>
                    <a:gd name="connsiteX811" fmla="*/ 1054355 w 2081801"/>
                    <a:gd name="connsiteY811" fmla="*/ 1119499 h 2563305"/>
                    <a:gd name="connsiteX812" fmla="*/ 1198806 w 2081801"/>
                    <a:gd name="connsiteY812" fmla="*/ 976464 h 2563305"/>
                    <a:gd name="connsiteX813" fmla="*/ 1102505 w 2081801"/>
                    <a:gd name="connsiteY813" fmla="*/ 1120915 h 2563305"/>
                    <a:gd name="connsiteX814" fmla="*/ 1055771 w 2081801"/>
                    <a:gd name="connsiteY814" fmla="*/ 1118083 h 2563305"/>
                    <a:gd name="connsiteX815" fmla="*/ 1045857 w 2081801"/>
                    <a:gd name="connsiteY815" fmla="*/ 1089759 h 2563305"/>
                    <a:gd name="connsiteX816" fmla="*/ 1091176 w 2081801"/>
                    <a:gd name="connsiteY816" fmla="*/ 1001955 h 2563305"/>
                    <a:gd name="connsiteX817" fmla="*/ 1198806 w 2081801"/>
                    <a:gd name="connsiteY817" fmla="*/ 976464 h 2563305"/>
                    <a:gd name="connsiteX818" fmla="*/ 1031696 w 2081801"/>
                    <a:gd name="connsiteY818" fmla="*/ 1115250 h 2563305"/>
                    <a:gd name="connsiteX819" fmla="*/ 1044441 w 2081801"/>
                    <a:gd name="connsiteY819" fmla="*/ 1091175 h 2563305"/>
                    <a:gd name="connsiteX820" fmla="*/ 1052938 w 2081801"/>
                    <a:gd name="connsiteY820" fmla="*/ 1116666 h 2563305"/>
                    <a:gd name="connsiteX821" fmla="*/ 1031696 w 2081801"/>
                    <a:gd name="connsiteY821" fmla="*/ 1115250 h 2563305"/>
                    <a:gd name="connsiteX822" fmla="*/ 1088343 w 2081801"/>
                    <a:gd name="connsiteY822" fmla="*/ 1000539 h 2563305"/>
                    <a:gd name="connsiteX823" fmla="*/ 1045857 w 2081801"/>
                    <a:gd name="connsiteY823" fmla="*/ 1085510 h 2563305"/>
                    <a:gd name="connsiteX824" fmla="*/ 1020366 w 2081801"/>
                    <a:gd name="connsiteY824" fmla="*/ 1016117 h 2563305"/>
                    <a:gd name="connsiteX825" fmla="*/ 1088343 w 2081801"/>
                    <a:gd name="connsiteY825" fmla="*/ 1000539 h 2563305"/>
                    <a:gd name="connsiteX826" fmla="*/ 1088343 w 2081801"/>
                    <a:gd name="connsiteY826" fmla="*/ 999122 h 2563305"/>
                    <a:gd name="connsiteX827" fmla="*/ 1016117 w 2081801"/>
                    <a:gd name="connsiteY827" fmla="*/ 1016117 h 2563305"/>
                    <a:gd name="connsiteX828" fmla="*/ 1016117 w 2081801"/>
                    <a:gd name="connsiteY828" fmla="*/ 1016117 h 2563305"/>
                    <a:gd name="connsiteX829" fmla="*/ 1043025 w 2081801"/>
                    <a:gd name="connsiteY829" fmla="*/ 1089759 h 2563305"/>
                    <a:gd name="connsiteX830" fmla="*/ 1030279 w 2081801"/>
                    <a:gd name="connsiteY830" fmla="*/ 1116666 h 2563305"/>
                    <a:gd name="connsiteX831" fmla="*/ 946724 w 2081801"/>
                    <a:gd name="connsiteY831" fmla="*/ 1111002 h 2563305"/>
                    <a:gd name="connsiteX832" fmla="*/ 948140 w 2081801"/>
                    <a:gd name="connsiteY832" fmla="*/ 929729 h 2563305"/>
                    <a:gd name="connsiteX833" fmla="*/ 1113835 w 2081801"/>
                    <a:gd name="connsiteY833" fmla="*/ 953804 h 2563305"/>
                    <a:gd name="connsiteX834" fmla="*/ 1088343 w 2081801"/>
                    <a:gd name="connsiteY834" fmla="*/ 999122 h 2563305"/>
                    <a:gd name="connsiteX835" fmla="*/ 1101089 w 2081801"/>
                    <a:gd name="connsiteY835" fmla="*/ 1122331 h 2563305"/>
                    <a:gd name="connsiteX836" fmla="*/ 1072765 w 2081801"/>
                    <a:gd name="connsiteY836" fmla="*/ 1164817 h 2563305"/>
                    <a:gd name="connsiteX837" fmla="*/ 1055771 w 2081801"/>
                    <a:gd name="connsiteY837" fmla="*/ 1119499 h 2563305"/>
                    <a:gd name="connsiteX838" fmla="*/ 1101089 w 2081801"/>
                    <a:gd name="connsiteY838" fmla="*/ 1122331 h 2563305"/>
                    <a:gd name="connsiteX839" fmla="*/ 1102505 w 2081801"/>
                    <a:gd name="connsiteY839" fmla="*/ 1122331 h 2563305"/>
                    <a:gd name="connsiteX840" fmla="*/ 1195974 w 2081801"/>
                    <a:gd name="connsiteY840" fmla="*/ 1129412 h 2563305"/>
                    <a:gd name="connsiteX841" fmla="*/ 1279529 w 2081801"/>
                    <a:gd name="connsiteY841" fmla="*/ 1146406 h 2563305"/>
                    <a:gd name="connsiteX842" fmla="*/ 1278113 w 2081801"/>
                    <a:gd name="connsiteY842" fmla="*/ 1152071 h 2563305"/>
                    <a:gd name="connsiteX843" fmla="*/ 1074181 w 2081801"/>
                    <a:gd name="connsiteY843" fmla="*/ 1170482 h 2563305"/>
                    <a:gd name="connsiteX844" fmla="*/ 1072765 w 2081801"/>
                    <a:gd name="connsiteY844" fmla="*/ 1167649 h 2563305"/>
                    <a:gd name="connsiteX845" fmla="*/ 1102505 w 2081801"/>
                    <a:gd name="connsiteY845" fmla="*/ 1122331 h 2563305"/>
                    <a:gd name="connsiteX846" fmla="*/ 1296524 w 2081801"/>
                    <a:gd name="connsiteY846" fmla="*/ 680480 h 2563305"/>
                    <a:gd name="connsiteX847" fmla="*/ 1132245 w 2081801"/>
                    <a:gd name="connsiteY847" fmla="*/ 697474 h 2563305"/>
                    <a:gd name="connsiteX848" fmla="*/ 1123748 w 2081801"/>
                    <a:gd name="connsiteY848" fmla="*/ 688977 h 2563305"/>
                    <a:gd name="connsiteX849" fmla="*/ 1143575 w 2081801"/>
                    <a:gd name="connsiteY849" fmla="*/ 604005 h 2563305"/>
                    <a:gd name="connsiteX850" fmla="*/ 1169066 w 2081801"/>
                    <a:gd name="connsiteY850" fmla="*/ 592676 h 2563305"/>
                    <a:gd name="connsiteX851" fmla="*/ 1227130 w 2081801"/>
                    <a:gd name="connsiteY851" fmla="*/ 595508 h 2563305"/>
                    <a:gd name="connsiteX852" fmla="*/ 1297940 w 2081801"/>
                    <a:gd name="connsiteY852" fmla="*/ 654988 h 2563305"/>
                    <a:gd name="connsiteX853" fmla="*/ 1296524 w 2081801"/>
                    <a:gd name="connsiteY853" fmla="*/ 680480 h 2563305"/>
                    <a:gd name="connsiteX854" fmla="*/ 1144991 w 2081801"/>
                    <a:gd name="connsiteY854" fmla="*/ 591260 h 2563305"/>
                    <a:gd name="connsiteX855" fmla="*/ 1142159 w 2081801"/>
                    <a:gd name="connsiteY855" fmla="*/ 602589 h 2563305"/>
                    <a:gd name="connsiteX856" fmla="*/ 1069933 w 2081801"/>
                    <a:gd name="connsiteY856" fmla="*/ 635161 h 2563305"/>
                    <a:gd name="connsiteX857" fmla="*/ 1040193 w 2081801"/>
                    <a:gd name="connsiteY857" fmla="*/ 606838 h 2563305"/>
                    <a:gd name="connsiteX858" fmla="*/ 1034528 w 2081801"/>
                    <a:gd name="connsiteY858" fmla="*/ 584179 h 2563305"/>
                    <a:gd name="connsiteX859" fmla="*/ 1144991 w 2081801"/>
                    <a:gd name="connsiteY859" fmla="*/ 591260 h 2563305"/>
                    <a:gd name="connsiteX860" fmla="*/ 510537 w 2081801"/>
                    <a:gd name="connsiteY860" fmla="*/ 555855 h 2563305"/>
                    <a:gd name="connsiteX861" fmla="*/ 798024 w 2081801"/>
                    <a:gd name="connsiteY861" fmla="*/ 572849 h 2563305"/>
                    <a:gd name="connsiteX862" fmla="*/ 827764 w 2081801"/>
                    <a:gd name="connsiteY862" fmla="*/ 595508 h 2563305"/>
                    <a:gd name="connsiteX863" fmla="*/ 762619 w 2081801"/>
                    <a:gd name="connsiteY863" fmla="*/ 657821 h 2563305"/>
                    <a:gd name="connsiteX864" fmla="*/ 510537 w 2081801"/>
                    <a:gd name="connsiteY864" fmla="*/ 555855 h 2563305"/>
                    <a:gd name="connsiteX865" fmla="*/ 679064 w 2081801"/>
                    <a:gd name="connsiteY865" fmla="*/ 850422 h 2563305"/>
                    <a:gd name="connsiteX866" fmla="*/ 686145 w 2081801"/>
                    <a:gd name="connsiteY866" fmla="*/ 888660 h 2563305"/>
                    <a:gd name="connsiteX867" fmla="*/ 686145 w 2081801"/>
                    <a:gd name="connsiteY867" fmla="*/ 888660 h 2563305"/>
                    <a:gd name="connsiteX868" fmla="*/ 772533 w 2081801"/>
                    <a:gd name="connsiteY868" fmla="*/ 901405 h 2563305"/>
                    <a:gd name="connsiteX869" fmla="*/ 677648 w 2081801"/>
                    <a:gd name="connsiteY869" fmla="*/ 909903 h 2563305"/>
                    <a:gd name="connsiteX870" fmla="*/ 637995 w 2081801"/>
                    <a:gd name="connsiteY870" fmla="*/ 856087 h 2563305"/>
                    <a:gd name="connsiteX871" fmla="*/ 679064 w 2081801"/>
                    <a:gd name="connsiteY871" fmla="*/ 850422 h 2563305"/>
                    <a:gd name="connsiteX872" fmla="*/ 1071349 w 2081801"/>
                    <a:gd name="connsiteY872" fmla="*/ 1170482 h 2563305"/>
                    <a:gd name="connsiteX873" fmla="*/ 1072765 w 2081801"/>
                    <a:gd name="connsiteY873" fmla="*/ 1169065 h 2563305"/>
                    <a:gd name="connsiteX874" fmla="*/ 1072765 w 2081801"/>
                    <a:gd name="connsiteY874" fmla="*/ 1170482 h 2563305"/>
                    <a:gd name="connsiteX875" fmla="*/ 1071349 w 2081801"/>
                    <a:gd name="connsiteY875" fmla="*/ 1170482 h 2563305"/>
                    <a:gd name="connsiteX876" fmla="*/ 1402738 w 2081801"/>
                    <a:gd name="connsiteY876" fmla="*/ 1193141 h 2563305"/>
                    <a:gd name="connsiteX877" fmla="*/ 1409819 w 2081801"/>
                    <a:gd name="connsiteY877" fmla="*/ 1171898 h 2563305"/>
                    <a:gd name="connsiteX878" fmla="*/ 1443807 w 2081801"/>
                    <a:gd name="connsiteY878" fmla="*/ 1178979 h 2563305"/>
                    <a:gd name="connsiteX879" fmla="*/ 1402738 w 2081801"/>
                    <a:gd name="connsiteY879" fmla="*/ 1193141 h 2563305"/>
                    <a:gd name="connsiteX880" fmla="*/ 1347507 w 2081801"/>
                    <a:gd name="connsiteY880" fmla="*/ 748457 h 2563305"/>
                    <a:gd name="connsiteX881" fmla="*/ 1346090 w 2081801"/>
                    <a:gd name="connsiteY881" fmla="*/ 752705 h 2563305"/>
                    <a:gd name="connsiteX882" fmla="*/ 1293691 w 2081801"/>
                    <a:gd name="connsiteY882" fmla="*/ 830596 h 2563305"/>
                    <a:gd name="connsiteX883" fmla="*/ 1295107 w 2081801"/>
                    <a:gd name="connsiteY883" fmla="*/ 754122 h 2563305"/>
                    <a:gd name="connsiteX884" fmla="*/ 1347507 w 2081801"/>
                    <a:gd name="connsiteY884" fmla="*/ 748457 h 2563305"/>
                    <a:gd name="connsiteX885" fmla="*/ 1144991 w 2081801"/>
                    <a:gd name="connsiteY885" fmla="*/ 602589 h 2563305"/>
                    <a:gd name="connsiteX886" fmla="*/ 1147823 w 2081801"/>
                    <a:gd name="connsiteY886" fmla="*/ 592676 h 2563305"/>
                    <a:gd name="connsiteX887" fmla="*/ 1166234 w 2081801"/>
                    <a:gd name="connsiteY887" fmla="*/ 594092 h 2563305"/>
                    <a:gd name="connsiteX888" fmla="*/ 1144991 w 2081801"/>
                    <a:gd name="connsiteY888" fmla="*/ 602589 h 2563305"/>
                    <a:gd name="connsiteX889" fmla="*/ 901406 w 2081801"/>
                    <a:gd name="connsiteY889" fmla="*/ 711636 h 2563305"/>
                    <a:gd name="connsiteX890" fmla="*/ 765452 w 2081801"/>
                    <a:gd name="connsiteY890" fmla="*/ 657821 h 2563305"/>
                    <a:gd name="connsiteX891" fmla="*/ 832012 w 2081801"/>
                    <a:gd name="connsiteY891" fmla="*/ 595508 h 2563305"/>
                    <a:gd name="connsiteX892" fmla="*/ 832012 w 2081801"/>
                    <a:gd name="connsiteY892" fmla="*/ 595508 h 2563305"/>
                    <a:gd name="connsiteX893" fmla="*/ 802273 w 2081801"/>
                    <a:gd name="connsiteY893" fmla="*/ 572849 h 2563305"/>
                    <a:gd name="connsiteX894" fmla="*/ 1011869 w 2081801"/>
                    <a:gd name="connsiteY894" fmla="*/ 584179 h 2563305"/>
                    <a:gd name="connsiteX895" fmla="*/ 1037360 w 2081801"/>
                    <a:gd name="connsiteY895" fmla="*/ 608254 h 2563305"/>
                    <a:gd name="connsiteX896" fmla="*/ 1045857 w 2081801"/>
                    <a:gd name="connsiteY896" fmla="*/ 645075 h 2563305"/>
                    <a:gd name="connsiteX897" fmla="*/ 901406 w 2081801"/>
                    <a:gd name="connsiteY897" fmla="*/ 711636 h 2563305"/>
                    <a:gd name="connsiteX898" fmla="*/ 1000540 w 2081801"/>
                    <a:gd name="connsiteY898" fmla="*/ 1317765 h 2563305"/>
                    <a:gd name="connsiteX899" fmla="*/ 1000540 w 2081801"/>
                    <a:gd name="connsiteY899" fmla="*/ 1317765 h 2563305"/>
                    <a:gd name="connsiteX900" fmla="*/ 992042 w 2081801"/>
                    <a:gd name="connsiteY900" fmla="*/ 1289442 h 2563305"/>
                    <a:gd name="connsiteX901" fmla="*/ 1069933 w 2081801"/>
                    <a:gd name="connsiteY901" fmla="*/ 1171898 h 2563305"/>
                    <a:gd name="connsiteX902" fmla="*/ 1072765 w 2081801"/>
                    <a:gd name="connsiteY902" fmla="*/ 1171898 h 2563305"/>
                    <a:gd name="connsiteX903" fmla="*/ 1120916 w 2081801"/>
                    <a:gd name="connsiteY903" fmla="*/ 1305020 h 2563305"/>
                    <a:gd name="connsiteX904" fmla="*/ 1050106 w 2081801"/>
                    <a:gd name="connsiteY904" fmla="*/ 1360251 h 2563305"/>
                    <a:gd name="connsiteX905" fmla="*/ 990626 w 2081801"/>
                    <a:gd name="connsiteY905" fmla="*/ 1343257 h 2563305"/>
                    <a:gd name="connsiteX906" fmla="*/ 1000540 w 2081801"/>
                    <a:gd name="connsiteY906" fmla="*/ 1317765 h 2563305"/>
                    <a:gd name="connsiteX907" fmla="*/ 1054355 w 2081801"/>
                    <a:gd name="connsiteY907" fmla="*/ 1361667 h 2563305"/>
                    <a:gd name="connsiteX908" fmla="*/ 1122332 w 2081801"/>
                    <a:gd name="connsiteY908" fmla="*/ 1307852 h 2563305"/>
                    <a:gd name="connsiteX909" fmla="*/ 1152072 w 2081801"/>
                    <a:gd name="connsiteY909" fmla="*/ 1389991 h 2563305"/>
                    <a:gd name="connsiteX910" fmla="*/ 1054355 w 2081801"/>
                    <a:gd name="connsiteY910" fmla="*/ 1361667 h 2563305"/>
                    <a:gd name="connsiteX911" fmla="*/ 1351755 w 2081801"/>
                    <a:gd name="connsiteY911" fmla="*/ 1283777 h 2563305"/>
                    <a:gd name="connsiteX912" fmla="*/ 1269616 w 2081801"/>
                    <a:gd name="connsiteY912" fmla="*/ 1242707 h 2563305"/>
                    <a:gd name="connsiteX913" fmla="*/ 1399905 w 2081801"/>
                    <a:gd name="connsiteY913" fmla="*/ 1195973 h 2563305"/>
                    <a:gd name="connsiteX914" fmla="*/ 1380079 w 2081801"/>
                    <a:gd name="connsiteY914" fmla="*/ 1252621 h 2563305"/>
                    <a:gd name="connsiteX915" fmla="*/ 1351755 w 2081801"/>
                    <a:gd name="connsiteY915" fmla="*/ 1283777 h 2563305"/>
                    <a:gd name="connsiteX916" fmla="*/ 1446640 w 2081801"/>
                    <a:gd name="connsiteY916" fmla="*/ 1178979 h 2563305"/>
                    <a:gd name="connsiteX917" fmla="*/ 1384327 w 2081801"/>
                    <a:gd name="connsiteY917" fmla="*/ 1248372 h 2563305"/>
                    <a:gd name="connsiteX918" fmla="*/ 1402738 w 2081801"/>
                    <a:gd name="connsiteY918" fmla="*/ 1194557 h 2563305"/>
                    <a:gd name="connsiteX919" fmla="*/ 1446640 w 2081801"/>
                    <a:gd name="connsiteY919" fmla="*/ 1178979 h 2563305"/>
                    <a:gd name="connsiteX920" fmla="*/ 1146407 w 2081801"/>
                    <a:gd name="connsiteY920" fmla="*/ 589843 h 2563305"/>
                    <a:gd name="connsiteX921" fmla="*/ 1157737 w 2081801"/>
                    <a:gd name="connsiteY921" fmla="*/ 538860 h 2563305"/>
                    <a:gd name="connsiteX922" fmla="*/ 1201639 w 2081801"/>
                    <a:gd name="connsiteY922" fmla="*/ 575682 h 2563305"/>
                    <a:gd name="connsiteX923" fmla="*/ 1167650 w 2081801"/>
                    <a:gd name="connsiteY923" fmla="*/ 591260 h 2563305"/>
                    <a:gd name="connsiteX924" fmla="*/ 1146407 w 2081801"/>
                    <a:gd name="connsiteY924" fmla="*/ 589843 h 2563305"/>
                    <a:gd name="connsiteX925" fmla="*/ 799440 w 2081801"/>
                    <a:gd name="connsiteY925" fmla="*/ 570017 h 2563305"/>
                    <a:gd name="connsiteX926" fmla="*/ 662069 w 2081801"/>
                    <a:gd name="connsiteY926" fmla="*/ 465219 h 2563305"/>
                    <a:gd name="connsiteX927" fmla="*/ 812186 w 2081801"/>
                    <a:gd name="connsiteY927" fmla="*/ 388744 h 2563305"/>
                    <a:gd name="connsiteX928" fmla="*/ 1010453 w 2081801"/>
                    <a:gd name="connsiteY928" fmla="*/ 581346 h 2563305"/>
                    <a:gd name="connsiteX929" fmla="*/ 799440 w 2081801"/>
                    <a:gd name="connsiteY929" fmla="*/ 570017 h 2563305"/>
                    <a:gd name="connsiteX930" fmla="*/ 492127 w 2081801"/>
                    <a:gd name="connsiteY930" fmla="*/ 550190 h 2563305"/>
                    <a:gd name="connsiteX931" fmla="*/ 483630 w 2081801"/>
                    <a:gd name="connsiteY931" fmla="*/ 554439 h 2563305"/>
                    <a:gd name="connsiteX932" fmla="*/ 504873 w 2081801"/>
                    <a:gd name="connsiteY932" fmla="*/ 555855 h 2563305"/>
                    <a:gd name="connsiteX933" fmla="*/ 762619 w 2081801"/>
                    <a:gd name="connsiteY933" fmla="*/ 659237 h 2563305"/>
                    <a:gd name="connsiteX934" fmla="*/ 681897 w 2081801"/>
                    <a:gd name="connsiteY934" fmla="*/ 735711 h 2563305"/>
                    <a:gd name="connsiteX935" fmla="*/ 659237 w 2081801"/>
                    <a:gd name="connsiteY935" fmla="*/ 730046 h 2563305"/>
                    <a:gd name="connsiteX936" fmla="*/ 639411 w 2081801"/>
                    <a:gd name="connsiteY936" fmla="*/ 621000 h 2563305"/>
                    <a:gd name="connsiteX937" fmla="*/ 639411 w 2081801"/>
                    <a:gd name="connsiteY937" fmla="*/ 621000 h 2563305"/>
                    <a:gd name="connsiteX938" fmla="*/ 509121 w 2081801"/>
                    <a:gd name="connsiteY938" fmla="*/ 659237 h 2563305"/>
                    <a:gd name="connsiteX939" fmla="*/ 452473 w 2081801"/>
                    <a:gd name="connsiteY939" fmla="*/ 534612 h 2563305"/>
                    <a:gd name="connsiteX940" fmla="*/ 492127 w 2081801"/>
                    <a:gd name="connsiteY940" fmla="*/ 550190 h 2563305"/>
                    <a:gd name="connsiteX941" fmla="*/ 657821 w 2081801"/>
                    <a:gd name="connsiteY941" fmla="*/ 731462 h 2563305"/>
                    <a:gd name="connsiteX942" fmla="*/ 679064 w 2081801"/>
                    <a:gd name="connsiteY942" fmla="*/ 847590 h 2563305"/>
                    <a:gd name="connsiteX943" fmla="*/ 636578 w 2081801"/>
                    <a:gd name="connsiteY943" fmla="*/ 854671 h 2563305"/>
                    <a:gd name="connsiteX944" fmla="*/ 543110 w 2081801"/>
                    <a:gd name="connsiteY944" fmla="*/ 730046 h 2563305"/>
                    <a:gd name="connsiteX945" fmla="*/ 530364 w 2081801"/>
                    <a:gd name="connsiteY945" fmla="*/ 701722 h 2563305"/>
                    <a:gd name="connsiteX946" fmla="*/ 657821 w 2081801"/>
                    <a:gd name="connsiteY946" fmla="*/ 731462 h 2563305"/>
                    <a:gd name="connsiteX947" fmla="*/ 691810 w 2081801"/>
                    <a:gd name="connsiteY947" fmla="*/ 931145 h 2563305"/>
                    <a:gd name="connsiteX948" fmla="*/ 691810 w 2081801"/>
                    <a:gd name="connsiteY948" fmla="*/ 931145 h 2563305"/>
                    <a:gd name="connsiteX949" fmla="*/ 677648 w 2081801"/>
                    <a:gd name="connsiteY949" fmla="*/ 912735 h 2563305"/>
                    <a:gd name="connsiteX950" fmla="*/ 779614 w 2081801"/>
                    <a:gd name="connsiteY950" fmla="*/ 902822 h 2563305"/>
                    <a:gd name="connsiteX951" fmla="*/ 943892 w 2081801"/>
                    <a:gd name="connsiteY951" fmla="*/ 926897 h 2563305"/>
                    <a:gd name="connsiteX952" fmla="*/ 942476 w 2081801"/>
                    <a:gd name="connsiteY952" fmla="*/ 1108169 h 2563305"/>
                    <a:gd name="connsiteX953" fmla="*/ 705972 w 2081801"/>
                    <a:gd name="connsiteY953" fmla="*/ 1091175 h 2563305"/>
                    <a:gd name="connsiteX954" fmla="*/ 633746 w 2081801"/>
                    <a:gd name="connsiteY954" fmla="*/ 935394 h 2563305"/>
                    <a:gd name="connsiteX955" fmla="*/ 691810 w 2081801"/>
                    <a:gd name="connsiteY955" fmla="*/ 931145 h 2563305"/>
                    <a:gd name="connsiteX956" fmla="*/ 946724 w 2081801"/>
                    <a:gd name="connsiteY956" fmla="*/ 1111002 h 2563305"/>
                    <a:gd name="connsiteX957" fmla="*/ 1028863 w 2081801"/>
                    <a:gd name="connsiteY957" fmla="*/ 1116666 h 2563305"/>
                    <a:gd name="connsiteX958" fmla="*/ 997707 w 2081801"/>
                    <a:gd name="connsiteY958" fmla="*/ 1177563 h 2563305"/>
                    <a:gd name="connsiteX959" fmla="*/ 997707 w 2081801"/>
                    <a:gd name="connsiteY959" fmla="*/ 1177563 h 2563305"/>
                    <a:gd name="connsiteX960" fmla="*/ 1067100 w 2081801"/>
                    <a:gd name="connsiteY960" fmla="*/ 1170482 h 2563305"/>
                    <a:gd name="connsiteX961" fmla="*/ 990626 w 2081801"/>
                    <a:gd name="connsiteY961" fmla="*/ 1285193 h 2563305"/>
                    <a:gd name="connsiteX962" fmla="*/ 962302 w 2081801"/>
                    <a:gd name="connsiteY962" fmla="*/ 1188892 h 2563305"/>
                    <a:gd name="connsiteX963" fmla="*/ 962302 w 2081801"/>
                    <a:gd name="connsiteY963" fmla="*/ 1188892 h 2563305"/>
                    <a:gd name="connsiteX964" fmla="*/ 945308 w 2081801"/>
                    <a:gd name="connsiteY964" fmla="*/ 1188892 h 2563305"/>
                    <a:gd name="connsiteX965" fmla="*/ 946724 w 2081801"/>
                    <a:gd name="connsiteY965" fmla="*/ 1111002 h 2563305"/>
                    <a:gd name="connsiteX966" fmla="*/ 1153488 w 2081801"/>
                    <a:gd name="connsiteY966" fmla="*/ 1392824 h 2563305"/>
                    <a:gd name="connsiteX967" fmla="*/ 1161985 w 2081801"/>
                    <a:gd name="connsiteY967" fmla="*/ 1414067 h 2563305"/>
                    <a:gd name="connsiteX968" fmla="*/ 1011869 w 2081801"/>
                    <a:gd name="connsiteY968" fmla="*/ 1394240 h 2563305"/>
                    <a:gd name="connsiteX969" fmla="*/ 1051522 w 2081801"/>
                    <a:gd name="connsiteY969" fmla="*/ 1363084 h 2563305"/>
                    <a:gd name="connsiteX970" fmla="*/ 1153488 w 2081801"/>
                    <a:gd name="connsiteY970" fmla="*/ 1392824 h 2563305"/>
                    <a:gd name="connsiteX971" fmla="*/ 1113835 w 2081801"/>
                    <a:gd name="connsiteY971" fmla="*/ 1548605 h 2563305"/>
                    <a:gd name="connsiteX972" fmla="*/ 1181812 w 2081801"/>
                    <a:gd name="connsiteY972" fmla="*/ 1473546 h 2563305"/>
                    <a:gd name="connsiteX973" fmla="*/ 1214384 w 2081801"/>
                    <a:gd name="connsiteY973" fmla="*/ 1562767 h 2563305"/>
                    <a:gd name="connsiteX974" fmla="*/ 1113835 w 2081801"/>
                    <a:gd name="connsiteY974" fmla="*/ 1548605 h 2563305"/>
                    <a:gd name="connsiteX975" fmla="*/ 1228546 w 2081801"/>
                    <a:gd name="connsiteY975" fmla="*/ 1567015 h 2563305"/>
                    <a:gd name="connsiteX976" fmla="*/ 1225714 w 2081801"/>
                    <a:gd name="connsiteY976" fmla="*/ 1589674 h 2563305"/>
                    <a:gd name="connsiteX977" fmla="*/ 1217217 w 2081801"/>
                    <a:gd name="connsiteY977" fmla="*/ 1565599 h 2563305"/>
                    <a:gd name="connsiteX978" fmla="*/ 1228546 w 2081801"/>
                    <a:gd name="connsiteY978" fmla="*/ 1567015 h 2563305"/>
                    <a:gd name="connsiteX979" fmla="*/ 1251205 w 2081801"/>
                    <a:gd name="connsiteY979" fmla="*/ 1661900 h 2563305"/>
                    <a:gd name="connsiteX980" fmla="*/ 1280945 w 2081801"/>
                    <a:gd name="connsiteY980" fmla="*/ 1742623 h 2563305"/>
                    <a:gd name="connsiteX981" fmla="*/ 1212968 w 2081801"/>
                    <a:gd name="connsiteY981" fmla="*/ 1751120 h 2563305"/>
                    <a:gd name="connsiteX982" fmla="*/ 1221465 w 2081801"/>
                    <a:gd name="connsiteY982" fmla="*/ 1664732 h 2563305"/>
                    <a:gd name="connsiteX983" fmla="*/ 1251205 w 2081801"/>
                    <a:gd name="connsiteY983" fmla="*/ 1661900 h 2563305"/>
                    <a:gd name="connsiteX984" fmla="*/ 1368749 w 2081801"/>
                    <a:gd name="connsiteY984" fmla="*/ 1292274 h 2563305"/>
                    <a:gd name="connsiteX985" fmla="*/ 1382911 w 2081801"/>
                    <a:gd name="connsiteY985" fmla="*/ 1252621 h 2563305"/>
                    <a:gd name="connsiteX986" fmla="*/ 1450888 w 2081801"/>
                    <a:gd name="connsiteY986" fmla="*/ 1177563 h 2563305"/>
                    <a:gd name="connsiteX987" fmla="*/ 1586843 w 2081801"/>
                    <a:gd name="connsiteY987" fmla="*/ 1204470 h 2563305"/>
                    <a:gd name="connsiteX988" fmla="*/ 1423981 w 2081801"/>
                    <a:gd name="connsiteY988" fmla="*/ 1340425 h 2563305"/>
                    <a:gd name="connsiteX989" fmla="*/ 1394241 w 2081801"/>
                    <a:gd name="connsiteY989" fmla="*/ 1303604 h 2563305"/>
                    <a:gd name="connsiteX990" fmla="*/ 1368749 w 2081801"/>
                    <a:gd name="connsiteY990" fmla="*/ 1292274 h 2563305"/>
                    <a:gd name="connsiteX991" fmla="*/ 1449472 w 2081801"/>
                    <a:gd name="connsiteY991" fmla="*/ 1176146 h 2563305"/>
                    <a:gd name="connsiteX992" fmla="*/ 1411235 w 2081801"/>
                    <a:gd name="connsiteY992" fmla="*/ 1169065 h 2563305"/>
                    <a:gd name="connsiteX993" fmla="*/ 1421148 w 2081801"/>
                    <a:gd name="connsiteY993" fmla="*/ 1139326 h 2563305"/>
                    <a:gd name="connsiteX994" fmla="*/ 1487709 w 2081801"/>
                    <a:gd name="connsiteY994" fmla="*/ 1133661 h 2563305"/>
                    <a:gd name="connsiteX995" fmla="*/ 1449472 w 2081801"/>
                    <a:gd name="connsiteY995" fmla="*/ 1176146 h 2563305"/>
                    <a:gd name="connsiteX996" fmla="*/ 1449472 w 2081801"/>
                    <a:gd name="connsiteY996" fmla="*/ 1176146 h 2563305"/>
                    <a:gd name="connsiteX997" fmla="*/ 1422564 w 2081801"/>
                    <a:gd name="connsiteY997" fmla="*/ 1136493 h 2563305"/>
                    <a:gd name="connsiteX998" fmla="*/ 1455137 w 2081801"/>
                    <a:gd name="connsiteY998" fmla="*/ 1043024 h 2563305"/>
                    <a:gd name="connsiteX999" fmla="*/ 1455137 w 2081801"/>
                    <a:gd name="connsiteY999" fmla="*/ 1043024 h 2563305"/>
                    <a:gd name="connsiteX1000" fmla="*/ 1323431 w 2081801"/>
                    <a:gd name="connsiteY1000" fmla="*/ 1146406 h 2563305"/>
                    <a:gd name="connsiteX1001" fmla="*/ 1305021 w 2081801"/>
                    <a:gd name="connsiteY1001" fmla="*/ 1147823 h 2563305"/>
                    <a:gd name="connsiteX1002" fmla="*/ 1280945 w 2081801"/>
                    <a:gd name="connsiteY1002" fmla="*/ 1143574 h 2563305"/>
                    <a:gd name="connsiteX1003" fmla="*/ 1314934 w 2081801"/>
                    <a:gd name="connsiteY1003" fmla="*/ 949556 h 2563305"/>
                    <a:gd name="connsiteX1004" fmla="*/ 1337593 w 2081801"/>
                    <a:gd name="connsiteY1004" fmla="*/ 943891 h 2563305"/>
                    <a:gd name="connsiteX1005" fmla="*/ 1561351 w 2081801"/>
                    <a:gd name="connsiteY1005" fmla="*/ 1052938 h 2563305"/>
                    <a:gd name="connsiteX1006" fmla="*/ 1490541 w 2081801"/>
                    <a:gd name="connsiteY1006" fmla="*/ 1130828 h 2563305"/>
                    <a:gd name="connsiteX1007" fmla="*/ 1422564 w 2081801"/>
                    <a:gd name="connsiteY1007" fmla="*/ 1136493 h 2563305"/>
                    <a:gd name="connsiteX1008" fmla="*/ 1157737 w 2081801"/>
                    <a:gd name="connsiteY1008" fmla="*/ 536028 h 2563305"/>
                    <a:gd name="connsiteX1009" fmla="*/ 1095424 w 2081801"/>
                    <a:gd name="connsiteY1009" fmla="*/ 483629 h 2563305"/>
                    <a:gd name="connsiteX1010" fmla="*/ 992042 w 2081801"/>
                    <a:gd name="connsiteY1010" fmla="*/ 408571 h 2563305"/>
                    <a:gd name="connsiteX1011" fmla="*/ 992042 w 2081801"/>
                    <a:gd name="connsiteY1011" fmla="*/ 408571 h 2563305"/>
                    <a:gd name="connsiteX1012" fmla="*/ 1033112 w 2081801"/>
                    <a:gd name="connsiteY1012" fmla="*/ 584179 h 2563305"/>
                    <a:gd name="connsiteX1013" fmla="*/ 1014701 w 2081801"/>
                    <a:gd name="connsiteY1013" fmla="*/ 582762 h 2563305"/>
                    <a:gd name="connsiteX1014" fmla="*/ 815018 w 2081801"/>
                    <a:gd name="connsiteY1014" fmla="*/ 388744 h 2563305"/>
                    <a:gd name="connsiteX1015" fmla="*/ 884412 w 2081801"/>
                    <a:gd name="connsiteY1015" fmla="*/ 353340 h 2563305"/>
                    <a:gd name="connsiteX1016" fmla="*/ 1186060 w 2081801"/>
                    <a:gd name="connsiteY1016" fmla="*/ 419901 h 2563305"/>
                    <a:gd name="connsiteX1017" fmla="*/ 1157737 w 2081801"/>
                    <a:gd name="connsiteY1017" fmla="*/ 536028 h 2563305"/>
                    <a:gd name="connsiteX1018" fmla="*/ 527531 w 2081801"/>
                    <a:gd name="connsiteY1018" fmla="*/ 701722 h 2563305"/>
                    <a:gd name="connsiteX1019" fmla="*/ 537445 w 2081801"/>
                    <a:gd name="connsiteY1019" fmla="*/ 722965 h 2563305"/>
                    <a:gd name="connsiteX1020" fmla="*/ 520450 w 2081801"/>
                    <a:gd name="connsiteY1020" fmla="*/ 700306 h 2563305"/>
                    <a:gd name="connsiteX1021" fmla="*/ 527531 w 2081801"/>
                    <a:gd name="connsiteY1021" fmla="*/ 701722 h 2563305"/>
                    <a:gd name="connsiteX1022" fmla="*/ 476549 w 2081801"/>
                    <a:gd name="connsiteY1022" fmla="*/ 928313 h 2563305"/>
                    <a:gd name="connsiteX1023" fmla="*/ 460971 w 2081801"/>
                    <a:gd name="connsiteY1023" fmla="*/ 929729 h 2563305"/>
                    <a:gd name="connsiteX1024" fmla="*/ 442560 w 2081801"/>
                    <a:gd name="connsiteY1024" fmla="*/ 916984 h 2563305"/>
                    <a:gd name="connsiteX1025" fmla="*/ 476549 w 2081801"/>
                    <a:gd name="connsiteY1025" fmla="*/ 928313 h 2563305"/>
                    <a:gd name="connsiteX1026" fmla="*/ 962302 w 2081801"/>
                    <a:gd name="connsiteY1026" fmla="*/ 1334760 h 2563305"/>
                    <a:gd name="connsiteX1027" fmla="*/ 990626 w 2081801"/>
                    <a:gd name="connsiteY1027" fmla="*/ 1292274 h 2563305"/>
                    <a:gd name="connsiteX1028" fmla="*/ 997707 w 2081801"/>
                    <a:gd name="connsiteY1028" fmla="*/ 1317765 h 2563305"/>
                    <a:gd name="connsiteX1029" fmla="*/ 989210 w 2081801"/>
                    <a:gd name="connsiteY1029" fmla="*/ 1343257 h 2563305"/>
                    <a:gd name="connsiteX1030" fmla="*/ 962302 w 2081801"/>
                    <a:gd name="connsiteY1030" fmla="*/ 1334760 h 2563305"/>
                    <a:gd name="connsiteX1031" fmla="*/ 1014701 w 2081801"/>
                    <a:gd name="connsiteY1031" fmla="*/ 1933808 h 2563305"/>
                    <a:gd name="connsiteX1032" fmla="*/ 1106754 w 2081801"/>
                    <a:gd name="connsiteY1032" fmla="*/ 1926727 h 2563305"/>
                    <a:gd name="connsiteX1033" fmla="*/ 1133662 w 2081801"/>
                    <a:gd name="connsiteY1033" fmla="*/ 2008867 h 2563305"/>
                    <a:gd name="connsiteX1034" fmla="*/ 1014701 w 2081801"/>
                    <a:gd name="connsiteY1034" fmla="*/ 1933808 h 2563305"/>
                    <a:gd name="connsiteX1035" fmla="*/ 1210136 w 2081801"/>
                    <a:gd name="connsiteY1035" fmla="*/ 1752536 h 2563305"/>
                    <a:gd name="connsiteX1036" fmla="*/ 1193141 w 2081801"/>
                    <a:gd name="connsiteY1036" fmla="*/ 1918230 h 2563305"/>
                    <a:gd name="connsiteX1037" fmla="*/ 1108170 w 2081801"/>
                    <a:gd name="connsiteY1037" fmla="*/ 1923895 h 2563305"/>
                    <a:gd name="connsiteX1038" fmla="*/ 1058603 w 2081801"/>
                    <a:gd name="connsiteY1038" fmla="*/ 1770946 h 2563305"/>
                    <a:gd name="connsiteX1039" fmla="*/ 1210136 w 2081801"/>
                    <a:gd name="connsiteY1039" fmla="*/ 1752536 h 2563305"/>
                    <a:gd name="connsiteX1040" fmla="*/ 1180396 w 2081801"/>
                    <a:gd name="connsiteY1040" fmla="*/ 2041439 h 2563305"/>
                    <a:gd name="connsiteX1041" fmla="*/ 1176147 w 2081801"/>
                    <a:gd name="connsiteY1041" fmla="*/ 2079676 h 2563305"/>
                    <a:gd name="connsiteX1042" fmla="*/ 1164817 w 2081801"/>
                    <a:gd name="connsiteY1042" fmla="*/ 2098087 h 2563305"/>
                    <a:gd name="connsiteX1043" fmla="*/ 1137910 w 2081801"/>
                    <a:gd name="connsiteY1043" fmla="*/ 2014531 h 2563305"/>
                    <a:gd name="connsiteX1044" fmla="*/ 1180396 w 2081801"/>
                    <a:gd name="connsiteY1044" fmla="*/ 2041439 h 2563305"/>
                    <a:gd name="connsiteX1045" fmla="*/ 1340426 w 2081801"/>
                    <a:gd name="connsiteY1045" fmla="*/ 943891 h 2563305"/>
                    <a:gd name="connsiteX1046" fmla="*/ 1496207 w 2081801"/>
                    <a:gd name="connsiteY1046" fmla="*/ 908486 h 2563305"/>
                    <a:gd name="connsiteX1047" fmla="*/ 1496207 w 2081801"/>
                    <a:gd name="connsiteY1047" fmla="*/ 908486 h 2563305"/>
                    <a:gd name="connsiteX1048" fmla="*/ 1561351 w 2081801"/>
                    <a:gd name="connsiteY1048" fmla="*/ 840509 h 2563305"/>
                    <a:gd name="connsiteX1049" fmla="*/ 1606669 w 2081801"/>
                    <a:gd name="connsiteY1049" fmla="*/ 1003371 h 2563305"/>
                    <a:gd name="connsiteX1050" fmla="*/ 1562767 w 2081801"/>
                    <a:gd name="connsiteY1050" fmla="*/ 1051522 h 2563305"/>
                    <a:gd name="connsiteX1051" fmla="*/ 1340426 w 2081801"/>
                    <a:gd name="connsiteY1051" fmla="*/ 943891 h 2563305"/>
                    <a:gd name="connsiteX1052" fmla="*/ 451057 w 2081801"/>
                    <a:gd name="connsiteY1052" fmla="*/ 531780 h 2563305"/>
                    <a:gd name="connsiteX1053" fmla="*/ 371750 w 2081801"/>
                    <a:gd name="connsiteY1053" fmla="*/ 357588 h 2563305"/>
                    <a:gd name="connsiteX1054" fmla="*/ 443976 w 2081801"/>
                    <a:gd name="connsiteY1054" fmla="*/ 303773 h 2563305"/>
                    <a:gd name="connsiteX1055" fmla="*/ 657821 w 2081801"/>
                    <a:gd name="connsiteY1055" fmla="*/ 465219 h 2563305"/>
                    <a:gd name="connsiteX1056" fmla="*/ 493543 w 2081801"/>
                    <a:gd name="connsiteY1056" fmla="*/ 548774 h 2563305"/>
                    <a:gd name="connsiteX1057" fmla="*/ 451057 w 2081801"/>
                    <a:gd name="connsiteY1057" fmla="*/ 531780 h 2563305"/>
                    <a:gd name="connsiteX1058" fmla="*/ 448225 w 2081801"/>
                    <a:gd name="connsiteY1058" fmla="*/ 888660 h 2563305"/>
                    <a:gd name="connsiteX1059" fmla="*/ 448225 w 2081801"/>
                    <a:gd name="connsiteY1059" fmla="*/ 888660 h 2563305"/>
                    <a:gd name="connsiteX1060" fmla="*/ 601173 w 2081801"/>
                    <a:gd name="connsiteY1060" fmla="*/ 863168 h 2563305"/>
                    <a:gd name="connsiteX1061" fmla="*/ 625249 w 2081801"/>
                    <a:gd name="connsiteY1061" fmla="*/ 915567 h 2563305"/>
                    <a:gd name="connsiteX1062" fmla="*/ 482213 w 2081801"/>
                    <a:gd name="connsiteY1062" fmla="*/ 928313 h 2563305"/>
                    <a:gd name="connsiteX1063" fmla="*/ 436895 w 2081801"/>
                    <a:gd name="connsiteY1063" fmla="*/ 912735 h 2563305"/>
                    <a:gd name="connsiteX1064" fmla="*/ 251374 w 2081801"/>
                    <a:gd name="connsiteY1064" fmla="*/ 783862 h 2563305"/>
                    <a:gd name="connsiteX1065" fmla="*/ 308022 w 2081801"/>
                    <a:gd name="connsiteY1065" fmla="*/ 666318 h 2563305"/>
                    <a:gd name="connsiteX1066" fmla="*/ 448225 w 2081801"/>
                    <a:gd name="connsiteY1066" fmla="*/ 888660 h 2563305"/>
                    <a:gd name="connsiteX1067" fmla="*/ 174900 w 2081801"/>
                    <a:gd name="connsiteY1067" fmla="*/ 696058 h 2563305"/>
                    <a:gd name="connsiteX1068" fmla="*/ 211721 w 2081801"/>
                    <a:gd name="connsiteY1068" fmla="*/ 759786 h 2563305"/>
                    <a:gd name="connsiteX1069" fmla="*/ 248542 w 2081801"/>
                    <a:gd name="connsiteY1069" fmla="*/ 785278 h 2563305"/>
                    <a:gd name="connsiteX1070" fmla="*/ 220218 w 2081801"/>
                    <a:gd name="connsiteY1070" fmla="*/ 843341 h 2563305"/>
                    <a:gd name="connsiteX1071" fmla="*/ 133830 w 2081801"/>
                    <a:gd name="connsiteY1071" fmla="*/ 815018 h 2563305"/>
                    <a:gd name="connsiteX1072" fmla="*/ 149408 w 2081801"/>
                    <a:gd name="connsiteY1072" fmla="*/ 728630 h 2563305"/>
                    <a:gd name="connsiteX1073" fmla="*/ 174900 w 2081801"/>
                    <a:gd name="connsiteY1073" fmla="*/ 696058 h 2563305"/>
                    <a:gd name="connsiteX1074" fmla="*/ 173483 w 2081801"/>
                    <a:gd name="connsiteY1074" fmla="*/ 693225 h 2563305"/>
                    <a:gd name="connsiteX1075" fmla="*/ 147992 w 2081801"/>
                    <a:gd name="connsiteY1075" fmla="*/ 722965 h 2563305"/>
                    <a:gd name="connsiteX1076" fmla="*/ 157906 w 2081801"/>
                    <a:gd name="connsiteY1076" fmla="*/ 667734 h 2563305"/>
                    <a:gd name="connsiteX1077" fmla="*/ 173483 w 2081801"/>
                    <a:gd name="connsiteY1077" fmla="*/ 693225 h 2563305"/>
                    <a:gd name="connsiteX1078" fmla="*/ 162154 w 2081801"/>
                    <a:gd name="connsiteY1078" fmla="*/ 633745 h 2563305"/>
                    <a:gd name="connsiteX1079" fmla="*/ 157906 w 2081801"/>
                    <a:gd name="connsiteY1079" fmla="*/ 660653 h 2563305"/>
                    <a:gd name="connsiteX1080" fmla="*/ 147992 w 2081801"/>
                    <a:gd name="connsiteY1080" fmla="*/ 642242 h 2563305"/>
                    <a:gd name="connsiteX1081" fmla="*/ 162154 w 2081801"/>
                    <a:gd name="connsiteY1081" fmla="*/ 633745 h 2563305"/>
                    <a:gd name="connsiteX1082" fmla="*/ 159322 w 2081801"/>
                    <a:gd name="connsiteY1082" fmla="*/ 664902 h 2563305"/>
                    <a:gd name="connsiteX1083" fmla="*/ 164987 w 2081801"/>
                    <a:gd name="connsiteY1083" fmla="*/ 633745 h 2563305"/>
                    <a:gd name="connsiteX1084" fmla="*/ 180564 w 2081801"/>
                    <a:gd name="connsiteY1084" fmla="*/ 625248 h 2563305"/>
                    <a:gd name="connsiteX1085" fmla="*/ 225883 w 2081801"/>
                    <a:gd name="connsiteY1085" fmla="*/ 635161 h 2563305"/>
                    <a:gd name="connsiteX1086" fmla="*/ 176316 w 2081801"/>
                    <a:gd name="connsiteY1086" fmla="*/ 693225 h 2563305"/>
                    <a:gd name="connsiteX1087" fmla="*/ 159322 w 2081801"/>
                    <a:gd name="connsiteY1087" fmla="*/ 664902 h 2563305"/>
                    <a:gd name="connsiteX1088" fmla="*/ 163570 w 2081801"/>
                    <a:gd name="connsiteY1088" fmla="*/ 630913 h 2563305"/>
                    <a:gd name="connsiteX1089" fmla="*/ 146576 w 2081801"/>
                    <a:gd name="connsiteY1089" fmla="*/ 640826 h 2563305"/>
                    <a:gd name="connsiteX1090" fmla="*/ 129582 w 2081801"/>
                    <a:gd name="connsiteY1090" fmla="*/ 611086 h 2563305"/>
                    <a:gd name="connsiteX1091" fmla="*/ 164987 w 2081801"/>
                    <a:gd name="connsiteY1091" fmla="*/ 619584 h 2563305"/>
                    <a:gd name="connsiteX1092" fmla="*/ 163570 w 2081801"/>
                    <a:gd name="connsiteY1092" fmla="*/ 630913 h 2563305"/>
                    <a:gd name="connsiteX1093" fmla="*/ 177732 w 2081801"/>
                    <a:gd name="connsiteY1093" fmla="*/ 622416 h 2563305"/>
                    <a:gd name="connsiteX1094" fmla="*/ 166402 w 2081801"/>
                    <a:gd name="connsiteY1094" fmla="*/ 629497 h 2563305"/>
                    <a:gd name="connsiteX1095" fmla="*/ 167819 w 2081801"/>
                    <a:gd name="connsiteY1095" fmla="*/ 619584 h 2563305"/>
                    <a:gd name="connsiteX1096" fmla="*/ 177732 w 2081801"/>
                    <a:gd name="connsiteY1096" fmla="*/ 622416 h 2563305"/>
                    <a:gd name="connsiteX1097" fmla="*/ 145160 w 2081801"/>
                    <a:gd name="connsiteY1097" fmla="*/ 643659 h 2563305"/>
                    <a:gd name="connsiteX1098" fmla="*/ 156489 w 2081801"/>
                    <a:gd name="connsiteY1098" fmla="*/ 663485 h 2563305"/>
                    <a:gd name="connsiteX1099" fmla="*/ 145160 w 2081801"/>
                    <a:gd name="connsiteY1099" fmla="*/ 724382 h 2563305"/>
                    <a:gd name="connsiteX1100" fmla="*/ 82847 w 2081801"/>
                    <a:gd name="connsiteY1100" fmla="*/ 798023 h 2563305"/>
                    <a:gd name="connsiteX1101" fmla="*/ 82847 w 2081801"/>
                    <a:gd name="connsiteY1101" fmla="*/ 798023 h 2563305"/>
                    <a:gd name="connsiteX1102" fmla="*/ 129582 w 2081801"/>
                    <a:gd name="connsiteY1102" fmla="*/ 813602 h 2563305"/>
                    <a:gd name="connsiteX1103" fmla="*/ 82847 w 2081801"/>
                    <a:gd name="connsiteY1103" fmla="*/ 1071348 h 2563305"/>
                    <a:gd name="connsiteX1104" fmla="*/ 12038 w 2081801"/>
                    <a:gd name="connsiteY1104" fmla="*/ 986377 h 2563305"/>
                    <a:gd name="connsiteX1105" fmla="*/ 111171 w 2081801"/>
                    <a:gd name="connsiteY1105" fmla="*/ 662069 h 2563305"/>
                    <a:gd name="connsiteX1106" fmla="*/ 145160 w 2081801"/>
                    <a:gd name="connsiteY1106" fmla="*/ 643659 h 2563305"/>
                    <a:gd name="connsiteX1107" fmla="*/ 145160 w 2081801"/>
                    <a:gd name="connsiteY1107" fmla="*/ 730046 h 2563305"/>
                    <a:gd name="connsiteX1108" fmla="*/ 130998 w 2081801"/>
                    <a:gd name="connsiteY1108" fmla="*/ 812185 h 2563305"/>
                    <a:gd name="connsiteX1109" fmla="*/ 87096 w 2081801"/>
                    <a:gd name="connsiteY1109" fmla="*/ 798023 h 2563305"/>
                    <a:gd name="connsiteX1110" fmla="*/ 145160 w 2081801"/>
                    <a:gd name="connsiteY1110" fmla="*/ 730046 h 2563305"/>
                    <a:gd name="connsiteX1111" fmla="*/ 945308 w 2081801"/>
                    <a:gd name="connsiteY1111" fmla="*/ 1191725 h 2563305"/>
                    <a:gd name="connsiteX1112" fmla="*/ 960886 w 2081801"/>
                    <a:gd name="connsiteY1112" fmla="*/ 1191725 h 2563305"/>
                    <a:gd name="connsiteX1113" fmla="*/ 989210 w 2081801"/>
                    <a:gd name="connsiteY1113" fmla="*/ 1288025 h 2563305"/>
                    <a:gd name="connsiteX1114" fmla="*/ 959470 w 2081801"/>
                    <a:gd name="connsiteY1114" fmla="*/ 1333344 h 2563305"/>
                    <a:gd name="connsiteX1115" fmla="*/ 955221 w 2081801"/>
                    <a:gd name="connsiteY1115" fmla="*/ 1331927 h 2563305"/>
                    <a:gd name="connsiteX1116" fmla="*/ 945308 w 2081801"/>
                    <a:gd name="connsiteY1116" fmla="*/ 1320598 h 2563305"/>
                    <a:gd name="connsiteX1117" fmla="*/ 945308 w 2081801"/>
                    <a:gd name="connsiteY1117" fmla="*/ 1191725 h 2563305"/>
                    <a:gd name="connsiteX1118" fmla="*/ 1048690 w 2081801"/>
                    <a:gd name="connsiteY1118" fmla="*/ 1361667 h 2563305"/>
                    <a:gd name="connsiteX1119" fmla="*/ 1007621 w 2081801"/>
                    <a:gd name="connsiteY1119" fmla="*/ 1392824 h 2563305"/>
                    <a:gd name="connsiteX1120" fmla="*/ 1003372 w 2081801"/>
                    <a:gd name="connsiteY1120" fmla="*/ 1392824 h 2563305"/>
                    <a:gd name="connsiteX1121" fmla="*/ 980713 w 2081801"/>
                    <a:gd name="connsiteY1121" fmla="*/ 1365916 h 2563305"/>
                    <a:gd name="connsiteX1122" fmla="*/ 987794 w 2081801"/>
                    <a:gd name="connsiteY1122" fmla="*/ 1344673 h 2563305"/>
                    <a:gd name="connsiteX1123" fmla="*/ 1048690 w 2081801"/>
                    <a:gd name="connsiteY1123" fmla="*/ 1361667 h 2563305"/>
                    <a:gd name="connsiteX1124" fmla="*/ 1003372 w 2081801"/>
                    <a:gd name="connsiteY1124" fmla="*/ 1395656 h 2563305"/>
                    <a:gd name="connsiteX1125" fmla="*/ 1003372 w 2081801"/>
                    <a:gd name="connsiteY1125" fmla="*/ 1395656 h 2563305"/>
                    <a:gd name="connsiteX1126" fmla="*/ 1006204 w 2081801"/>
                    <a:gd name="connsiteY1126" fmla="*/ 1395656 h 2563305"/>
                    <a:gd name="connsiteX1127" fmla="*/ 959470 w 2081801"/>
                    <a:gd name="connsiteY1127" fmla="*/ 1432477 h 2563305"/>
                    <a:gd name="connsiteX1128" fmla="*/ 982129 w 2081801"/>
                    <a:gd name="connsiteY1128" fmla="*/ 1368748 h 2563305"/>
                    <a:gd name="connsiteX1129" fmla="*/ 1003372 w 2081801"/>
                    <a:gd name="connsiteY1129" fmla="*/ 1395656 h 2563305"/>
                    <a:gd name="connsiteX1130" fmla="*/ 1333345 w 2081801"/>
                    <a:gd name="connsiteY1130" fmla="*/ 1884242 h 2563305"/>
                    <a:gd name="connsiteX1131" fmla="*/ 1322015 w 2081801"/>
                    <a:gd name="connsiteY1131" fmla="*/ 1851670 h 2563305"/>
                    <a:gd name="connsiteX1132" fmla="*/ 1401322 w 2081801"/>
                    <a:gd name="connsiteY1132" fmla="*/ 1725629 h 2563305"/>
                    <a:gd name="connsiteX1133" fmla="*/ 1443807 w 2081801"/>
                    <a:gd name="connsiteY1133" fmla="*/ 1701553 h 2563305"/>
                    <a:gd name="connsiteX1134" fmla="*/ 1472131 w 2081801"/>
                    <a:gd name="connsiteY1134" fmla="*/ 1803519 h 2563305"/>
                    <a:gd name="connsiteX1135" fmla="*/ 1333345 w 2081801"/>
                    <a:gd name="connsiteY1135" fmla="*/ 1884242 h 2563305"/>
                    <a:gd name="connsiteX1136" fmla="*/ 1402738 w 2081801"/>
                    <a:gd name="connsiteY1136" fmla="*/ 1721380 h 2563305"/>
                    <a:gd name="connsiteX1137" fmla="*/ 1433894 w 2081801"/>
                    <a:gd name="connsiteY1137" fmla="*/ 1670397 h 2563305"/>
                    <a:gd name="connsiteX1138" fmla="*/ 1442391 w 2081801"/>
                    <a:gd name="connsiteY1138" fmla="*/ 1698721 h 2563305"/>
                    <a:gd name="connsiteX1139" fmla="*/ 1402738 w 2081801"/>
                    <a:gd name="connsiteY1139" fmla="*/ 1721380 h 2563305"/>
                    <a:gd name="connsiteX1140" fmla="*/ 1499039 w 2081801"/>
                    <a:gd name="connsiteY1140" fmla="*/ 1490541 h 2563305"/>
                    <a:gd name="connsiteX1141" fmla="*/ 1452305 w 2081801"/>
                    <a:gd name="connsiteY1141" fmla="*/ 1476379 h 2563305"/>
                    <a:gd name="connsiteX1142" fmla="*/ 1472131 w 2081801"/>
                    <a:gd name="connsiteY1142" fmla="*/ 1455136 h 2563305"/>
                    <a:gd name="connsiteX1143" fmla="*/ 1472131 w 2081801"/>
                    <a:gd name="connsiteY1143" fmla="*/ 1455136 h 2563305"/>
                    <a:gd name="connsiteX1144" fmla="*/ 1297940 w 2081801"/>
                    <a:gd name="connsiteY1144" fmla="*/ 1432477 h 2563305"/>
                    <a:gd name="connsiteX1145" fmla="*/ 1245541 w 2081801"/>
                    <a:gd name="connsiteY1145" fmla="*/ 1416899 h 2563305"/>
                    <a:gd name="connsiteX1146" fmla="*/ 1246957 w 2081801"/>
                    <a:gd name="connsiteY1146" fmla="*/ 1401321 h 2563305"/>
                    <a:gd name="connsiteX1147" fmla="*/ 1350339 w 2081801"/>
                    <a:gd name="connsiteY1147" fmla="*/ 1286609 h 2563305"/>
                    <a:gd name="connsiteX1148" fmla="*/ 1364501 w 2081801"/>
                    <a:gd name="connsiteY1148" fmla="*/ 1293690 h 2563305"/>
                    <a:gd name="connsiteX1149" fmla="*/ 1316350 w 2081801"/>
                    <a:gd name="connsiteY1149" fmla="*/ 1431061 h 2563305"/>
                    <a:gd name="connsiteX1150" fmla="*/ 1316350 w 2081801"/>
                    <a:gd name="connsiteY1150" fmla="*/ 1432477 h 2563305"/>
                    <a:gd name="connsiteX1151" fmla="*/ 1421148 w 2081801"/>
                    <a:gd name="connsiteY1151" fmla="*/ 1346089 h 2563305"/>
                    <a:gd name="connsiteX1152" fmla="*/ 1507536 w 2081801"/>
                    <a:gd name="connsiteY1152" fmla="*/ 1453720 h 2563305"/>
                    <a:gd name="connsiteX1153" fmla="*/ 1507536 w 2081801"/>
                    <a:gd name="connsiteY1153" fmla="*/ 1453720 h 2563305"/>
                    <a:gd name="connsiteX1154" fmla="*/ 1659069 w 2081801"/>
                    <a:gd name="connsiteY1154" fmla="*/ 1346089 h 2563305"/>
                    <a:gd name="connsiteX1155" fmla="*/ 1657652 w 2081801"/>
                    <a:gd name="connsiteY1155" fmla="*/ 1358835 h 2563305"/>
                    <a:gd name="connsiteX1156" fmla="*/ 1499039 w 2081801"/>
                    <a:gd name="connsiteY1156" fmla="*/ 1490541 h 2563305"/>
                    <a:gd name="connsiteX1157" fmla="*/ 1660484 w 2081801"/>
                    <a:gd name="connsiteY1157" fmla="*/ 1341841 h 2563305"/>
                    <a:gd name="connsiteX1158" fmla="*/ 1508952 w 2081801"/>
                    <a:gd name="connsiteY1158" fmla="*/ 1449471 h 2563305"/>
                    <a:gd name="connsiteX1159" fmla="*/ 1423981 w 2081801"/>
                    <a:gd name="connsiteY1159" fmla="*/ 1343257 h 2563305"/>
                    <a:gd name="connsiteX1160" fmla="*/ 1591091 w 2081801"/>
                    <a:gd name="connsiteY1160" fmla="*/ 1204470 h 2563305"/>
                    <a:gd name="connsiteX1161" fmla="*/ 1591091 w 2081801"/>
                    <a:gd name="connsiteY1161" fmla="*/ 1204470 h 2563305"/>
                    <a:gd name="connsiteX1162" fmla="*/ 1453721 w 2081801"/>
                    <a:gd name="connsiteY1162" fmla="*/ 1177563 h 2563305"/>
                    <a:gd name="connsiteX1163" fmla="*/ 1606669 w 2081801"/>
                    <a:gd name="connsiteY1163" fmla="*/ 1122331 h 2563305"/>
                    <a:gd name="connsiteX1164" fmla="*/ 1688808 w 2081801"/>
                    <a:gd name="connsiteY1164" fmla="*/ 1115250 h 2563305"/>
                    <a:gd name="connsiteX1165" fmla="*/ 1678895 w 2081801"/>
                    <a:gd name="connsiteY1165" fmla="*/ 1176146 h 2563305"/>
                    <a:gd name="connsiteX1166" fmla="*/ 1660484 w 2081801"/>
                    <a:gd name="connsiteY1166" fmla="*/ 1341841 h 2563305"/>
                    <a:gd name="connsiteX1167" fmla="*/ 1542941 w 2081801"/>
                    <a:gd name="connsiteY1167" fmla="*/ 764035 h 2563305"/>
                    <a:gd name="connsiteX1168" fmla="*/ 1579762 w 2081801"/>
                    <a:gd name="connsiteY1168" fmla="*/ 721549 h 2563305"/>
                    <a:gd name="connsiteX1169" fmla="*/ 1684560 w 2081801"/>
                    <a:gd name="connsiteY1169" fmla="*/ 708803 h 2563305"/>
                    <a:gd name="connsiteX1170" fmla="*/ 1562767 w 2081801"/>
                    <a:gd name="connsiteY1170" fmla="*/ 834844 h 2563305"/>
                    <a:gd name="connsiteX1171" fmla="*/ 1542941 w 2081801"/>
                    <a:gd name="connsiteY1171" fmla="*/ 764035 h 2563305"/>
                    <a:gd name="connsiteX1172" fmla="*/ 1354587 w 2081801"/>
                    <a:gd name="connsiteY1172" fmla="*/ 745624 h 2563305"/>
                    <a:gd name="connsiteX1173" fmla="*/ 1404154 w 2081801"/>
                    <a:gd name="connsiteY1173" fmla="*/ 670566 h 2563305"/>
                    <a:gd name="connsiteX1174" fmla="*/ 1644907 w 2081801"/>
                    <a:gd name="connsiteY1174" fmla="*/ 645075 h 2563305"/>
                    <a:gd name="connsiteX1175" fmla="*/ 1578346 w 2081801"/>
                    <a:gd name="connsiteY1175" fmla="*/ 720133 h 2563305"/>
                    <a:gd name="connsiteX1176" fmla="*/ 1354587 w 2081801"/>
                    <a:gd name="connsiteY1176" fmla="*/ 745624 h 2563305"/>
                    <a:gd name="connsiteX1177" fmla="*/ 1402738 w 2081801"/>
                    <a:gd name="connsiteY1177" fmla="*/ 669150 h 2563305"/>
                    <a:gd name="connsiteX1178" fmla="*/ 1326264 w 2081801"/>
                    <a:gd name="connsiteY1178" fmla="*/ 677647 h 2563305"/>
                    <a:gd name="connsiteX1179" fmla="*/ 1299356 w 2081801"/>
                    <a:gd name="connsiteY1179" fmla="*/ 654988 h 2563305"/>
                    <a:gd name="connsiteX1180" fmla="*/ 1300772 w 2081801"/>
                    <a:gd name="connsiteY1180" fmla="*/ 601173 h 2563305"/>
                    <a:gd name="connsiteX1181" fmla="*/ 1348922 w 2081801"/>
                    <a:gd name="connsiteY1181" fmla="*/ 604005 h 2563305"/>
                    <a:gd name="connsiteX1182" fmla="*/ 1348922 w 2081801"/>
                    <a:gd name="connsiteY1182" fmla="*/ 604005 h 2563305"/>
                    <a:gd name="connsiteX1183" fmla="*/ 1392824 w 2081801"/>
                    <a:gd name="connsiteY1183" fmla="*/ 465219 h 2563305"/>
                    <a:gd name="connsiteX1184" fmla="*/ 1446640 w 2081801"/>
                    <a:gd name="connsiteY1184" fmla="*/ 476548 h 2563305"/>
                    <a:gd name="connsiteX1185" fmla="*/ 1432478 w 2081801"/>
                    <a:gd name="connsiteY1185" fmla="*/ 623832 h 2563305"/>
                    <a:gd name="connsiteX1186" fmla="*/ 1402738 w 2081801"/>
                    <a:gd name="connsiteY1186" fmla="*/ 669150 h 2563305"/>
                    <a:gd name="connsiteX1187" fmla="*/ 1348922 w 2081801"/>
                    <a:gd name="connsiteY1187" fmla="*/ 601173 h 2563305"/>
                    <a:gd name="connsiteX1188" fmla="*/ 1302188 w 2081801"/>
                    <a:gd name="connsiteY1188" fmla="*/ 598341 h 2563305"/>
                    <a:gd name="connsiteX1189" fmla="*/ 1303604 w 2081801"/>
                    <a:gd name="connsiteY1189" fmla="*/ 531780 h 2563305"/>
                    <a:gd name="connsiteX1190" fmla="*/ 1347507 w 2081801"/>
                    <a:gd name="connsiteY1190" fmla="*/ 511953 h 2563305"/>
                    <a:gd name="connsiteX1191" fmla="*/ 1347507 w 2081801"/>
                    <a:gd name="connsiteY1191" fmla="*/ 511953 h 2563305"/>
                    <a:gd name="connsiteX1192" fmla="*/ 1340426 w 2081801"/>
                    <a:gd name="connsiteY1192" fmla="*/ 452473 h 2563305"/>
                    <a:gd name="connsiteX1193" fmla="*/ 1392824 w 2081801"/>
                    <a:gd name="connsiteY1193" fmla="*/ 463803 h 2563305"/>
                    <a:gd name="connsiteX1194" fmla="*/ 1348922 w 2081801"/>
                    <a:gd name="connsiteY1194" fmla="*/ 601173 h 2563305"/>
                    <a:gd name="connsiteX1195" fmla="*/ 1300772 w 2081801"/>
                    <a:gd name="connsiteY1195" fmla="*/ 530363 h 2563305"/>
                    <a:gd name="connsiteX1196" fmla="*/ 1204471 w 2081801"/>
                    <a:gd name="connsiteY1196" fmla="*/ 574265 h 2563305"/>
                    <a:gd name="connsiteX1197" fmla="*/ 1159153 w 2081801"/>
                    <a:gd name="connsiteY1197" fmla="*/ 536028 h 2563305"/>
                    <a:gd name="connsiteX1198" fmla="*/ 1186060 w 2081801"/>
                    <a:gd name="connsiteY1198" fmla="*/ 418484 h 2563305"/>
                    <a:gd name="connsiteX1199" fmla="*/ 1303604 w 2081801"/>
                    <a:gd name="connsiteY1199" fmla="*/ 443976 h 2563305"/>
                    <a:gd name="connsiteX1200" fmla="*/ 1300772 w 2081801"/>
                    <a:gd name="connsiteY1200" fmla="*/ 530363 h 2563305"/>
                    <a:gd name="connsiteX1201" fmla="*/ 881579 w 2081801"/>
                    <a:gd name="connsiteY1201" fmla="*/ 350507 h 2563305"/>
                    <a:gd name="connsiteX1202" fmla="*/ 744209 w 2081801"/>
                    <a:gd name="connsiteY1202" fmla="*/ 320767 h 2563305"/>
                    <a:gd name="connsiteX1203" fmla="*/ 645075 w 2081801"/>
                    <a:gd name="connsiteY1203" fmla="*/ 225882 h 2563305"/>
                    <a:gd name="connsiteX1204" fmla="*/ 959470 w 2081801"/>
                    <a:gd name="connsiteY1204" fmla="*/ 262703 h 2563305"/>
                    <a:gd name="connsiteX1205" fmla="*/ 1017534 w 2081801"/>
                    <a:gd name="connsiteY1205" fmla="*/ 281114 h 2563305"/>
                    <a:gd name="connsiteX1206" fmla="*/ 881579 w 2081801"/>
                    <a:gd name="connsiteY1206" fmla="*/ 350507 h 2563305"/>
                    <a:gd name="connsiteX1207" fmla="*/ 773949 w 2081801"/>
                    <a:gd name="connsiteY1207" fmla="*/ 201807 h 2563305"/>
                    <a:gd name="connsiteX1208" fmla="*/ 623833 w 2081801"/>
                    <a:gd name="connsiteY1208" fmla="*/ 203223 h 2563305"/>
                    <a:gd name="connsiteX1209" fmla="*/ 604006 w 2081801"/>
                    <a:gd name="connsiteY1209" fmla="*/ 183397 h 2563305"/>
                    <a:gd name="connsiteX1210" fmla="*/ 639411 w 2081801"/>
                    <a:gd name="connsiteY1210" fmla="*/ 157905 h 2563305"/>
                    <a:gd name="connsiteX1211" fmla="*/ 773949 w 2081801"/>
                    <a:gd name="connsiteY1211" fmla="*/ 201807 h 2563305"/>
                    <a:gd name="connsiteX1212" fmla="*/ 622416 w 2081801"/>
                    <a:gd name="connsiteY1212" fmla="*/ 206056 h 2563305"/>
                    <a:gd name="connsiteX1213" fmla="*/ 639411 w 2081801"/>
                    <a:gd name="connsiteY1213" fmla="*/ 223050 h 2563305"/>
                    <a:gd name="connsiteX1214" fmla="*/ 564352 w 2081801"/>
                    <a:gd name="connsiteY1214" fmla="*/ 214553 h 2563305"/>
                    <a:gd name="connsiteX1215" fmla="*/ 574266 w 2081801"/>
                    <a:gd name="connsiteY1215" fmla="*/ 207472 h 2563305"/>
                    <a:gd name="connsiteX1216" fmla="*/ 622416 w 2081801"/>
                    <a:gd name="connsiteY1216" fmla="*/ 206056 h 2563305"/>
                    <a:gd name="connsiteX1217" fmla="*/ 449641 w 2081801"/>
                    <a:gd name="connsiteY1217" fmla="*/ 533196 h 2563305"/>
                    <a:gd name="connsiteX1218" fmla="*/ 507705 w 2081801"/>
                    <a:gd name="connsiteY1218" fmla="*/ 659237 h 2563305"/>
                    <a:gd name="connsiteX1219" fmla="*/ 490711 w 2081801"/>
                    <a:gd name="connsiteY1219" fmla="*/ 664902 h 2563305"/>
                    <a:gd name="connsiteX1220" fmla="*/ 490711 w 2081801"/>
                    <a:gd name="connsiteY1220" fmla="*/ 664902 h 2563305"/>
                    <a:gd name="connsiteX1221" fmla="*/ 514786 w 2081801"/>
                    <a:gd name="connsiteY1221" fmla="*/ 697474 h 2563305"/>
                    <a:gd name="connsiteX1222" fmla="*/ 313687 w 2081801"/>
                    <a:gd name="connsiteY1222" fmla="*/ 652156 h 2563305"/>
                    <a:gd name="connsiteX1223" fmla="*/ 383080 w 2081801"/>
                    <a:gd name="connsiteY1223" fmla="*/ 507704 h 2563305"/>
                    <a:gd name="connsiteX1224" fmla="*/ 449641 w 2081801"/>
                    <a:gd name="connsiteY1224" fmla="*/ 533196 h 2563305"/>
                    <a:gd name="connsiteX1225" fmla="*/ 448225 w 2081801"/>
                    <a:gd name="connsiteY1225" fmla="*/ 885827 h 2563305"/>
                    <a:gd name="connsiteX1226" fmla="*/ 308022 w 2081801"/>
                    <a:gd name="connsiteY1226" fmla="*/ 663485 h 2563305"/>
                    <a:gd name="connsiteX1227" fmla="*/ 312270 w 2081801"/>
                    <a:gd name="connsiteY1227" fmla="*/ 653572 h 2563305"/>
                    <a:gd name="connsiteX1228" fmla="*/ 516202 w 2081801"/>
                    <a:gd name="connsiteY1228" fmla="*/ 698890 h 2563305"/>
                    <a:gd name="connsiteX1229" fmla="*/ 540277 w 2081801"/>
                    <a:gd name="connsiteY1229" fmla="*/ 731462 h 2563305"/>
                    <a:gd name="connsiteX1230" fmla="*/ 599757 w 2081801"/>
                    <a:gd name="connsiteY1230" fmla="*/ 860336 h 2563305"/>
                    <a:gd name="connsiteX1231" fmla="*/ 448225 w 2081801"/>
                    <a:gd name="connsiteY1231" fmla="*/ 885827 h 2563305"/>
                    <a:gd name="connsiteX1232" fmla="*/ 221634 w 2081801"/>
                    <a:gd name="connsiteY1232" fmla="*/ 841925 h 2563305"/>
                    <a:gd name="connsiteX1233" fmla="*/ 248542 w 2081801"/>
                    <a:gd name="connsiteY1233" fmla="*/ 785278 h 2563305"/>
                    <a:gd name="connsiteX1234" fmla="*/ 428398 w 2081801"/>
                    <a:gd name="connsiteY1234" fmla="*/ 911319 h 2563305"/>
                    <a:gd name="connsiteX1235" fmla="*/ 221634 w 2081801"/>
                    <a:gd name="connsiteY1235" fmla="*/ 841925 h 2563305"/>
                    <a:gd name="connsiteX1236" fmla="*/ 248542 w 2081801"/>
                    <a:gd name="connsiteY1236" fmla="*/ 782445 h 2563305"/>
                    <a:gd name="connsiteX1237" fmla="*/ 213137 w 2081801"/>
                    <a:gd name="connsiteY1237" fmla="*/ 756954 h 2563305"/>
                    <a:gd name="connsiteX1238" fmla="*/ 176316 w 2081801"/>
                    <a:gd name="connsiteY1238" fmla="*/ 693225 h 2563305"/>
                    <a:gd name="connsiteX1239" fmla="*/ 227299 w 2081801"/>
                    <a:gd name="connsiteY1239" fmla="*/ 633745 h 2563305"/>
                    <a:gd name="connsiteX1240" fmla="*/ 298109 w 2081801"/>
                    <a:gd name="connsiteY1240" fmla="*/ 649323 h 2563305"/>
                    <a:gd name="connsiteX1241" fmla="*/ 306606 w 2081801"/>
                    <a:gd name="connsiteY1241" fmla="*/ 662069 h 2563305"/>
                    <a:gd name="connsiteX1242" fmla="*/ 248542 w 2081801"/>
                    <a:gd name="connsiteY1242" fmla="*/ 782445 h 2563305"/>
                    <a:gd name="connsiteX1243" fmla="*/ 190478 w 2081801"/>
                    <a:gd name="connsiteY1243" fmla="*/ 479380 h 2563305"/>
                    <a:gd name="connsiteX1244" fmla="*/ 166402 w 2081801"/>
                    <a:gd name="connsiteY1244" fmla="*/ 618167 h 2563305"/>
                    <a:gd name="connsiteX1245" fmla="*/ 129582 w 2081801"/>
                    <a:gd name="connsiteY1245" fmla="*/ 609670 h 2563305"/>
                    <a:gd name="connsiteX1246" fmla="*/ 159322 w 2081801"/>
                    <a:gd name="connsiteY1246" fmla="*/ 514785 h 2563305"/>
                    <a:gd name="connsiteX1247" fmla="*/ 184813 w 2081801"/>
                    <a:gd name="connsiteY1247" fmla="*/ 469467 h 2563305"/>
                    <a:gd name="connsiteX1248" fmla="*/ 190478 w 2081801"/>
                    <a:gd name="connsiteY1248" fmla="*/ 479380 h 2563305"/>
                    <a:gd name="connsiteX1249" fmla="*/ 132414 w 2081801"/>
                    <a:gd name="connsiteY1249" fmla="*/ 815018 h 2563305"/>
                    <a:gd name="connsiteX1250" fmla="*/ 218802 w 2081801"/>
                    <a:gd name="connsiteY1250" fmla="*/ 843341 h 2563305"/>
                    <a:gd name="connsiteX1251" fmla="*/ 163570 w 2081801"/>
                    <a:gd name="connsiteY1251" fmla="*/ 958053 h 2563305"/>
                    <a:gd name="connsiteX1252" fmla="*/ 163570 w 2081801"/>
                    <a:gd name="connsiteY1252" fmla="*/ 958053 h 2563305"/>
                    <a:gd name="connsiteX1253" fmla="*/ 459554 w 2081801"/>
                    <a:gd name="connsiteY1253" fmla="*/ 931145 h 2563305"/>
                    <a:gd name="connsiteX1254" fmla="*/ 690393 w 2081801"/>
                    <a:gd name="connsiteY1254" fmla="*/ 1092591 h 2563305"/>
                    <a:gd name="connsiteX1255" fmla="*/ 705972 w 2081801"/>
                    <a:gd name="connsiteY1255" fmla="*/ 1094007 h 2563305"/>
                    <a:gd name="connsiteX1256" fmla="*/ 742793 w 2081801"/>
                    <a:gd name="connsiteY1256" fmla="*/ 1176146 h 2563305"/>
                    <a:gd name="connsiteX1257" fmla="*/ 564352 w 2081801"/>
                    <a:gd name="connsiteY1257" fmla="*/ 1133661 h 2563305"/>
                    <a:gd name="connsiteX1258" fmla="*/ 452473 w 2081801"/>
                    <a:gd name="connsiteY1258" fmla="*/ 1010452 h 2563305"/>
                    <a:gd name="connsiteX1259" fmla="*/ 452473 w 2081801"/>
                    <a:gd name="connsiteY1259" fmla="*/ 1010452 h 2563305"/>
                    <a:gd name="connsiteX1260" fmla="*/ 418485 w 2081801"/>
                    <a:gd name="connsiteY1260" fmla="*/ 1098256 h 2563305"/>
                    <a:gd name="connsiteX1261" fmla="*/ 320768 w 2081801"/>
                    <a:gd name="connsiteY1261" fmla="*/ 1075597 h 2563305"/>
                    <a:gd name="connsiteX1262" fmla="*/ 320768 w 2081801"/>
                    <a:gd name="connsiteY1262" fmla="*/ 1075597 h 2563305"/>
                    <a:gd name="connsiteX1263" fmla="*/ 300941 w 2081801"/>
                    <a:gd name="connsiteY1263" fmla="*/ 1149239 h 2563305"/>
                    <a:gd name="connsiteX1264" fmla="*/ 95593 w 2081801"/>
                    <a:gd name="connsiteY1264" fmla="*/ 1086927 h 2563305"/>
                    <a:gd name="connsiteX1265" fmla="*/ 84264 w 2081801"/>
                    <a:gd name="connsiteY1265" fmla="*/ 1074181 h 2563305"/>
                    <a:gd name="connsiteX1266" fmla="*/ 132414 w 2081801"/>
                    <a:gd name="connsiteY1266" fmla="*/ 815018 h 2563305"/>
                    <a:gd name="connsiteX1267" fmla="*/ 747041 w 2081801"/>
                    <a:gd name="connsiteY1267" fmla="*/ 1178979 h 2563305"/>
                    <a:gd name="connsiteX1268" fmla="*/ 747041 w 2081801"/>
                    <a:gd name="connsiteY1268" fmla="*/ 1178979 h 2563305"/>
                    <a:gd name="connsiteX1269" fmla="*/ 708804 w 2081801"/>
                    <a:gd name="connsiteY1269" fmla="*/ 1094007 h 2563305"/>
                    <a:gd name="connsiteX1270" fmla="*/ 943892 w 2081801"/>
                    <a:gd name="connsiteY1270" fmla="*/ 1109585 h 2563305"/>
                    <a:gd name="connsiteX1271" fmla="*/ 943892 w 2081801"/>
                    <a:gd name="connsiteY1271" fmla="*/ 1188892 h 2563305"/>
                    <a:gd name="connsiteX1272" fmla="*/ 833429 w 2081801"/>
                    <a:gd name="connsiteY1272" fmla="*/ 1186060 h 2563305"/>
                    <a:gd name="connsiteX1273" fmla="*/ 833429 w 2081801"/>
                    <a:gd name="connsiteY1273" fmla="*/ 1186060 h 2563305"/>
                    <a:gd name="connsiteX1274" fmla="*/ 943892 w 2081801"/>
                    <a:gd name="connsiteY1274" fmla="*/ 1320598 h 2563305"/>
                    <a:gd name="connsiteX1275" fmla="*/ 943892 w 2081801"/>
                    <a:gd name="connsiteY1275" fmla="*/ 1327679 h 2563305"/>
                    <a:gd name="connsiteX1276" fmla="*/ 673399 w 2081801"/>
                    <a:gd name="connsiteY1276" fmla="*/ 1248372 h 2563305"/>
                    <a:gd name="connsiteX1277" fmla="*/ 570017 w 2081801"/>
                    <a:gd name="connsiteY1277" fmla="*/ 1135077 h 2563305"/>
                    <a:gd name="connsiteX1278" fmla="*/ 747041 w 2081801"/>
                    <a:gd name="connsiteY1278" fmla="*/ 1178979 h 2563305"/>
                    <a:gd name="connsiteX1279" fmla="*/ 837678 w 2081801"/>
                    <a:gd name="connsiteY1279" fmla="*/ 1190308 h 2563305"/>
                    <a:gd name="connsiteX1280" fmla="*/ 943892 w 2081801"/>
                    <a:gd name="connsiteY1280" fmla="*/ 1193141 h 2563305"/>
                    <a:gd name="connsiteX1281" fmla="*/ 943892 w 2081801"/>
                    <a:gd name="connsiteY1281" fmla="*/ 1319182 h 2563305"/>
                    <a:gd name="connsiteX1282" fmla="*/ 837678 w 2081801"/>
                    <a:gd name="connsiteY1282" fmla="*/ 1190308 h 2563305"/>
                    <a:gd name="connsiteX1283" fmla="*/ 953805 w 2081801"/>
                    <a:gd name="connsiteY1283" fmla="*/ 1334760 h 2563305"/>
                    <a:gd name="connsiteX1284" fmla="*/ 956638 w 2081801"/>
                    <a:gd name="connsiteY1284" fmla="*/ 1339008 h 2563305"/>
                    <a:gd name="connsiteX1285" fmla="*/ 945308 w 2081801"/>
                    <a:gd name="connsiteY1285" fmla="*/ 1356003 h 2563305"/>
                    <a:gd name="connsiteX1286" fmla="*/ 945308 w 2081801"/>
                    <a:gd name="connsiteY1286" fmla="*/ 1331927 h 2563305"/>
                    <a:gd name="connsiteX1287" fmla="*/ 953805 w 2081801"/>
                    <a:gd name="connsiteY1287" fmla="*/ 1334760 h 2563305"/>
                    <a:gd name="connsiteX1288" fmla="*/ 1009036 w 2081801"/>
                    <a:gd name="connsiteY1288" fmla="*/ 1395656 h 2563305"/>
                    <a:gd name="connsiteX1289" fmla="*/ 1161985 w 2081801"/>
                    <a:gd name="connsiteY1289" fmla="*/ 1415483 h 2563305"/>
                    <a:gd name="connsiteX1290" fmla="*/ 1181812 w 2081801"/>
                    <a:gd name="connsiteY1290" fmla="*/ 1470714 h 2563305"/>
                    <a:gd name="connsiteX1291" fmla="*/ 1111002 w 2081801"/>
                    <a:gd name="connsiteY1291" fmla="*/ 1548605 h 2563305"/>
                    <a:gd name="connsiteX1292" fmla="*/ 926897 w 2081801"/>
                    <a:gd name="connsiteY1292" fmla="*/ 1523113 h 2563305"/>
                    <a:gd name="connsiteX1293" fmla="*/ 958054 w 2081801"/>
                    <a:gd name="connsiteY1293" fmla="*/ 1435310 h 2563305"/>
                    <a:gd name="connsiteX1294" fmla="*/ 1009036 w 2081801"/>
                    <a:gd name="connsiteY1294" fmla="*/ 1395656 h 2563305"/>
                    <a:gd name="connsiteX1295" fmla="*/ 926897 w 2081801"/>
                    <a:gd name="connsiteY1295" fmla="*/ 1525946 h 2563305"/>
                    <a:gd name="connsiteX1296" fmla="*/ 1109586 w 2081801"/>
                    <a:gd name="connsiteY1296" fmla="*/ 1551437 h 2563305"/>
                    <a:gd name="connsiteX1297" fmla="*/ 994874 w 2081801"/>
                    <a:gd name="connsiteY1297" fmla="*/ 1678894 h 2563305"/>
                    <a:gd name="connsiteX1298" fmla="*/ 994874 w 2081801"/>
                    <a:gd name="connsiteY1298" fmla="*/ 1678894 h 2563305"/>
                    <a:gd name="connsiteX1299" fmla="*/ 1038776 w 2081801"/>
                    <a:gd name="connsiteY1299" fmla="*/ 1676062 h 2563305"/>
                    <a:gd name="connsiteX1300" fmla="*/ 973632 w 2081801"/>
                    <a:gd name="connsiteY1300" fmla="*/ 1701553 h 2563305"/>
                    <a:gd name="connsiteX1301" fmla="*/ 973632 w 2081801"/>
                    <a:gd name="connsiteY1301" fmla="*/ 1701553 h 2563305"/>
                    <a:gd name="connsiteX1302" fmla="*/ 979297 w 2081801"/>
                    <a:gd name="connsiteY1302" fmla="*/ 1751120 h 2563305"/>
                    <a:gd name="connsiteX1303" fmla="*/ 857504 w 2081801"/>
                    <a:gd name="connsiteY1303" fmla="*/ 1731293 h 2563305"/>
                    <a:gd name="connsiteX1304" fmla="*/ 926897 w 2081801"/>
                    <a:gd name="connsiteY1304" fmla="*/ 1525946 h 2563305"/>
                    <a:gd name="connsiteX1305" fmla="*/ 1483461 w 2081801"/>
                    <a:gd name="connsiteY1305" fmla="*/ 1898404 h 2563305"/>
                    <a:gd name="connsiteX1306" fmla="*/ 1283778 w 2081801"/>
                    <a:gd name="connsiteY1306" fmla="*/ 1912566 h 2563305"/>
                    <a:gd name="connsiteX1307" fmla="*/ 1320599 w 2081801"/>
                    <a:gd name="connsiteY1307" fmla="*/ 1853086 h 2563305"/>
                    <a:gd name="connsiteX1308" fmla="*/ 1333345 w 2081801"/>
                    <a:gd name="connsiteY1308" fmla="*/ 1887074 h 2563305"/>
                    <a:gd name="connsiteX1309" fmla="*/ 1333345 w 2081801"/>
                    <a:gd name="connsiteY1309" fmla="*/ 1887074 h 2563305"/>
                    <a:gd name="connsiteX1310" fmla="*/ 1472131 w 2081801"/>
                    <a:gd name="connsiteY1310" fmla="*/ 1804935 h 2563305"/>
                    <a:gd name="connsiteX1311" fmla="*/ 1496207 w 2081801"/>
                    <a:gd name="connsiteY1311" fmla="*/ 1888491 h 2563305"/>
                    <a:gd name="connsiteX1312" fmla="*/ 1483461 w 2081801"/>
                    <a:gd name="connsiteY1312" fmla="*/ 1898404 h 2563305"/>
                    <a:gd name="connsiteX1313" fmla="*/ 1443807 w 2081801"/>
                    <a:gd name="connsiteY1313" fmla="*/ 1697305 h 2563305"/>
                    <a:gd name="connsiteX1314" fmla="*/ 1435310 w 2081801"/>
                    <a:gd name="connsiteY1314" fmla="*/ 1666148 h 2563305"/>
                    <a:gd name="connsiteX1315" fmla="*/ 1435310 w 2081801"/>
                    <a:gd name="connsiteY1315" fmla="*/ 1666148 h 2563305"/>
                    <a:gd name="connsiteX1316" fmla="*/ 1399905 w 2081801"/>
                    <a:gd name="connsiteY1316" fmla="*/ 1724212 h 2563305"/>
                    <a:gd name="connsiteX1317" fmla="*/ 1392824 w 2081801"/>
                    <a:gd name="connsiteY1317" fmla="*/ 1728461 h 2563305"/>
                    <a:gd name="connsiteX1318" fmla="*/ 1283778 w 2081801"/>
                    <a:gd name="connsiteY1318" fmla="*/ 1742623 h 2563305"/>
                    <a:gd name="connsiteX1319" fmla="*/ 1254038 w 2081801"/>
                    <a:gd name="connsiteY1319" fmla="*/ 1661900 h 2563305"/>
                    <a:gd name="connsiteX1320" fmla="*/ 1278113 w 2081801"/>
                    <a:gd name="connsiteY1320" fmla="*/ 1660484 h 2563305"/>
                    <a:gd name="connsiteX1321" fmla="*/ 1278113 w 2081801"/>
                    <a:gd name="connsiteY1321" fmla="*/ 1660484 h 2563305"/>
                    <a:gd name="connsiteX1322" fmla="*/ 1351755 w 2081801"/>
                    <a:gd name="connsiteY1322" fmla="*/ 1584010 h 2563305"/>
                    <a:gd name="connsiteX1323" fmla="*/ 1387160 w 2081801"/>
                    <a:gd name="connsiteY1323" fmla="*/ 1588258 h 2563305"/>
                    <a:gd name="connsiteX1324" fmla="*/ 1387160 w 2081801"/>
                    <a:gd name="connsiteY1324" fmla="*/ 1588258 h 2563305"/>
                    <a:gd name="connsiteX1325" fmla="*/ 1482045 w 2081801"/>
                    <a:gd name="connsiteY1325" fmla="*/ 1508951 h 2563305"/>
                    <a:gd name="connsiteX1326" fmla="*/ 1514617 w 2081801"/>
                    <a:gd name="connsiteY1326" fmla="*/ 1496206 h 2563305"/>
                    <a:gd name="connsiteX1327" fmla="*/ 1643490 w 2081801"/>
                    <a:gd name="connsiteY1327" fmla="*/ 1533027 h 2563305"/>
                    <a:gd name="connsiteX1328" fmla="*/ 1637826 w 2081801"/>
                    <a:gd name="connsiteY1328" fmla="*/ 1586842 h 2563305"/>
                    <a:gd name="connsiteX1329" fmla="*/ 1443807 w 2081801"/>
                    <a:gd name="connsiteY1329" fmla="*/ 1697305 h 2563305"/>
                    <a:gd name="connsiteX1330" fmla="*/ 1755369 w 2081801"/>
                    <a:gd name="connsiteY1330" fmla="*/ 1276696 h 2563305"/>
                    <a:gd name="connsiteX1331" fmla="*/ 1661901 w 2081801"/>
                    <a:gd name="connsiteY1331" fmla="*/ 1354586 h 2563305"/>
                    <a:gd name="connsiteX1332" fmla="*/ 1663317 w 2081801"/>
                    <a:gd name="connsiteY1332" fmla="*/ 1341841 h 2563305"/>
                    <a:gd name="connsiteX1333" fmla="*/ 1755369 w 2081801"/>
                    <a:gd name="connsiteY1333" fmla="*/ 1276696 h 2563305"/>
                    <a:gd name="connsiteX1334" fmla="*/ 970799 w 2081801"/>
                    <a:gd name="connsiteY1334" fmla="*/ 264120 h 2563305"/>
                    <a:gd name="connsiteX1335" fmla="*/ 1038776 w 2081801"/>
                    <a:gd name="connsiteY1335" fmla="*/ 272617 h 2563305"/>
                    <a:gd name="connsiteX1336" fmla="*/ 1021782 w 2081801"/>
                    <a:gd name="connsiteY1336" fmla="*/ 281114 h 2563305"/>
                    <a:gd name="connsiteX1337" fmla="*/ 970799 w 2081801"/>
                    <a:gd name="connsiteY1337" fmla="*/ 264120 h 2563305"/>
                    <a:gd name="connsiteX1338" fmla="*/ 833429 w 2081801"/>
                    <a:gd name="connsiteY1338" fmla="*/ 10621 h 2563305"/>
                    <a:gd name="connsiteX1339" fmla="*/ 657821 w 2081801"/>
                    <a:gd name="connsiteY1339" fmla="*/ 142327 h 2563305"/>
                    <a:gd name="connsiteX1340" fmla="*/ 417069 w 2081801"/>
                    <a:gd name="connsiteY1340" fmla="*/ 88512 h 2563305"/>
                    <a:gd name="connsiteX1341" fmla="*/ 833429 w 2081801"/>
                    <a:gd name="connsiteY1341" fmla="*/ 10621 h 2563305"/>
                    <a:gd name="connsiteX1342" fmla="*/ 577098 w 2081801"/>
                    <a:gd name="connsiteY1342" fmla="*/ 204640 h 2563305"/>
                    <a:gd name="connsiteX1343" fmla="*/ 602590 w 2081801"/>
                    <a:gd name="connsiteY1343" fmla="*/ 186229 h 2563305"/>
                    <a:gd name="connsiteX1344" fmla="*/ 621000 w 2081801"/>
                    <a:gd name="connsiteY1344" fmla="*/ 204640 h 2563305"/>
                    <a:gd name="connsiteX1345" fmla="*/ 577098 w 2081801"/>
                    <a:gd name="connsiteY1345" fmla="*/ 204640 h 2563305"/>
                    <a:gd name="connsiteX1346" fmla="*/ 636578 w 2081801"/>
                    <a:gd name="connsiteY1346" fmla="*/ 157905 h 2563305"/>
                    <a:gd name="connsiteX1347" fmla="*/ 602590 w 2081801"/>
                    <a:gd name="connsiteY1347" fmla="*/ 183397 h 2563305"/>
                    <a:gd name="connsiteX1348" fmla="*/ 545942 w 2081801"/>
                    <a:gd name="connsiteY1348" fmla="*/ 129581 h 2563305"/>
                    <a:gd name="connsiteX1349" fmla="*/ 636578 w 2081801"/>
                    <a:gd name="connsiteY1349" fmla="*/ 157905 h 2563305"/>
                    <a:gd name="connsiteX1350" fmla="*/ 511954 w 2081801"/>
                    <a:gd name="connsiteY1350" fmla="*/ 207472 h 2563305"/>
                    <a:gd name="connsiteX1351" fmla="*/ 571433 w 2081801"/>
                    <a:gd name="connsiteY1351" fmla="*/ 206056 h 2563305"/>
                    <a:gd name="connsiteX1352" fmla="*/ 562936 w 2081801"/>
                    <a:gd name="connsiteY1352" fmla="*/ 213137 h 2563305"/>
                    <a:gd name="connsiteX1353" fmla="*/ 511954 w 2081801"/>
                    <a:gd name="connsiteY1353" fmla="*/ 207472 h 2563305"/>
                    <a:gd name="connsiteX1354" fmla="*/ 494959 w 2081801"/>
                    <a:gd name="connsiteY1354" fmla="*/ 207472 h 2563305"/>
                    <a:gd name="connsiteX1355" fmla="*/ 558688 w 2081801"/>
                    <a:gd name="connsiteY1355" fmla="*/ 214553 h 2563305"/>
                    <a:gd name="connsiteX1356" fmla="*/ 490711 w 2081801"/>
                    <a:gd name="connsiteY1356" fmla="*/ 265536 h 2563305"/>
                    <a:gd name="connsiteX1357" fmla="*/ 359005 w 2081801"/>
                    <a:gd name="connsiteY1357" fmla="*/ 237212 h 2563305"/>
                    <a:gd name="connsiteX1358" fmla="*/ 323600 w 2081801"/>
                    <a:gd name="connsiteY1358" fmla="*/ 210304 h 2563305"/>
                    <a:gd name="connsiteX1359" fmla="*/ 494959 w 2081801"/>
                    <a:gd name="connsiteY1359" fmla="*/ 207472 h 2563305"/>
                    <a:gd name="connsiteX1360" fmla="*/ 479381 w 2081801"/>
                    <a:gd name="connsiteY1360" fmla="*/ 206056 h 2563305"/>
                    <a:gd name="connsiteX1361" fmla="*/ 320768 w 2081801"/>
                    <a:gd name="connsiteY1361" fmla="*/ 207472 h 2563305"/>
                    <a:gd name="connsiteX1362" fmla="*/ 288195 w 2081801"/>
                    <a:gd name="connsiteY1362" fmla="*/ 183397 h 2563305"/>
                    <a:gd name="connsiteX1363" fmla="*/ 479381 w 2081801"/>
                    <a:gd name="connsiteY1363" fmla="*/ 206056 h 2563305"/>
                    <a:gd name="connsiteX1364" fmla="*/ 320768 w 2081801"/>
                    <a:gd name="connsiteY1364" fmla="*/ 210304 h 2563305"/>
                    <a:gd name="connsiteX1365" fmla="*/ 354756 w 2081801"/>
                    <a:gd name="connsiteY1365" fmla="*/ 237212 h 2563305"/>
                    <a:gd name="connsiteX1366" fmla="*/ 238628 w 2081801"/>
                    <a:gd name="connsiteY1366" fmla="*/ 211720 h 2563305"/>
                    <a:gd name="connsiteX1367" fmla="*/ 320768 w 2081801"/>
                    <a:gd name="connsiteY1367" fmla="*/ 210304 h 2563305"/>
                    <a:gd name="connsiteX1368" fmla="*/ 300941 w 2081801"/>
                    <a:gd name="connsiteY1368" fmla="*/ 650740 h 2563305"/>
                    <a:gd name="connsiteX1369" fmla="*/ 310854 w 2081801"/>
                    <a:gd name="connsiteY1369" fmla="*/ 653572 h 2563305"/>
                    <a:gd name="connsiteX1370" fmla="*/ 306606 w 2081801"/>
                    <a:gd name="connsiteY1370" fmla="*/ 662069 h 2563305"/>
                    <a:gd name="connsiteX1371" fmla="*/ 300941 w 2081801"/>
                    <a:gd name="connsiteY1371" fmla="*/ 650740 h 2563305"/>
                    <a:gd name="connsiteX1372" fmla="*/ 228715 w 2081801"/>
                    <a:gd name="connsiteY1372" fmla="*/ 632329 h 2563305"/>
                    <a:gd name="connsiteX1373" fmla="*/ 262704 w 2081801"/>
                    <a:gd name="connsiteY1373" fmla="*/ 592676 h 2563305"/>
                    <a:gd name="connsiteX1374" fmla="*/ 296692 w 2081801"/>
                    <a:gd name="connsiteY1374" fmla="*/ 646491 h 2563305"/>
                    <a:gd name="connsiteX1375" fmla="*/ 228715 w 2081801"/>
                    <a:gd name="connsiteY1375" fmla="*/ 632329 h 2563305"/>
                    <a:gd name="connsiteX1376" fmla="*/ 262704 w 2081801"/>
                    <a:gd name="connsiteY1376" fmla="*/ 589843 h 2563305"/>
                    <a:gd name="connsiteX1377" fmla="*/ 255623 w 2081801"/>
                    <a:gd name="connsiteY1377" fmla="*/ 578514 h 2563305"/>
                    <a:gd name="connsiteX1378" fmla="*/ 289611 w 2081801"/>
                    <a:gd name="connsiteY1378" fmla="*/ 558687 h 2563305"/>
                    <a:gd name="connsiteX1379" fmla="*/ 262704 w 2081801"/>
                    <a:gd name="connsiteY1379" fmla="*/ 589843 h 2563305"/>
                    <a:gd name="connsiteX1380" fmla="*/ 162154 w 2081801"/>
                    <a:gd name="connsiteY1380" fmla="*/ 506288 h 2563305"/>
                    <a:gd name="connsiteX1381" fmla="*/ 218802 w 2081801"/>
                    <a:gd name="connsiteY1381" fmla="*/ 320767 h 2563305"/>
                    <a:gd name="connsiteX1382" fmla="*/ 190478 w 2081801"/>
                    <a:gd name="connsiteY1382" fmla="*/ 477964 h 2563305"/>
                    <a:gd name="connsiteX1383" fmla="*/ 183397 w 2081801"/>
                    <a:gd name="connsiteY1383" fmla="*/ 466635 h 2563305"/>
                    <a:gd name="connsiteX1384" fmla="*/ 183397 w 2081801"/>
                    <a:gd name="connsiteY1384" fmla="*/ 466635 h 2563305"/>
                    <a:gd name="connsiteX1385" fmla="*/ 162154 w 2081801"/>
                    <a:gd name="connsiteY1385" fmla="*/ 506288 h 2563305"/>
                    <a:gd name="connsiteX1386" fmla="*/ 116836 w 2081801"/>
                    <a:gd name="connsiteY1386" fmla="*/ 589843 h 2563305"/>
                    <a:gd name="connsiteX1387" fmla="*/ 153657 w 2081801"/>
                    <a:gd name="connsiteY1387" fmla="*/ 523282 h 2563305"/>
                    <a:gd name="connsiteX1388" fmla="*/ 128166 w 2081801"/>
                    <a:gd name="connsiteY1388" fmla="*/ 608254 h 2563305"/>
                    <a:gd name="connsiteX1389" fmla="*/ 116836 w 2081801"/>
                    <a:gd name="connsiteY1389" fmla="*/ 589843 h 2563305"/>
                    <a:gd name="connsiteX1390" fmla="*/ 914152 w 2081801"/>
                    <a:gd name="connsiteY1390" fmla="*/ 1521697 h 2563305"/>
                    <a:gd name="connsiteX1391" fmla="*/ 853255 w 2081801"/>
                    <a:gd name="connsiteY1391" fmla="*/ 1518865 h 2563305"/>
                    <a:gd name="connsiteX1392" fmla="*/ 956638 w 2081801"/>
                    <a:gd name="connsiteY1392" fmla="*/ 1438142 h 2563305"/>
                    <a:gd name="connsiteX1393" fmla="*/ 926897 w 2081801"/>
                    <a:gd name="connsiteY1393" fmla="*/ 1523113 h 2563305"/>
                    <a:gd name="connsiteX1394" fmla="*/ 914152 w 2081801"/>
                    <a:gd name="connsiteY1394" fmla="*/ 1521697 h 2563305"/>
                    <a:gd name="connsiteX1395" fmla="*/ 1003372 w 2081801"/>
                    <a:gd name="connsiteY1395" fmla="*/ 1755368 h 2563305"/>
                    <a:gd name="connsiteX1396" fmla="*/ 1000540 w 2081801"/>
                    <a:gd name="connsiteY1396" fmla="*/ 1761033 h 2563305"/>
                    <a:gd name="connsiteX1397" fmla="*/ 984961 w 2081801"/>
                    <a:gd name="connsiteY1397" fmla="*/ 1789357 h 2563305"/>
                    <a:gd name="connsiteX1398" fmla="*/ 980713 w 2081801"/>
                    <a:gd name="connsiteY1398" fmla="*/ 1751120 h 2563305"/>
                    <a:gd name="connsiteX1399" fmla="*/ 1003372 w 2081801"/>
                    <a:gd name="connsiteY1399" fmla="*/ 1755368 h 2563305"/>
                    <a:gd name="connsiteX1400" fmla="*/ 983545 w 2081801"/>
                    <a:gd name="connsiteY1400" fmla="*/ 1796438 h 2563305"/>
                    <a:gd name="connsiteX1401" fmla="*/ 1010453 w 2081801"/>
                    <a:gd name="connsiteY1401" fmla="*/ 2031526 h 2563305"/>
                    <a:gd name="connsiteX1402" fmla="*/ 932562 w 2081801"/>
                    <a:gd name="connsiteY1402" fmla="*/ 1887074 h 2563305"/>
                    <a:gd name="connsiteX1403" fmla="*/ 983545 w 2081801"/>
                    <a:gd name="connsiteY1403" fmla="*/ 1796438 h 2563305"/>
                    <a:gd name="connsiteX1404" fmla="*/ 1299356 w 2081801"/>
                    <a:gd name="connsiteY1404" fmla="*/ 2289272 h 2563305"/>
                    <a:gd name="connsiteX1405" fmla="*/ 1489126 w 2081801"/>
                    <a:gd name="connsiteY1405" fmla="*/ 2153318 h 2563305"/>
                    <a:gd name="connsiteX1406" fmla="*/ 1432478 w 2081801"/>
                    <a:gd name="connsiteY1406" fmla="*/ 2265197 h 2563305"/>
                    <a:gd name="connsiteX1407" fmla="*/ 1299356 w 2081801"/>
                    <a:gd name="connsiteY1407" fmla="*/ 2289272 h 2563305"/>
                    <a:gd name="connsiteX1408" fmla="*/ 1520282 w 2081801"/>
                    <a:gd name="connsiteY1408" fmla="*/ 2252451 h 2563305"/>
                    <a:gd name="connsiteX1409" fmla="*/ 1418316 w 2081801"/>
                    <a:gd name="connsiteY1409" fmla="*/ 2297770 h 2563305"/>
                    <a:gd name="connsiteX1410" fmla="*/ 1433894 w 2081801"/>
                    <a:gd name="connsiteY1410" fmla="*/ 2266613 h 2563305"/>
                    <a:gd name="connsiteX1411" fmla="*/ 1520282 w 2081801"/>
                    <a:gd name="connsiteY1411" fmla="*/ 2252451 h 2563305"/>
                    <a:gd name="connsiteX1412" fmla="*/ 1593924 w 2081801"/>
                    <a:gd name="connsiteY1412" fmla="*/ 2075428 h 2563305"/>
                    <a:gd name="connsiteX1413" fmla="*/ 1494790 w 2081801"/>
                    <a:gd name="connsiteY1413" fmla="*/ 2146237 h 2563305"/>
                    <a:gd name="connsiteX1414" fmla="*/ 1541524 w 2081801"/>
                    <a:gd name="connsiteY1414" fmla="*/ 2052768 h 2563305"/>
                    <a:gd name="connsiteX1415" fmla="*/ 1593924 w 2081801"/>
                    <a:gd name="connsiteY1415" fmla="*/ 2075428 h 2563305"/>
                    <a:gd name="connsiteX1416" fmla="*/ 1650571 w 2081801"/>
                    <a:gd name="connsiteY1416" fmla="*/ 1443806 h 2563305"/>
                    <a:gd name="connsiteX1417" fmla="*/ 1642074 w 2081801"/>
                    <a:gd name="connsiteY1417" fmla="*/ 1531610 h 2563305"/>
                    <a:gd name="connsiteX1418" fmla="*/ 1516033 w 2081801"/>
                    <a:gd name="connsiteY1418" fmla="*/ 1494789 h 2563305"/>
                    <a:gd name="connsiteX1419" fmla="*/ 1650571 w 2081801"/>
                    <a:gd name="connsiteY1419" fmla="*/ 1443806 h 2563305"/>
                    <a:gd name="connsiteX1420" fmla="*/ 1904070 w 2081801"/>
                    <a:gd name="connsiteY1420" fmla="*/ 1347506 h 2563305"/>
                    <a:gd name="connsiteX1421" fmla="*/ 1724213 w 2081801"/>
                    <a:gd name="connsiteY1421" fmla="*/ 1555686 h 2563305"/>
                    <a:gd name="connsiteX1422" fmla="*/ 1643490 w 2081801"/>
                    <a:gd name="connsiteY1422" fmla="*/ 1533027 h 2563305"/>
                    <a:gd name="connsiteX1423" fmla="*/ 1651988 w 2081801"/>
                    <a:gd name="connsiteY1423" fmla="*/ 1443806 h 2563305"/>
                    <a:gd name="connsiteX1424" fmla="*/ 1904070 w 2081801"/>
                    <a:gd name="connsiteY1424" fmla="*/ 1347506 h 2563305"/>
                    <a:gd name="connsiteX1425" fmla="*/ 1305021 w 2081801"/>
                    <a:gd name="connsiteY1425" fmla="*/ 442560 h 2563305"/>
                    <a:gd name="connsiteX1426" fmla="*/ 1310685 w 2081801"/>
                    <a:gd name="connsiteY1426" fmla="*/ 220218 h 2563305"/>
                    <a:gd name="connsiteX1427" fmla="*/ 1336177 w 2081801"/>
                    <a:gd name="connsiteY1427" fmla="*/ 449641 h 2563305"/>
                    <a:gd name="connsiteX1428" fmla="*/ 1305021 w 2081801"/>
                    <a:gd name="connsiteY1428" fmla="*/ 442560 h 2563305"/>
                    <a:gd name="connsiteX1429" fmla="*/ 562936 w 2081801"/>
                    <a:gd name="connsiteY1429" fmla="*/ 1133661 h 2563305"/>
                    <a:gd name="connsiteX1430" fmla="*/ 422733 w 2081801"/>
                    <a:gd name="connsiteY1430" fmla="*/ 1099672 h 2563305"/>
                    <a:gd name="connsiteX1431" fmla="*/ 455306 w 2081801"/>
                    <a:gd name="connsiteY1431" fmla="*/ 1014701 h 2563305"/>
                    <a:gd name="connsiteX1432" fmla="*/ 562936 w 2081801"/>
                    <a:gd name="connsiteY1432" fmla="*/ 1133661 h 2563305"/>
                    <a:gd name="connsiteX1433" fmla="*/ 956638 w 2081801"/>
                    <a:gd name="connsiteY1433" fmla="*/ 1334760 h 2563305"/>
                    <a:gd name="connsiteX1434" fmla="*/ 959470 w 2081801"/>
                    <a:gd name="connsiteY1434" fmla="*/ 1334760 h 2563305"/>
                    <a:gd name="connsiteX1435" fmla="*/ 958054 w 2081801"/>
                    <a:gd name="connsiteY1435" fmla="*/ 1336176 h 2563305"/>
                    <a:gd name="connsiteX1436" fmla="*/ 956638 w 2081801"/>
                    <a:gd name="connsiteY1436" fmla="*/ 1334760 h 2563305"/>
                    <a:gd name="connsiteX1437" fmla="*/ 1136494 w 2081801"/>
                    <a:gd name="connsiteY1437" fmla="*/ 2314764 h 2563305"/>
                    <a:gd name="connsiteX1438" fmla="*/ 1130829 w 2081801"/>
                    <a:gd name="connsiteY1438" fmla="*/ 2337423 h 2563305"/>
                    <a:gd name="connsiteX1439" fmla="*/ 1061436 w 2081801"/>
                    <a:gd name="connsiteY1439" fmla="*/ 2302018 h 2563305"/>
                    <a:gd name="connsiteX1440" fmla="*/ 1136494 w 2081801"/>
                    <a:gd name="connsiteY1440" fmla="*/ 2314764 h 2563305"/>
                    <a:gd name="connsiteX1441" fmla="*/ 1221465 w 2081801"/>
                    <a:gd name="connsiteY1441" fmla="*/ 2386990 h 2563305"/>
                    <a:gd name="connsiteX1442" fmla="*/ 1105338 w 2081801"/>
                    <a:gd name="connsiteY1442" fmla="*/ 2439389 h 2563305"/>
                    <a:gd name="connsiteX1443" fmla="*/ 1130829 w 2081801"/>
                    <a:gd name="connsiteY1443" fmla="*/ 2341672 h 2563305"/>
                    <a:gd name="connsiteX1444" fmla="*/ 1221465 w 2081801"/>
                    <a:gd name="connsiteY1444" fmla="*/ 2386990 h 2563305"/>
                    <a:gd name="connsiteX1445" fmla="*/ 1690225 w 2081801"/>
                    <a:gd name="connsiteY1445" fmla="*/ 1112418 h 2563305"/>
                    <a:gd name="connsiteX1446" fmla="*/ 1731294 w 2081801"/>
                    <a:gd name="connsiteY1446" fmla="*/ 871665 h 2563305"/>
                    <a:gd name="connsiteX1447" fmla="*/ 1729878 w 2081801"/>
                    <a:gd name="connsiteY1447" fmla="*/ 1109585 h 2563305"/>
                    <a:gd name="connsiteX1448" fmla="*/ 1690225 w 2081801"/>
                    <a:gd name="connsiteY1448" fmla="*/ 1112418 h 2563305"/>
                    <a:gd name="connsiteX1449" fmla="*/ 2017365 w 2081801"/>
                    <a:gd name="connsiteY1449" fmla="*/ 1875745 h 2563305"/>
                    <a:gd name="connsiteX1450" fmla="*/ 1918231 w 2081801"/>
                    <a:gd name="connsiteY1450" fmla="*/ 2129243 h 2563305"/>
                    <a:gd name="connsiteX1451" fmla="*/ 1911150 w 2081801"/>
                    <a:gd name="connsiteY1451" fmla="*/ 1991872 h 2563305"/>
                    <a:gd name="connsiteX1452" fmla="*/ 1911150 w 2081801"/>
                    <a:gd name="connsiteY1452" fmla="*/ 1990456 h 2563305"/>
                    <a:gd name="connsiteX1453" fmla="*/ 1855919 w 2081801"/>
                    <a:gd name="connsiteY1453" fmla="*/ 2184474 h 2563305"/>
                    <a:gd name="connsiteX1454" fmla="*/ 1677479 w 2081801"/>
                    <a:gd name="connsiteY1454" fmla="*/ 1821929 h 2563305"/>
                    <a:gd name="connsiteX1455" fmla="*/ 1909734 w 2081801"/>
                    <a:gd name="connsiteY1455" fmla="*/ 1990456 h 2563305"/>
                    <a:gd name="connsiteX1456" fmla="*/ 1909734 w 2081801"/>
                    <a:gd name="connsiteY1456" fmla="*/ 1990456 h 2563305"/>
                    <a:gd name="connsiteX1457" fmla="*/ 2017365 w 2081801"/>
                    <a:gd name="connsiteY1457" fmla="*/ 1875745 h 2563305"/>
                    <a:gd name="connsiteX1458" fmla="*/ 1916815 w 2081801"/>
                    <a:gd name="connsiteY1458" fmla="*/ 2139156 h 2563305"/>
                    <a:gd name="connsiteX1459" fmla="*/ 1918231 w 2081801"/>
                    <a:gd name="connsiteY1459" fmla="*/ 2158983 h 2563305"/>
                    <a:gd name="connsiteX1460" fmla="*/ 1901237 w 2081801"/>
                    <a:gd name="connsiteY1460" fmla="*/ 2180226 h 2563305"/>
                    <a:gd name="connsiteX1461" fmla="*/ 1916815 w 2081801"/>
                    <a:gd name="connsiteY1461" fmla="*/ 2139156 h 2563305"/>
                    <a:gd name="connsiteX1462" fmla="*/ 1925312 w 2081801"/>
                    <a:gd name="connsiteY1462" fmla="*/ 2246787 h 2563305"/>
                    <a:gd name="connsiteX1463" fmla="*/ 1919648 w 2081801"/>
                    <a:gd name="connsiteY1463" fmla="*/ 2160399 h 2563305"/>
                    <a:gd name="connsiteX1464" fmla="*/ 1981960 w 2081801"/>
                    <a:gd name="connsiteY1464" fmla="*/ 2085341 h 2563305"/>
                    <a:gd name="connsiteX1465" fmla="*/ 1925312 w 2081801"/>
                    <a:gd name="connsiteY1465" fmla="*/ 2246787 h 256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</a:cxnLst>
                  <a:rect l="l" t="t" r="r" b="b"/>
                  <a:pathLst>
                    <a:path w="2081801" h="2563305">
                      <a:moveTo>
                        <a:pt x="1861584" y="1065684"/>
                      </a:moveTo>
                      <a:lnTo>
                        <a:pt x="1996122" y="1212967"/>
                      </a:lnTo>
                      <a:lnTo>
                        <a:pt x="1976295" y="1265367"/>
                      </a:lnTo>
                      <a:lnTo>
                        <a:pt x="1908318" y="1344673"/>
                      </a:lnTo>
                      <a:lnTo>
                        <a:pt x="1654820" y="1440974"/>
                      </a:lnTo>
                      <a:lnTo>
                        <a:pt x="1663317" y="1357419"/>
                      </a:lnTo>
                      <a:lnTo>
                        <a:pt x="1779445" y="1259702"/>
                      </a:lnTo>
                      <a:lnTo>
                        <a:pt x="1779445" y="1259702"/>
                      </a:lnTo>
                      <a:lnTo>
                        <a:pt x="1778029" y="1258286"/>
                      </a:lnTo>
                      <a:lnTo>
                        <a:pt x="1664733" y="1339008"/>
                      </a:lnTo>
                      <a:lnTo>
                        <a:pt x="1681727" y="1174730"/>
                      </a:lnTo>
                      <a:lnTo>
                        <a:pt x="1691641" y="1113834"/>
                      </a:lnTo>
                      <a:lnTo>
                        <a:pt x="1734127" y="1109585"/>
                      </a:lnTo>
                      <a:lnTo>
                        <a:pt x="1734127" y="1109585"/>
                      </a:lnTo>
                      <a:lnTo>
                        <a:pt x="1735543" y="857503"/>
                      </a:lnTo>
                      <a:lnTo>
                        <a:pt x="1735543" y="857503"/>
                      </a:lnTo>
                      <a:lnTo>
                        <a:pt x="1734127" y="857503"/>
                      </a:lnTo>
                      <a:lnTo>
                        <a:pt x="1690225" y="1112418"/>
                      </a:lnTo>
                      <a:lnTo>
                        <a:pt x="1616583" y="1119499"/>
                      </a:lnTo>
                      <a:lnTo>
                        <a:pt x="1667565" y="1101088"/>
                      </a:lnTo>
                      <a:lnTo>
                        <a:pt x="1667565" y="1101088"/>
                      </a:lnTo>
                      <a:lnTo>
                        <a:pt x="1567016" y="1052938"/>
                      </a:lnTo>
                      <a:lnTo>
                        <a:pt x="1610918" y="1003371"/>
                      </a:lnTo>
                      <a:lnTo>
                        <a:pt x="1610918" y="1003371"/>
                      </a:lnTo>
                      <a:lnTo>
                        <a:pt x="1564184" y="837677"/>
                      </a:lnTo>
                      <a:lnTo>
                        <a:pt x="1690225" y="707387"/>
                      </a:lnTo>
                      <a:lnTo>
                        <a:pt x="1690225" y="707387"/>
                      </a:lnTo>
                      <a:lnTo>
                        <a:pt x="1582594" y="720133"/>
                      </a:lnTo>
                      <a:lnTo>
                        <a:pt x="1650571" y="643659"/>
                      </a:lnTo>
                      <a:lnTo>
                        <a:pt x="1650571" y="643659"/>
                      </a:lnTo>
                      <a:lnTo>
                        <a:pt x="1406986" y="670566"/>
                      </a:lnTo>
                      <a:lnTo>
                        <a:pt x="1436726" y="625248"/>
                      </a:lnTo>
                      <a:lnTo>
                        <a:pt x="1450888" y="477964"/>
                      </a:lnTo>
                      <a:lnTo>
                        <a:pt x="1593924" y="509121"/>
                      </a:lnTo>
                      <a:lnTo>
                        <a:pt x="1620831" y="585595"/>
                      </a:lnTo>
                      <a:lnTo>
                        <a:pt x="1620831" y="585595"/>
                      </a:lnTo>
                      <a:lnTo>
                        <a:pt x="1622248" y="585595"/>
                      </a:lnTo>
                      <a:lnTo>
                        <a:pt x="1593924" y="507704"/>
                      </a:lnTo>
                      <a:lnTo>
                        <a:pt x="1593924" y="507704"/>
                      </a:lnTo>
                      <a:lnTo>
                        <a:pt x="1449472" y="476548"/>
                      </a:lnTo>
                      <a:lnTo>
                        <a:pt x="1473547" y="215969"/>
                      </a:lnTo>
                      <a:lnTo>
                        <a:pt x="1473547" y="215969"/>
                      </a:lnTo>
                      <a:lnTo>
                        <a:pt x="1472131" y="215969"/>
                      </a:lnTo>
                      <a:lnTo>
                        <a:pt x="1472131" y="215969"/>
                      </a:lnTo>
                      <a:lnTo>
                        <a:pt x="1392824" y="465219"/>
                      </a:lnTo>
                      <a:lnTo>
                        <a:pt x="1339009" y="453889"/>
                      </a:lnTo>
                      <a:lnTo>
                        <a:pt x="1310685" y="208888"/>
                      </a:lnTo>
                      <a:lnTo>
                        <a:pt x="1310685" y="208888"/>
                      </a:lnTo>
                      <a:lnTo>
                        <a:pt x="1309269" y="208888"/>
                      </a:lnTo>
                      <a:lnTo>
                        <a:pt x="1302188" y="446808"/>
                      </a:lnTo>
                      <a:lnTo>
                        <a:pt x="1184644" y="421317"/>
                      </a:lnTo>
                      <a:lnTo>
                        <a:pt x="1203055" y="343426"/>
                      </a:lnTo>
                      <a:lnTo>
                        <a:pt x="1203055" y="343426"/>
                      </a:lnTo>
                      <a:lnTo>
                        <a:pt x="1021782" y="285362"/>
                      </a:lnTo>
                      <a:lnTo>
                        <a:pt x="1043025" y="274033"/>
                      </a:lnTo>
                      <a:lnTo>
                        <a:pt x="958054" y="264120"/>
                      </a:lnTo>
                      <a:lnTo>
                        <a:pt x="783862" y="207472"/>
                      </a:lnTo>
                      <a:lnTo>
                        <a:pt x="921233" y="206056"/>
                      </a:lnTo>
                      <a:lnTo>
                        <a:pt x="921233" y="206056"/>
                      </a:lnTo>
                      <a:lnTo>
                        <a:pt x="921233" y="204640"/>
                      </a:lnTo>
                      <a:lnTo>
                        <a:pt x="657821" y="146576"/>
                      </a:lnTo>
                      <a:lnTo>
                        <a:pt x="837678" y="12037"/>
                      </a:lnTo>
                      <a:lnTo>
                        <a:pt x="839093" y="12037"/>
                      </a:lnTo>
                      <a:lnTo>
                        <a:pt x="405739" y="92760"/>
                      </a:lnTo>
                      <a:lnTo>
                        <a:pt x="404323" y="92760"/>
                      </a:lnTo>
                      <a:lnTo>
                        <a:pt x="653573" y="147992"/>
                      </a:lnTo>
                      <a:lnTo>
                        <a:pt x="636578" y="160738"/>
                      </a:lnTo>
                      <a:lnTo>
                        <a:pt x="537445" y="128165"/>
                      </a:lnTo>
                      <a:lnTo>
                        <a:pt x="536029" y="128165"/>
                      </a:lnTo>
                      <a:lnTo>
                        <a:pt x="598341" y="189061"/>
                      </a:lnTo>
                      <a:lnTo>
                        <a:pt x="571433" y="208888"/>
                      </a:lnTo>
                      <a:lnTo>
                        <a:pt x="493543" y="210304"/>
                      </a:lnTo>
                      <a:lnTo>
                        <a:pt x="281114" y="184813"/>
                      </a:lnTo>
                      <a:lnTo>
                        <a:pt x="279698" y="184813"/>
                      </a:lnTo>
                      <a:lnTo>
                        <a:pt x="315103" y="211720"/>
                      </a:lnTo>
                      <a:lnTo>
                        <a:pt x="227299" y="213137"/>
                      </a:lnTo>
                      <a:lnTo>
                        <a:pt x="227299" y="213137"/>
                      </a:lnTo>
                      <a:lnTo>
                        <a:pt x="227299" y="214553"/>
                      </a:lnTo>
                      <a:lnTo>
                        <a:pt x="227299" y="214553"/>
                      </a:lnTo>
                      <a:lnTo>
                        <a:pt x="357588" y="242877"/>
                      </a:lnTo>
                      <a:lnTo>
                        <a:pt x="441144" y="306605"/>
                      </a:lnTo>
                      <a:lnTo>
                        <a:pt x="367502" y="361837"/>
                      </a:lnTo>
                      <a:lnTo>
                        <a:pt x="367502" y="361837"/>
                      </a:lnTo>
                      <a:lnTo>
                        <a:pt x="446809" y="534612"/>
                      </a:lnTo>
                      <a:lnTo>
                        <a:pt x="381664" y="509121"/>
                      </a:lnTo>
                      <a:lnTo>
                        <a:pt x="381664" y="509121"/>
                      </a:lnTo>
                      <a:lnTo>
                        <a:pt x="310854" y="656404"/>
                      </a:lnTo>
                      <a:lnTo>
                        <a:pt x="298109" y="653572"/>
                      </a:lnTo>
                      <a:lnTo>
                        <a:pt x="262704" y="596924"/>
                      </a:lnTo>
                      <a:lnTo>
                        <a:pt x="296692" y="557271"/>
                      </a:lnTo>
                      <a:lnTo>
                        <a:pt x="298109" y="555855"/>
                      </a:lnTo>
                      <a:lnTo>
                        <a:pt x="254207" y="582762"/>
                      </a:lnTo>
                      <a:lnTo>
                        <a:pt x="191894" y="485045"/>
                      </a:lnTo>
                      <a:lnTo>
                        <a:pt x="223050" y="308022"/>
                      </a:lnTo>
                      <a:lnTo>
                        <a:pt x="223050" y="308022"/>
                      </a:lnTo>
                      <a:lnTo>
                        <a:pt x="221634" y="308022"/>
                      </a:lnTo>
                      <a:lnTo>
                        <a:pt x="156489" y="520450"/>
                      </a:lnTo>
                      <a:lnTo>
                        <a:pt x="115420" y="594092"/>
                      </a:lnTo>
                      <a:lnTo>
                        <a:pt x="54523" y="487878"/>
                      </a:lnTo>
                      <a:lnTo>
                        <a:pt x="53107" y="486461"/>
                      </a:lnTo>
                      <a:lnTo>
                        <a:pt x="99842" y="676231"/>
                      </a:lnTo>
                      <a:lnTo>
                        <a:pt x="99842" y="676231"/>
                      </a:lnTo>
                      <a:lnTo>
                        <a:pt x="109755" y="670566"/>
                      </a:lnTo>
                      <a:lnTo>
                        <a:pt x="10621" y="993458"/>
                      </a:lnTo>
                      <a:lnTo>
                        <a:pt x="10621" y="993458"/>
                      </a:lnTo>
                      <a:lnTo>
                        <a:pt x="84264" y="1081262"/>
                      </a:lnTo>
                      <a:lnTo>
                        <a:pt x="82847" y="1091175"/>
                      </a:lnTo>
                      <a:lnTo>
                        <a:pt x="82847" y="1091175"/>
                      </a:lnTo>
                      <a:lnTo>
                        <a:pt x="97009" y="1095424"/>
                      </a:lnTo>
                      <a:lnTo>
                        <a:pt x="268368" y="1299355"/>
                      </a:lnTo>
                      <a:lnTo>
                        <a:pt x="268368" y="1299355"/>
                      </a:lnTo>
                      <a:lnTo>
                        <a:pt x="305190" y="1157736"/>
                      </a:lnTo>
                      <a:lnTo>
                        <a:pt x="390161" y="1183227"/>
                      </a:lnTo>
                      <a:lnTo>
                        <a:pt x="354756" y="1278112"/>
                      </a:lnTo>
                      <a:lnTo>
                        <a:pt x="354756" y="1278112"/>
                      </a:lnTo>
                      <a:lnTo>
                        <a:pt x="536029" y="1225713"/>
                      </a:lnTo>
                      <a:lnTo>
                        <a:pt x="536029" y="1225713"/>
                      </a:lnTo>
                      <a:lnTo>
                        <a:pt x="392993" y="1181811"/>
                      </a:lnTo>
                      <a:lnTo>
                        <a:pt x="421317" y="1106753"/>
                      </a:lnTo>
                      <a:lnTo>
                        <a:pt x="565769" y="1140742"/>
                      </a:lnTo>
                      <a:lnTo>
                        <a:pt x="671983" y="1256869"/>
                      </a:lnTo>
                      <a:lnTo>
                        <a:pt x="943892" y="1336176"/>
                      </a:lnTo>
                      <a:lnTo>
                        <a:pt x="943892" y="1367332"/>
                      </a:lnTo>
                      <a:lnTo>
                        <a:pt x="943892" y="1367332"/>
                      </a:lnTo>
                      <a:lnTo>
                        <a:pt x="959470" y="1344673"/>
                      </a:lnTo>
                      <a:lnTo>
                        <a:pt x="982129" y="1371581"/>
                      </a:lnTo>
                      <a:lnTo>
                        <a:pt x="958054" y="1439558"/>
                      </a:lnTo>
                      <a:lnTo>
                        <a:pt x="847591" y="1525946"/>
                      </a:lnTo>
                      <a:lnTo>
                        <a:pt x="847591" y="1525946"/>
                      </a:lnTo>
                      <a:lnTo>
                        <a:pt x="914152" y="1528778"/>
                      </a:lnTo>
                      <a:lnTo>
                        <a:pt x="925481" y="1530194"/>
                      </a:lnTo>
                      <a:lnTo>
                        <a:pt x="853255" y="1735542"/>
                      </a:lnTo>
                      <a:lnTo>
                        <a:pt x="853255" y="1735542"/>
                      </a:lnTo>
                      <a:lnTo>
                        <a:pt x="977880" y="1756785"/>
                      </a:lnTo>
                      <a:lnTo>
                        <a:pt x="982129" y="1797854"/>
                      </a:lnTo>
                      <a:cubicBezTo>
                        <a:pt x="950973" y="1855918"/>
                        <a:pt x="932562" y="1889906"/>
                        <a:pt x="929730" y="1891323"/>
                      </a:cubicBezTo>
                      <a:cubicBezTo>
                        <a:pt x="929730" y="1891323"/>
                        <a:pt x="929730" y="1891323"/>
                        <a:pt x="929730" y="1891323"/>
                      </a:cubicBezTo>
                      <a:cubicBezTo>
                        <a:pt x="928314" y="1892739"/>
                        <a:pt x="932562" y="1899820"/>
                        <a:pt x="935395" y="1904068"/>
                      </a:cubicBezTo>
                      <a:cubicBezTo>
                        <a:pt x="935395" y="1904068"/>
                        <a:pt x="935395" y="1905485"/>
                        <a:pt x="935395" y="1905485"/>
                      </a:cubicBezTo>
                      <a:cubicBezTo>
                        <a:pt x="941059" y="1916814"/>
                        <a:pt x="946724" y="1928144"/>
                        <a:pt x="953805" y="1939473"/>
                      </a:cubicBezTo>
                      <a:cubicBezTo>
                        <a:pt x="972216" y="1973462"/>
                        <a:pt x="992042" y="2008867"/>
                        <a:pt x="1010453" y="2041439"/>
                      </a:cubicBezTo>
                      <a:lnTo>
                        <a:pt x="1040193" y="2303434"/>
                      </a:lnTo>
                      <a:lnTo>
                        <a:pt x="1040193" y="2303434"/>
                      </a:lnTo>
                      <a:lnTo>
                        <a:pt x="1113835" y="2185891"/>
                      </a:lnTo>
                      <a:lnTo>
                        <a:pt x="1174731" y="2174561"/>
                      </a:lnTo>
                      <a:lnTo>
                        <a:pt x="1136494" y="2316180"/>
                      </a:lnTo>
                      <a:lnTo>
                        <a:pt x="1048690" y="2302018"/>
                      </a:lnTo>
                      <a:lnTo>
                        <a:pt x="1047274" y="2302018"/>
                      </a:lnTo>
                      <a:lnTo>
                        <a:pt x="1129413" y="2344504"/>
                      </a:lnTo>
                      <a:lnTo>
                        <a:pt x="1102505" y="2446470"/>
                      </a:lnTo>
                      <a:lnTo>
                        <a:pt x="1102505" y="2446470"/>
                      </a:lnTo>
                      <a:lnTo>
                        <a:pt x="1224298" y="2391238"/>
                      </a:lnTo>
                      <a:lnTo>
                        <a:pt x="1307853" y="2433724"/>
                      </a:lnTo>
                      <a:lnTo>
                        <a:pt x="1163402" y="2564013"/>
                      </a:lnTo>
                      <a:lnTo>
                        <a:pt x="1163402" y="2564013"/>
                      </a:lnTo>
                      <a:lnTo>
                        <a:pt x="1164817" y="2565430"/>
                      </a:lnTo>
                      <a:lnTo>
                        <a:pt x="1310685" y="2433724"/>
                      </a:lnTo>
                      <a:lnTo>
                        <a:pt x="1310685" y="2433724"/>
                      </a:lnTo>
                      <a:lnTo>
                        <a:pt x="1225714" y="2389822"/>
                      </a:lnTo>
                      <a:lnTo>
                        <a:pt x="1319183" y="2347336"/>
                      </a:lnTo>
                      <a:lnTo>
                        <a:pt x="1387160" y="2358666"/>
                      </a:lnTo>
                      <a:lnTo>
                        <a:pt x="1387160" y="2358666"/>
                      </a:lnTo>
                      <a:lnTo>
                        <a:pt x="1414067" y="2304851"/>
                      </a:lnTo>
                      <a:lnTo>
                        <a:pt x="1525946" y="2253868"/>
                      </a:lnTo>
                      <a:lnTo>
                        <a:pt x="1525946" y="2253868"/>
                      </a:lnTo>
                      <a:lnTo>
                        <a:pt x="1525946" y="2252451"/>
                      </a:lnTo>
                      <a:lnTo>
                        <a:pt x="1525946" y="2252451"/>
                      </a:lnTo>
                      <a:lnTo>
                        <a:pt x="1432478" y="2269446"/>
                      </a:lnTo>
                      <a:lnTo>
                        <a:pt x="1490541" y="2154734"/>
                      </a:lnTo>
                      <a:lnTo>
                        <a:pt x="1595340" y="2079676"/>
                      </a:lnTo>
                      <a:lnTo>
                        <a:pt x="1595340" y="2079676"/>
                      </a:lnTo>
                      <a:lnTo>
                        <a:pt x="1540108" y="2055601"/>
                      </a:lnTo>
                      <a:lnTo>
                        <a:pt x="1660484" y="1816265"/>
                      </a:lnTo>
                      <a:lnTo>
                        <a:pt x="1670398" y="1823346"/>
                      </a:lnTo>
                      <a:lnTo>
                        <a:pt x="1853087" y="2194388"/>
                      </a:lnTo>
                      <a:lnTo>
                        <a:pt x="1853087" y="2194388"/>
                      </a:lnTo>
                      <a:lnTo>
                        <a:pt x="1906902" y="2007451"/>
                      </a:lnTo>
                      <a:lnTo>
                        <a:pt x="1915399" y="2137740"/>
                      </a:lnTo>
                      <a:lnTo>
                        <a:pt x="1894156" y="2194388"/>
                      </a:lnTo>
                      <a:lnTo>
                        <a:pt x="1894156" y="2195804"/>
                      </a:lnTo>
                      <a:lnTo>
                        <a:pt x="1918231" y="2167480"/>
                      </a:lnTo>
                      <a:lnTo>
                        <a:pt x="1923896" y="2260949"/>
                      </a:lnTo>
                      <a:lnTo>
                        <a:pt x="1923896" y="2262365"/>
                      </a:lnTo>
                      <a:lnTo>
                        <a:pt x="1987625" y="2081092"/>
                      </a:lnTo>
                      <a:lnTo>
                        <a:pt x="1987625" y="2079676"/>
                      </a:lnTo>
                      <a:lnTo>
                        <a:pt x="1919648" y="2161815"/>
                      </a:lnTo>
                      <a:lnTo>
                        <a:pt x="1918231" y="2139156"/>
                      </a:lnTo>
                      <a:lnTo>
                        <a:pt x="2021613" y="1872912"/>
                      </a:lnTo>
                      <a:lnTo>
                        <a:pt x="2021613" y="1871496"/>
                      </a:lnTo>
                      <a:lnTo>
                        <a:pt x="1908318" y="1991872"/>
                      </a:lnTo>
                      <a:lnTo>
                        <a:pt x="1673231" y="1821929"/>
                      </a:lnTo>
                      <a:lnTo>
                        <a:pt x="1664733" y="1803519"/>
                      </a:lnTo>
                      <a:lnTo>
                        <a:pt x="1684560" y="1678894"/>
                      </a:lnTo>
                      <a:lnTo>
                        <a:pt x="1684560" y="1678894"/>
                      </a:lnTo>
                      <a:lnTo>
                        <a:pt x="1472131" y="1804935"/>
                      </a:lnTo>
                      <a:lnTo>
                        <a:pt x="1443807" y="1702970"/>
                      </a:lnTo>
                      <a:lnTo>
                        <a:pt x="1637826" y="1592506"/>
                      </a:lnTo>
                      <a:lnTo>
                        <a:pt x="1637826" y="1592506"/>
                      </a:lnTo>
                      <a:lnTo>
                        <a:pt x="1643490" y="1537275"/>
                      </a:lnTo>
                      <a:lnTo>
                        <a:pt x="1724213" y="1561350"/>
                      </a:lnTo>
                      <a:lnTo>
                        <a:pt x="1724213" y="1561350"/>
                      </a:lnTo>
                      <a:lnTo>
                        <a:pt x="1908318" y="1348922"/>
                      </a:lnTo>
                      <a:lnTo>
                        <a:pt x="1953636" y="1331927"/>
                      </a:lnTo>
                      <a:lnTo>
                        <a:pt x="1953636" y="1331927"/>
                      </a:lnTo>
                      <a:lnTo>
                        <a:pt x="1977712" y="1269615"/>
                      </a:lnTo>
                      <a:lnTo>
                        <a:pt x="2011700" y="1231378"/>
                      </a:lnTo>
                      <a:lnTo>
                        <a:pt x="2011700" y="1231378"/>
                      </a:lnTo>
                      <a:lnTo>
                        <a:pt x="1998955" y="1217216"/>
                      </a:lnTo>
                      <a:lnTo>
                        <a:pt x="2072596" y="1026030"/>
                      </a:lnTo>
                      <a:lnTo>
                        <a:pt x="2072596" y="1026030"/>
                      </a:lnTo>
                      <a:lnTo>
                        <a:pt x="1861584" y="1065684"/>
                      </a:lnTo>
                      <a:lnTo>
                        <a:pt x="1861584" y="1065684"/>
                      </a:lnTo>
                      <a:close/>
                      <a:moveTo>
                        <a:pt x="2008868" y="1227129"/>
                      </a:moveTo>
                      <a:lnTo>
                        <a:pt x="1980544" y="1261118"/>
                      </a:lnTo>
                      <a:lnTo>
                        <a:pt x="1997538" y="1215800"/>
                      </a:lnTo>
                      <a:lnTo>
                        <a:pt x="2008868" y="1227129"/>
                      </a:lnTo>
                      <a:close/>
                      <a:moveTo>
                        <a:pt x="2068348" y="1024614"/>
                      </a:moveTo>
                      <a:lnTo>
                        <a:pt x="1996122" y="1211551"/>
                      </a:lnTo>
                      <a:lnTo>
                        <a:pt x="1864416" y="1067100"/>
                      </a:lnTo>
                      <a:lnTo>
                        <a:pt x="2068348" y="1024614"/>
                      </a:lnTo>
                      <a:close/>
                      <a:moveTo>
                        <a:pt x="1973463" y="1271031"/>
                      </a:moveTo>
                      <a:lnTo>
                        <a:pt x="1952220" y="1327679"/>
                      </a:lnTo>
                      <a:lnTo>
                        <a:pt x="1911150" y="1343257"/>
                      </a:lnTo>
                      <a:lnTo>
                        <a:pt x="1973463" y="1271031"/>
                      </a:lnTo>
                      <a:close/>
                      <a:moveTo>
                        <a:pt x="1324847" y="2343088"/>
                      </a:moveTo>
                      <a:lnTo>
                        <a:pt x="1414067" y="2303434"/>
                      </a:lnTo>
                      <a:lnTo>
                        <a:pt x="1388576" y="2354417"/>
                      </a:lnTo>
                      <a:lnTo>
                        <a:pt x="1324847" y="2343088"/>
                      </a:lnTo>
                      <a:close/>
                      <a:moveTo>
                        <a:pt x="99842" y="1091175"/>
                      </a:moveTo>
                      <a:lnTo>
                        <a:pt x="302357" y="1152071"/>
                      </a:lnTo>
                      <a:lnTo>
                        <a:pt x="266952" y="1289442"/>
                      </a:lnTo>
                      <a:lnTo>
                        <a:pt x="99842" y="1091175"/>
                      </a:lnTo>
                      <a:close/>
                      <a:moveTo>
                        <a:pt x="1395657" y="462386"/>
                      </a:moveTo>
                      <a:lnTo>
                        <a:pt x="1472131" y="224466"/>
                      </a:lnTo>
                      <a:lnTo>
                        <a:pt x="1448056" y="475132"/>
                      </a:lnTo>
                      <a:lnTo>
                        <a:pt x="1395657" y="462386"/>
                      </a:lnTo>
                      <a:close/>
                      <a:moveTo>
                        <a:pt x="1317766" y="2343088"/>
                      </a:moveTo>
                      <a:lnTo>
                        <a:pt x="1225714" y="2384157"/>
                      </a:lnTo>
                      <a:lnTo>
                        <a:pt x="1133662" y="2337423"/>
                      </a:lnTo>
                      <a:lnTo>
                        <a:pt x="1139326" y="2313348"/>
                      </a:lnTo>
                      <a:lnTo>
                        <a:pt x="1317766" y="2343088"/>
                      </a:lnTo>
                      <a:close/>
                      <a:moveTo>
                        <a:pt x="1095424" y="2184474"/>
                      </a:moveTo>
                      <a:lnTo>
                        <a:pt x="1095424" y="2184474"/>
                      </a:lnTo>
                      <a:lnTo>
                        <a:pt x="1112419" y="2181642"/>
                      </a:lnTo>
                      <a:lnTo>
                        <a:pt x="1043025" y="2292105"/>
                      </a:lnTo>
                      <a:lnTo>
                        <a:pt x="1014701" y="2040023"/>
                      </a:lnTo>
                      <a:cubicBezTo>
                        <a:pt x="1038776" y="2083925"/>
                        <a:pt x="1064268" y="2132075"/>
                        <a:pt x="1095424" y="2184474"/>
                      </a:cubicBezTo>
                      <a:close/>
                      <a:moveTo>
                        <a:pt x="418485" y="1102504"/>
                      </a:moveTo>
                      <a:lnTo>
                        <a:pt x="390161" y="1177563"/>
                      </a:lnTo>
                      <a:lnTo>
                        <a:pt x="305190" y="1152071"/>
                      </a:lnTo>
                      <a:lnTo>
                        <a:pt x="323600" y="1079846"/>
                      </a:lnTo>
                      <a:lnTo>
                        <a:pt x="418485" y="1102504"/>
                      </a:lnTo>
                      <a:close/>
                      <a:moveTo>
                        <a:pt x="357588" y="1269615"/>
                      </a:moveTo>
                      <a:lnTo>
                        <a:pt x="391577" y="1178979"/>
                      </a:lnTo>
                      <a:lnTo>
                        <a:pt x="528948" y="1220048"/>
                      </a:lnTo>
                      <a:lnTo>
                        <a:pt x="357588" y="1269615"/>
                      </a:lnTo>
                      <a:close/>
                      <a:moveTo>
                        <a:pt x="94177" y="1086927"/>
                      </a:moveTo>
                      <a:lnTo>
                        <a:pt x="85680" y="1084094"/>
                      </a:lnTo>
                      <a:lnTo>
                        <a:pt x="87096" y="1077013"/>
                      </a:lnTo>
                      <a:lnTo>
                        <a:pt x="94177" y="1086927"/>
                      </a:lnTo>
                      <a:close/>
                      <a:moveTo>
                        <a:pt x="108339" y="605422"/>
                      </a:moveTo>
                      <a:lnTo>
                        <a:pt x="115420" y="592676"/>
                      </a:lnTo>
                      <a:lnTo>
                        <a:pt x="125333" y="609670"/>
                      </a:lnTo>
                      <a:lnTo>
                        <a:pt x="108339" y="605422"/>
                      </a:lnTo>
                      <a:close/>
                      <a:moveTo>
                        <a:pt x="1303604" y="530363"/>
                      </a:moveTo>
                      <a:lnTo>
                        <a:pt x="1306437" y="445392"/>
                      </a:lnTo>
                      <a:lnTo>
                        <a:pt x="1339009" y="452473"/>
                      </a:lnTo>
                      <a:lnTo>
                        <a:pt x="1346090" y="511953"/>
                      </a:lnTo>
                      <a:lnTo>
                        <a:pt x="1303604" y="530363"/>
                      </a:lnTo>
                      <a:close/>
                      <a:moveTo>
                        <a:pt x="1664733" y="1800687"/>
                      </a:moveTo>
                      <a:lnTo>
                        <a:pt x="1664733" y="1800687"/>
                      </a:lnTo>
                      <a:lnTo>
                        <a:pt x="1671814" y="1816265"/>
                      </a:lnTo>
                      <a:lnTo>
                        <a:pt x="1663317" y="1809184"/>
                      </a:lnTo>
                      <a:lnTo>
                        <a:pt x="1663317" y="1809184"/>
                      </a:lnTo>
                      <a:lnTo>
                        <a:pt x="1541524" y="2051353"/>
                      </a:lnTo>
                      <a:lnTo>
                        <a:pt x="1446640" y="2010283"/>
                      </a:lnTo>
                      <a:lnTo>
                        <a:pt x="1496207" y="1898404"/>
                      </a:lnTo>
                      <a:lnTo>
                        <a:pt x="1496207" y="1898404"/>
                      </a:lnTo>
                      <a:lnTo>
                        <a:pt x="1487709" y="1898404"/>
                      </a:lnTo>
                      <a:lnTo>
                        <a:pt x="1499039" y="1889906"/>
                      </a:lnTo>
                      <a:lnTo>
                        <a:pt x="1499039" y="1889906"/>
                      </a:lnTo>
                      <a:lnTo>
                        <a:pt x="1474964" y="1804935"/>
                      </a:lnTo>
                      <a:lnTo>
                        <a:pt x="1684560" y="1680310"/>
                      </a:lnTo>
                      <a:lnTo>
                        <a:pt x="1664733" y="1800687"/>
                      </a:lnTo>
                      <a:close/>
                      <a:moveTo>
                        <a:pt x="1292275" y="2292105"/>
                      </a:moveTo>
                      <a:lnTo>
                        <a:pt x="1292275" y="2292105"/>
                      </a:lnTo>
                      <a:lnTo>
                        <a:pt x="1431062" y="2268030"/>
                      </a:lnTo>
                      <a:lnTo>
                        <a:pt x="1415484" y="2299186"/>
                      </a:lnTo>
                      <a:lnTo>
                        <a:pt x="1320599" y="2341672"/>
                      </a:lnTo>
                      <a:lnTo>
                        <a:pt x="1139326" y="2311932"/>
                      </a:lnTo>
                      <a:lnTo>
                        <a:pt x="1177564" y="2167480"/>
                      </a:lnTo>
                      <a:lnTo>
                        <a:pt x="1177564" y="2167480"/>
                      </a:lnTo>
                      <a:lnTo>
                        <a:pt x="1115251" y="2178810"/>
                      </a:lnTo>
                      <a:lnTo>
                        <a:pt x="1163402" y="2102335"/>
                      </a:lnTo>
                      <a:lnTo>
                        <a:pt x="1170483" y="2124994"/>
                      </a:lnTo>
                      <a:lnTo>
                        <a:pt x="1166234" y="2160399"/>
                      </a:lnTo>
                      <a:lnTo>
                        <a:pt x="1166234" y="2160399"/>
                      </a:lnTo>
                      <a:lnTo>
                        <a:pt x="1178979" y="2150486"/>
                      </a:lnTo>
                      <a:lnTo>
                        <a:pt x="1181812" y="2158983"/>
                      </a:lnTo>
                      <a:lnTo>
                        <a:pt x="1181812" y="2158983"/>
                      </a:lnTo>
                      <a:lnTo>
                        <a:pt x="1323431" y="2130659"/>
                      </a:lnTo>
                      <a:lnTo>
                        <a:pt x="1323431" y="2130659"/>
                      </a:lnTo>
                      <a:lnTo>
                        <a:pt x="1255454" y="2086757"/>
                      </a:lnTo>
                      <a:lnTo>
                        <a:pt x="1483461" y="1898404"/>
                      </a:lnTo>
                      <a:lnTo>
                        <a:pt x="1490541" y="1898404"/>
                      </a:lnTo>
                      <a:lnTo>
                        <a:pt x="1442391" y="2010283"/>
                      </a:lnTo>
                      <a:lnTo>
                        <a:pt x="1442391" y="2010283"/>
                      </a:lnTo>
                      <a:lnTo>
                        <a:pt x="1540108" y="2051353"/>
                      </a:lnTo>
                      <a:lnTo>
                        <a:pt x="1490541" y="2149070"/>
                      </a:lnTo>
                      <a:lnTo>
                        <a:pt x="1292275" y="2292105"/>
                      </a:lnTo>
                      <a:close/>
                      <a:moveTo>
                        <a:pt x="1096840" y="2183058"/>
                      </a:moveTo>
                      <a:cubicBezTo>
                        <a:pt x="1069933" y="2134908"/>
                        <a:pt x="1041609" y="2085341"/>
                        <a:pt x="1013285" y="2035774"/>
                      </a:cubicBezTo>
                      <a:lnTo>
                        <a:pt x="1013285" y="2035774"/>
                      </a:lnTo>
                      <a:lnTo>
                        <a:pt x="984961" y="1793606"/>
                      </a:lnTo>
                      <a:cubicBezTo>
                        <a:pt x="994874" y="1775195"/>
                        <a:pt x="1003372" y="1759617"/>
                        <a:pt x="1004788" y="1755368"/>
                      </a:cubicBezTo>
                      <a:lnTo>
                        <a:pt x="1004788" y="1753952"/>
                      </a:lnTo>
                      <a:lnTo>
                        <a:pt x="979297" y="1749704"/>
                      </a:lnTo>
                      <a:lnTo>
                        <a:pt x="973632" y="1701553"/>
                      </a:lnTo>
                      <a:lnTo>
                        <a:pt x="1044441" y="1674646"/>
                      </a:lnTo>
                      <a:lnTo>
                        <a:pt x="1218633" y="1663316"/>
                      </a:lnTo>
                      <a:lnTo>
                        <a:pt x="1210136" y="1751120"/>
                      </a:lnTo>
                      <a:lnTo>
                        <a:pt x="1055771" y="1770946"/>
                      </a:lnTo>
                      <a:lnTo>
                        <a:pt x="1055771" y="1770946"/>
                      </a:lnTo>
                      <a:lnTo>
                        <a:pt x="1106754" y="1925311"/>
                      </a:lnTo>
                      <a:lnTo>
                        <a:pt x="1010453" y="1932392"/>
                      </a:lnTo>
                      <a:lnTo>
                        <a:pt x="1010453" y="1932392"/>
                      </a:lnTo>
                      <a:lnTo>
                        <a:pt x="1136494" y="2013115"/>
                      </a:lnTo>
                      <a:lnTo>
                        <a:pt x="1164817" y="2100919"/>
                      </a:lnTo>
                      <a:lnTo>
                        <a:pt x="1115251" y="2180226"/>
                      </a:lnTo>
                      <a:lnTo>
                        <a:pt x="1096840" y="2183058"/>
                      </a:lnTo>
                      <a:close/>
                      <a:moveTo>
                        <a:pt x="114004" y="589843"/>
                      </a:moveTo>
                      <a:lnTo>
                        <a:pt x="104090" y="606838"/>
                      </a:lnTo>
                      <a:lnTo>
                        <a:pt x="125333" y="611086"/>
                      </a:lnTo>
                      <a:lnTo>
                        <a:pt x="109755" y="662069"/>
                      </a:lnTo>
                      <a:lnTo>
                        <a:pt x="101258" y="667734"/>
                      </a:lnTo>
                      <a:lnTo>
                        <a:pt x="58772" y="493542"/>
                      </a:lnTo>
                      <a:lnTo>
                        <a:pt x="114004" y="589843"/>
                      </a:lnTo>
                      <a:close/>
                      <a:moveTo>
                        <a:pt x="225883" y="632329"/>
                      </a:moveTo>
                      <a:lnTo>
                        <a:pt x="181981" y="622416"/>
                      </a:lnTo>
                      <a:lnTo>
                        <a:pt x="252790" y="579930"/>
                      </a:lnTo>
                      <a:lnTo>
                        <a:pt x="259871" y="591260"/>
                      </a:lnTo>
                      <a:lnTo>
                        <a:pt x="225883" y="632329"/>
                      </a:lnTo>
                      <a:close/>
                      <a:moveTo>
                        <a:pt x="640827" y="156489"/>
                      </a:moveTo>
                      <a:lnTo>
                        <a:pt x="657821" y="143743"/>
                      </a:lnTo>
                      <a:lnTo>
                        <a:pt x="914152" y="200391"/>
                      </a:lnTo>
                      <a:lnTo>
                        <a:pt x="781030" y="201807"/>
                      </a:lnTo>
                      <a:lnTo>
                        <a:pt x="640827" y="156489"/>
                      </a:lnTo>
                      <a:close/>
                      <a:moveTo>
                        <a:pt x="884412" y="351923"/>
                      </a:moveTo>
                      <a:lnTo>
                        <a:pt x="1020366" y="282530"/>
                      </a:lnTo>
                      <a:lnTo>
                        <a:pt x="1201639" y="340594"/>
                      </a:lnTo>
                      <a:lnTo>
                        <a:pt x="1184644" y="417068"/>
                      </a:lnTo>
                      <a:lnTo>
                        <a:pt x="884412" y="351923"/>
                      </a:lnTo>
                      <a:close/>
                      <a:moveTo>
                        <a:pt x="1493374" y="1130828"/>
                      </a:moveTo>
                      <a:lnTo>
                        <a:pt x="1562767" y="1054354"/>
                      </a:lnTo>
                      <a:lnTo>
                        <a:pt x="1659069" y="1101088"/>
                      </a:lnTo>
                      <a:lnTo>
                        <a:pt x="1605253" y="1120915"/>
                      </a:lnTo>
                      <a:lnTo>
                        <a:pt x="1493374" y="1130828"/>
                      </a:lnTo>
                      <a:close/>
                      <a:moveTo>
                        <a:pt x="1513201" y="1494789"/>
                      </a:moveTo>
                      <a:lnTo>
                        <a:pt x="1501871" y="1491957"/>
                      </a:lnTo>
                      <a:lnTo>
                        <a:pt x="1659069" y="1360251"/>
                      </a:lnTo>
                      <a:lnTo>
                        <a:pt x="1650571" y="1442390"/>
                      </a:lnTo>
                      <a:lnTo>
                        <a:pt x="1513201" y="1494789"/>
                      </a:lnTo>
                      <a:close/>
                      <a:moveTo>
                        <a:pt x="960886" y="1336176"/>
                      </a:moveTo>
                      <a:lnTo>
                        <a:pt x="989210" y="1344673"/>
                      </a:lnTo>
                      <a:lnTo>
                        <a:pt x="982129" y="1364500"/>
                      </a:lnTo>
                      <a:lnTo>
                        <a:pt x="959470" y="1337592"/>
                      </a:lnTo>
                      <a:lnTo>
                        <a:pt x="960886" y="1336176"/>
                      </a:lnTo>
                      <a:close/>
                      <a:moveTo>
                        <a:pt x="945308" y="1329095"/>
                      </a:moveTo>
                      <a:lnTo>
                        <a:pt x="945308" y="1323430"/>
                      </a:lnTo>
                      <a:lnTo>
                        <a:pt x="950973" y="1330511"/>
                      </a:lnTo>
                      <a:lnTo>
                        <a:pt x="945308" y="1329095"/>
                      </a:lnTo>
                      <a:close/>
                      <a:moveTo>
                        <a:pt x="114004" y="660653"/>
                      </a:moveTo>
                      <a:lnTo>
                        <a:pt x="128166" y="613919"/>
                      </a:lnTo>
                      <a:lnTo>
                        <a:pt x="145160" y="642242"/>
                      </a:lnTo>
                      <a:lnTo>
                        <a:pt x="114004" y="660653"/>
                      </a:lnTo>
                      <a:close/>
                      <a:moveTo>
                        <a:pt x="180564" y="621000"/>
                      </a:moveTo>
                      <a:lnTo>
                        <a:pt x="167819" y="618167"/>
                      </a:lnTo>
                      <a:lnTo>
                        <a:pt x="191894" y="482213"/>
                      </a:lnTo>
                      <a:lnTo>
                        <a:pt x="252790" y="578514"/>
                      </a:lnTo>
                      <a:lnTo>
                        <a:pt x="180564" y="621000"/>
                      </a:lnTo>
                      <a:close/>
                      <a:moveTo>
                        <a:pt x="507705" y="660653"/>
                      </a:moveTo>
                      <a:lnTo>
                        <a:pt x="524699" y="698890"/>
                      </a:lnTo>
                      <a:lnTo>
                        <a:pt x="516202" y="697474"/>
                      </a:lnTo>
                      <a:lnTo>
                        <a:pt x="492127" y="664902"/>
                      </a:lnTo>
                      <a:lnTo>
                        <a:pt x="507705" y="660653"/>
                      </a:lnTo>
                      <a:close/>
                      <a:moveTo>
                        <a:pt x="489294" y="266952"/>
                      </a:moveTo>
                      <a:lnTo>
                        <a:pt x="443976" y="300941"/>
                      </a:lnTo>
                      <a:lnTo>
                        <a:pt x="363253" y="240044"/>
                      </a:lnTo>
                      <a:lnTo>
                        <a:pt x="489294" y="266952"/>
                      </a:lnTo>
                      <a:close/>
                      <a:moveTo>
                        <a:pt x="643659" y="223050"/>
                      </a:moveTo>
                      <a:lnTo>
                        <a:pt x="626665" y="206056"/>
                      </a:lnTo>
                      <a:lnTo>
                        <a:pt x="781030" y="204640"/>
                      </a:lnTo>
                      <a:lnTo>
                        <a:pt x="950973" y="259871"/>
                      </a:lnTo>
                      <a:lnTo>
                        <a:pt x="643659" y="223050"/>
                      </a:lnTo>
                      <a:close/>
                      <a:moveTo>
                        <a:pt x="642243" y="224466"/>
                      </a:moveTo>
                      <a:lnTo>
                        <a:pt x="739960" y="319351"/>
                      </a:lnTo>
                      <a:lnTo>
                        <a:pt x="493543" y="265536"/>
                      </a:lnTo>
                      <a:lnTo>
                        <a:pt x="561520" y="214553"/>
                      </a:lnTo>
                      <a:lnTo>
                        <a:pt x="642243" y="224466"/>
                      </a:lnTo>
                      <a:close/>
                      <a:moveTo>
                        <a:pt x="1453721" y="1174730"/>
                      </a:moveTo>
                      <a:lnTo>
                        <a:pt x="1491958" y="1132245"/>
                      </a:lnTo>
                      <a:lnTo>
                        <a:pt x="1598172" y="1122331"/>
                      </a:lnTo>
                      <a:lnTo>
                        <a:pt x="1453721" y="1174730"/>
                      </a:lnTo>
                      <a:close/>
                      <a:moveTo>
                        <a:pt x="1484877" y="1504703"/>
                      </a:moveTo>
                      <a:lnTo>
                        <a:pt x="1499039" y="1491957"/>
                      </a:lnTo>
                      <a:lnTo>
                        <a:pt x="1508952" y="1494789"/>
                      </a:lnTo>
                      <a:lnTo>
                        <a:pt x="1484877" y="1504703"/>
                      </a:lnTo>
                      <a:close/>
                      <a:moveTo>
                        <a:pt x="1397073" y="1727044"/>
                      </a:moveTo>
                      <a:lnTo>
                        <a:pt x="1320599" y="1848837"/>
                      </a:lnTo>
                      <a:lnTo>
                        <a:pt x="1282362" y="1744039"/>
                      </a:lnTo>
                      <a:lnTo>
                        <a:pt x="1391408" y="1729877"/>
                      </a:lnTo>
                      <a:lnTo>
                        <a:pt x="1397073" y="1727044"/>
                      </a:lnTo>
                      <a:close/>
                      <a:moveTo>
                        <a:pt x="1191725" y="1921063"/>
                      </a:moveTo>
                      <a:lnTo>
                        <a:pt x="1178979" y="2038606"/>
                      </a:lnTo>
                      <a:lnTo>
                        <a:pt x="1135078" y="2010283"/>
                      </a:lnTo>
                      <a:lnTo>
                        <a:pt x="1108170" y="1926727"/>
                      </a:lnTo>
                      <a:lnTo>
                        <a:pt x="1191725" y="1921063"/>
                      </a:lnTo>
                      <a:close/>
                      <a:moveTo>
                        <a:pt x="1224298" y="1606668"/>
                      </a:moveTo>
                      <a:lnTo>
                        <a:pt x="1218633" y="1661900"/>
                      </a:lnTo>
                      <a:lnTo>
                        <a:pt x="1051522" y="1673229"/>
                      </a:lnTo>
                      <a:lnTo>
                        <a:pt x="1224298" y="1606668"/>
                      </a:lnTo>
                      <a:close/>
                      <a:moveTo>
                        <a:pt x="1215800" y="1565599"/>
                      </a:moveTo>
                      <a:lnTo>
                        <a:pt x="1225714" y="1593923"/>
                      </a:lnTo>
                      <a:lnTo>
                        <a:pt x="1224298" y="1603836"/>
                      </a:lnTo>
                      <a:lnTo>
                        <a:pt x="1044441" y="1671813"/>
                      </a:lnTo>
                      <a:lnTo>
                        <a:pt x="999123" y="1674646"/>
                      </a:lnTo>
                      <a:lnTo>
                        <a:pt x="1112419" y="1550021"/>
                      </a:lnTo>
                      <a:lnTo>
                        <a:pt x="1215800" y="1565599"/>
                      </a:lnTo>
                      <a:close/>
                      <a:moveTo>
                        <a:pt x="166402" y="956637"/>
                      </a:moveTo>
                      <a:lnTo>
                        <a:pt x="220218" y="844758"/>
                      </a:lnTo>
                      <a:lnTo>
                        <a:pt x="434063" y="915567"/>
                      </a:lnTo>
                      <a:lnTo>
                        <a:pt x="456722" y="931145"/>
                      </a:lnTo>
                      <a:lnTo>
                        <a:pt x="166402" y="956637"/>
                      </a:lnTo>
                      <a:close/>
                      <a:moveTo>
                        <a:pt x="659237" y="463803"/>
                      </a:moveTo>
                      <a:lnTo>
                        <a:pt x="445392" y="302357"/>
                      </a:lnTo>
                      <a:lnTo>
                        <a:pt x="490711" y="268368"/>
                      </a:lnTo>
                      <a:lnTo>
                        <a:pt x="741376" y="323599"/>
                      </a:lnTo>
                      <a:lnTo>
                        <a:pt x="807937" y="388744"/>
                      </a:lnTo>
                      <a:lnTo>
                        <a:pt x="659237" y="463803"/>
                      </a:lnTo>
                      <a:close/>
                      <a:moveTo>
                        <a:pt x="878747" y="351923"/>
                      </a:moveTo>
                      <a:lnTo>
                        <a:pt x="812186" y="385912"/>
                      </a:lnTo>
                      <a:lnTo>
                        <a:pt x="747041" y="322183"/>
                      </a:lnTo>
                      <a:lnTo>
                        <a:pt x="878747" y="351923"/>
                      </a:lnTo>
                      <a:close/>
                      <a:moveTo>
                        <a:pt x="1197390" y="2049936"/>
                      </a:moveTo>
                      <a:lnTo>
                        <a:pt x="1282362" y="1913982"/>
                      </a:lnTo>
                      <a:lnTo>
                        <a:pt x="1480628" y="1899820"/>
                      </a:lnTo>
                      <a:lnTo>
                        <a:pt x="1254038" y="2086757"/>
                      </a:lnTo>
                      <a:lnTo>
                        <a:pt x="1197390" y="2049936"/>
                      </a:lnTo>
                      <a:close/>
                      <a:moveTo>
                        <a:pt x="1183228" y="2156151"/>
                      </a:moveTo>
                      <a:lnTo>
                        <a:pt x="1180396" y="2149070"/>
                      </a:lnTo>
                      <a:lnTo>
                        <a:pt x="1254038" y="2088173"/>
                      </a:lnTo>
                      <a:lnTo>
                        <a:pt x="1317766" y="2129243"/>
                      </a:lnTo>
                      <a:lnTo>
                        <a:pt x="1183228" y="2156151"/>
                      </a:lnTo>
                      <a:close/>
                      <a:moveTo>
                        <a:pt x="1178979" y="2149070"/>
                      </a:moveTo>
                      <a:lnTo>
                        <a:pt x="1170483" y="2156151"/>
                      </a:lnTo>
                      <a:lnTo>
                        <a:pt x="1173315" y="2130659"/>
                      </a:lnTo>
                      <a:lnTo>
                        <a:pt x="1178979" y="2149070"/>
                      </a:lnTo>
                      <a:close/>
                      <a:moveTo>
                        <a:pt x="1194558" y="1918230"/>
                      </a:moveTo>
                      <a:lnTo>
                        <a:pt x="1211552" y="1751120"/>
                      </a:lnTo>
                      <a:lnTo>
                        <a:pt x="1279529" y="1742623"/>
                      </a:lnTo>
                      <a:lnTo>
                        <a:pt x="1317766" y="1848837"/>
                      </a:lnTo>
                      <a:lnTo>
                        <a:pt x="1279529" y="1911149"/>
                      </a:lnTo>
                      <a:lnTo>
                        <a:pt x="1194558" y="1918230"/>
                      </a:lnTo>
                      <a:close/>
                      <a:moveTo>
                        <a:pt x="1252622" y="2088173"/>
                      </a:moveTo>
                      <a:lnTo>
                        <a:pt x="1180396" y="2147653"/>
                      </a:lnTo>
                      <a:lnTo>
                        <a:pt x="1173315" y="2124994"/>
                      </a:lnTo>
                      <a:lnTo>
                        <a:pt x="1177564" y="2081092"/>
                      </a:lnTo>
                      <a:lnTo>
                        <a:pt x="1195974" y="2052768"/>
                      </a:lnTo>
                      <a:lnTo>
                        <a:pt x="1252622" y="2088173"/>
                      </a:lnTo>
                      <a:close/>
                      <a:moveTo>
                        <a:pt x="1279529" y="1915398"/>
                      </a:moveTo>
                      <a:lnTo>
                        <a:pt x="1195974" y="2049936"/>
                      </a:lnTo>
                      <a:lnTo>
                        <a:pt x="1183228" y="2041439"/>
                      </a:lnTo>
                      <a:lnTo>
                        <a:pt x="1195974" y="1922479"/>
                      </a:lnTo>
                      <a:lnTo>
                        <a:pt x="1279529" y="1915398"/>
                      </a:lnTo>
                      <a:close/>
                      <a:moveTo>
                        <a:pt x="1194558" y="2049936"/>
                      </a:moveTo>
                      <a:lnTo>
                        <a:pt x="1178979" y="2075428"/>
                      </a:lnTo>
                      <a:lnTo>
                        <a:pt x="1181812" y="2042855"/>
                      </a:lnTo>
                      <a:lnTo>
                        <a:pt x="1194558" y="2049936"/>
                      </a:lnTo>
                      <a:close/>
                      <a:moveTo>
                        <a:pt x="1174731" y="2083925"/>
                      </a:moveTo>
                      <a:lnTo>
                        <a:pt x="1170483" y="2119330"/>
                      </a:lnTo>
                      <a:lnTo>
                        <a:pt x="1163402" y="2099503"/>
                      </a:lnTo>
                      <a:lnTo>
                        <a:pt x="1174731" y="2083925"/>
                      </a:lnTo>
                      <a:close/>
                      <a:moveTo>
                        <a:pt x="1229962" y="1603836"/>
                      </a:moveTo>
                      <a:lnTo>
                        <a:pt x="1249789" y="1659068"/>
                      </a:lnTo>
                      <a:lnTo>
                        <a:pt x="1221465" y="1660484"/>
                      </a:lnTo>
                      <a:lnTo>
                        <a:pt x="1227130" y="1605252"/>
                      </a:lnTo>
                      <a:lnTo>
                        <a:pt x="1229962" y="1603836"/>
                      </a:lnTo>
                      <a:close/>
                      <a:moveTo>
                        <a:pt x="945308" y="888660"/>
                      </a:moveTo>
                      <a:lnTo>
                        <a:pt x="945308" y="925481"/>
                      </a:lnTo>
                      <a:lnTo>
                        <a:pt x="789527" y="902822"/>
                      </a:lnTo>
                      <a:lnTo>
                        <a:pt x="945308" y="888660"/>
                      </a:lnTo>
                      <a:close/>
                      <a:moveTo>
                        <a:pt x="633746" y="936810"/>
                      </a:moveTo>
                      <a:lnTo>
                        <a:pt x="704555" y="1092591"/>
                      </a:lnTo>
                      <a:lnTo>
                        <a:pt x="690393" y="1091175"/>
                      </a:lnTo>
                      <a:lnTo>
                        <a:pt x="460971" y="931145"/>
                      </a:lnTo>
                      <a:lnTo>
                        <a:pt x="479381" y="929729"/>
                      </a:lnTo>
                      <a:lnTo>
                        <a:pt x="528948" y="946723"/>
                      </a:lnTo>
                      <a:lnTo>
                        <a:pt x="528948" y="946723"/>
                      </a:lnTo>
                      <a:lnTo>
                        <a:pt x="633746" y="936810"/>
                      </a:lnTo>
                      <a:close/>
                      <a:moveTo>
                        <a:pt x="633746" y="856087"/>
                      </a:moveTo>
                      <a:lnTo>
                        <a:pt x="602590" y="861752"/>
                      </a:lnTo>
                      <a:lnTo>
                        <a:pt x="547358" y="739960"/>
                      </a:lnTo>
                      <a:lnTo>
                        <a:pt x="633746" y="856087"/>
                      </a:lnTo>
                      <a:close/>
                      <a:moveTo>
                        <a:pt x="637995" y="622416"/>
                      </a:moveTo>
                      <a:lnTo>
                        <a:pt x="656405" y="728630"/>
                      </a:lnTo>
                      <a:lnTo>
                        <a:pt x="527531" y="698890"/>
                      </a:lnTo>
                      <a:lnTo>
                        <a:pt x="509121" y="659237"/>
                      </a:lnTo>
                      <a:lnTo>
                        <a:pt x="637995" y="622416"/>
                      </a:lnTo>
                      <a:close/>
                      <a:moveTo>
                        <a:pt x="1173315" y="591260"/>
                      </a:moveTo>
                      <a:lnTo>
                        <a:pt x="1204471" y="577098"/>
                      </a:lnTo>
                      <a:lnTo>
                        <a:pt x="1224298" y="594092"/>
                      </a:lnTo>
                      <a:lnTo>
                        <a:pt x="1173315" y="591260"/>
                      </a:lnTo>
                      <a:close/>
                      <a:moveTo>
                        <a:pt x="1227130" y="594092"/>
                      </a:moveTo>
                      <a:lnTo>
                        <a:pt x="1205887" y="575682"/>
                      </a:lnTo>
                      <a:lnTo>
                        <a:pt x="1300772" y="533196"/>
                      </a:lnTo>
                      <a:lnTo>
                        <a:pt x="1299356" y="598341"/>
                      </a:lnTo>
                      <a:lnTo>
                        <a:pt x="1227130" y="594092"/>
                      </a:lnTo>
                      <a:close/>
                      <a:moveTo>
                        <a:pt x="1229962" y="596924"/>
                      </a:moveTo>
                      <a:lnTo>
                        <a:pt x="1299356" y="601173"/>
                      </a:lnTo>
                      <a:lnTo>
                        <a:pt x="1297940" y="653572"/>
                      </a:lnTo>
                      <a:lnTo>
                        <a:pt x="1229962" y="596924"/>
                      </a:lnTo>
                      <a:close/>
                      <a:moveTo>
                        <a:pt x="1299356" y="680480"/>
                      </a:moveTo>
                      <a:lnTo>
                        <a:pt x="1299356" y="657821"/>
                      </a:lnTo>
                      <a:lnTo>
                        <a:pt x="1323431" y="677647"/>
                      </a:lnTo>
                      <a:lnTo>
                        <a:pt x="1299356" y="680480"/>
                      </a:lnTo>
                      <a:close/>
                      <a:moveTo>
                        <a:pt x="1350339" y="748457"/>
                      </a:moveTo>
                      <a:lnTo>
                        <a:pt x="1348922" y="749873"/>
                      </a:lnTo>
                      <a:lnTo>
                        <a:pt x="1350339" y="748457"/>
                      </a:lnTo>
                      <a:lnTo>
                        <a:pt x="1350339" y="748457"/>
                      </a:lnTo>
                      <a:close/>
                      <a:moveTo>
                        <a:pt x="1350339" y="745624"/>
                      </a:moveTo>
                      <a:lnTo>
                        <a:pt x="1357420" y="703139"/>
                      </a:lnTo>
                      <a:lnTo>
                        <a:pt x="1357420" y="703139"/>
                      </a:lnTo>
                      <a:lnTo>
                        <a:pt x="1327679" y="679063"/>
                      </a:lnTo>
                      <a:lnTo>
                        <a:pt x="1401322" y="670566"/>
                      </a:lnTo>
                      <a:lnTo>
                        <a:pt x="1350339" y="745624"/>
                      </a:lnTo>
                      <a:lnTo>
                        <a:pt x="1350339" y="745624"/>
                      </a:lnTo>
                      <a:close/>
                      <a:moveTo>
                        <a:pt x="1561351" y="837677"/>
                      </a:moveTo>
                      <a:lnTo>
                        <a:pt x="1496207" y="905654"/>
                      </a:lnTo>
                      <a:lnTo>
                        <a:pt x="1339009" y="941059"/>
                      </a:lnTo>
                      <a:lnTo>
                        <a:pt x="1319183" y="931145"/>
                      </a:lnTo>
                      <a:lnTo>
                        <a:pt x="1350339" y="752705"/>
                      </a:lnTo>
                      <a:lnTo>
                        <a:pt x="1354587" y="747041"/>
                      </a:lnTo>
                      <a:lnTo>
                        <a:pt x="1578346" y="721549"/>
                      </a:lnTo>
                      <a:lnTo>
                        <a:pt x="1541524" y="762619"/>
                      </a:lnTo>
                      <a:lnTo>
                        <a:pt x="1541524" y="762619"/>
                      </a:lnTo>
                      <a:lnTo>
                        <a:pt x="1561351" y="837677"/>
                      </a:lnTo>
                      <a:close/>
                      <a:moveTo>
                        <a:pt x="1392824" y="1306436"/>
                      </a:moveTo>
                      <a:lnTo>
                        <a:pt x="1421148" y="1341841"/>
                      </a:lnTo>
                      <a:lnTo>
                        <a:pt x="1322015" y="1423980"/>
                      </a:lnTo>
                      <a:lnTo>
                        <a:pt x="1367333" y="1293690"/>
                      </a:lnTo>
                      <a:lnTo>
                        <a:pt x="1392824" y="1306436"/>
                      </a:lnTo>
                      <a:close/>
                      <a:moveTo>
                        <a:pt x="1378662" y="1256869"/>
                      </a:moveTo>
                      <a:lnTo>
                        <a:pt x="1367333" y="1290858"/>
                      </a:lnTo>
                      <a:lnTo>
                        <a:pt x="1354587" y="1283777"/>
                      </a:lnTo>
                      <a:lnTo>
                        <a:pt x="1378662" y="1256869"/>
                      </a:lnTo>
                      <a:close/>
                      <a:moveTo>
                        <a:pt x="1391408" y="1541524"/>
                      </a:moveTo>
                      <a:lnTo>
                        <a:pt x="1450888" y="1479211"/>
                      </a:lnTo>
                      <a:lnTo>
                        <a:pt x="1497622" y="1493373"/>
                      </a:lnTo>
                      <a:lnTo>
                        <a:pt x="1479212" y="1508951"/>
                      </a:lnTo>
                      <a:lnTo>
                        <a:pt x="1391408" y="1541524"/>
                      </a:lnTo>
                      <a:close/>
                      <a:moveTo>
                        <a:pt x="1382911" y="1545772"/>
                      </a:moveTo>
                      <a:lnTo>
                        <a:pt x="1348922" y="1581177"/>
                      </a:lnTo>
                      <a:lnTo>
                        <a:pt x="1306437" y="1575512"/>
                      </a:lnTo>
                      <a:lnTo>
                        <a:pt x="1382911" y="1545772"/>
                      </a:lnTo>
                      <a:close/>
                      <a:moveTo>
                        <a:pt x="1224298" y="1423980"/>
                      </a:moveTo>
                      <a:lnTo>
                        <a:pt x="1183228" y="1469298"/>
                      </a:lnTo>
                      <a:lnTo>
                        <a:pt x="1163402" y="1416899"/>
                      </a:lnTo>
                      <a:lnTo>
                        <a:pt x="1224298" y="1423980"/>
                      </a:lnTo>
                      <a:close/>
                      <a:moveTo>
                        <a:pt x="1237043" y="1414067"/>
                      </a:moveTo>
                      <a:lnTo>
                        <a:pt x="1246957" y="1404153"/>
                      </a:lnTo>
                      <a:lnTo>
                        <a:pt x="1245541" y="1416899"/>
                      </a:lnTo>
                      <a:lnTo>
                        <a:pt x="1237043" y="1414067"/>
                      </a:lnTo>
                      <a:close/>
                      <a:moveTo>
                        <a:pt x="1245541" y="1425396"/>
                      </a:moveTo>
                      <a:lnTo>
                        <a:pt x="1245541" y="1419731"/>
                      </a:lnTo>
                      <a:lnTo>
                        <a:pt x="1285194" y="1431061"/>
                      </a:lnTo>
                      <a:lnTo>
                        <a:pt x="1245541" y="1425396"/>
                      </a:lnTo>
                      <a:close/>
                      <a:moveTo>
                        <a:pt x="1347507" y="1582593"/>
                      </a:moveTo>
                      <a:lnTo>
                        <a:pt x="1275281" y="1657651"/>
                      </a:lnTo>
                      <a:lnTo>
                        <a:pt x="1251205" y="1659068"/>
                      </a:lnTo>
                      <a:lnTo>
                        <a:pt x="1231379" y="1603836"/>
                      </a:lnTo>
                      <a:lnTo>
                        <a:pt x="1302188" y="1576929"/>
                      </a:lnTo>
                      <a:lnTo>
                        <a:pt x="1347507" y="1582593"/>
                      </a:lnTo>
                      <a:close/>
                      <a:moveTo>
                        <a:pt x="1231379" y="1567015"/>
                      </a:moveTo>
                      <a:lnTo>
                        <a:pt x="1299356" y="1575512"/>
                      </a:lnTo>
                      <a:lnTo>
                        <a:pt x="1232795" y="1601004"/>
                      </a:lnTo>
                      <a:lnTo>
                        <a:pt x="1229962" y="1592506"/>
                      </a:lnTo>
                      <a:lnTo>
                        <a:pt x="1231379" y="1567015"/>
                      </a:lnTo>
                      <a:close/>
                      <a:moveTo>
                        <a:pt x="1231379" y="1565599"/>
                      </a:moveTo>
                      <a:lnTo>
                        <a:pt x="1245541" y="1428229"/>
                      </a:lnTo>
                      <a:lnTo>
                        <a:pt x="1299356" y="1435310"/>
                      </a:lnTo>
                      <a:lnTo>
                        <a:pt x="1449472" y="1479211"/>
                      </a:lnTo>
                      <a:lnTo>
                        <a:pt x="1387160" y="1544356"/>
                      </a:lnTo>
                      <a:lnTo>
                        <a:pt x="1303604" y="1576929"/>
                      </a:lnTo>
                      <a:lnTo>
                        <a:pt x="1231379" y="1565599"/>
                      </a:lnTo>
                      <a:close/>
                      <a:moveTo>
                        <a:pt x="1228546" y="1422563"/>
                      </a:moveTo>
                      <a:lnTo>
                        <a:pt x="1235627" y="1415483"/>
                      </a:lnTo>
                      <a:lnTo>
                        <a:pt x="1245541" y="1418315"/>
                      </a:lnTo>
                      <a:lnTo>
                        <a:pt x="1245541" y="1425396"/>
                      </a:lnTo>
                      <a:lnTo>
                        <a:pt x="1228546" y="1422563"/>
                      </a:lnTo>
                      <a:close/>
                      <a:moveTo>
                        <a:pt x="1227130" y="1425396"/>
                      </a:moveTo>
                      <a:lnTo>
                        <a:pt x="1244124" y="1428229"/>
                      </a:lnTo>
                      <a:lnTo>
                        <a:pt x="1229962" y="1565599"/>
                      </a:lnTo>
                      <a:lnTo>
                        <a:pt x="1218633" y="1564183"/>
                      </a:lnTo>
                      <a:lnTo>
                        <a:pt x="1186060" y="1473546"/>
                      </a:lnTo>
                      <a:lnTo>
                        <a:pt x="1227130" y="1425396"/>
                      </a:lnTo>
                      <a:close/>
                      <a:moveTo>
                        <a:pt x="1232795" y="1415483"/>
                      </a:moveTo>
                      <a:lnTo>
                        <a:pt x="1225714" y="1422563"/>
                      </a:lnTo>
                      <a:lnTo>
                        <a:pt x="1163402" y="1414067"/>
                      </a:lnTo>
                      <a:lnTo>
                        <a:pt x="1154904" y="1392824"/>
                      </a:lnTo>
                      <a:lnTo>
                        <a:pt x="1232795" y="1415483"/>
                      </a:lnTo>
                      <a:close/>
                      <a:moveTo>
                        <a:pt x="1474964" y="1511784"/>
                      </a:moveTo>
                      <a:lnTo>
                        <a:pt x="1385743" y="1586842"/>
                      </a:lnTo>
                      <a:lnTo>
                        <a:pt x="1353171" y="1582593"/>
                      </a:lnTo>
                      <a:lnTo>
                        <a:pt x="1388576" y="1545772"/>
                      </a:lnTo>
                      <a:lnTo>
                        <a:pt x="1474964" y="1511784"/>
                      </a:lnTo>
                      <a:close/>
                      <a:moveTo>
                        <a:pt x="1312102" y="1436725"/>
                      </a:moveTo>
                      <a:lnTo>
                        <a:pt x="1469299" y="1457968"/>
                      </a:lnTo>
                      <a:lnTo>
                        <a:pt x="1450888" y="1477795"/>
                      </a:lnTo>
                      <a:lnTo>
                        <a:pt x="1312102" y="1436725"/>
                      </a:lnTo>
                      <a:close/>
                      <a:moveTo>
                        <a:pt x="676231" y="912735"/>
                      </a:moveTo>
                      <a:lnTo>
                        <a:pt x="688977" y="929729"/>
                      </a:lnTo>
                      <a:lnTo>
                        <a:pt x="636578" y="935394"/>
                      </a:lnTo>
                      <a:lnTo>
                        <a:pt x="628081" y="918400"/>
                      </a:lnTo>
                      <a:lnTo>
                        <a:pt x="676231" y="912735"/>
                      </a:lnTo>
                      <a:close/>
                      <a:moveTo>
                        <a:pt x="531780" y="945307"/>
                      </a:moveTo>
                      <a:lnTo>
                        <a:pt x="486462" y="929729"/>
                      </a:lnTo>
                      <a:lnTo>
                        <a:pt x="625249" y="916984"/>
                      </a:lnTo>
                      <a:lnTo>
                        <a:pt x="633746" y="933978"/>
                      </a:lnTo>
                      <a:lnTo>
                        <a:pt x="531780" y="945307"/>
                      </a:lnTo>
                      <a:close/>
                      <a:moveTo>
                        <a:pt x="626665" y="915567"/>
                      </a:moveTo>
                      <a:lnTo>
                        <a:pt x="602590" y="863168"/>
                      </a:lnTo>
                      <a:lnTo>
                        <a:pt x="633746" y="857503"/>
                      </a:lnTo>
                      <a:lnTo>
                        <a:pt x="673399" y="911319"/>
                      </a:lnTo>
                      <a:lnTo>
                        <a:pt x="626665" y="915567"/>
                      </a:lnTo>
                      <a:close/>
                      <a:moveTo>
                        <a:pt x="504873" y="553022"/>
                      </a:moveTo>
                      <a:lnTo>
                        <a:pt x="496375" y="550190"/>
                      </a:lnTo>
                      <a:lnTo>
                        <a:pt x="659237" y="466635"/>
                      </a:lnTo>
                      <a:lnTo>
                        <a:pt x="795192" y="570017"/>
                      </a:lnTo>
                      <a:lnTo>
                        <a:pt x="504873" y="553022"/>
                      </a:lnTo>
                      <a:close/>
                      <a:moveTo>
                        <a:pt x="1094008" y="485045"/>
                      </a:moveTo>
                      <a:lnTo>
                        <a:pt x="1157737" y="538860"/>
                      </a:lnTo>
                      <a:lnTo>
                        <a:pt x="1146407" y="591260"/>
                      </a:lnTo>
                      <a:lnTo>
                        <a:pt x="1035944" y="585595"/>
                      </a:lnTo>
                      <a:lnTo>
                        <a:pt x="996291" y="414236"/>
                      </a:lnTo>
                      <a:lnTo>
                        <a:pt x="1094008" y="485045"/>
                      </a:lnTo>
                      <a:close/>
                      <a:moveTo>
                        <a:pt x="1033112" y="585595"/>
                      </a:moveTo>
                      <a:lnTo>
                        <a:pt x="1037360" y="605422"/>
                      </a:lnTo>
                      <a:lnTo>
                        <a:pt x="1016117" y="584179"/>
                      </a:lnTo>
                      <a:lnTo>
                        <a:pt x="1033112" y="585595"/>
                      </a:lnTo>
                      <a:close/>
                      <a:moveTo>
                        <a:pt x="1297940" y="752705"/>
                      </a:moveTo>
                      <a:lnTo>
                        <a:pt x="1299356" y="681896"/>
                      </a:lnTo>
                      <a:lnTo>
                        <a:pt x="1326264" y="679063"/>
                      </a:lnTo>
                      <a:lnTo>
                        <a:pt x="1356003" y="704555"/>
                      </a:lnTo>
                      <a:lnTo>
                        <a:pt x="1348922" y="747041"/>
                      </a:lnTo>
                      <a:lnTo>
                        <a:pt x="1297940" y="752705"/>
                      </a:lnTo>
                      <a:close/>
                      <a:moveTo>
                        <a:pt x="1314934" y="946723"/>
                      </a:moveTo>
                      <a:lnTo>
                        <a:pt x="1317766" y="933978"/>
                      </a:lnTo>
                      <a:lnTo>
                        <a:pt x="1334760" y="942475"/>
                      </a:lnTo>
                      <a:lnTo>
                        <a:pt x="1314934" y="946723"/>
                      </a:lnTo>
                      <a:close/>
                      <a:moveTo>
                        <a:pt x="1327679" y="1146406"/>
                      </a:moveTo>
                      <a:lnTo>
                        <a:pt x="1450888" y="1048689"/>
                      </a:lnTo>
                      <a:lnTo>
                        <a:pt x="1419732" y="1136493"/>
                      </a:lnTo>
                      <a:lnTo>
                        <a:pt x="1327679" y="1146406"/>
                      </a:lnTo>
                      <a:close/>
                      <a:moveTo>
                        <a:pt x="1271032" y="1190308"/>
                      </a:moveTo>
                      <a:lnTo>
                        <a:pt x="1262535" y="1235627"/>
                      </a:lnTo>
                      <a:lnTo>
                        <a:pt x="1245541" y="1401321"/>
                      </a:lnTo>
                      <a:lnTo>
                        <a:pt x="1234211" y="1414067"/>
                      </a:lnTo>
                      <a:lnTo>
                        <a:pt x="1154904" y="1391408"/>
                      </a:lnTo>
                      <a:lnTo>
                        <a:pt x="1123748" y="1306436"/>
                      </a:lnTo>
                      <a:lnTo>
                        <a:pt x="1271032" y="1190308"/>
                      </a:lnTo>
                      <a:close/>
                      <a:moveTo>
                        <a:pt x="781030" y="901405"/>
                      </a:moveTo>
                      <a:lnTo>
                        <a:pt x="687561" y="887243"/>
                      </a:lnTo>
                      <a:lnTo>
                        <a:pt x="680480" y="850422"/>
                      </a:lnTo>
                      <a:lnTo>
                        <a:pt x="1102505" y="781029"/>
                      </a:lnTo>
                      <a:lnTo>
                        <a:pt x="1102505" y="781029"/>
                      </a:lnTo>
                      <a:lnTo>
                        <a:pt x="1120916" y="701722"/>
                      </a:lnTo>
                      <a:lnTo>
                        <a:pt x="1130829" y="700306"/>
                      </a:lnTo>
                      <a:lnTo>
                        <a:pt x="1198806" y="765451"/>
                      </a:lnTo>
                      <a:lnTo>
                        <a:pt x="1198806" y="765451"/>
                      </a:lnTo>
                      <a:lnTo>
                        <a:pt x="1293691" y="754122"/>
                      </a:lnTo>
                      <a:lnTo>
                        <a:pt x="1290859" y="833428"/>
                      </a:lnTo>
                      <a:lnTo>
                        <a:pt x="1242708" y="907070"/>
                      </a:lnTo>
                      <a:lnTo>
                        <a:pt x="1132245" y="911319"/>
                      </a:lnTo>
                      <a:lnTo>
                        <a:pt x="1132245" y="911319"/>
                      </a:lnTo>
                      <a:lnTo>
                        <a:pt x="1112419" y="950972"/>
                      </a:lnTo>
                      <a:lnTo>
                        <a:pt x="946724" y="925481"/>
                      </a:lnTo>
                      <a:lnTo>
                        <a:pt x="946724" y="885827"/>
                      </a:lnTo>
                      <a:lnTo>
                        <a:pt x="946724" y="885827"/>
                      </a:lnTo>
                      <a:lnTo>
                        <a:pt x="781030" y="901405"/>
                      </a:lnTo>
                      <a:close/>
                      <a:moveTo>
                        <a:pt x="1292275" y="919816"/>
                      </a:moveTo>
                      <a:lnTo>
                        <a:pt x="1295107" y="834844"/>
                      </a:lnTo>
                      <a:lnTo>
                        <a:pt x="1346090" y="758370"/>
                      </a:lnTo>
                      <a:lnTo>
                        <a:pt x="1316350" y="931145"/>
                      </a:lnTo>
                      <a:lnTo>
                        <a:pt x="1292275" y="919816"/>
                      </a:lnTo>
                      <a:close/>
                      <a:moveTo>
                        <a:pt x="1320599" y="1150655"/>
                      </a:moveTo>
                      <a:lnTo>
                        <a:pt x="1324847" y="1147823"/>
                      </a:lnTo>
                      <a:lnTo>
                        <a:pt x="1419732" y="1139326"/>
                      </a:lnTo>
                      <a:lnTo>
                        <a:pt x="1409819" y="1169065"/>
                      </a:lnTo>
                      <a:lnTo>
                        <a:pt x="1320599" y="1150655"/>
                      </a:lnTo>
                      <a:close/>
                      <a:moveTo>
                        <a:pt x="1278113" y="1152071"/>
                      </a:moveTo>
                      <a:lnTo>
                        <a:pt x="1272448" y="1187476"/>
                      </a:lnTo>
                      <a:lnTo>
                        <a:pt x="1123748" y="1303604"/>
                      </a:lnTo>
                      <a:lnTo>
                        <a:pt x="1075598" y="1170482"/>
                      </a:lnTo>
                      <a:lnTo>
                        <a:pt x="1278113" y="1152071"/>
                      </a:lnTo>
                      <a:close/>
                      <a:moveTo>
                        <a:pt x="1273864" y="1186060"/>
                      </a:moveTo>
                      <a:lnTo>
                        <a:pt x="1279529" y="1153487"/>
                      </a:lnTo>
                      <a:lnTo>
                        <a:pt x="1305021" y="1150655"/>
                      </a:lnTo>
                      <a:lnTo>
                        <a:pt x="1316350" y="1153487"/>
                      </a:lnTo>
                      <a:lnTo>
                        <a:pt x="1273864" y="1186060"/>
                      </a:lnTo>
                      <a:close/>
                      <a:moveTo>
                        <a:pt x="1273864" y="1188892"/>
                      </a:moveTo>
                      <a:lnTo>
                        <a:pt x="1319183" y="1153487"/>
                      </a:lnTo>
                      <a:lnTo>
                        <a:pt x="1409819" y="1171898"/>
                      </a:lnTo>
                      <a:lnTo>
                        <a:pt x="1401322" y="1194557"/>
                      </a:lnTo>
                      <a:lnTo>
                        <a:pt x="1265367" y="1242707"/>
                      </a:lnTo>
                      <a:lnTo>
                        <a:pt x="1266783" y="1235627"/>
                      </a:lnTo>
                      <a:lnTo>
                        <a:pt x="1273864" y="1188892"/>
                      </a:lnTo>
                      <a:close/>
                      <a:moveTo>
                        <a:pt x="1263951" y="1242707"/>
                      </a:moveTo>
                      <a:lnTo>
                        <a:pt x="1348922" y="1285193"/>
                      </a:lnTo>
                      <a:lnTo>
                        <a:pt x="1246957" y="1397072"/>
                      </a:lnTo>
                      <a:lnTo>
                        <a:pt x="1263951" y="1242707"/>
                      </a:lnTo>
                      <a:close/>
                      <a:moveTo>
                        <a:pt x="1067100" y="636578"/>
                      </a:moveTo>
                      <a:lnTo>
                        <a:pt x="1048690" y="645075"/>
                      </a:lnTo>
                      <a:lnTo>
                        <a:pt x="1040193" y="611086"/>
                      </a:lnTo>
                      <a:lnTo>
                        <a:pt x="1067100" y="636578"/>
                      </a:lnTo>
                      <a:close/>
                      <a:moveTo>
                        <a:pt x="1200222" y="764035"/>
                      </a:moveTo>
                      <a:lnTo>
                        <a:pt x="1135078" y="700306"/>
                      </a:lnTo>
                      <a:lnTo>
                        <a:pt x="1297940" y="683312"/>
                      </a:lnTo>
                      <a:lnTo>
                        <a:pt x="1296524" y="754122"/>
                      </a:lnTo>
                      <a:lnTo>
                        <a:pt x="1200222" y="764035"/>
                      </a:lnTo>
                      <a:close/>
                      <a:moveTo>
                        <a:pt x="1129413" y="698890"/>
                      </a:moveTo>
                      <a:lnTo>
                        <a:pt x="1120916" y="700306"/>
                      </a:lnTo>
                      <a:lnTo>
                        <a:pt x="1122332" y="693225"/>
                      </a:lnTo>
                      <a:lnTo>
                        <a:pt x="1129413" y="698890"/>
                      </a:lnTo>
                      <a:close/>
                      <a:moveTo>
                        <a:pt x="1140742" y="605422"/>
                      </a:moveTo>
                      <a:lnTo>
                        <a:pt x="1122332" y="687560"/>
                      </a:lnTo>
                      <a:lnTo>
                        <a:pt x="1069933" y="637994"/>
                      </a:lnTo>
                      <a:lnTo>
                        <a:pt x="1140742" y="605422"/>
                      </a:lnTo>
                      <a:close/>
                      <a:moveTo>
                        <a:pt x="1119500" y="698890"/>
                      </a:moveTo>
                      <a:lnTo>
                        <a:pt x="1062852" y="704555"/>
                      </a:lnTo>
                      <a:lnTo>
                        <a:pt x="1048690" y="646491"/>
                      </a:lnTo>
                      <a:lnTo>
                        <a:pt x="1068517" y="637994"/>
                      </a:lnTo>
                      <a:lnTo>
                        <a:pt x="1122332" y="688977"/>
                      </a:lnTo>
                      <a:lnTo>
                        <a:pt x="1119500" y="698890"/>
                      </a:lnTo>
                      <a:close/>
                      <a:moveTo>
                        <a:pt x="1101089" y="778197"/>
                      </a:moveTo>
                      <a:lnTo>
                        <a:pt x="679064" y="847590"/>
                      </a:lnTo>
                      <a:lnTo>
                        <a:pt x="659237" y="731462"/>
                      </a:lnTo>
                      <a:lnTo>
                        <a:pt x="681897" y="737127"/>
                      </a:lnTo>
                      <a:lnTo>
                        <a:pt x="681897" y="737127"/>
                      </a:lnTo>
                      <a:lnTo>
                        <a:pt x="764035" y="659237"/>
                      </a:lnTo>
                      <a:lnTo>
                        <a:pt x="901406" y="714468"/>
                      </a:lnTo>
                      <a:lnTo>
                        <a:pt x="901406" y="714468"/>
                      </a:lnTo>
                      <a:lnTo>
                        <a:pt x="1045857" y="649323"/>
                      </a:lnTo>
                      <a:lnTo>
                        <a:pt x="1060019" y="708803"/>
                      </a:lnTo>
                      <a:lnTo>
                        <a:pt x="1060019" y="708803"/>
                      </a:lnTo>
                      <a:lnTo>
                        <a:pt x="1118083" y="703139"/>
                      </a:lnTo>
                      <a:lnTo>
                        <a:pt x="1101089" y="778197"/>
                      </a:lnTo>
                      <a:close/>
                      <a:moveTo>
                        <a:pt x="1292275" y="952388"/>
                      </a:moveTo>
                      <a:lnTo>
                        <a:pt x="1293691" y="922648"/>
                      </a:lnTo>
                      <a:lnTo>
                        <a:pt x="1316350" y="933978"/>
                      </a:lnTo>
                      <a:lnTo>
                        <a:pt x="1313518" y="948140"/>
                      </a:lnTo>
                      <a:lnTo>
                        <a:pt x="1292275" y="952388"/>
                      </a:lnTo>
                      <a:close/>
                      <a:moveTo>
                        <a:pt x="1279529" y="1150655"/>
                      </a:moveTo>
                      <a:lnTo>
                        <a:pt x="1280945" y="1146406"/>
                      </a:lnTo>
                      <a:lnTo>
                        <a:pt x="1297940" y="1149239"/>
                      </a:lnTo>
                      <a:lnTo>
                        <a:pt x="1279529" y="1150655"/>
                      </a:lnTo>
                      <a:close/>
                      <a:moveTo>
                        <a:pt x="1204471" y="966550"/>
                      </a:moveTo>
                      <a:lnTo>
                        <a:pt x="1200222" y="973631"/>
                      </a:lnTo>
                      <a:lnTo>
                        <a:pt x="1091176" y="999122"/>
                      </a:lnTo>
                      <a:lnTo>
                        <a:pt x="1113835" y="953804"/>
                      </a:lnTo>
                      <a:lnTo>
                        <a:pt x="1204471" y="966550"/>
                      </a:lnTo>
                      <a:close/>
                      <a:moveTo>
                        <a:pt x="1265367" y="905654"/>
                      </a:moveTo>
                      <a:lnTo>
                        <a:pt x="1265367" y="905654"/>
                      </a:lnTo>
                      <a:lnTo>
                        <a:pt x="1246957" y="905654"/>
                      </a:lnTo>
                      <a:lnTo>
                        <a:pt x="1293691" y="836261"/>
                      </a:lnTo>
                      <a:lnTo>
                        <a:pt x="1290859" y="916984"/>
                      </a:lnTo>
                      <a:lnTo>
                        <a:pt x="1265367" y="905654"/>
                      </a:lnTo>
                      <a:close/>
                      <a:moveTo>
                        <a:pt x="1220049" y="969383"/>
                      </a:moveTo>
                      <a:lnTo>
                        <a:pt x="1203055" y="972215"/>
                      </a:lnTo>
                      <a:lnTo>
                        <a:pt x="1207303" y="966550"/>
                      </a:lnTo>
                      <a:lnTo>
                        <a:pt x="1220049" y="969383"/>
                      </a:lnTo>
                      <a:close/>
                      <a:moveTo>
                        <a:pt x="1289443" y="955221"/>
                      </a:moveTo>
                      <a:lnTo>
                        <a:pt x="1289443" y="977880"/>
                      </a:lnTo>
                      <a:lnTo>
                        <a:pt x="1231379" y="969383"/>
                      </a:lnTo>
                      <a:lnTo>
                        <a:pt x="1289443" y="955221"/>
                      </a:lnTo>
                      <a:close/>
                      <a:moveTo>
                        <a:pt x="1289443" y="952388"/>
                      </a:moveTo>
                      <a:lnTo>
                        <a:pt x="1224298" y="966550"/>
                      </a:lnTo>
                      <a:lnTo>
                        <a:pt x="1207303" y="963718"/>
                      </a:lnTo>
                      <a:lnTo>
                        <a:pt x="1244124" y="907070"/>
                      </a:lnTo>
                      <a:lnTo>
                        <a:pt x="1262535" y="907070"/>
                      </a:lnTo>
                      <a:lnTo>
                        <a:pt x="1289443" y="919816"/>
                      </a:lnTo>
                      <a:lnTo>
                        <a:pt x="1289443" y="952388"/>
                      </a:lnTo>
                      <a:close/>
                      <a:moveTo>
                        <a:pt x="1242708" y="908486"/>
                      </a:moveTo>
                      <a:lnTo>
                        <a:pt x="1205887" y="963718"/>
                      </a:lnTo>
                      <a:lnTo>
                        <a:pt x="1115251" y="949556"/>
                      </a:lnTo>
                      <a:lnTo>
                        <a:pt x="1135078" y="911319"/>
                      </a:lnTo>
                      <a:lnTo>
                        <a:pt x="1242708" y="908486"/>
                      </a:lnTo>
                      <a:close/>
                      <a:moveTo>
                        <a:pt x="1195974" y="1126580"/>
                      </a:moveTo>
                      <a:lnTo>
                        <a:pt x="1103921" y="1120915"/>
                      </a:lnTo>
                      <a:lnTo>
                        <a:pt x="1200222" y="976464"/>
                      </a:lnTo>
                      <a:lnTo>
                        <a:pt x="1224298" y="970799"/>
                      </a:lnTo>
                      <a:lnTo>
                        <a:pt x="1289443" y="980712"/>
                      </a:lnTo>
                      <a:lnTo>
                        <a:pt x="1289443" y="980712"/>
                      </a:lnTo>
                      <a:lnTo>
                        <a:pt x="1289443" y="955221"/>
                      </a:lnTo>
                      <a:lnTo>
                        <a:pt x="1310685" y="950972"/>
                      </a:lnTo>
                      <a:lnTo>
                        <a:pt x="1276697" y="1144990"/>
                      </a:lnTo>
                      <a:lnTo>
                        <a:pt x="1195974" y="1126580"/>
                      </a:lnTo>
                      <a:close/>
                      <a:moveTo>
                        <a:pt x="1054355" y="1119499"/>
                      </a:moveTo>
                      <a:lnTo>
                        <a:pt x="1071349" y="1166233"/>
                      </a:lnTo>
                      <a:lnTo>
                        <a:pt x="1068517" y="1170482"/>
                      </a:lnTo>
                      <a:lnTo>
                        <a:pt x="1000540" y="1176146"/>
                      </a:lnTo>
                      <a:lnTo>
                        <a:pt x="1030279" y="1116666"/>
                      </a:lnTo>
                      <a:lnTo>
                        <a:pt x="1054355" y="1119499"/>
                      </a:lnTo>
                      <a:close/>
                      <a:moveTo>
                        <a:pt x="1198806" y="976464"/>
                      </a:moveTo>
                      <a:lnTo>
                        <a:pt x="1102505" y="1120915"/>
                      </a:lnTo>
                      <a:lnTo>
                        <a:pt x="1055771" y="1118083"/>
                      </a:lnTo>
                      <a:lnTo>
                        <a:pt x="1045857" y="1089759"/>
                      </a:lnTo>
                      <a:lnTo>
                        <a:pt x="1091176" y="1001955"/>
                      </a:lnTo>
                      <a:lnTo>
                        <a:pt x="1198806" y="976464"/>
                      </a:lnTo>
                      <a:close/>
                      <a:moveTo>
                        <a:pt x="1031696" y="1115250"/>
                      </a:moveTo>
                      <a:lnTo>
                        <a:pt x="1044441" y="1091175"/>
                      </a:lnTo>
                      <a:lnTo>
                        <a:pt x="1052938" y="1116666"/>
                      </a:lnTo>
                      <a:lnTo>
                        <a:pt x="1031696" y="1115250"/>
                      </a:lnTo>
                      <a:close/>
                      <a:moveTo>
                        <a:pt x="1088343" y="1000539"/>
                      </a:moveTo>
                      <a:lnTo>
                        <a:pt x="1045857" y="1085510"/>
                      </a:lnTo>
                      <a:lnTo>
                        <a:pt x="1020366" y="1016117"/>
                      </a:lnTo>
                      <a:lnTo>
                        <a:pt x="1088343" y="1000539"/>
                      </a:lnTo>
                      <a:close/>
                      <a:moveTo>
                        <a:pt x="1088343" y="999122"/>
                      </a:moveTo>
                      <a:lnTo>
                        <a:pt x="1016117" y="1016117"/>
                      </a:lnTo>
                      <a:lnTo>
                        <a:pt x="1016117" y="1016117"/>
                      </a:lnTo>
                      <a:lnTo>
                        <a:pt x="1043025" y="1089759"/>
                      </a:lnTo>
                      <a:lnTo>
                        <a:pt x="1030279" y="1116666"/>
                      </a:lnTo>
                      <a:lnTo>
                        <a:pt x="946724" y="1111002"/>
                      </a:lnTo>
                      <a:lnTo>
                        <a:pt x="948140" y="929729"/>
                      </a:lnTo>
                      <a:lnTo>
                        <a:pt x="1113835" y="953804"/>
                      </a:lnTo>
                      <a:lnTo>
                        <a:pt x="1088343" y="999122"/>
                      </a:lnTo>
                      <a:close/>
                      <a:moveTo>
                        <a:pt x="1101089" y="1122331"/>
                      </a:moveTo>
                      <a:lnTo>
                        <a:pt x="1072765" y="1164817"/>
                      </a:lnTo>
                      <a:lnTo>
                        <a:pt x="1055771" y="1119499"/>
                      </a:lnTo>
                      <a:lnTo>
                        <a:pt x="1101089" y="1122331"/>
                      </a:lnTo>
                      <a:close/>
                      <a:moveTo>
                        <a:pt x="1102505" y="1122331"/>
                      </a:moveTo>
                      <a:lnTo>
                        <a:pt x="1195974" y="1129412"/>
                      </a:lnTo>
                      <a:lnTo>
                        <a:pt x="1279529" y="1146406"/>
                      </a:lnTo>
                      <a:lnTo>
                        <a:pt x="1278113" y="1152071"/>
                      </a:lnTo>
                      <a:lnTo>
                        <a:pt x="1074181" y="1170482"/>
                      </a:lnTo>
                      <a:lnTo>
                        <a:pt x="1072765" y="1167649"/>
                      </a:lnTo>
                      <a:lnTo>
                        <a:pt x="1102505" y="1122331"/>
                      </a:lnTo>
                      <a:close/>
                      <a:moveTo>
                        <a:pt x="1296524" y="680480"/>
                      </a:moveTo>
                      <a:lnTo>
                        <a:pt x="1132245" y="697474"/>
                      </a:lnTo>
                      <a:lnTo>
                        <a:pt x="1123748" y="688977"/>
                      </a:lnTo>
                      <a:lnTo>
                        <a:pt x="1143575" y="604005"/>
                      </a:lnTo>
                      <a:lnTo>
                        <a:pt x="1169066" y="592676"/>
                      </a:lnTo>
                      <a:lnTo>
                        <a:pt x="1227130" y="595508"/>
                      </a:lnTo>
                      <a:lnTo>
                        <a:pt x="1297940" y="654988"/>
                      </a:lnTo>
                      <a:lnTo>
                        <a:pt x="1296524" y="680480"/>
                      </a:lnTo>
                      <a:close/>
                      <a:moveTo>
                        <a:pt x="1144991" y="591260"/>
                      </a:moveTo>
                      <a:lnTo>
                        <a:pt x="1142159" y="602589"/>
                      </a:lnTo>
                      <a:lnTo>
                        <a:pt x="1069933" y="635161"/>
                      </a:lnTo>
                      <a:lnTo>
                        <a:pt x="1040193" y="606838"/>
                      </a:lnTo>
                      <a:lnTo>
                        <a:pt x="1034528" y="584179"/>
                      </a:lnTo>
                      <a:lnTo>
                        <a:pt x="1144991" y="591260"/>
                      </a:lnTo>
                      <a:close/>
                      <a:moveTo>
                        <a:pt x="510537" y="555855"/>
                      </a:moveTo>
                      <a:lnTo>
                        <a:pt x="798024" y="572849"/>
                      </a:lnTo>
                      <a:lnTo>
                        <a:pt x="827764" y="595508"/>
                      </a:lnTo>
                      <a:lnTo>
                        <a:pt x="762619" y="657821"/>
                      </a:lnTo>
                      <a:lnTo>
                        <a:pt x="510537" y="555855"/>
                      </a:lnTo>
                      <a:close/>
                      <a:moveTo>
                        <a:pt x="679064" y="850422"/>
                      </a:moveTo>
                      <a:lnTo>
                        <a:pt x="686145" y="888660"/>
                      </a:lnTo>
                      <a:lnTo>
                        <a:pt x="686145" y="888660"/>
                      </a:lnTo>
                      <a:lnTo>
                        <a:pt x="772533" y="901405"/>
                      </a:lnTo>
                      <a:lnTo>
                        <a:pt x="677648" y="909903"/>
                      </a:lnTo>
                      <a:lnTo>
                        <a:pt x="637995" y="856087"/>
                      </a:lnTo>
                      <a:lnTo>
                        <a:pt x="679064" y="850422"/>
                      </a:lnTo>
                      <a:close/>
                      <a:moveTo>
                        <a:pt x="1071349" y="1170482"/>
                      </a:moveTo>
                      <a:lnTo>
                        <a:pt x="1072765" y="1169065"/>
                      </a:lnTo>
                      <a:lnTo>
                        <a:pt x="1072765" y="1170482"/>
                      </a:lnTo>
                      <a:lnTo>
                        <a:pt x="1071349" y="1170482"/>
                      </a:lnTo>
                      <a:close/>
                      <a:moveTo>
                        <a:pt x="1402738" y="1193141"/>
                      </a:moveTo>
                      <a:lnTo>
                        <a:pt x="1409819" y="1171898"/>
                      </a:lnTo>
                      <a:lnTo>
                        <a:pt x="1443807" y="1178979"/>
                      </a:lnTo>
                      <a:lnTo>
                        <a:pt x="1402738" y="1193141"/>
                      </a:lnTo>
                      <a:close/>
                      <a:moveTo>
                        <a:pt x="1347507" y="748457"/>
                      </a:moveTo>
                      <a:lnTo>
                        <a:pt x="1346090" y="752705"/>
                      </a:lnTo>
                      <a:lnTo>
                        <a:pt x="1293691" y="830596"/>
                      </a:lnTo>
                      <a:lnTo>
                        <a:pt x="1295107" y="754122"/>
                      </a:lnTo>
                      <a:lnTo>
                        <a:pt x="1347507" y="748457"/>
                      </a:lnTo>
                      <a:close/>
                      <a:moveTo>
                        <a:pt x="1144991" y="602589"/>
                      </a:moveTo>
                      <a:lnTo>
                        <a:pt x="1147823" y="592676"/>
                      </a:lnTo>
                      <a:lnTo>
                        <a:pt x="1166234" y="594092"/>
                      </a:lnTo>
                      <a:lnTo>
                        <a:pt x="1144991" y="602589"/>
                      </a:lnTo>
                      <a:close/>
                      <a:moveTo>
                        <a:pt x="901406" y="711636"/>
                      </a:moveTo>
                      <a:lnTo>
                        <a:pt x="765452" y="657821"/>
                      </a:lnTo>
                      <a:lnTo>
                        <a:pt x="832012" y="595508"/>
                      </a:lnTo>
                      <a:lnTo>
                        <a:pt x="832012" y="595508"/>
                      </a:lnTo>
                      <a:lnTo>
                        <a:pt x="802273" y="572849"/>
                      </a:lnTo>
                      <a:lnTo>
                        <a:pt x="1011869" y="584179"/>
                      </a:lnTo>
                      <a:lnTo>
                        <a:pt x="1037360" y="608254"/>
                      </a:lnTo>
                      <a:lnTo>
                        <a:pt x="1045857" y="645075"/>
                      </a:lnTo>
                      <a:lnTo>
                        <a:pt x="901406" y="711636"/>
                      </a:lnTo>
                      <a:close/>
                      <a:moveTo>
                        <a:pt x="1000540" y="1317765"/>
                      </a:moveTo>
                      <a:lnTo>
                        <a:pt x="1000540" y="1317765"/>
                      </a:lnTo>
                      <a:lnTo>
                        <a:pt x="992042" y="1289442"/>
                      </a:lnTo>
                      <a:lnTo>
                        <a:pt x="1069933" y="1171898"/>
                      </a:lnTo>
                      <a:lnTo>
                        <a:pt x="1072765" y="1171898"/>
                      </a:lnTo>
                      <a:lnTo>
                        <a:pt x="1120916" y="1305020"/>
                      </a:lnTo>
                      <a:lnTo>
                        <a:pt x="1050106" y="1360251"/>
                      </a:lnTo>
                      <a:lnTo>
                        <a:pt x="990626" y="1343257"/>
                      </a:lnTo>
                      <a:lnTo>
                        <a:pt x="1000540" y="1317765"/>
                      </a:lnTo>
                      <a:close/>
                      <a:moveTo>
                        <a:pt x="1054355" y="1361667"/>
                      </a:moveTo>
                      <a:lnTo>
                        <a:pt x="1122332" y="1307852"/>
                      </a:lnTo>
                      <a:lnTo>
                        <a:pt x="1152072" y="1389991"/>
                      </a:lnTo>
                      <a:lnTo>
                        <a:pt x="1054355" y="1361667"/>
                      </a:lnTo>
                      <a:close/>
                      <a:moveTo>
                        <a:pt x="1351755" y="1283777"/>
                      </a:moveTo>
                      <a:lnTo>
                        <a:pt x="1269616" y="1242707"/>
                      </a:lnTo>
                      <a:lnTo>
                        <a:pt x="1399905" y="1195973"/>
                      </a:lnTo>
                      <a:lnTo>
                        <a:pt x="1380079" y="1252621"/>
                      </a:lnTo>
                      <a:lnTo>
                        <a:pt x="1351755" y="1283777"/>
                      </a:lnTo>
                      <a:close/>
                      <a:moveTo>
                        <a:pt x="1446640" y="1178979"/>
                      </a:moveTo>
                      <a:lnTo>
                        <a:pt x="1384327" y="1248372"/>
                      </a:lnTo>
                      <a:lnTo>
                        <a:pt x="1402738" y="1194557"/>
                      </a:lnTo>
                      <a:lnTo>
                        <a:pt x="1446640" y="1178979"/>
                      </a:lnTo>
                      <a:close/>
                      <a:moveTo>
                        <a:pt x="1146407" y="589843"/>
                      </a:moveTo>
                      <a:lnTo>
                        <a:pt x="1157737" y="538860"/>
                      </a:lnTo>
                      <a:lnTo>
                        <a:pt x="1201639" y="575682"/>
                      </a:lnTo>
                      <a:lnTo>
                        <a:pt x="1167650" y="591260"/>
                      </a:lnTo>
                      <a:lnTo>
                        <a:pt x="1146407" y="589843"/>
                      </a:lnTo>
                      <a:close/>
                      <a:moveTo>
                        <a:pt x="799440" y="570017"/>
                      </a:moveTo>
                      <a:lnTo>
                        <a:pt x="662069" y="465219"/>
                      </a:lnTo>
                      <a:lnTo>
                        <a:pt x="812186" y="388744"/>
                      </a:lnTo>
                      <a:lnTo>
                        <a:pt x="1010453" y="581346"/>
                      </a:lnTo>
                      <a:lnTo>
                        <a:pt x="799440" y="570017"/>
                      </a:lnTo>
                      <a:close/>
                      <a:moveTo>
                        <a:pt x="492127" y="550190"/>
                      </a:moveTo>
                      <a:lnTo>
                        <a:pt x="483630" y="554439"/>
                      </a:lnTo>
                      <a:lnTo>
                        <a:pt x="504873" y="555855"/>
                      </a:lnTo>
                      <a:lnTo>
                        <a:pt x="762619" y="659237"/>
                      </a:lnTo>
                      <a:lnTo>
                        <a:pt x="681897" y="735711"/>
                      </a:lnTo>
                      <a:lnTo>
                        <a:pt x="659237" y="730046"/>
                      </a:lnTo>
                      <a:lnTo>
                        <a:pt x="639411" y="621000"/>
                      </a:lnTo>
                      <a:lnTo>
                        <a:pt x="639411" y="621000"/>
                      </a:lnTo>
                      <a:lnTo>
                        <a:pt x="509121" y="659237"/>
                      </a:lnTo>
                      <a:lnTo>
                        <a:pt x="452473" y="534612"/>
                      </a:lnTo>
                      <a:lnTo>
                        <a:pt x="492127" y="550190"/>
                      </a:lnTo>
                      <a:close/>
                      <a:moveTo>
                        <a:pt x="657821" y="731462"/>
                      </a:moveTo>
                      <a:lnTo>
                        <a:pt x="679064" y="847590"/>
                      </a:lnTo>
                      <a:lnTo>
                        <a:pt x="636578" y="854671"/>
                      </a:lnTo>
                      <a:lnTo>
                        <a:pt x="543110" y="730046"/>
                      </a:lnTo>
                      <a:lnTo>
                        <a:pt x="530364" y="701722"/>
                      </a:lnTo>
                      <a:lnTo>
                        <a:pt x="657821" y="731462"/>
                      </a:lnTo>
                      <a:close/>
                      <a:moveTo>
                        <a:pt x="691810" y="931145"/>
                      </a:moveTo>
                      <a:lnTo>
                        <a:pt x="691810" y="931145"/>
                      </a:lnTo>
                      <a:lnTo>
                        <a:pt x="677648" y="912735"/>
                      </a:lnTo>
                      <a:lnTo>
                        <a:pt x="779614" y="902822"/>
                      </a:lnTo>
                      <a:lnTo>
                        <a:pt x="943892" y="926897"/>
                      </a:lnTo>
                      <a:lnTo>
                        <a:pt x="942476" y="1108169"/>
                      </a:lnTo>
                      <a:lnTo>
                        <a:pt x="705972" y="1091175"/>
                      </a:lnTo>
                      <a:lnTo>
                        <a:pt x="633746" y="935394"/>
                      </a:lnTo>
                      <a:lnTo>
                        <a:pt x="691810" y="931145"/>
                      </a:lnTo>
                      <a:close/>
                      <a:moveTo>
                        <a:pt x="946724" y="1111002"/>
                      </a:moveTo>
                      <a:lnTo>
                        <a:pt x="1028863" y="1116666"/>
                      </a:lnTo>
                      <a:lnTo>
                        <a:pt x="997707" y="1177563"/>
                      </a:lnTo>
                      <a:lnTo>
                        <a:pt x="997707" y="1177563"/>
                      </a:lnTo>
                      <a:lnTo>
                        <a:pt x="1067100" y="1170482"/>
                      </a:lnTo>
                      <a:lnTo>
                        <a:pt x="990626" y="1285193"/>
                      </a:lnTo>
                      <a:lnTo>
                        <a:pt x="962302" y="1188892"/>
                      </a:lnTo>
                      <a:lnTo>
                        <a:pt x="962302" y="1188892"/>
                      </a:lnTo>
                      <a:lnTo>
                        <a:pt x="945308" y="1188892"/>
                      </a:lnTo>
                      <a:lnTo>
                        <a:pt x="946724" y="1111002"/>
                      </a:lnTo>
                      <a:close/>
                      <a:moveTo>
                        <a:pt x="1153488" y="1392824"/>
                      </a:moveTo>
                      <a:lnTo>
                        <a:pt x="1161985" y="1414067"/>
                      </a:lnTo>
                      <a:lnTo>
                        <a:pt x="1011869" y="1394240"/>
                      </a:lnTo>
                      <a:lnTo>
                        <a:pt x="1051522" y="1363084"/>
                      </a:lnTo>
                      <a:lnTo>
                        <a:pt x="1153488" y="1392824"/>
                      </a:lnTo>
                      <a:close/>
                      <a:moveTo>
                        <a:pt x="1113835" y="1548605"/>
                      </a:moveTo>
                      <a:lnTo>
                        <a:pt x="1181812" y="1473546"/>
                      </a:lnTo>
                      <a:lnTo>
                        <a:pt x="1214384" y="1562767"/>
                      </a:lnTo>
                      <a:lnTo>
                        <a:pt x="1113835" y="1548605"/>
                      </a:lnTo>
                      <a:close/>
                      <a:moveTo>
                        <a:pt x="1228546" y="1567015"/>
                      </a:moveTo>
                      <a:lnTo>
                        <a:pt x="1225714" y="1589674"/>
                      </a:lnTo>
                      <a:lnTo>
                        <a:pt x="1217217" y="1565599"/>
                      </a:lnTo>
                      <a:lnTo>
                        <a:pt x="1228546" y="1567015"/>
                      </a:lnTo>
                      <a:close/>
                      <a:moveTo>
                        <a:pt x="1251205" y="1661900"/>
                      </a:moveTo>
                      <a:lnTo>
                        <a:pt x="1280945" y="1742623"/>
                      </a:lnTo>
                      <a:lnTo>
                        <a:pt x="1212968" y="1751120"/>
                      </a:lnTo>
                      <a:lnTo>
                        <a:pt x="1221465" y="1664732"/>
                      </a:lnTo>
                      <a:lnTo>
                        <a:pt x="1251205" y="1661900"/>
                      </a:lnTo>
                      <a:close/>
                      <a:moveTo>
                        <a:pt x="1368749" y="1292274"/>
                      </a:moveTo>
                      <a:lnTo>
                        <a:pt x="1382911" y="1252621"/>
                      </a:lnTo>
                      <a:lnTo>
                        <a:pt x="1450888" y="1177563"/>
                      </a:lnTo>
                      <a:lnTo>
                        <a:pt x="1586843" y="1204470"/>
                      </a:lnTo>
                      <a:lnTo>
                        <a:pt x="1423981" y="1340425"/>
                      </a:lnTo>
                      <a:lnTo>
                        <a:pt x="1394241" y="1303604"/>
                      </a:lnTo>
                      <a:lnTo>
                        <a:pt x="1368749" y="1292274"/>
                      </a:lnTo>
                      <a:close/>
                      <a:moveTo>
                        <a:pt x="1449472" y="1176146"/>
                      </a:moveTo>
                      <a:lnTo>
                        <a:pt x="1411235" y="1169065"/>
                      </a:lnTo>
                      <a:lnTo>
                        <a:pt x="1421148" y="1139326"/>
                      </a:lnTo>
                      <a:lnTo>
                        <a:pt x="1487709" y="1133661"/>
                      </a:lnTo>
                      <a:lnTo>
                        <a:pt x="1449472" y="1176146"/>
                      </a:lnTo>
                      <a:lnTo>
                        <a:pt x="1449472" y="1176146"/>
                      </a:lnTo>
                      <a:close/>
                      <a:moveTo>
                        <a:pt x="1422564" y="1136493"/>
                      </a:moveTo>
                      <a:lnTo>
                        <a:pt x="1455137" y="1043024"/>
                      </a:lnTo>
                      <a:lnTo>
                        <a:pt x="1455137" y="1043024"/>
                      </a:lnTo>
                      <a:lnTo>
                        <a:pt x="1323431" y="1146406"/>
                      </a:lnTo>
                      <a:lnTo>
                        <a:pt x="1305021" y="1147823"/>
                      </a:lnTo>
                      <a:lnTo>
                        <a:pt x="1280945" y="1143574"/>
                      </a:lnTo>
                      <a:lnTo>
                        <a:pt x="1314934" y="949556"/>
                      </a:lnTo>
                      <a:lnTo>
                        <a:pt x="1337593" y="943891"/>
                      </a:lnTo>
                      <a:lnTo>
                        <a:pt x="1561351" y="1052938"/>
                      </a:lnTo>
                      <a:lnTo>
                        <a:pt x="1490541" y="1130828"/>
                      </a:lnTo>
                      <a:lnTo>
                        <a:pt x="1422564" y="1136493"/>
                      </a:lnTo>
                      <a:close/>
                      <a:moveTo>
                        <a:pt x="1157737" y="536028"/>
                      </a:moveTo>
                      <a:lnTo>
                        <a:pt x="1095424" y="483629"/>
                      </a:lnTo>
                      <a:lnTo>
                        <a:pt x="992042" y="408571"/>
                      </a:lnTo>
                      <a:lnTo>
                        <a:pt x="992042" y="408571"/>
                      </a:lnTo>
                      <a:lnTo>
                        <a:pt x="1033112" y="584179"/>
                      </a:lnTo>
                      <a:lnTo>
                        <a:pt x="1014701" y="582762"/>
                      </a:lnTo>
                      <a:lnTo>
                        <a:pt x="815018" y="388744"/>
                      </a:lnTo>
                      <a:lnTo>
                        <a:pt x="884412" y="353340"/>
                      </a:lnTo>
                      <a:lnTo>
                        <a:pt x="1186060" y="419901"/>
                      </a:lnTo>
                      <a:lnTo>
                        <a:pt x="1157737" y="536028"/>
                      </a:lnTo>
                      <a:close/>
                      <a:moveTo>
                        <a:pt x="527531" y="701722"/>
                      </a:moveTo>
                      <a:lnTo>
                        <a:pt x="537445" y="722965"/>
                      </a:lnTo>
                      <a:lnTo>
                        <a:pt x="520450" y="700306"/>
                      </a:lnTo>
                      <a:lnTo>
                        <a:pt x="527531" y="701722"/>
                      </a:lnTo>
                      <a:close/>
                      <a:moveTo>
                        <a:pt x="476549" y="928313"/>
                      </a:moveTo>
                      <a:lnTo>
                        <a:pt x="460971" y="929729"/>
                      </a:lnTo>
                      <a:lnTo>
                        <a:pt x="442560" y="916984"/>
                      </a:lnTo>
                      <a:lnTo>
                        <a:pt x="476549" y="928313"/>
                      </a:lnTo>
                      <a:close/>
                      <a:moveTo>
                        <a:pt x="962302" y="1334760"/>
                      </a:moveTo>
                      <a:lnTo>
                        <a:pt x="990626" y="1292274"/>
                      </a:lnTo>
                      <a:lnTo>
                        <a:pt x="997707" y="1317765"/>
                      </a:lnTo>
                      <a:lnTo>
                        <a:pt x="989210" y="1343257"/>
                      </a:lnTo>
                      <a:lnTo>
                        <a:pt x="962302" y="1334760"/>
                      </a:lnTo>
                      <a:close/>
                      <a:moveTo>
                        <a:pt x="1014701" y="1933808"/>
                      </a:moveTo>
                      <a:lnTo>
                        <a:pt x="1106754" y="1926727"/>
                      </a:lnTo>
                      <a:lnTo>
                        <a:pt x="1133662" y="2008867"/>
                      </a:lnTo>
                      <a:lnTo>
                        <a:pt x="1014701" y="1933808"/>
                      </a:lnTo>
                      <a:close/>
                      <a:moveTo>
                        <a:pt x="1210136" y="1752536"/>
                      </a:moveTo>
                      <a:lnTo>
                        <a:pt x="1193141" y="1918230"/>
                      </a:lnTo>
                      <a:lnTo>
                        <a:pt x="1108170" y="1923895"/>
                      </a:lnTo>
                      <a:lnTo>
                        <a:pt x="1058603" y="1770946"/>
                      </a:lnTo>
                      <a:lnTo>
                        <a:pt x="1210136" y="1752536"/>
                      </a:lnTo>
                      <a:close/>
                      <a:moveTo>
                        <a:pt x="1180396" y="2041439"/>
                      </a:moveTo>
                      <a:lnTo>
                        <a:pt x="1176147" y="2079676"/>
                      </a:lnTo>
                      <a:lnTo>
                        <a:pt x="1164817" y="2098087"/>
                      </a:lnTo>
                      <a:lnTo>
                        <a:pt x="1137910" y="2014531"/>
                      </a:lnTo>
                      <a:lnTo>
                        <a:pt x="1180396" y="2041439"/>
                      </a:lnTo>
                      <a:close/>
                      <a:moveTo>
                        <a:pt x="1340426" y="943891"/>
                      </a:moveTo>
                      <a:lnTo>
                        <a:pt x="1496207" y="908486"/>
                      </a:lnTo>
                      <a:lnTo>
                        <a:pt x="1496207" y="908486"/>
                      </a:lnTo>
                      <a:lnTo>
                        <a:pt x="1561351" y="840509"/>
                      </a:lnTo>
                      <a:lnTo>
                        <a:pt x="1606669" y="1003371"/>
                      </a:lnTo>
                      <a:lnTo>
                        <a:pt x="1562767" y="1051522"/>
                      </a:lnTo>
                      <a:lnTo>
                        <a:pt x="1340426" y="943891"/>
                      </a:lnTo>
                      <a:close/>
                      <a:moveTo>
                        <a:pt x="451057" y="531780"/>
                      </a:moveTo>
                      <a:lnTo>
                        <a:pt x="371750" y="357588"/>
                      </a:lnTo>
                      <a:lnTo>
                        <a:pt x="443976" y="303773"/>
                      </a:lnTo>
                      <a:lnTo>
                        <a:pt x="657821" y="465219"/>
                      </a:lnTo>
                      <a:lnTo>
                        <a:pt x="493543" y="548774"/>
                      </a:lnTo>
                      <a:lnTo>
                        <a:pt x="451057" y="531780"/>
                      </a:lnTo>
                      <a:close/>
                      <a:moveTo>
                        <a:pt x="448225" y="888660"/>
                      </a:moveTo>
                      <a:lnTo>
                        <a:pt x="448225" y="888660"/>
                      </a:lnTo>
                      <a:lnTo>
                        <a:pt x="601173" y="863168"/>
                      </a:lnTo>
                      <a:lnTo>
                        <a:pt x="625249" y="915567"/>
                      </a:lnTo>
                      <a:lnTo>
                        <a:pt x="482213" y="928313"/>
                      </a:lnTo>
                      <a:lnTo>
                        <a:pt x="436895" y="912735"/>
                      </a:lnTo>
                      <a:lnTo>
                        <a:pt x="251374" y="783862"/>
                      </a:lnTo>
                      <a:lnTo>
                        <a:pt x="308022" y="666318"/>
                      </a:lnTo>
                      <a:lnTo>
                        <a:pt x="448225" y="888660"/>
                      </a:lnTo>
                      <a:close/>
                      <a:moveTo>
                        <a:pt x="174900" y="696058"/>
                      </a:moveTo>
                      <a:lnTo>
                        <a:pt x="211721" y="759786"/>
                      </a:lnTo>
                      <a:lnTo>
                        <a:pt x="248542" y="785278"/>
                      </a:lnTo>
                      <a:lnTo>
                        <a:pt x="220218" y="843341"/>
                      </a:lnTo>
                      <a:lnTo>
                        <a:pt x="133830" y="815018"/>
                      </a:lnTo>
                      <a:lnTo>
                        <a:pt x="149408" y="728630"/>
                      </a:lnTo>
                      <a:lnTo>
                        <a:pt x="174900" y="696058"/>
                      </a:lnTo>
                      <a:close/>
                      <a:moveTo>
                        <a:pt x="173483" y="693225"/>
                      </a:moveTo>
                      <a:lnTo>
                        <a:pt x="147992" y="722965"/>
                      </a:lnTo>
                      <a:lnTo>
                        <a:pt x="157906" y="667734"/>
                      </a:lnTo>
                      <a:lnTo>
                        <a:pt x="173483" y="693225"/>
                      </a:lnTo>
                      <a:close/>
                      <a:moveTo>
                        <a:pt x="162154" y="633745"/>
                      </a:moveTo>
                      <a:lnTo>
                        <a:pt x="157906" y="660653"/>
                      </a:lnTo>
                      <a:lnTo>
                        <a:pt x="147992" y="642242"/>
                      </a:lnTo>
                      <a:lnTo>
                        <a:pt x="162154" y="633745"/>
                      </a:lnTo>
                      <a:close/>
                      <a:moveTo>
                        <a:pt x="159322" y="664902"/>
                      </a:moveTo>
                      <a:lnTo>
                        <a:pt x="164987" y="633745"/>
                      </a:lnTo>
                      <a:lnTo>
                        <a:pt x="180564" y="625248"/>
                      </a:lnTo>
                      <a:lnTo>
                        <a:pt x="225883" y="635161"/>
                      </a:lnTo>
                      <a:lnTo>
                        <a:pt x="176316" y="693225"/>
                      </a:lnTo>
                      <a:lnTo>
                        <a:pt x="159322" y="664902"/>
                      </a:lnTo>
                      <a:close/>
                      <a:moveTo>
                        <a:pt x="163570" y="630913"/>
                      </a:moveTo>
                      <a:lnTo>
                        <a:pt x="146576" y="640826"/>
                      </a:lnTo>
                      <a:lnTo>
                        <a:pt x="129582" y="611086"/>
                      </a:lnTo>
                      <a:lnTo>
                        <a:pt x="164987" y="619584"/>
                      </a:lnTo>
                      <a:lnTo>
                        <a:pt x="163570" y="630913"/>
                      </a:lnTo>
                      <a:close/>
                      <a:moveTo>
                        <a:pt x="177732" y="622416"/>
                      </a:moveTo>
                      <a:lnTo>
                        <a:pt x="166402" y="629497"/>
                      </a:lnTo>
                      <a:lnTo>
                        <a:pt x="167819" y="619584"/>
                      </a:lnTo>
                      <a:lnTo>
                        <a:pt x="177732" y="622416"/>
                      </a:lnTo>
                      <a:close/>
                      <a:moveTo>
                        <a:pt x="145160" y="643659"/>
                      </a:moveTo>
                      <a:lnTo>
                        <a:pt x="156489" y="663485"/>
                      </a:lnTo>
                      <a:lnTo>
                        <a:pt x="145160" y="724382"/>
                      </a:lnTo>
                      <a:lnTo>
                        <a:pt x="82847" y="798023"/>
                      </a:lnTo>
                      <a:lnTo>
                        <a:pt x="82847" y="798023"/>
                      </a:lnTo>
                      <a:lnTo>
                        <a:pt x="129582" y="813602"/>
                      </a:lnTo>
                      <a:lnTo>
                        <a:pt x="82847" y="1071348"/>
                      </a:lnTo>
                      <a:lnTo>
                        <a:pt x="12038" y="986377"/>
                      </a:lnTo>
                      <a:lnTo>
                        <a:pt x="111171" y="662069"/>
                      </a:lnTo>
                      <a:lnTo>
                        <a:pt x="145160" y="643659"/>
                      </a:lnTo>
                      <a:close/>
                      <a:moveTo>
                        <a:pt x="145160" y="730046"/>
                      </a:moveTo>
                      <a:lnTo>
                        <a:pt x="130998" y="812185"/>
                      </a:lnTo>
                      <a:lnTo>
                        <a:pt x="87096" y="798023"/>
                      </a:lnTo>
                      <a:lnTo>
                        <a:pt x="145160" y="730046"/>
                      </a:lnTo>
                      <a:close/>
                      <a:moveTo>
                        <a:pt x="945308" y="1191725"/>
                      </a:moveTo>
                      <a:lnTo>
                        <a:pt x="960886" y="1191725"/>
                      </a:lnTo>
                      <a:lnTo>
                        <a:pt x="989210" y="1288025"/>
                      </a:lnTo>
                      <a:lnTo>
                        <a:pt x="959470" y="1333344"/>
                      </a:lnTo>
                      <a:lnTo>
                        <a:pt x="955221" y="1331927"/>
                      </a:lnTo>
                      <a:lnTo>
                        <a:pt x="945308" y="1320598"/>
                      </a:lnTo>
                      <a:lnTo>
                        <a:pt x="945308" y="1191725"/>
                      </a:lnTo>
                      <a:close/>
                      <a:moveTo>
                        <a:pt x="1048690" y="1361667"/>
                      </a:moveTo>
                      <a:lnTo>
                        <a:pt x="1007621" y="1392824"/>
                      </a:lnTo>
                      <a:lnTo>
                        <a:pt x="1003372" y="1392824"/>
                      </a:lnTo>
                      <a:lnTo>
                        <a:pt x="980713" y="1365916"/>
                      </a:lnTo>
                      <a:lnTo>
                        <a:pt x="987794" y="1344673"/>
                      </a:lnTo>
                      <a:lnTo>
                        <a:pt x="1048690" y="1361667"/>
                      </a:lnTo>
                      <a:close/>
                      <a:moveTo>
                        <a:pt x="1003372" y="1395656"/>
                      </a:moveTo>
                      <a:lnTo>
                        <a:pt x="1003372" y="1395656"/>
                      </a:lnTo>
                      <a:lnTo>
                        <a:pt x="1006204" y="1395656"/>
                      </a:lnTo>
                      <a:lnTo>
                        <a:pt x="959470" y="1432477"/>
                      </a:lnTo>
                      <a:lnTo>
                        <a:pt x="982129" y="1368748"/>
                      </a:lnTo>
                      <a:lnTo>
                        <a:pt x="1003372" y="1395656"/>
                      </a:lnTo>
                      <a:close/>
                      <a:moveTo>
                        <a:pt x="1333345" y="1884242"/>
                      </a:moveTo>
                      <a:lnTo>
                        <a:pt x="1322015" y="1851670"/>
                      </a:lnTo>
                      <a:lnTo>
                        <a:pt x="1401322" y="1725629"/>
                      </a:lnTo>
                      <a:lnTo>
                        <a:pt x="1443807" y="1701553"/>
                      </a:lnTo>
                      <a:lnTo>
                        <a:pt x="1472131" y="1803519"/>
                      </a:lnTo>
                      <a:lnTo>
                        <a:pt x="1333345" y="1884242"/>
                      </a:lnTo>
                      <a:close/>
                      <a:moveTo>
                        <a:pt x="1402738" y="1721380"/>
                      </a:moveTo>
                      <a:lnTo>
                        <a:pt x="1433894" y="1670397"/>
                      </a:lnTo>
                      <a:lnTo>
                        <a:pt x="1442391" y="1698721"/>
                      </a:lnTo>
                      <a:lnTo>
                        <a:pt x="1402738" y="1721380"/>
                      </a:lnTo>
                      <a:close/>
                      <a:moveTo>
                        <a:pt x="1499039" y="1490541"/>
                      </a:moveTo>
                      <a:lnTo>
                        <a:pt x="1452305" y="1476379"/>
                      </a:lnTo>
                      <a:lnTo>
                        <a:pt x="1472131" y="1455136"/>
                      </a:lnTo>
                      <a:lnTo>
                        <a:pt x="1472131" y="1455136"/>
                      </a:lnTo>
                      <a:lnTo>
                        <a:pt x="1297940" y="1432477"/>
                      </a:lnTo>
                      <a:lnTo>
                        <a:pt x="1245541" y="1416899"/>
                      </a:lnTo>
                      <a:lnTo>
                        <a:pt x="1246957" y="1401321"/>
                      </a:lnTo>
                      <a:lnTo>
                        <a:pt x="1350339" y="1286609"/>
                      </a:lnTo>
                      <a:lnTo>
                        <a:pt x="1364501" y="1293690"/>
                      </a:lnTo>
                      <a:lnTo>
                        <a:pt x="1316350" y="1431061"/>
                      </a:lnTo>
                      <a:lnTo>
                        <a:pt x="1316350" y="1432477"/>
                      </a:lnTo>
                      <a:lnTo>
                        <a:pt x="1421148" y="1346089"/>
                      </a:lnTo>
                      <a:lnTo>
                        <a:pt x="1507536" y="1453720"/>
                      </a:lnTo>
                      <a:lnTo>
                        <a:pt x="1507536" y="1453720"/>
                      </a:lnTo>
                      <a:lnTo>
                        <a:pt x="1659069" y="1346089"/>
                      </a:lnTo>
                      <a:lnTo>
                        <a:pt x="1657652" y="1358835"/>
                      </a:lnTo>
                      <a:lnTo>
                        <a:pt x="1499039" y="1490541"/>
                      </a:lnTo>
                      <a:close/>
                      <a:moveTo>
                        <a:pt x="1660484" y="1341841"/>
                      </a:moveTo>
                      <a:lnTo>
                        <a:pt x="1508952" y="1449471"/>
                      </a:lnTo>
                      <a:lnTo>
                        <a:pt x="1423981" y="1343257"/>
                      </a:lnTo>
                      <a:lnTo>
                        <a:pt x="1591091" y="1204470"/>
                      </a:lnTo>
                      <a:lnTo>
                        <a:pt x="1591091" y="1204470"/>
                      </a:lnTo>
                      <a:lnTo>
                        <a:pt x="1453721" y="1177563"/>
                      </a:lnTo>
                      <a:lnTo>
                        <a:pt x="1606669" y="1122331"/>
                      </a:lnTo>
                      <a:lnTo>
                        <a:pt x="1688808" y="1115250"/>
                      </a:lnTo>
                      <a:lnTo>
                        <a:pt x="1678895" y="1176146"/>
                      </a:lnTo>
                      <a:lnTo>
                        <a:pt x="1660484" y="1341841"/>
                      </a:lnTo>
                      <a:close/>
                      <a:moveTo>
                        <a:pt x="1542941" y="764035"/>
                      </a:moveTo>
                      <a:lnTo>
                        <a:pt x="1579762" y="721549"/>
                      </a:lnTo>
                      <a:lnTo>
                        <a:pt x="1684560" y="708803"/>
                      </a:lnTo>
                      <a:lnTo>
                        <a:pt x="1562767" y="834844"/>
                      </a:lnTo>
                      <a:lnTo>
                        <a:pt x="1542941" y="764035"/>
                      </a:lnTo>
                      <a:close/>
                      <a:moveTo>
                        <a:pt x="1354587" y="745624"/>
                      </a:moveTo>
                      <a:lnTo>
                        <a:pt x="1404154" y="670566"/>
                      </a:lnTo>
                      <a:lnTo>
                        <a:pt x="1644907" y="645075"/>
                      </a:lnTo>
                      <a:lnTo>
                        <a:pt x="1578346" y="720133"/>
                      </a:lnTo>
                      <a:lnTo>
                        <a:pt x="1354587" y="745624"/>
                      </a:lnTo>
                      <a:close/>
                      <a:moveTo>
                        <a:pt x="1402738" y="669150"/>
                      </a:moveTo>
                      <a:lnTo>
                        <a:pt x="1326264" y="677647"/>
                      </a:lnTo>
                      <a:lnTo>
                        <a:pt x="1299356" y="654988"/>
                      </a:lnTo>
                      <a:lnTo>
                        <a:pt x="1300772" y="601173"/>
                      </a:lnTo>
                      <a:lnTo>
                        <a:pt x="1348922" y="604005"/>
                      </a:lnTo>
                      <a:lnTo>
                        <a:pt x="1348922" y="604005"/>
                      </a:lnTo>
                      <a:lnTo>
                        <a:pt x="1392824" y="465219"/>
                      </a:lnTo>
                      <a:lnTo>
                        <a:pt x="1446640" y="476548"/>
                      </a:lnTo>
                      <a:lnTo>
                        <a:pt x="1432478" y="623832"/>
                      </a:lnTo>
                      <a:lnTo>
                        <a:pt x="1402738" y="669150"/>
                      </a:lnTo>
                      <a:close/>
                      <a:moveTo>
                        <a:pt x="1348922" y="601173"/>
                      </a:moveTo>
                      <a:lnTo>
                        <a:pt x="1302188" y="598341"/>
                      </a:lnTo>
                      <a:lnTo>
                        <a:pt x="1303604" y="531780"/>
                      </a:lnTo>
                      <a:lnTo>
                        <a:pt x="1347507" y="511953"/>
                      </a:lnTo>
                      <a:lnTo>
                        <a:pt x="1347507" y="511953"/>
                      </a:lnTo>
                      <a:lnTo>
                        <a:pt x="1340426" y="452473"/>
                      </a:lnTo>
                      <a:lnTo>
                        <a:pt x="1392824" y="463803"/>
                      </a:lnTo>
                      <a:lnTo>
                        <a:pt x="1348922" y="601173"/>
                      </a:lnTo>
                      <a:close/>
                      <a:moveTo>
                        <a:pt x="1300772" y="530363"/>
                      </a:moveTo>
                      <a:lnTo>
                        <a:pt x="1204471" y="574265"/>
                      </a:lnTo>
                      <a:lnTo>
                        <a:pt x="1159153" y="536028"/>
                      </a:lnTo>
                      <a:lnTo>
                        <a:pt x="1186060" y="418484"/>
                      </a:lnTo>
                      <a:lnTo>
                        <a:pt x="1303604" y="443976"/>
                      </a:lnTo>
                      <a:lnTo>
                        <a:pt x="1300772" y="530363"/>
                      </a:lnTo>
                      <a:close/>
                      <a:moveTo>
                        <a:pt x="881579" y="350507"/>
                      </a:moveTo>
                      <a:lnTo>
                        <a:pt x="744209" y="320767"/>
                      </a:lnTo>
                      <a:lnTo>
                        <a:pt x="645075" y="225882"/>
                      </a:lnTo>
                      <a:lnTo>
                        <a:pt x="959470" y="262703"/>
                      </a:lnTo>
                      <a:lnTo>
                        <a:pt x="1017534" y="281114"/>
                      </a:lnTo>
                      <a:lnTo>
                        <a:pt x="881579" y="350507"/>
                      </a:lnTo>
                      <a:close/>
                      <a:moveTo>
                        <a:pt x="773949" y="201807"/>
                      </a:moveTo>
                      <a:lnTo>
                        <a:pt x="623833" y="203223"/>
                      </a:lnTo>
                      <a:lnTo>
                        <a:pt x="604006" y="183397"/>
                      </a:lnTo>
                      <a:lnTo>
                        <a:pt x="639411" y="157905"/>
                      </a:lnTo>
                      <a:lnTo>
                        <a:pt x="773949" y="201807"/>
                      </a:lnTo>
                      <a:close/>
                      <a:moveTo>
                        <a:pt x="622416" y="206056"/>
                      </a:moveTo>
                      <a:lnTo>
                        <a:pt x="639411" y="223050"/>
                      </a:lnTo>
                      <a:lnTo>
                        <a:pt x="564352" y="214553"/>
                      </a:lnTo>
                      <a:lnTo>
                        <a:pt x="574266" y="207472"/>
                      </a:lnTo>
                      <a:lnTo>
                        <a:pt x="622416" y="206056"/>
                      </a:lnTo>
                      <a:close/>
                      <a:moveTo>
                        <a:pt x="449641" y="533196"/>
                      </a:moveTo>
                      <a:lnTo>
                        <a:pt x="507705" y="659237"/>
                      </a:lnTo>
                      <a:lnTo>
                        <a:pt x="490711" y="664902"/>
                      </a:lnTo>
                      <a:lnTo>
                        <a:pt x="490711" y="664902"/>
                      </a:lnTo>
                      <a:lnTo>
                        <a:pt x="514786" y="697474"/>
                      </a:lnTo>
                      <a:lnTo>
                        <a:pt x="313687" y="652156"/>
                      </a:lnTo>
                      <a:lnTo>
                        <a:pt x="383080" y="507704"/>
                      </a:lnTo>
                      <a:lnTo>
                        <a:pt x="449641" y="533196"/>
                      </a:lnTo>
                      <a:close/>
                      <a:moveTo>
                        <a:pt x="448225" y="885827"/>
                      </a:moveTo>
                      <a:lnTo>
                        <a:pt x="308022" y="663485"/>
                      </a:lnTo>
                      <a:lnTo>
                        <a:pt x="312270" y="653572"/>
                      </a:lnTo>
                      <a:lnTo>
                        <a:pt x="516202" y="698890"/>
                      </a:lnTo>
                      <a:lnTo>
                        <a:pt x="540277" y="731462"/>
                      </a:lnTo>
                      <a:lnTo>
                        <a:pt x="599757" y="860336"/>
                      </a:lnTo>
                      <a:lnTo>
                        <a:pt x="448225" y="885827"/>
                      </a:lnTo>
                      <a:close/>
                      <a:moveTo>
                        <a:pt x="221634" y="841925"/>
                      </a:moveTo>
                      <a:lnTo>
                        <a:pt x="248542" y="785278"/>
                      </a:lnTo>
                      <a:lnTo>
                        <a:pt x="428398" y="911319"/>
                      </a:lnTo>
                      <a:lnTo>
                        <a:pt x="221634" y="841925"/>
                      </a:lnTo>
                      <a:close/>
                      <a:moveTo>
                        <a:pt x="248542" y="782445"/>
                      </a:moveTo>
                      <a:lnTo>
                        <a:pt x="213137" y="756954"/>
                      </a:lnTo>
                      <a:lnTo>
                        <a:pt x="176316" y="693225"/>
                      </a:lnTo>
                      <a:lnTo>
                        <a:pt x="227299" y="633745"/>
                      </a:lnTo>
                      <a:lnTo>
                        <a:pt x="298109" y="649323"/>
                      </a:lnTo>
                      <a:lnTo>
                        <a:pt x="306606" y="662069"/>
                      </a:lnTo>
                      <a:lnTo>
                        <a:pt x="248542" y="782445"/>
                      </a:lnTo>
                      <a:close/>
                      <a:moveTo>
                        <a:pt x="190478" y="479380"/>
                      </a:moveTo>
                      <a:lnTo>
                        <a:pt x="166402" y="618167"/>
                      </a:lnTo>
                      <a:lnTo>
                        <a:pt x="129582" y="609670"/>
                      </a:lnTo>
                      <a:lnTo>
                        <a:pt x="159322" y="514785"/>
                      </a:lnTo>
                      <a:lnTo>
                        <a:pt x="184813" y="469467"/>
                      </a:lnTo>
                      <a:lnTo>
                        <a:pt x="190478" y="479380"/>
                      </a:lnTo>
                      <a:close/>
                      <a:moveTo>
                        <a:pt x="132414" y="815018"/>
                      </a:moveTo>
                      <a:lnTo>
                        <a:pt x="218802" y="843341"/>
                      </a:lnTo>
                      <a:lnTo>
                        <a:pt x="163570" y="958053"/>
                      </a:lnTo>
                      <a:lnTo>
                        <a:pt x="163570" y="958053"/>
                      </a:lnTo>
                      <a:lnTo>
                        <a:pt x="459554" y="931145"/>
                      </a:lnTo>
                      <a:lnTo>
                        <a:pt x="690393" y="1092591"/>
                      </a:lnTo>
                      <a:lnTo>
                        <a:pt x="705972" y="1094007"/>
                      </a:lnTo>
                      <a:lnTo>
                        <a:pt x="742793" y="1176146"/>
                      </a:lnTo>
                      <a:lnTo>
                        <a:pt x="564352" y="1133661"/>
                      </a:lnTo>
                      <a:lnTo>
                        <a:pt x="452473" y="1010452"/>
                      </a:lnTo>
                      <a:lnTo>
                        <a:pt x="452473" y="1010452"/>
                      </a:lnTo>
                      <a:lnTo>
                        <a:pt x="418485" y="1098256"/>
                      </a:lnTo>
                      <a:lnTo>
                        <a:pt x="320768" y="1075597"/>
                      </a:lnTo>
                      <a:lnTo>
                        <a:pt x="320768" y="1075597"/>
                      </a:lnTo>
                      <a:lnTo>
                        <a:pt x="300941" y="1149239"/>
                      </a:lnTo>
                      <a:lnTo>
                        <a:pt x="95593" y="1086927"/>
                      </a:lnTo>
                      <a:lnTo>
                        <a:pt x="84264" y="1074181"/>
                      </a:lnTo>
                      <a:lnTo>
                        <a:pt x="132414" y="815018"/>
                      </a:lnTo>
                      <a:close/>
                      <a:moveTo>
                        <a:pt x="747041" y="1178979"/>
                      </a:moveTo>
                      <a:lnTo>
                        <a:pt x="747041" y="1178979"/>
                      </a:lnTo>
                      <a:lnTo>
                        <a:pt x="708804" y="1094007"/>
                      </a:lnTo>
                      <a:lnTo>
                        <a:pt x="943892" y="1109585"/>
                      </a:lnTo>
                      <a:lnTo>
                        <a:pt x="943892" y="1188892"/>
                      </a:lnTo>
                      <a:lnTo>
                        <a:pt x="833429" y="1186060"/>
                      </a:lnTo>
                      <a:lnTo>
                        <a:pt x="833429" y="1186060"/>
                      </a:lnTo>
                      <a:lnTo>
                        <a:pt x="943892" y="1320598"/>
                      </a:lnTo>
                      <a:lnTo>
                        <a:pt x="943892" y="1327679"/>
                      </a:lnTo>
                      <a:lnTo>
                        <a:pt x="673399" y="1248372"/>
                      </a:lnTo>
                      <a:lnTo>
                        <a:pt x="570017" y="1135077"/>
                      </a:lnTo>
                      <a:lnTo>
                        <a:pt x="747041" y="1178979"/>
                      </a:lnTo>
                      <a:close/>
                      <a:moveTo>
                        <a:pt x="837678" y="1190308"/>
                      </a:moveTo>
                      <a:lnTo>
                        <a:pt x="943892" y="1193141"/>
                      </a:lnTo>
                      <a:lnTo>
                        <a:pt x="943892" y="1319182"/>
                      </a:lnTo>
                      <a:lnTo>
                        <a:pt x="837678" y="1190308"/>
                      </a:lnTo>
                      <a:close/>
                      <a:moveTo>
                        <a:pt x="953805" y="1334760"/>
                      </a:moveTo>
                      <a:lnTo>
                        <a:pt x="956638" y="1339008"/>
                      </a:lnTo>
                      <a:lnTo>
                        <a:pt x="945308" y="1356003"/>
                      </a:lnTo>
                      <a:lnTo>
                        <a:pt x="945308" y="1331927"/>
                      </a:lnTo>
                      <a:lnTo>
                        <a:pt x="953805" y="1334760"/>
                      </a:lnTo>
                      <a:close/>
                      <a:moveTo>
                        <a:pt x="1009036" y="1395656"/>
                      </a:moveTo>
                      <a:lnTo>
                        <a:pt x="1161985" y="1415483"/>
                      </a:lnTo>
                      <a:lnTo>
                        <a:pt x="1181812" y="1470714"/>
                      </a:lnTo>
                      <a:lnTo>
                        <a:pt x="1111002" y="1548605"/>
                      </a:lnTo>
                      <a:lnTo>
                        <a:pt x="926897" y="1523113"/>
                      </a:lnTo>
                      <a:lnTo>
                        <a:pt x="958054" y="1435310"/>
                      </a:lnTo>
                      <a:lnTo>
                        <a:pt x="1009036" y="1395656"/>
                      </a:lnTo>
                      <a:close/>
                      <a:moveTo>
                        <a:pt x="926897" y="1525946"/>
                      </a:moveTo>
                      <a:lnTo>
                        <a:pt x="1109586" y="1551437"/>
                      </a:lnTo>
                      <a:lnTo>
                        <a:pt x="994874" y="1678894"/>
                      </a:lnTo>
                      <a:lnTo>
                        <a:pt x="994874" y="1678894"/>
                      </a:lnTo>
                      <a:lnTo>
                        <a:pt x="1038776" y="1676062"/>
                      </a:lnTo>
                      <a:lnTo>
                        <a:pt x="973632" y="1701553"/>
                      </a:lnTo>
                      <a:lnTo>
                        <a:pt x="973632" y="1701553"/>
                      </a:lnTo>
                      <a:lnTo>
                        <a:pt x="979297" y="1751120"/>
                      </a:lnTo>
                      <a:lnTo>
                        <a:pt x="857504" y="1731293"/>
                      </a:lnTo>
                      <a:lnTo>
                        <a:pt x="926897" y="1525946"/>
                      </a:lnTo>
                      <a:close/>
                      <a:moveTo>
                        <a:pt x="1483461" y="1898404"/>
                      </a:moveTo>
                      <a:lnTo>
                        <a:pt x="1283778" y="1912566"/>
                      </a:lnTo>
                      <a:lnTo>
                        <a:pt x="1320599" y="1853086"/>
                      </a:lnTo>
                      <a:lnTo>
                        <a:pt x="1333345" y="1887074"/>
                      </a:lnTo>
                      <a:lnTo>
                        <a:pt x="1333345" y="1887074"/>
                      </a:lnTo>
                      <a:lnTo>
                        <a:pt x="1472131" y="1804935"/>
                      </a:lnTo>
                      <a:lnTo>
                        <a:pt x="1496207" y="1888491"/>
                      </a:lnTo>
                      <a:lnTo>
                        <a:pt x="1483461" y="1898404"/>
                      </a:lnTo>
                      <a:close/>
                      <a:moveTo>
                        <a:pt x="1443807" y="1697305"/>
                      </a:moveTo>
                      <a:lnTo>
                        <a:pt x="1435310" y="1666148"/>
                      </a:lnTo>
                      <a:lnTo>
                        <a:pt x="1435310" y="1666148"/>
                      </a:lnTo>
                      <a:lnTo>
                        <a:pt x="1399905" y="1724212"/>
                      </a:lnTo>
                      <a:lnTo>
                        <a:pt x="1392824" y="1728461"/>
                      </a:lnTo>
                      <a:lnTo>
                        <a:pt x="1283778" y="1742623"/>
                      </a:lnTo>
                      <a:lnTo>
                        <a:pt x="1254038" y="1661900"/>
                      </a:lnTo>
                      <a:lnTo>
                        <a:pt x="1278113" y="1660484"/>
                      </a:lnTo>
                      <a:lnTo>
                        <a:pt x="1278113" y="1660484"/>
                      </a:lnTo>
                      <a:lnTo>
                        <a:pt x="1351755" y="1584010"/>
                      </a:lnTo>
                      <a:lnTo>
                        <a:pt x="1387160" y="1588258"/>
                      </a:lnTo>
                      <a:lnTo>
                        <a:pt x="1387160" y="1588258"/>
                      </a:lnTo>
                      <a:lnTo>
                        <a:pt x="1482045" y="1508951"/>
                      </a:lnTo>
                      <a:lnTo>
                        <a:pt x="1514617" y="1496206"/>
                      </a:lnTo>
                      <a:lnTo>
                        <a:pt x="1643490" y="1533027"/>
                      </a:lnTo>
                      <a:lnTo>
                        <a:pt x="1637826" y="1586842"/>
                      </a:lnTo>
                      <a:lnTo>
                        <a:pt x="1443807" y="1697305"/>
                      </a:lnTo>
                      <a:close/>
                      <a:moveTo>
                        <a:pt x="1755369" y="1276696"/>
                      </a:moveTo>
                      <a:lnTo>
                        <a:pt x="1661901" y="1354586"/>
                      </a:lnTo>
                      <a:lnTo>
                        <a:pt x="1663317" y="1341841"/>
                      </a:lnTo>
                      <a:lnTo>
                        <a:pt x="1755369" y="1276696"/>
                      </a:lnTo>
                      <a:close/>
                      <a:moveTo>
                        <a:pt x="970799" y="264120"/>
                      </a:moveTo>
                      <a:lnTo>
                        <a:pt x="1038776" y="272617"/>
                      </a:lnTo>
                      <a:lnTo>
                        <a:pt x="1021782" y="281114"/>
                      </a:lnTo>
                      <a:lnTo>
                        <a:pt x="970799" y="264120"/>
                      </a:lnTo>
                      <a:close/>
                      <a:moveTo>
                        <a:pt x="833429" y="10621"/>
                      </a:moveTo>
                      <a:lnTo>
                        <a:pt x="657821" y="142327"/>
                      </a:lnTo>
                      <a:lnTo>
                        <a:pt x="417069" y="88512"/>
                      </a:lnTo>
                      <a:lnTo>
                        <a:pt x="833429" y="10621"/>
                      </a:lnTo>
                      <a:close/>
                      <a:moveTo>
                        <a:pt x="577098" y="204640"/>
                      </a:moveTo>
                      <a:lnTo>
                        <a:pt x="602590" y="186229"/>
                      </a:lnTo>
                      <a:lnTo>
                        <a:pt x="621000" y="204640"/>
                      </a:lnTo>
                      <a:lnTo>
                        <a:pt x="577098" y="204640"/>
                      </a:lnTo>
                      <a:close/>
                      <a:moveTo>
                        <a:pt x="636578" y="157905"/>
                      </a:moveTo>
                      <a:lnTo>
                        <a:pt x="602590" y="183397"/>
                      </a:lnTo>
                      <a:lnTo>
                        <a:pt x="545942" y="129581"/>
                      </a:lnTo>
                      <a:lnTo>
                        <a:pt x="636578" y="157905"/>
                      </a:lnTo>
                      <a:close/>
                      <a:moveTo>
                        <a:pt x="511954" y="207472"/>
                      </a:moveTo>
                      <a:lnTo>
                        <a:pt x="571433" y="206056"/>
                      </a:lnTo>
                      <a:lnTo>
                        <a:pt x="562936" y="213137"/>
                      </a:lnTo>
                      <a:lnTo>
                        <a:pt x="511954" y="207472"/>
                      </a:lnTo>
                      <a:close/>
                      <a:moveTo>
                        <a:pt x="494959" y="207472"/>
                      </a:moveTo>
                      <a:lnTo>
                        <a:pt x="558688" y="214553"/>
                      </a:lnTo>
                      <a:lnTo>
                        <a:pt x="490711" y="265536"/>
                      </a:lnTo>
                      <a:lnTo>
                        <a:pt x="359005" y="237212"/>
                      </a:lnTo>
                      <a:lnTo>
                        <a:pt x="323600" y="210304"/>
                      </a:lnTo>
                      <a:lnTo>
                        <a:pt x="494959" y="207472"/>
                      </a:lnTo>
                      <a:close/>
                      <a:moveTo>
                        <a:pt x="479381" y="206056"/>
                      </a:moveTo>
                      <a:lnTo>
                        <a:pt x="320768" y="207472"/>
                      </a:lnTo>
                      <a:lnTo>
                        <a:pt x="288195" y="183397"/>
                      </a:lnTo>
                      <a:lnTo>
                        <a:pt x="479381" y="206056"/>
                      </a:lnTo>
                      <a:close/>
                      <a:moveTo>
                        <a:pt x="320768" y="210304"/>
                      </a:moveTo>
                      <a:lnTo>
                        <a:pt x="354756" y="237212"/>
                      </a:lnTo>
                      <a:lnTo>
                        <a:pt x="238628" y="211720"/>
                      </a:lnTo>
                      <a:lnTo>
                        <a:pt x="320768" y="210304"/>
                      </a:lnTo>
                      <a:close/>
                      <a:moveTo>
                        <a:pt x="300941" y="650740"/>
                      </a:moveTo>
                      <a:lnTo>
                        <a:pt x="310854" y="653572"/>
                      </a:lnTo>
                      <a:lnTo>
                        <a:pt x="306606" y="662069"/>
                      </a:lnTo>
                      <a:lnTo>
                        <a:pt x="300941" y="650740"/>
                      </a:lnTo>
                      <a:close/>
                      <a:moveTo>
                        <a:pt x="228715" y="632329"/>
                      </a:moveTo>
                      <a:lnTo>
                        <a:pt x="262704" y="592676"/>
                      </a:lnTo>
                      <a:lnTo>
                        <a:pt x="296692" y="646491"/>
                      </a:lnTo>
                      <a:lnTo>
                        <a:pt x="228715" y="632329"/>
                      </a:lnTo>
                      <a:close/>
                      <a:moveTo>
                        <a:pt x="262704" y="589843"/>
                      </a:moveTo>
                      <a:lnTo>
                        <a:pt x="255623" y="578514"/>
                      </a:lnTo>
                      <a:lnTo>
                        <a:pt x="289611" y="558687"/>
                      </a:lnTo>
                      <a:lnTo>
                        <a:pt x="262704" y="589843"/>
                      </a:lnTo>
                      <a:close/>
                      <a:moveTo>
                        <a:pt x="162154" y="506288"/>
                      </a:moveTo>
                      <a:lnTo>
                        <a:pt x="218802" y="320767"/>
                      </a:lnTo>
                      <a:lnTo>
                        <a:pt x="190478" y="477964"/>
                      </a:lnTo>
                      <a:lnTo>
                        <a:pt x="183397" y="466635"/>
                      </a:lnTo>
                      <a:lnTo>
                        <a:pt x="183397" y="466635"/>
                      </a:lnTo>
                      <a:lnTo>
                        <a:pt x="162154" y="506288"/>
                      </a:lnTo>
                      <a:close/>
                      <a:moveTo>
                        <a:pt x="116836" y="589843"/>
                      </a:moveTo>
                      <a:lnTo>
                        <a:pt x="153657" y="523282"/>
                      </a:lnTo>
                      <a:lnTo>
                        <a:pt x="128166" y="608254"/>
                      </a:lnTo>
                      <a:lnTo>
                        <a:pt x="116836" y="589843"/>
                      </a:lnTo>
                      <a:close/>
                      <a:moveTo>
                        <a:pt x="914152" y="1521697"/>
                      </a:moveTo>
                      <a:lnTo>
                        <a:pt x="853255" y="1518865"/>
                      </a:lnTo>
                      <a:lnTo>
                        <a:pt x="956638" y="1438142"/>
                      </a:lnTo>
                      <a:lnTo>
                        <a:pt x="926897" y="1523113"/>
                      </a:lnTo>
                      <a:lnTo>
                        <a:pt x="914152" y="1521697"/>
                      </a:lnTo>
                      <a:close/>
                      <a:moveTo>
                        <a:pt x="1003372" y="1755368"/>
                      </a:moveTo>
                      <a:lnTo>
                        <a:pt x="1000540" y="1761033"/>
                      </a:lnTo>
                      <a:cubicBezTo>
                        <a:pt x="996291" y="1768114"/>
                        <a:pt x="992042" y="1778027"/>
                        <a:pt x="984961" y="1789357"/>
                      </a:cubicBezTo>
                      <a:lnTo>
                        <a:pt x="980713" y="1751120"/>
                      </a:lnTo>
                      <a:lnTo>
                        <a:pt x="1003372" y="1755368"/>
                      </a:lnTo>
                      <a:close/>
                      <a:moveTo>
                        <a:pt x="983545" y="1796438"/>
                      </a:moveTo>
                      <a:lnTo>
                        <a:pt x="1010453" y="2031526"/>
                      </a:lnTo>
                      <a:cubicBezTo>
                        <a:pt x="992042" y="1997537"/>
                        <a:pt x="932562" y="1894155"/>
                        <a:pt x="932562" y="1887074"/>
                      </a:cubicBezTo>
                      <a:cubicBezTo>
                        <a:pt x="935395" y="1884242"/>
                        <a:pt x="965135" y="1829010"/>
                        <a:pt x="983545" y="1796438"/>
                      </a:cubicBezTo>
                      <a:close/>
                      <a:moveTo>
                        <a:pt x="1299356" y="2289272"/>
                      </a:moveTo>
                      <a:lnTo>
                        <a:pt x="1489126" y="2153318"/>
                      </a:lnTo>
                      <a:lnTo>
                        <a:pt x="1432478" y="2265197"/>
                      </a:lnTo>
                      <a:lnTo>
                        <a:pt x="1299356" y="2289272"/>
                      </a:lnTo>
                      <a:close/>
                      <a:moveTo>
                        <a:pt x="1520282" y="2252451"/>
                      </a:moveTo>
                      <a:lnTo>
                        <a:pt x="1418316" y="2297770"/>
                      </a:lnTo>
                      <a:lnTo>
                        <a:pt x="1433894" y="2266613"/>
                      </a:lnTo>
                      <a:lnTo>
                        <a:pt x="1520282" y="2252451"/>
                      </a:lnTo>
                      <a:close/>
                      <a:moveTo>
                        <a:pt x="1593924" y="2075428"/>
                      </a:moveTo>
                      <a:lnTo>
                        <a:pt x="1494790" y="2146237"/>
                      </a:lnTo>
                      <a:lnTo>
                        <a:pt x="1541524" y="2052768"/>
                      </a:lnTo>
                      <a:lnTo>
                        <a:pt x="1593924" y="2075428"/>
                      </a:lnTo>
                      <a:close/>
                      <a:moveTo>
                        <a:pt x="1650571" y="1443806"/>
                      </a:moveTo>
                      <a:lnTo>
                        <a:pt x="1642074" y="1531610"/>
                      </a:lnTo>
                      <a:lnTo>
                        <a:pt x="1516033" y="1494789"/>
                      </a:lnTo>
                      <a:lnTo>
                        <a:pt x="1650571" y="1443806"/>
                      </a:lnTo>
                      <a:close/>
                      <a:moveTo>
                        <a:pt x="1904070" y="1347506"/>
                      </a:moveTo>
                      <a:lnTo>
                        <a:pt x="1724213" y="1555686"/>
                      </a:lnTo>
                      <a:lnTo>
                        <a:pt x="1643490" y="1533027"/>
                      </a:lnTo>
                      <a:lnTo>
                        <a:pt x="1651988" y="1443806"/>
                      </a:lnTo>
                      <a:lnTo>
                        <a:pt x="1904070" y="1347506"/>
                      </a:lnTo>
                      <a:close/>
                      <a:moveTo>
                        <a:pt x="1305021" y="442560"/>
                      </a:moveTo>
                      <a:lnTo>
                        <a:pt x="1310685" y="220218"/>
                      </a:lnTo>
                      <a:lnTo>
                        <a:pt x="1336177" y="449641"/>
                      </a:lnTo>
                      <a:lnTo>
                        <a:pt x="1305021" y="442560"/>
                      </a:lnTo>
                      <a:close/>
                      <a:moveTo>
                        <a:pt x="562936" y="1133661"/>
                      </a:moveTo>
                      <a:lnTo>
                        <a:pt x="422733" y="1099672"/>
                      </a:lnTo>
                      <a:lnTo>
                        <a:pt x="455306" y="1014701"/>
                      </a:lnTo>
                      <a:lnTo>
                        <a:pt x="562936" y="1133661"/>
                      </a:lnTo>
                      <a:close/>
                      <a:moveTo>
                        <a:pt x="956638" y="1334760"/>
                      </a:moveTo>
                      <a:lnTo>
                        <a:pt x="959470" y="1334760"/>
                      </a:lnTo>
                      <a:lnTo>
                        <a:pt x="958054" y="1336176"/>
                      </a:lnTo>
                      <a:lnTo>
                        <a:pt x="956638" y="1334760"/>
                      </a:lnTo>
                      <a:close/>
                      <a:moveTo>
                        <a:pt x="1136494" y="2314764"/>
                      </a:moveTo>
                      <a:lnTo>
                        <a:pt x="1130829" y="2337423"/>
                      </a:lnTo>
                      <a:lnTo>
                        <a:pt x="1061436" y="2302018"/>
                      </a:lnTo>
                      <a:lnTo>
                        <a:pt x="1136494" y="2314764"/>
                      </a:lnTo>
                      <a:close/>
                      <a:moveTo>
                        <a:pt x="1221465" y="2386990"/>
                      </a:moveTo>
                      <a:lnTo>
                        <a:pt x="1105338" y="2439389"/>
                      </a:lnTo>
                      <a:lnTo>
                        <a:pt x="1130829" y="2341672"/>
                      </a:lnTo>
                      <a:lnTo>
                        <a:pt x="1221465" y="2386990"/>
                      </a:lnTo>
                      <a:close/>
                      <a:moveTo>
                        <a:pt x="1690225" y="1112418"/>
                      </a:moveTo>
                      <a:lnTo>
                        <a:pt x="1731294" y="871665"/>
                      </a:lnTo>
                      <a:lnTo>
                        <a:pt x="1729878" y="1109585"/>
                      </a:lnTo>
                      <a:lnTo>
                        <a:pt x="1690225" y="1112418"/>
                      </a:lnTo>
                      <a:close/>
                      <a:moveTo>
                        <a:pt x="2017365" y="1875745"/>
                      </a:moveTo>
                      <a:lnTo>
                        <a:pt x="1918231" y="2129243"/>
                      </a:lnTo>
                      <a:lnTo>
                        <a:pt x="1911150" y="1991872"/>
                      </a:lnTo>
                      <a:lnTo>
                        <a:pt x="1911150" y="1990456"/>
                      </a:lnTo>
                      <a:lnTo>
                        <a:pt x="1855919" y="2184474"/>
                      </a:lnTo>
                      <a:lnTo>
                        <a:pt x="1677479" y="1821929"/>
                      </a:lnTo>
                      <a:lnTo>
                        <a:pt x="1909734" y="1990456"/>
                      </a:lnTo>
                      <a:lnTo>
                        <a:pt x="1909734" y="1990456"/>
                      </a:lnTo>
                      <a:lnTo>
                        <a:pt x="2017365" y="1875745"/>
                      </a:lnTo>
                      <a:close/>
                      <a:moveTo>
                        <a:pt x="1916815" y="2139156"/>
                      </a:moveTo>
                      <a:lnTo>
                        <a:pt x="1918231" y="2158983"/>
                      </a:lnTo>
                      <a:lnTo>
                        <a:pt x="1901237" y="2180226"/>
                      </a:lnTo>
                      <a:lnTo>
                        <a:pt x="1916815" y="2139156"/>
                      </a:lnTo>
                      <a:close/>
                      <a:moveTo>
                        <a:pt x="1925312" y="2246787"/>
                      </a:moveTo>
                      <a:lnTo>
                        <a:pt x="1919648" y="2160399"/>
                      </a:lnTo>
                      <a:lnTo>
                        <a:pt x="1981960" y="2085341"/>
                      </a:lnTo>
                      <a:lnTo>
                        <a:pt x="1925312" y="224678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5AE1C5AE-5749-4E14-91E7-AF097A978D37}"/>
                    </a:ext>
                  </a:extLst>
                </p:cNvPr>
                <p:cNvSpPr/>
                <p:nvPr/>
              </p:nvSpPr>
              <p:spPr>
                <a:xfrm>
                  <a:off x="3308227" y="3786588"/>
                  <a:ext cx="1416191" cy="2719086"/>
                </a:xfrm>
                <a:custGeom>
                  <a:avLst/>
                  <a:gdLst>
                    <a:gd name="connsiteX0" fmla="*/ 1330512 w 1416191"/>
                    <a:gd name="connsiteY0" fmla="*/ 660653 h 2719086"/>
                    <a:gd name="connsiteX1" fmla="*/ 1330512 w 1416191"/>
                    <a:gd name="connsiteY1" fmla="*/ 660653 h 2719086"/>
                    <a:gd name="connsiteX2" fmla="*/ 1125164 w 1416191"/>
                    <a:gd name="connsiteY2" fmla="*/ 676231 h 2719086"/>
                    <a:gd name="connsiteX3" fmla="*/ 1123748 w 1416191"/>
                    <a:gd name="connsiteY3" fmla="*/ 653572 h 2719086"/>
                    <a:gd name="connsiteX4" fmla="*/ 1157737 w 1416191"/>
                    <a:gd name="connsiteY4" fmla="*/ 643659 h 2719086"/>
                    <a:gd name="connsiteX5" fmla="*/ 1115251 w 1416191"/>
                    <a:gd name="connsiteY5" fmla="*/ 543109 h 2719086"/>
                    <a:gd name="connsiteX6" fmla="*/ 1115251 w 1416191"/>
                    <a:gd name="connsiteY6" fmla="*/ 541693 h 2719086"/>
                    <a:gd name="connsiteX7" fmla="*/ 1122332 w 1416191"/>
                    <a:gd name="connsiteY7" fmla="*/ 650740 h 2719086"/>
                    <a:gd name="connsiteX8" fmla="*/ 1081262 w 1416191"/>
                    <a:gd name="connsiteY8" fmla="*/ 663486 h 2719086"/>
                    <a:gd name="connsiteX9" fmla="*/ 1081262 w 1416191"/>
                    <a:gd name="connsiteY9" fmla="*/ 618167 h 2719086"/>
                    <a:gd name="connsiteX10" fmla="*/ 1081262 w 1416191"/>
                    <a:gd name="connsiteY10" fmla="*/ 616751 h 2719086"/>
                    <a:gd name="connsiteX11" fmla="*/ 1067100 w 1416191"/>
                    <a:gd name="connsiteY11" fmla="*/ 667734 h 2719086"/>
                    <a:gd name="connsiteX12" fmla="*/ 1014701 w 1416191"/>
                    <a:gd name="connsiteY12" fmla="*/ 683312 h 2719086"/>
                    <a:gd name="connsiteX13" fmla="*/ 963718 w 1416191"/>
                    <a:gd name="connsiteY13" fmla="*/ 687560 h 2719086"/>
                    <a:gd name="connsiteX14" fmla="*/ 766868 w 1416191"/>
                    <a:gd name="connsiteY14" fmla="*/ 632329 h 2719086"/>
                    <a:gd name="connsiteX15" fmla="*/ 888660 w 1416191"/>
                    <a:gd name="connsiteY15" fmla="*/ 453889 h 2719086"/>
                    <a:gd name="connsiteX16" fmla="*/ 953805 w 1416191"/>
                    <a:gd name="connsiteY16" fmla="*/ 486462 h 2719086"/>
                    <a:gd name="connsiteX17" fmla="*/ 953805 w 1416191"/>
                    <a:gd name="connsiteY17" fmla="*/ 486462 h 2719086"/>
                    <a:gd name="connsiteX18" fmla="*/ 942475 w 1416191"/>
                    <a:gd name="connsiteY18" fmla="*/ 371750 h 2719086"/>
                    <a:gd name="connsiteX19" fmla="*/ 942475 w 1416191"/>
                    <a:gd name="connsiteY19" fmla="*/ 371750 h 2719086"/>
                    <a:gd name="connsiteX20" fmla="*/ 887244 w 1416191"/>
                    <a:gd name="connsiteY20" fmla="*/ 451057 h 2719086"/>
                    <a:gd name="connsiteX21" fmla="*/ 795192 w 1416191"/>
                    <a:gd name="connsiteY21" fmla="*/ 404322 h 2719086"/>
                    <a:gd name="connsiteX22" fmla="*/ 793775 w 1416191"/>
                    <a:gd name="connsiteY22" fmla="*/ 356172 h 2719086"/>
                    <a:gd name="connsiteX23" fmla="*/ 907071 w 1416191"/>
                    <a:gd name="connsiteY23" fmla="*/ 289611 h 2719086"/>
                    <a:gd name="connsiteX24" fmla="*/ 907071 w 1416191"/>
                    <a:gd name="connsiteY24" fmla="*/ 289611 h 2719086"/>
                    <a:gd name="connsiteX25" fmla="*/ 660653 w 1416191"/>
                    <a:gd name="connsiteY25" fmla="*/ 149408 h 2719086"/>
                    <a:gd name="connsiteX26" fmla="*/ 659237 w 1416191"/>
                    <a:gd name="connsiteY26" fmla="*/ 149408 h 2719086"/>
                    <a:gd name="connsiteX27" fmla="*/ 735712 w 1416191"/>
                    <a:gd name="connsiteY27" fmla="*/ 241460 h 2719086"/>
                    <a:gd name="connsiteX28" fmla="*/ 514786 w 1416191"/>
                    <a:gd name="connsiteY28" fmla="*/ 167819 h 2719086"/>
                    <a:gd name="connsiteX29" fmla="*/ 570017 w 1416191"/>
                    <a:gd name="connsiteY29" fmla="*/ 63020 h 2719086"/>
                    <a:gd name="connsiteX30" fmla="*/ 570017 w 1416191"/>
                    <a:gd name="connsiteY30" fmla="*/ 61604 h 2719086"/>
                    <a:gd name="connsiteX31" fmla="*/ 475132 w 1416191"/>
                    <a:gd name="connsiteY31" fmla="*/ 155073 h 2719086"/>
                    <a:gd name="connsiteX32" fmla="*/ 343426 w 1416191"/>
                    <a:gd name="connsiteY32" fmla="*/ 111171 h 2719086"/>
                    <a:gd name="connsiteX33" fmla="*/ 303773 w 1416191"/>
                    <a:gd name="connsiteY33" fmla="*/ 98425 h 2719086"/>
                    <a:gd name="connsiteX34" fmla="*/ 350507 w 1416191"/>
                    <a:gd name="connsiteY34" fmla="*/ 10621 h 2719086"/>
                    <a:gd name="connsiteX35" fmla="*/ 350507 w 1416191"/>
                    <a:gd name="connsiteY35" fmla="*/ 10621 h 2719086"/>
                    <a:gd name="connsiteX36" fmla="*/ 262704 w 1416191"/>
                    <a:gd name="connsiteY36" fmla="*/ 57356 h 2719086"/>
                    <a:gd name="connsiteX37" fmla="*/ 262704 w 1416191"/>
                    <a:gd name="connsiteY37" fmla="*/ 57356 h 2719086"/>
                    <a:gd name="connsiteX38" fmla="*/ 264120 w 1416191"/>
                    <a:gd name="connsiteY38" fmla="*/ 87096 h 2719086"/>
                    <a:gd name="connsiteX39" fmla="*/ 204640 w 1416191"/>
                    <a:gd name="connsiteY39" fmla="*/ 67269 h 2719086"/>
                    <a:gd name="connsiteX40" fmla="*/ 204640 w 1416191"/>
                    <a:gd name="connsiteY40" fmla="*/ 67269 h 2719086"/>
                    <a:gd name="connsiteX41" fmla="*/ 40362 w 1416191"/>
                    <a:gd name="connsiteY41" fmla="*/ 147992 h 2719086"/>
                    <a:gd name="connsiteX42" fmla="*/ 40362 w 1416191"/>
                    <a:gd name="connsiteY42" fmla="*/ 147992 h 2719086"/>
                    <a:gd name="connsiteX43" fmla="*/ 41778 w 1416191"/>
                    <a:gd name="connsiteY43" fmla="*/ 149408 h 2719086"/>
                    <a:gd name="connsiteX44" fmla="*/ 206056 w 1416191"/>
                    <a:gd name="connsiteY44" fmla="*/ 68685 h 2719086"/>
                    <a:gd name="connsiteX45" fmla="*/ 265536 w 1416191"/>
                    <a:gd name="connsiteY45" fmla="*/ 88512 h 2719086"/>
                    <a:gd name="connsiteX46" fmla="*/ 266952 w 1416191"/>
                    <a:gd name="connsiteY46" fmla="*/ 167819 h 2719086"/>
                    <a:gd name="connsiteX47" fmla="*/ 201807 w 1416191"/>
                    <a:gd name="connsiteY47" fmla="*/ 292443 h 2719086"/>
                    <a:gd name="connsiteX48" fmla="*/ 121084 w 1416191"/>
                    <a:gd name="connsiteY48" fmla="*/ 266952 h 2719086"/>
                    <a:gd name="connsiteX49" fmla="*/ 186229 w 1416191"/>
                    <a:gd name="connsiteY49" fmla="*/ 320767 h 2719086"/>
                    <a:gd name="connsiteX50" fmla="*/ 130998 w 1416191"/>
                    <a:gd name="connsiteY50" fmla="*/ 425565 h 2719086"/>
                    <a:gd name="connsiteX51" fmla="*/ 101258 w 1416191"/>
                    <a:gd name="connsiteY51" fmla="*/ 383079 h 2719086"/>
                    <a:gd name="connsiteX52" fmla="*/ 101258 w 1416191"/>
                    <a:gd name="connsiteY52" fmla="*/ 383079 h 2719086"/>
                    <a:gd name="connsiteX53" fmla="*/ 10621 w 1416191"/>
                    <a:gd name="connsiteY53" fmla="*/ 630913 h 2719086"/>
                    <a:gd name="connsiteX54" fmla="*/ 10621 w 1416191"/>
                    <a:gd name="connsiteY54" fmla="*/ 630913 h 2719086"/>
                    <a:gd name="connsiteX55" fmla="*/ 189062 w 1416191"/>
                    <a:gd name="connsiteY55" fmla="*/ 510537 h 2719086"/>
                    <a:gd name="connsiteX56" fmla="*/ 288195 w 1416191"/>
                    <a:gd name="connsiteY56" fmla="*/ 653572 h 2719086"/>
                    <a:gd name="connsiteX57" fmla="*/ 225883 w 1416191"/>
                    <a:gd name="connsiteY57" fmla="*/ 690393 h 2719086"/>
                    <a:gd name="connsiteX58" fmla="*/ 143744 w 1416191"/>
                    <a:gd name="connsiteY58" fmla="*/ 647907 h 2719086"/>
                    <a:gd name="connsiteX59" fmla="*/ 143744 w 1416191"/>
                    <a:gd name="connsiteY59" fmla="*/ 647907 h 2719086"/>
                    <a:gd name="connsiteX60" fmla="*/ 160738 w 1416191"/>
                    <a:gd name="connsiteY60" fmla="*/ 728630 h 2719086"/>
                    <a:gd name="connsiteX61" fmla="*/ 89928 w 1416191"/>
                    <a:gd name="connsiteY61" fmla="*/ 771116 h 2719086"/>
                    <a:gd name="connsiteX62" fmla="*/ 172067 w 1416191"/>
                    <a:gd name="connsiteY62" fmla="*/ 782445 h 2719086"/>
                    <a:gd name="connsiteX63" fmla="*/ 198975 w 1416191"/>
                    <a:gd name="connsiteY63" fmla="*/ 909903 h 2719086"/>
                    <a:gd name="connsiteX64" fmla="*/ 198975 w 1416191"/>
                    <a:gd name="connsiteY64" fmla="*/ 909903 h 2719086"/>
                    <a:gd name="connsiteX65" fmla="*/ 289611 w 1416191"/>
                    <a:gd name="connsiteY65" fmla="*/ 798024 h 2719086"/>
                    <a:gd name="connsiteX66" fmla="*/ 349091 w 1416191"/>
                    <a:gd name="connsiteY66" fmla="*/ 806521 h 2719086"/>
                    <a:gd name="connsiteX67" fmla="*/ 344843 w 1416191"/>
                    <a:gd name="connsiteY67" fmla="*/ 986377 h 2719086"/>
                    <a:gd name="connsiteX68" fmla="*/ 344843 w 1416191"/>
                    <a:gd name="connsiteY68" fmla="*/ 986377 h 2719086"/>
                    <a:gd name="connsiteX69" fmla="*/ 584179 w 1416191"/>
                    <a:gd name="connsiteY69" fmla="*/ 880163 h 2719086"/>
                    <a:gd name="connsiteX70" fmla="*/ 598341 w 1416191"/>
                    <a:gd name="connsiteY70" fmla="*/ 986377 h 2719086"/>
                    <a:gd name="connsiteX71" fmla="*/ 561520 w 1416191"/>
                    <a:gd name="connsiteY71" fmla="*/ 1020365 h 2719086"/>
                    <a:gd name="connsiteX72" fmla="*/ 241461 w 1416191"/>
                    <a:gd name="connsiteY72" fmla="*/ 1033111 h 2719086"/>
                    <a:gd name="connsiteX73" fmla="*/ 241461 w 1416191"/>
                    <a:gd name="connsiteY73" fmla="*/ 1033111 h 2719086"/>
                    <a:gd name="connsiteX74" fmla="*/ 353340 w 1416191"/>
                    <a:gd name="connsiteY74" fmla="*/ 1126580 h 2719086"/>
                    <a:gd name="connsiteX75" fmla="*/ 422733 w 1416191"/>
                    <a:gd name="connsiteY75" fmla="*/ 1147823 h 2719086"/>
                    <a:gd name="connsiteX76" fmla="*/ 361837 w 1416191"/>
                    <a:gd name="connsiteY76" fmla="*/ 1204470 h 2719086"/>
                    <a:gd name="connsiteX77" fmla="*/ 361837 w 1416191"/>
                    <a:gd name="connsiteY77" fmla="*/ 1204470 h 2719086"/>
                    <a:gd name="connsiteX78" fmla="*/ 363253 w 1416191"/>
                    <a:gd name="connsiteY78" fmla="*/ 1205886 h 2719086"/>
                    <a:gd name="connsiteX79" fmla="*/ 449641 w 1416191"/>
                    <a:gd name="connsiteY79" fmla="*/ 1156320 h 2719086"/>
                    <a:gd name="connsiteX80" fmla="*/ 572850 w 1416191"/>
                    <a:gd name="connsiteY80" fmla="*/ 1193141 h 2719086"/>
                    <a:gd name="connsiteX81" fmla="*/ 553023 w 1416191"/>
                    <a:gd name="connsiteY81" fmla="*/ 1238459 h 2719086"/>
                    <a:gd name="connsiteX82" fmla="*/ 449641 w 1416191"/>
                    <a:gd name="connsiteY82" fmla="*/ 1288026 h 2719086"/>
                    <a:gd name="connsiteX83" fmla="*/ 368918 w 1416191"/>
                    <a:gd name="connsiteY83" fmla="*/ 1330511 h 2719086"/>
                    <a:gd name="connsiteX84" fmla="*/ 368918 w 1416191"/>
                    <a:gd name="connsiteY84" fmla="*/ 1330511 h 2719086"/>
                    <a:gd name="connsiteX85" fmla="*/ 336345 w 1416191"/>
                    <a:gd name="connsiteY85" fmla="*/ 1463633 h 2719086"/>
                    <a:gd name="connsiteX86" fmla="*/ 336345 w 1416191"/>
                    <a:gd name="connsiteY86" fmla="*/ 1463633 h 2719086"/>
                    <a:gd name="connsiteX87" fmla="*/ 435479 w 1416191"/>
                    <a:gd name="connsiteY87" fmla="*/ 1497622 h 2719086"/>
                    <a:gd name="connsiteX88" fmla="*/ 385912 w 1416191"/>
                    <a:gd name="connsiteY88" fmla="*/ 1605252 h 2719086"/>
                    <a:gd name="connsiteX89" fmla="*/ 333513 w 1416191"/>
                    <a:gd name="connsiteY89" fmla="*/ 1584010 h 2719086"/>
                    <a:gd name="connsiteX90" fmla="*/ 333513 w 1416191"/>
                    <a:gd name="connsiteY90" fmla="*/ 1584010 h 2719086"/>
                    <a:gd name="connsiteX91" fmla="*/ 332097 w 1416191"/>
                    <a:gd name="connsiteY91" fmla="*/ 1585426 h 2719086"/>
                    <a:gd name="connsiteX92" fmla="*/ 381664 w 1416191"/>
                    <a:gd name="connsiteY92" fmla="*/ 1612333 h 2719086"/>
                    <a:gd name="connsiteX93" fmla="*/ 342010 w 1416191"/>
                    <a:gd name="connsiteY93" fmla="*/ 1698721 h 2719086"/>
                    <a:gd name="connsiteX94" fmla="*/ 342010 w 1416191"/>
                    <a:gd name="connsiteY94" fmla="*/ 1698721 h 2719086"/>
                    <a:gd name="connsiteX95" fmla="*/ 448225 w 1416191"/>
                    <a:gd name="connsiteY95" fmla="*/ 1646322 h 2719086"/>
                    <a:gd name="connsiteX96" fmla="*/ 509121 w 1416191"/>
                    <a:gd name="connsiteY96" fmla="*/ 1678894 h 2719086"/>
                    <a:gd name="connsiteX97" fmla="*/ 509121 w 1416191"/>
                    <a:gd name="connsiteY97" fmla="*/ 1678894 h 2719086"/>
                    <a:gd name="connsiteX98" fmla="*/ 544526 w 1416191"/>
                    <a:gd name="connsiteY98" fmla="*/ 1663316 h 2719086"/>
                    <a:gd name="connsiteX99" fmla="*/ 534612 w 1416191"/>
                    <a:gd name="connsiteY99" fmla="*/ 1719964 h 2719086"/>
                    <a:gd name="connsiteX100" fmla="*/ 350507 w 1416191"/>
                    <a:gd name="connsiteY100" fmla="*/ 1751120 h 2719086"/>
                    <a:gd name="connsiteX101" fmla="*/ 350507 w 1416191"/>
                    <a:gd name="connsiteY101" fmla="*/ 1751120 h 2719086"/>
                    <a:gd name="connsiteX102" fmla="*/ 351924 w 1416191"/>
                    <a:gd name="connsiteY102" fmla="*/ 1916814 h 2719086"/>
                    <a:gd name="connsiteX103" fmla="*/ 268368 w 1416191"/>
                    <a:gd name="connsiteY103" fmla="*/ 1912566 h 2719086"/>
                    <a:gd name="connsiteX104" fmla="*/ 268368 w 1416191"/>
                    <a:gd name="connsiteY104" fmla="*/ 1912566 h 2719086"/>
                    <a:gd name="connsiteX105" fmla="*/ 295276 w 1416191"/>
                    <a:gd name="connsiteY105" fmla="*/ 1991872 h 2719086"/>
                    <a:gd name="connsiteX106" fmla="*/ 240045 w 1416191"/>
                    <a:gd name="connsiteY106" fmla="*/ 1984791 h 2719086"/>
                    <a:gd name="connsiteX107" fmla="*/ 240045 w 1416191"/>
                    <a:gd name="connsiteY107" fmla="*/ 1984791 h 2719086"/>
                    <a:gd name="connsiteX108" fmla="*/ 308022 w 1416191"/>
                    <a:gd name="connsiteY108" fmla="*/ 2054185 h 2719086"/>
                    <a:gd name="connsiteX109" fmla="*/ 264120 w 1416191"/>
                    <a:gd name="connsiteY109" fmla="*/ 2228376 h 2719086"/>
                    <a:gd name="connsiteX110" fmla="*/ 264120 w 1416191"/>
                    <a:gd name="connsiteY110" fmla="*/ 2228376 h 2719086"/>
                    <a:gd name="connsiteX111" fmla="*/ 317935 w 1416191"/>
                    <a:gd name="connsiteY111" fmla="*/ 2252451 h 2719086"/>
                    <a:gd name="connsiteX112" fmla="*/ 249958 w 1416191"/>
                    <a:gd name="connsiteY112" fmla="*/ 2319013 h 2719086"/>
                    <a:gd name="connsiteX113" fmla="*/ 249958 w 1416191"/>
                    <a:gd name="connsiteY113" fmla="*/ 2319013 h 2719086"/>
                    <a:gd name="connsiteX114" fmla="*/ 285363 w 1416191"/>
                    <a:gd name="connsiteY114" fmla="*/ 2429475 h 2719086"/>
                    <a:gd name="connsiteX115" fmla="*/ 164986 w 1416191"/>
                    <a:gd name="connsiteY115" fmla="*/ 2432308 h 2719086"/>
                    <a:gd name="connsiteX116" fmla="*/ 164986 w 1416191"/>
                    <a:gd name="connsiteY116" fmla="*/ 2432308 h 2719086"/>
                    <a:gd name="connsiteX117" fmla="*/ 218802 w 1416191"/>
                    <a:gd name="connsiteY117" fmla="*/ 2498869 h 2719086"/>
                    <a:gd name="connsiteX118" fmla="*/ 218802 w 1416191"/>
                    <a:gd name="connsiteY118" fmla="*/ 2498869 h 2719086"/>
                    <a:gd name="connsiteX119" fmla="*/ 288195 w 1416191"/>
                    <a:gd name="connsiteY119" fmla="*/ 2433724 h 2719086"/>
                    <a:gd name="connsiteX120" fmla="*/ 306606 w 1416191"/>
                    <a:gd name="connsiteY120" fmla="*/ 2490372 h 2719086"/>
                    <a:gd name="connsiteX121" fmla="*/ 228715 w 1416191"/>
                    <a:gd name="connsiteY121" fmla="*/ 2633407 h 2719086"/>
                    <a:gd name="connsiteX122" fmla="*/ 228715 w 1416191"/>
                    <a:gd name="connsiteY122" fmla="*/ 2633407 h 2719086"/>
                    <a:gd name="connsiteX123" fmla="*/ 344843 w 1416191"/>
                    <a:gd name="connsiteY123" fmla="*/ 2610748 h 2719086"/>
                    <a:gd name="connsiteX124" fmla="*/ 356172 w 1416191"/>
                    <a:gd name="connsiteY124" fmla="*/ 2648985 h 2719086"/>
                    <a:gd name="connsiteX125" fmla="*/ 325016 w 1416191"/>
                    <a:gd name="connsiteY125" fmla="*/ 2639072 h 2719086"/>
                    <a:gd name="connsiteX126" fmla="*/ 223050 w 1416191"/>
                    <a:gd name="connsiteY126" fmla="*/ 2637655 h 2719086"/>
                    <a:gd name="connsiteX127" fmla="*/ 221634 w 1416191"/>
                    <a:gd name="connsiteY127" fmla="*/ 2637655 h 2719086"/>
                    <a:gd name="connsiteX128" fmla="*/ 366086 w 1416191"/>
                    <a:gd name="connsiteY128" fmla="*/ 2708465 h 2719086"/>
                    <a:gd name="connsiteX129" fmla="*/ 366086 w 1416191"/>
                    <a:gd name="connsiteY129" fmla="*/ 2708465 h 2719086"/>
                    <a:gd name="connsiteX130" fmla="*/ 350507 w 1416191"/>
                    <a:gd name="connsiteY130" fmla="*/ 2657482 h 2719086"/>
                    <a:gd name="connsiteX131" fmla="*/ 452473 w 1416191"/>
                    <a:gd name="connsiteY131" fmla="*/ 2690055 h 2719086"/>
                    <a:gd name="connsiteX132" fmla="*/ 452473 w 1416191"/>
                    <a:gd name="connsiteY132" fmla="*/ 2690055 h 2719086"/>
                    <a:gd name="connsiteX133" fmla="*/ 390161 w 1416191"/>
                    <a:gd name="connsiteY133" fmla="*/ 2603667 h 2719086"/>
                    <a:gd name="connsiteX134" fmla="*/ 390161 w 1416191"/>
                    <a:gd name="connsiteY134" fmla="*/ 2603667 h 2719086"/>
                    <a:gd name="connsiteX135" fmla="*/ 336345 w 1416191"/>
                    <a:gd name="connsiteY135" fmla="*/ 2613580 h 2719086"/>
                    <a:gd name="connsiteX136" fmla="*/ 299525 w 1416191"/>
                    <a:gd name="connsiteY136" fmla="*/ 2494620 h 2719086"/>
                    <a:gd name="connsiteX137" fmla="*/ 303773 w 1416191"/>
                    <a:gd name="connsiteY137" fmla="*/ 2486123 h 2719086"/>
                    <a:gd name="connsiteX138" fmla="*/ 330681 w 1416191"/>
                    <a:gd name="connsiteY138" fmla="*/ 2573927 h 2719086"/>
                    <a:gd name="connsiteX139" fmla="*/ 330681 w 1416191"/>
                    <a:gd name="connsiteY139" fmla="*/ 2575343 h 2719086"/>
                    <a:gd name="connsiteX140" fmla="*/ 337762 w 1416191"/>
                    <a:gd name="connsiteY140" fmla="*/ 2449302 h 2719086"/>
                    <a:gd name="connsiteX141" fmla="*/ 373167 w 1416191"/>
                    <a:gd name="connsiteY141" fmla="*/ 2432308 h 2719086"/>
                    <a:gd name="connsiteX142" fmla="*/ 401490 w 1416191"/>
                    <a:gd name="connsiteY142" fmla="*/ 2430892 h 2719086"/>
                    <a:gd name="connsiteX143" fmla="*/ 490710 w 1416191"/>
                    <a:gd name="connsiteY143" fmla="*/ 2374244 h 2719086"/>
                    <a:gd name="connsiteX144" fmla="*/ 490710 w 1416191"/>
                    <a:gd name="connsiteY144" fmla="*/ 2374244 h 2719086"/>
                    <a:gd name="connsiteX145" fmla="*/ 489294 w 1416191"/>
                    <a:gd name="connsiteY145" fmla="*/ 2372828 h 2719086"/>
                    <a:gd name="connsiteX146" fmla="*/ 371750 w 1416191"/>
                    <a:gd name="connsiteY146" fmla="*/ 2430892 h 2719086"/>
                    <a:gd name="connsiteX147" fmla="*/ 337762 w 1416191"/>
                    <a:gd name="connsiteY147" fmla="*/ 2432308 h 2719086"/>
                    <a:gd name="connsiteX148" fmla="*/ 340594 w 1416191"/>
                    <a:gd name="connsiteY148" fmla="*/ 2381325 h 2719086"/>
                    <a:gd name="connsiteX149" fmla="*/ 421317 w 1416191"/>
                    <a:gd name="connsiteY149" fmla="*/ 2304851 h 2719086"/>
                    <a:gd name="connsiteX150" fmla="*/ 421317 w 1416191"/>
                    <a:gd name="connsiteY150" fmla="*/ 2304851 h 2719086"/>
                    <a:gd name="connsiteX151" fmla="*/ 343426 w 1416191"/>
                    <a:gd name="connsiteY151" fmla="*/ 2313348 h 2719086"/>
                    <a:gd name="connsiteX152" fmla="*/ 346259 w 1416191"/>
                    <a:gd name="connsiteY152" fmla="*/ 2272278 h 2719086"/>
                    <a:gd name="connsiteX153" fmla="*/ 414236 w 1416191"/>
                    <a:gd name="connsiteY153" fmla="*/ 2302018 h 2719086"/>
                    <a:gd name="connsiteX154" fmla="*/ 414236 w 1416191"/>
                    <a:gd name="connsiteY154" fmla="*/ 2302018 h 2719086"/>
                    <a:gd name="connsiteX155" fmla="*/ 409988 w 1416191"/>
                    <a:gd name="connsiteY155" fmla="*/ 2184474 h 2719086"/>
                    <a:gd name="connsiteX156" fmla="*/ 421317 w 1416191"/>
                    <a:gd name="connsiteY156" fmla="*/ 2178810 h 2719086"/>
                    <a:gd name="connsiteX157" fmla="*/ 462387 w 1416191"/>
                    <a:gd name="connsiteY157" fmla="*/ 2219879 h 2719086"/>
                    <a:gd name="connsiteX158" fmla="*/ 462387 w 1416191"/>
                    <a:gd name="connsiteY158" fmla="*/ 2219879 h 2719086"/>
                    <a:gd name="connsiteX159" fmla="*/ 494959 w 1416191"/>
                    <a:gd name="connsiteY159" fmla="*/ 2140572 h 2719086"/>
                    <a:gd name="connsiteX160" fmla="*/ 494959 w 1416191"/>
                    <a:gd name="connsiteY160" fmla="*/ 2140572 h 2719086"/>
                    <a:gd name="connsiteX161" fmla="*/ 421317 w 1416191"/>
                    <a:gd name="connsiteY161" fmla="*/ 2175977 h 2719086"/>
                    <a:gd name="connsiteX162" fmla="*/ 408571 w 1416191"/>
                    <a:gd name="connsiteY162" fmla="*/ 2163232 h 2719086"/>
                    <a:gd name="connsiteX163" fmla="*/ 408571 w 1416191"/>
                    <a:gd name="connsiteY163" fmla="*/ 2158983 h 2719086"/>
                    <a:gd name="connsiteX164" fmla="*/ 533196 w 1416191"/>
                    <a:gd name="connsiteY164" fmla="*/ 2035774 h 2719086"/>
                    <a:gd name="connsiteX165" fmla="*/ 533196 w 1416191"/>
                    <a:gd name="connsiteY165" fmla="*/ 2035774 h 2719086"/>
                    <a:gd name="connsiteX166" fmla="*/ 534612 w 1416191"/>
                    <a:gd name="connsiteY166" fmla="*/ 2027277 h 2719086"/>
                    <a:gd name="connsiteX167" fmla="*/ 543110 w 1416191"/>
                    <a:gd name="connsiteY167" fmla="*/ 2028693 h 2719086"/>
                    <a:gd name="connsiteX168" fmla="*/ 544526 w 1416191"/>
                    <a:gd name="connsiteY168" fmla="*/ 2028693 h 2719086"/>
                    <a:gd name="connsiteX169" fmla="*/ 536029 w 1416191"/>
                    <a:gd name="connsiteY169" fmla="*/ 2023029 h 2719086"/>
                    <a:gd name="connsiteX170" fmla="*/ 550190 w 1416191"/>
                    <a:gd name="connsiteY170" fmla="*/ 1930976 h 2719086"/>
                    <a:gd name="connsiteX171" fmla="*/ 626665 w 1416191"/>
                    <a:gd name="connsiteY171" fmla="*/ 1935225 h 2719086"/>
                    <a:gd name="connsiteX172" fmla="*/ 626665 w 1416191"/>
                    <a:gd name="connsiteY172" fmla="*/ 1935225 h 2719086"/>
                    <a:gd name="connsiteX173" fmla="*/ 628081 w 1416191"/>
                    <a:gd name="connsiteY173" fmla="*/ 1844589 h 2719086"/>
                    <a:gd name="connsiteX174" fmla="*/ 660653 w 1416191"/>
                    <a:gd name="connsiteY174" fmla="*/ 1844589 h 2719086"/>
                    <a:gd name="connsiteX175" fmla="*/ 691810 w 1416191"/>
                    <a:gd name="connsiteY175" fmla="*/ 1952219 h 2719086"/>
                    <a:gd name="connsiteX176" fmla="*/ 691810 w 1416191"/>
                    <a:gd name="connsiteY176" fmla="*/ 1953635 h 2719086"/>
                    <a:gd name="connsiteX177" fmla="*/ 704555 w 1416191"/>
                    <a:gd name="connsiteY177" fmla="*/ 1860167 h 2719086"/>
                    <a:gd name="connsiteX178" fmla="*/ 660653 w 1416191"/>
                    <a:gd name="connsiteY178" fmla="*/ 2555517 h 2719086"/>
                    <a:gd name="connsiteX179" fmla="*/ 660653 w 1416191"/>
                    <a:gd name="connsiteY179" fmla="*/ 2555517 h 2719086"/>
                    <a:gd name="connsiteX180" fmla="*/ 662069 w 1416191"/>
                    <a:gd name="connsiteY180" fmla="*/ 2555517 h 2719086"/>
                    <a:gd name="connsiteX181" fmla="*/ 662069 w 1416191"/>
                    <a:gd name="connsiteY181" fmla="*/ 2555517 h 2719086"/>
                    <a:gd name="connsiteX182" fmla="*/ 720133 w 1416191"/>
                    <a:gd name="connsiteY182" fmla="*/ 1626495 h 2719086"/>
                    <a:gd name="connsiteX183" fmla="*/ 754122 w 1416191"/>
                    <a:gd name="connsiteY183" fmla="*/ 1744039 h 2719086"/>
                    <a:gd name="connsiteX184" fmla="*/ 713052 w 1416191"/>
                    <a:gd name="connsiteY184" fmla="*/ 1789357 h 2719086"/>
                    <a:gd name="connsiteX185" fmla="*/ 713052 w 1416191"/>
                    <a:gd name="connsiteY185" fmla="*/ 1789357 h 2719086"/>
                    <a:gd name="connsiteX186" fmla="*/ 772532 w 1416191"/>
                    <a:gd name="connsiteY186" fmla="*/ 1800687 h 2719086"/>
                    <a:gd name="connsiteX187" fmla="*/ 772532 w 1416191"/>
                    <a:gd name="connsiteY187" fmla="*/ 1800687 h 2719086"/>
                    <a:gd name="connsiteX188" fmla="*/ 756954 w 1416191"/>
                    <a:gd name="connsiteY188" fmla="*/ 1744039 h 2719086"/>
                    <a:gd name="connsiteX189" fmla="*/ 850423 w 1416191"/>
                    <a:gd name="connsiteY189" fmla="*/ 1642073 h 2719086"/>
                    <a:gd name="connsiteX190" fmla="*/ 880163 w 1416191"/>
                    <a:gd name="connsiteY190" fmla="*/ 1651987 h 2719086"/>
                    <a:gd name="connsiteX191" fmla="*/ 880163 w 1416191"/>
                    <a:gd name="connsiteY191" fmla="*/ 1651987 h 2719086"/>
                    <a:gd name="connsiteX192" fmla="*/ 966551 w 1416191"/>
                    <a:gd name="connsiteY192" fmla="*/ 1513200 h 2719086"/>
                    <a:gd name="connsiteX193" fmla="*/ 1119499 w 1416191"/>
                    <a:gd name="connsiteY193" fmla="*/ 1346089 h 2719086"/>
                    <a:gd name="connsiteX194" fmla="*/ 1119499 w 1416191"/>
                    <a:gd name="connsiteY194" fmla="*/ 1346089 h 2719086"/>
                    <a:gd name="connsiteX195" fmla="*/ 1118083 w 1416191"/>
                    <a:gd name="connsiteY195" fmla="*/ 1344673 h 2719086"/>
                    <a:gd name="connsiteX196" fmla="*/ 1027447 w 1416191"/>
                    <a:gd name="connsiteY196" fmla="*/ 1412650 h 2719086"/>
                    <a:gd name="connsiteX197" fmla="*/ 965135 w 1416191"/>
                    <a:gd name="connsiteY197" fmla="*/ 1511784 h 2719086"/>
                    <a:gd name="connsiteX198" fmla="*/ 849007 w 1416191"/>
                    <a:gd name="connsiteY198" fmla="*/ 1639241 h 2719086"/>
                    <a:gd name="connsiteX199" fmla="*/ 713052 w 1416191"/>
                    <a:gd name="connsiteY199" fmla="*/ 1592507 h 2719086"/>
                    <a:gd name="connsiteX200" fmla="*/ 713052 w 1416191"/>
                    <a:gd name="connsiteY200" fmla="*/ 1592507 h 2719086"/>
                    <a:gd name="connsiteX201" fmla="*/ 705972 w 1416191"/>
                    <a:gd name="connsiteY201" fmla="*/ 1589674 h 2719086"/>
                    <a:gd name="connsiteX202" fmla="*/ 756954 w 1416191"/>
                    <a:gd name="connsiteY202" fmla="*/ 1567015 h 2719086"/>
                    <a:gd name="connsiteX203" fmla="*/ 812186 w 1416191"/>
                    <a:gd name="connsiteY203" fmla="*/ 1591091 h 2719086"/>
                    <a:gd name="connsiteX204" fmla="*/ 812186 w 1416191"/>
                    <a:gd name="connsiteY204" fmla="*/ 1591091 h 2719086"/>
                    <a:gd name="connsiteX205" fmla="*/ 796608 w 1416191"/>
                    <a:gd name="connsiteY205" fmla="*/ 1548605 h 2719086"/>
                    <a:gd name="connsiteX206" fmla="*/ 853255 w 1416191"/>
                    <a:gd name="connsiteY206" fmla="*/ 1588258 h 2719086"/>
                    <a:gd name="connsiteX207" fmla="*/ 853255 w 1416191"/>
                    <a:gd name="connsiteY207" fmla="*/ 1588258 h 2719086"/>
                    <a:gd name="connsiteX208" fmla="*/ 943892 w 1416191"/>
                    <a:gd name="connsiteY208" fmla="*/ 1479212 h 2719086"/>
                    <a:gd name="connsiteX209" fmla="*/ 943892 w 1416191"/>
                    <a:gd name="connsiteY209" fmla="*/ 1477795 h 2719086"/>
                    <a:gd name="connsiteX210" fmla="*/ 796608 w 1416191"/>
                    <a:gd name="connsiteY210" fmla="*/ 1545772 h 2719086"/>
                    <a:gd name="connsiteX211" fmla="*/ 795192 w 1416191"/>
                    <a:gd name="connsiteY211" fmla="*/ 1544356 h 2719086"/>
                    <a:gd name="connsiteX212" fmla="*/ 773949 w 1416191"/>
                    <a:gd name="connsiteY212" fmla="*/ 1486292 h 2719086"/>
                    <a:gd name="connsiteX213" fmla="*/ 1201639 w 1416191"/>
                    <a:gd name="connsiteY213" fmla="*/ 1275280 h 2719086"/>
                    <a:gd name="connsiteX214" fmla="*/ 1201639 w 1416191"/>
                    <a:gd name="connsiteY214" fmla="*/ 1275280 h 2719086"/>
                    <a:gd name="connsiteX215" fmla="*/ 1061436 w 1416191"/>
                    <a:gd name="connsiteY215" fmla="*/ 1142158 h 2719086"/>
                    <a:gd name="connsiteX216" fmla="*/ 1256870 w 1416191"/>
                    <a:gd name="connsiteY216" fmla="*/ 1154903 h 2719086"/>
                    <a:gd name="connsiteX217" fmla="*/ 1256870 w 1416191"/>
                    <a:gd name="connsiteY217" fmla="*/ 1154903 h 2719086"/>
                    <a:gd name="connsiteX218" fmla="*/ 1288026 w 1416191"/>
                    <a:gd name="connsiteY218" fmla="*/ 994874 h 2719086"/>
                    <a:gd name="connsiteX219" fmla="*/ 1324847 w 1416191"/>
                    <a:gd name="connsiteY219" fmla="*/ 993458 h 2719086"/>
                    <a:gd name="connsiteX220" fmla="*/ 1324847 w 1416191"/>
                    <a:gd name="connsiteY220" fmla="*/ 993458 h 2719086"/>
                    <a:gd name="connsiteX221" fmla="*/ 1324847 w 1416191"/>
                    <a:gd name="connsiteY221" fmla="*/ 992042 h 2719086"/>
                    <a:gd name="connsiteX222" fmla="*/ 1288026 w 1416191"/>
                    <a:gd name="connsiteY222" fmla="*/ 987793 h 2719086"/>
                    <a:gd name="connsiteX223" fmla="*/ 1314934 w 1416191"/>
                    <a:gd name="connsiteY223" fmla="*/ 843341 h 2719086"/>
                    <a:gd name="connsiteX224" fmla="*/ 1416900 w 1416191"/>
                    <a:gd name="connsiteY224" fmla="*/ 761203 h 2719086"/>
                    <a:gd name="connsiteX225" fmla="*/ 1416900 w 1416191"/>
                    <a:gd name="connsiteY225" fmla="*/ 761203 h 2719086"/>
                    <a:gd name="connsiteX226" fmla="*/ 1238460 w 1416191"/>
                    <a:gd name="connsiteY226" fmla="*/ 790943 h 2719086"/>
                    <a:gd name="connsiteX227" fmla="*/ 1330512 w 1416191"/>
                    <a:gd name="connsiteY227" fmla="*/ 660653 h 2719086"/>
                    <a:gd name="connsiteX228" fmla="*/ 799440 w 1416191"/>
                    <a:gd name="connsiteY228" fmla="*/ 1547189 h 2719086"/>
                    <a:gd name="connsiteX229" fmla="*/ 938227 w 1416191"/>
                    <a:gd name="connsiteY229" fmla="*/ 1483460 h 2719086"/>
                    <a:gd name="connsiteX230" fmla="*/ 854672 w 1416191"/>
                    <a:gd name="connsiteY230" fmla="*/ 1585426 h 2719086"/>
                    <a:gd name="connsiteX231" fmla="*/ 799440 w 1416191"/>
                    <a:gd name="connsiteY231" fmla="*/ 1547189 h 2719086"/>
                    <a:gd name="connsiteX232" fmla="*/ 425566 w 1416191"/>
                    <a:gd name="connsiteY232" fmla="*/ 2178810 h 2719086"/>
                    <a:gd name="connsiteX233" fmla="*/ 493543 w 1416191"/>
                    <a:gd name="connsiteY233" fmla="*/ 2146237 h 2719086"/>
                    <a:gd name="connsiteX234" fmla="*/ 463803 w 1416191"/>
                    <a:gd name="connsiteY234" fmla="*/ 2218463 h 2719086"/>
                    <a:gd name="connsiteX235" fmla="*/ 425566 w 1416191"/>
                    <a:gd name="connsiteY235" fmla="*/ 2178810 h 2719086"/>
                    <a:gd name="connsiteX236" fmla="*/ 337762 w 1416191"/>
                    <a:gd name="connsiteY236" fmla="*/ 2449302 h 2719086"/>
                    <a:gd name="connsiteX237" fmla="*/ 339178 w 1416191"/>
                    <a:gd name="connsiteY237" fmla="*/ 2435140 h 2719086"/>
                    <a:gd name="connsiteX238" fmla="*/ 368918 w 1416191"/>
                    <a:gd name="connsiteY238" fmla="*/ 2433724 h 2719086"/>
                    <a:gd name="connsiteX239" fmla="*/ 337762 w 1416191"/>
                    <a:gd name="connsiteY239" fmla="*/ 2449302 h 2719086"/>
                    <a:gd name="connsiteX240" fmla="*/ 223050 w 1416191"/>
                    <a:gd name="connsiteY240" fmla="*/ 2646153 h 2719086"/>
                    <a:gd name="connsiteX241" fmla="*/ 315103 w 1416191"/>
                    <a:gd name="connsiteY241" fmla="*/ 2647569 h 2719086"/>
                    <a:gd name="connsiteX242" fmla="*/ 347675 w 1416191"/>
                    <a:gd name="connsiteY242" fmla="*/ 2657482 h 2719086"/>
                    <a:gd name="connsiteX243" fmla="*/ 363253 w 1416191"/>
                    <a:gd name="connsiteY243" fmla="*/ 2705632 h 2719086"/>
                    <a:gd name="connsiteX244" fmla="*/ 223050 w 1416191"/>
                    <a:gd name="connsiteY244" fmla="*/ 2646153 h 2719086"/>
                    <a:gd name="connsiteX245" fmla="*/ 350507 w 1416191"/>
                    <a:gd name="connsiteY245" fmla="*/ 2656066 h 2719086"/>
                    <a:gd name="connsiteX246" fmla="*/ 337762 w 1416191"/>
                    <a:gd name="connsiteY246" fmla="*/ 2616413 h 2719086"/>
                    <a:gd name="connsiteX247" fmla="*/ 390161 w 1416191"/>
                    <a:gd name="connsiteY247" fmla="*/ 2606499 h 2719086"/>
                    <a:gd name="connsiteX248" fmla="*/ 448225 w 1416191"/>
                    <a:gd name="connsiteY248" fmla="*/ 2685806 h 2719086"/>
                    <a:gd name="connsiteX249" fmla="*/ 350507 w 1416191"/>
                    <a:gd name="connsiteY249" fmla="*/ 2656066 h 2719086"/>
                    <a:gd name="connsiteX250" fmla="*/ 278282 w 1416191"/>
                    <a:gd name="connsiteY250" fmla="*/ 2437973 h 2719086"/>
                    <a:gd name="connsiteX251" fmla="*/ 210305 w 1416191"/>
                    <a:gd name="connsiteY251" fmla="*/ 2501701 h 2719086"/>
                    <a:gd name="connsiteX252" fmla="*/ 160738 w 1416191"/>
                    <a:gd name="connsiteY252" fmla="*/ 2439389 h 2719086"/>
                    <a:gd name="connsiteX253" fmla="*/ 278282 w 1416191"/>
                    <a:gd name="connsiteY253" fmla="*/ 2437973 h 2719086"/>
                    <a:gd name="connsiteX254" fmla="*/ 278282 w 1416191"/>
                    <a:gd name="connsiteY254" fmla="*/ 2437973 h 2719086"/>
                    <a:gd name="connsiteX255" fmla="*/ 759787 w 1416191"/>
                    <a:gd name="connsiteY255" fmla="*/ 1564183 h 2719086"/>
                    <a:gd name="connsiteX256" fmla="*/ 795192 w 1416191"/>
                    <a:gd name="connsiteY256" fmla="*/ 1547189 h 2719086"/>
                    <a:gd name="connsiteX257" fmla="*/ 809354 w 1416191"/>
                    <a:gd name="connsiteY257" fmla="*/ 1585426 h 2719086"/>
                    <a:gd name="connsiteX258" fmla="*/ 759787 w 1416191"/>
                    <a:gd name="connsiteY258" fmla="*/ 1564183 h 2719086"/>
                    <a:gd name="connsiteX259" fmla="*/ 717301 w 1416191"/>
                    <a:gd name="connsiteY259" fmla="*/ 1789357 h 2719086"/>
                    <a:gd name="connsiteX260" fmla="*/ 755538 w 1416191"/>
                    <a:gd name="connsiteY260" fmla="*/ 1748288 h 2719086"/>
                    <a:gd name="connsiteX261" fmla="*/ 771116 w 1416191"/>
                    <a:gd name="connsiteY261" fmla="*/ 1799270 h 2719086"/>
                    <a:gd name="connsiteX262" fmla="*/ 717301 w 1416191"/>
                    <a:gd name="connsiteY262" fmla="*/ 1789357 h 2719086"/>
                    <a:gd name="connsiteX263" fmla="*/ 626665 w 1416191"/>
                    <a:gd name="connsiteY263" fmla="*/ 1708634 h 2719086"/>
                    <a:gd name="connsiteX264" fmla="*/ 626665 w 1416191"/>
                    <a:gd name="connsiteY264" fmla="*/ 1728461 h 2719086"/>
                    <a:gd name="connsiteX265" fmla="*/ 621000 w 1416191"/>
                    <a:gd name="connsiteY265" fmla="*/ 1710050 h 2719086"/>
                    <a:gd name="connsiteX266" fmla="*/ 626665 w 1416191"/>
                    <a:gd name="connsiteY266" fmla="*/ 1708634 h 2719086"/>
                    <a:gd name="connsiteX267" fmla="*/ 659237 w 1416191"/>
                    <a:gd name="connsiteY267" fmla="*/ 1844589 h 2719086"/>
                    <a:gd name="connsiteX268" fmla="*/ 628081 w 1416191"/>
                    <a:gd name="connsiteY268" fmla="*/ 1844589 h 2719086"/>
                    <a:gd name="connsiteX269" fmla="*/ 629497 w 1416191"/>
                    <a:gd name="connsiteY269" fmla="*/ 1742623 h 2719086"/>
                    <a:gd name="connsiteX270" fmla="*/ 659237 w 1416191"/>
                    <a:gd name="connsiteY270" fmla="*/ 1844589 h 2719086"/>
                    <a:gd name="connsiteX271" fmla="*/ 562936 w 1416191"/>
                    <a:gd name="connsiteY271" fmla="*/ 1846005 h 2719086"/>
                    <a:gd name="connsiteX272" fmla="*/ 626665 w 1416191"/>
                    <a:gd name="connsiteY272" fmla="*/ 1846005 h 2719086"/>
                    <a:gd name="connsiteX273" fmla="*/ 625249 w 1416191"/>
                    <a:gd name="connsiteY273" fmla="*/ 1935225 h 2719086"/>
                    <a:gd name="connsiteX274" fmla="*/ 550190 w 1416191"/>
                    <a:gd name="connsiteY274" fmla="*/ 1930976 h 2719086"/>
                    <a:gd name="connsiteX275" fmla="*/ 562936 w 1416191"/>
                    <a:gd name="connsiteY275" fmla="*/ 1846005 h 2719086"/>
                    <a:gd name="connsiteX276" fmla="*/ 421317 w 1416191"/>
                    <a:gd name="connsiteY276" fmla="*/ 2178810 h 2719086"/>
                    <a:gd name="connsiteX277" fmla="*/ 411404 w 1416191"/>
                    <a:gd name="connsiteY277" fmla="*/ 2184474 h 2719086"/>
                    <a:gd name="connsiteX278" fmla="*/ 411404 w 1416191"/>
                    <a:gd name="connsiteY278" fmla="*/ 2167480 h 2719086"/>
                    <a:gd name="connsiteX279" fmla="*/ 421317 w 1416191"/>
                    <a:gd name="connsiteY279" fmla="*/ 2178810 h 2719086"/>
                    <a:gd name="connsiteX280" fmla="*/ 317935 w 1416191"/>
                    <a:gd name="connsiteY280" fmla="*/ 2459215 h 2719086"/>
                    <a:gd name="connsiteX281" fmla="*/ 305189 w 1416191"/>
                    <a:gd name="connsiteY281" fmla="*/ 2483291 h 2719086"/>
                    <a:gd name="connsiteX282" fmla="*/ 291027 w 1416191"/>
                    <a:gd name="connsiteY282" fmla="*/ 2436556 h 2719086"/>
                    <a:gd name="connsiteX283" fmla="*/ 336345 w 1416191"/>
                    <a:gd name="connsiteY283" fmla="*/ 2435140 h 2719086"/>
                    <a:gd name="connsiteX284" fmla="*/ 334929 w 1416191"/>
                    <a:gd name="connsiteY284" fmla="*/ 2450718 h 2719086"/>
                    <a:gd name="connsiteX285" fmla="*/ 317935 w 1416191"/>
                    <a:gd name="connsiteY285" fmla="*/ 2459215 h 2719086"/>
                    <a:gd name="connsiteX286" fmla="*/ 305189 w 1416191"/>
                    <a:gd name="connsiteY286" fmla="*/ 2486123 h 2719086"/>
                    <a:gd name="connsiteX287" fmla="*/ 319351 w 1416191"/>
                    <a:gd name="connsiteY287" fmla="*/ 2460632 h 2719086"/>
                    <a:gd name="connsiteX288" fmla="*/ 336345 w 1416191"/>
                    <a:gd name="connsiteY288" fmla="*/ 2452134 h 2719086"/>
                    <a:gd name="connsiteX289" fmla="*/ 330681 w 1416191"/>
                    <a:gd name="connsiteY289" fmla="*/ 2565430 h 2719086"/>
                    <a:gd name="connsiteX290" fmla="*/ 305189 w 1416191"/>
                    <a:gd name="connsiteY290" fmla="*/ 2486123 h 2719086"/>
                    <a:gd name="connsiteX291" fmla="*/ 453889 w 1416191"/>
                    <a:gd name="connsiteY291" fmla="*/ 1640657 h 2719086"/>
                    <a:gd name="connsiteX292" fmla="*/ 439727 w 1416191"/>
                    <a:gd name="connsiteY292" fmla="*/ 1647738 h 2719086"/>
                    <a:gd name="connsiteX293" fmla="*/ 375999 w 1416191"/>
                    <a:gd name="connsiteY293" fmla="*/ 1613750 h 2719086"/>
                    <a:gd name="connsiteX294" fmla="*/ 377415 w 1416191"/>
                    <a:gd name="connsiteY294" fmla="*/ 1609501 h 2719086"/>
                    <a:gd name="connsiteX295" fmla="*/ 453889 w 1416191"/>
                    <a:gd name="connsiteY295" fmla="*/ 1640657 h 2719086"/>
                    <a:gd name="connsiteX296" fmla="*/ 438311 w 1416191"/>
                    <a:gd name="connsiteY296" fmla="*/ 1157736 h 2719086"/>
                    <a:gd name="connsiteX297" fmla="*/ 363253 w 1416191"/>
                    <a:gd name="connsiteY297" fmla="*/ 1201638 h 2719086"/>
                    <a:gd name="connsiteX298" fmla="*/ 418485 w 1416191"/>
                    <a:gd name="connsiteY298" fmla="*/ 1152071 h 2719086"/>
                    <a:gd name="connsiteX299" fmla="*/ 438311 w 1416191"/>
                    <a:gd name="connsiteY299" fmla="*/ 1157736 h 2719086"/>
                    <a:gd name="connsiteX300" fmla="*/ 347675 w 1416191"/>
                    <a:gd name="connsiteY300" fmla="*/ 1127996 h 2719086"/>
                    <a:gd name="connsiteX301" fmla="*/ 240045 w 1416191"/>
                    <a:gd name="connsiteY301" fmla="*/ 1037360 h 2719086"/>
                    <a:gd name="connsiteX302" fmla="*/ 553023 w 1416191"/>
                    <a:gd name="connsiteY302" fmla="*/ 1024614 h 2719086"/>
                    <a:gd name="connsiteX303" fmla="*/ 418485 w 1416191"/>
                    <a:gd name="connsiteY303" fmla="*/ 1149239 h 2719086"/>
                    <a:gd name="connsiteX304" fmla="*/ 347675 w 1416191"/>
                    <a:gd name="connsiteY304" fmla="*/ 1127996 h 2719086"/>
                    <a:gd name="connsiteX305" fmla="*/ 419901 w 1416191"/>
                    <a:gd name="connsiteY305" fmla="*/ 1149239 h 2719086"/>
                    <a:gd name="connsiteX306" fmla="*/ 555855 w 1416191"/>
                    <a:gd name="connsiteY306" fmla="*/ 1024614 h 2719086"/>
                    <a:gd name="connsiteX307" fmla="*/ 674815 w 1416191"/>
                    <a:gd name="connsiteY307" fmla="*/ 1018949 h 2719086"/>
                    <a:gd name="connsiteX308" fmla="*/ 441144 w 1416191"/>
                    <a:gd name="connsiteY308" fmla="*/ 1154903 h 2719086"/>
                    <a:gd name="connsiteX309" fmla="*/ 419901 w 1416191"/>
                    <a:gd name="connsiteY309" fmla="*/ 1149239 h 2719086"/>
                    <a:gd name="connsiteX310" fmla="*/ 326432 w 1416191"/>
                    <a:gd name="connsiteY310" fmla="*/ 747041 h 2719086"/>
                    <a:gd name="connsiteX311" fmla="*/ 283946 w 1416191"/>
                    <a:gd name="connsiteY311" fmla="*/ 799440 h 2719086"/>
                    <a:gd name="connsiteX312" fmla="*/ 169235 w 1416191"/>
                    <a:gd name="connsiteY312" fmla="*/ 782445 h 2719086"/>
                    <a:gd name="connsiteX313" fmla="*/ 159322 w 1416191"/>
                    <a:gd name="connsiteY313" fmla="*/ 731462 h 2719086"/>
                    <a:gd name="connsiteX314" fmla="*/ 223050 w 1416191"/>
                    <a:gd name="connsiteY314" fmla="*/ 694641 h 2719086"/>
                    <a:gd name="connsiteX315" fmla="*/ 326432 w 1416191"/>
                    <a:gd name="connsiteY315" fmla="*/ 747041 h 2719086"/>
                    <a:gd name="connsiteX316" fmla="*/ 1069933 w 1416191"/>
                    <a:gd name="connsiteY316" fmla="*/ 667734 h 2719086"/>
                    <a:gd name="connsiteX317" fmla="*/ 1079846 w 1416191"/>
                    <a:gd name="connsiteY317" fmla="*/ 632329 h 2719086"/>
                    <a:gd name="connsiteX318" fmla="*/ 1079846 w 1416191"/>
                    <a:gd name="connsiteY318" fmla="*/ 664902 h 2719086"/>
                    <a:gd name="connsiteX319" fmla="*/ 1069933 w 1416191"/>
                    <a:gd name="connsiteY319" fmla="*/ 667734 h 2719086"/>
                    <a:gd name="connsiteX320" fmla="*/ 1135078 w 1416191"/>
                    <a:gd name="connsiteY320" fmla="*/ 809353 h 2719086"/>
                    <a:gd name="connsiteX321" fmla="*/ 1126580 w 1416191"/>
                    <a:gd name="connsiteY321" fmla="*/ 679064 h 2719086"/>
                    <a:gd name="connsiteX322" fmla="*/ 1327679 w 1416191"/>
                    <a:gd name="connsiteY322" fmla="*/ 663486 h 2719086"/>
                    <a:gd name="connsiteX323" fmla="*/ 1239876 w 1416191"/>
                    <a:gd name="connsiteY323" fmla="*/ 790943 h 2719086"/>
                    <a:gd name="connsiteX324" fmla="*/ 1135078 w 1416191"/>
                    <a:gd name="connsiteY324" fmla="*/ 809353 h 2719086"/>
                    <a:gd name="connsiteX325" fmla="*/ 1082679 w 1416191"/>
                    <a:gd name="connsiteY325" fmla="*/ 965134 h 2719086"/>
                    <a:gd name="connsiteX326" fmla="*/ 1082679 w 1416191"/>
                    <a:gd name="connsiteY326" fmla="*/ 680480 h 2719086"/>
                    <a:gd name="connsiteX327" fmla="*/ 1125164 w 1416191"/>
                    <a:gd name="connsiteY327" fmla="*/ 677647 h 2719086"/>
                    <a:gd name="connsiteX328" fmla="*/ 1133661 w 1416191"/>
                    <a:gd name="connsiteY328" fmla="*/ 810769 h 2719086"/>
                    <a:gd name="connsiteX329" fmla="*/ 1133661 w 1416191"/>
                    <a:gd name="connsiteY329" fmla="*/ 810769 h 2719086"/>
                    <a:gd name="connsiteX330" fmla="*/ 1238460 w 1416191"/>
                    <a:gd name="connsiteY330" fmla="*/ 793775 h 2719086"/>
                    <a:gd name="connsiteX331" fmla="*/ 1118083 w 1416191"/>
                    <a:gd name="connsiteY331" fmla="*/ 969383 h 2719086"/>
                    <a:gd name="connsiteX332" fmla="*/ 1082679 w 1416191"/>
                    <a:gd name="connsiteY332" fmla="*/ 965134 h 2719086"/>
                    <a:gd name="connsiteX333" fmla="*/ 1082679 w 1416191"/>
                    <a:gd name="connsiteY333" fmla="*/ 1000539 h 2719086"/>
                    <a:gd name="connsiteX334" fmla="*/ 1082679 w 1416191"/>
                    <a:gd name="connsiteY334" fmla="*/ 967967 h 2719086"/>
                    <a:gd name="connsiteX335" fmla="*/ 1115251 w 1416191"/>
                    <a:gd name="connsiteY335" fmla="*/ 970799 h 2719086"/>
                    <a:gd name="connsiteX336" fmla="*/ 1095424 w 1416191"/>
                    <a:gd name="connsiteY336" fmla="*/ 1000539 h 2719086"/>
                    <a:gd name="connsiteX337" fmla="*/ 1082679 w 1416191"/>
                    <a:gd name="connsiteY337" fmla="*/ 1000539 h 2719086"/>
                    <a:gd name="connsiteX338" fmla="*/ 1094008 w 1416191"/>
                    <a:gd name="connsiteY338" fmla="*/ 1001955 h 2719086"/>
                    <a:gd name="connsiteX339" fmla="*/ 1082679 w 1416191"/>
                    <a:gd name="connsiteY339" fmla="*/ 1018949 h 2719086"/>
                    <a:gd name="connsiteX340" fmla="*/ 1082679 w 1416191"/>
                    <a:gd name="connsiteY340" fmla="*/ 1003371 h 2719086"/>
                    <a:gd name="connsiteX341" fmla="*/ 1094008 w 1416191"/>
                    <a:gd name="connsiteY341" fmla="*/ 1001955 h 2719086"/>
                    <a:gd name="connsiteX342" fmla="*/ 1156320 w 1416191"/>
                    <a:gd name="connsiteY342" fmla="*/ 642243 h 2719086"/>
                    <a:gd name="connsiteX343" fmla="*/ 1125164 w 1416191"/>
                    <a:gd name="connsiteY343" fmla="*/ 652156 h 2719086"/>
                    <a:gd name="connsiteX344" fmla="*/ 1119499 w 1416191"/>
                    <a:gd name="connsiteY344" fmla="*/ 554439 h 2719086"/>
                    <a:gd name="connsiteX345" fmla="*/ 1156320 w 1416191"/>
                    <a:gd name="connsiteY345" fmla="*/ 642243 h 2719086"/>
                    <a:gd name="connsiteX346" fmla="*/ 1081262 w 1416191"/>
                    <a:gd name="connsiteY346" fmla="*/ 666318 h 2719086"/>
                    <a:gd name="connsiteX347" fmla="*/ 1122332 w 1416191"/>
                    <a:gd name="connsiteY347" fmla="*/ 653572 h 2719086"/>
                    <a:gd name="connsiteX348" fmla="*/ 1123748 w 1416191"/>
                    <a:gd name="connsiteY348" fmla="*/ 676231 h 2719086"/>
                    <a:gd name="connsiteX349" fmla="*/ 1081262 w 1416191"/>
                    <a:gd name="connsiteY349" fmla="*/ 679064 h 2719086"/>
                    <a:gd name="connsiteX350" fmla="*/ 1081262 w 1416191"/>
                    <a:gd name="connsiteY350" fmla="*/ 666318 h 2719086"/>
                    <a:gd name="connsiteX351" fmla="*/ 735712 w 1416191"/>
                    <a:gd name="connsiteY351" fmla="*/ 1504703 h 2719086"/>
                    <a:gd name="connsiteX352" fmla="*/ 793775 w 1416191"/>
                    <a:gd name="connsiteY352" fmla="*/ 1545772 h 2719086"/>
                    <a:gd name="connsiteX353" fmla="*/ 793775 w 1416191"/>
                    <a:gd name="connsiteY353" fmla="*/ 1547189 h 2719086"/>
                    <a:gd name="connsiteX354" fmla="*/ 755538 w 1416191"/>
                    <a:gd name="connsiteY354" fmla="*/ 1564183 h 2719086"/>
                    <a:gd name="connsiteX355" fmla="*/ 680480 w 1416191"/>
                    <a:gd name="connsiteY355" fmla="*/ 1531610 h 2719086"/>
                    <a:gd name="connsiteX356" fmla="*/ 735712 w 1416191"/>
                    <a:gd name="connsiteY356" fmla="*/ 1504703 h 2719086"/>
                    <a:gd name="connsiteX357" fmla="*/ 231547 w 1416191"/>
                    <a:gd name="connsiteY357" fmla="*/ 361837 h 2719086"/>
                    <a:gd name="connsiteX358" fmla="*/ 309438 w 1416191"/>
                    <a:gd name="connsiteY358" fmla="*/ 425565 h 2719086"/>
                    <a:gd name="connsiteX359" fmla="*/ 186229 w 1416191"/>
                    <a:gd name="connsiteY359" fmla="*/ 509121 h 2719086"/>
                    <a:gd name="connsiteX360" fmla="*/ 142327 w 1416191"/>
                    <a:gd name="connsiteY360" fmla="*/ 445392 h 2719086"/>
                    <a:gd name="connsiteX361" fmla="*/ 231547 w 1416191"/>
                    <a:gd name="connsiteY361" fmla="*/ 361837 h 2719086"/>
                    <a:gd name="connsiteX362" fmla="*/ 275449 w 1416191"/>
                    <a:gd name="connsiteY362" fmla="*/ 317935 h 2719086"/>
                    <a:gd name="connsiteX363" fmla="*/ 232964 w 1416191"/>
                    <a:gd name="connsiteY363" fmla="*/ 357588 h 2719086"/>
                    <a:gd name="connsiteX364" fmla="*/ 186229 w 1416191"/>
                    <a:gd name="connsiteY364" fmla="*/ 319351 h 2719086"/>
                    <a:gd name="connsiteX365" fmla="*/ 200391 w 1416191"/>
                    <a:gd name="connsiteY365" fmla="*/ 293860 h 2719086"/>
                    <a:gd name="connsiteX366" fmla="*/ 275449 w 1416191"/>
                    <a:gd name="connsiteY366" fmla="*/ 317935 h 2719086"/>
                    <a:gd name="connsiteX367" fmla="*/ 476549 w 1416191"/>
                    <a:gd name="connsiteY367" fmla="*/ 157905 h 2719086"/>
                    <a:gd name="connsiteX368" fmla="*/ 561520 w 1416191"/>
                    <a:gd name="connsiteY368" fmla="*/ 74350 h 2719086"/>
                    <a:gd name="connsiteX369" fmla="*/ 511953 w 1416191"/>
                    <a:gd name="connsiteY369" fmla="*/ 169235 h 2719086"/>
                    <a:gd name="connsiteX370" fmla="*/ 476549 w 1416191"/>
                    <a:gd name="connsiteY370" fmla="*/ 157905 h 2719086"/>
                    <a:gd name="connsiteX371" fmla="*/ 487878 w 1416191"/>
                    <a:gd name="connsiteY371" fmla="*/ 220218 h 2719086"/>
                    <a:gd name="connsiteX372" fmla="*/ 513369 w 1416191"/>
                    <a:gd name="connsiteY372" fmla="*/ 172067 h 2719086"/>
                    <a:gd name="connsiteX373" fmla="*/ 732879 w 1416191"/>
                    <a:gd name="connsiteY373" fmla="*/ 244293 h 2719086"/>
                    <a:gd name="connsiteX374" fmla="*/ 487878 w 1416191"/>
                    <a:gd name="connsiteY374" fmla="*/ 220218 h 2719086"/>
                    <a:gd name="connsiteX375" fmla="*/ 762619 w 1416191"/>
                    <a:gd name="connsiteY375" fmla="*/ 633745 h 2719086"/>
                    <a:gd name="connsiteX376" fmla="*/ 762619 w 1416191"/>
                    <a:gd name="connsiteY376" fmla="*/ 633745 h 2719086"/>
                    <a:gd name="connsiteX377" fmla="*/ 962302 w 1416191"/>
                    <a:gd name="connsiteY377" fmla="*/ 690393 h 2719086"/>
                    <a:gd name="connsiteX378" fmla="*/ 962302 w 1416191"/>
                    <a:gd name="connsiteY378" fmla="*/ 690393 h 2719086"/>
                    <a:gd name="connsiteX379" fmla="*/ 1004788 w 1416191"/>
                    <a:gd name="connsiteY379" fmla="*/ 687560 h 2719086"/>
                    <a:gd name="connsiteX380" fmla="*/ 727214 w 1416191"/>
                    <a:gd name="connsiteY380" fmla="*/ 771116 h 2719086"/>
                    <a:gd name="connsiteX381" fmla="*/ 571433 w 1416191"/>
                    <a:gd name="connsiteY381" fmla="*/ 640826 h 2719086"/>
                    <a:gd name="connsiteX382" fmla="*/ 735712 w 1416191"/>
                    <a:gd name="connsiteY382" fmla="*/ 662069 h 2719086"/>
                    <a:gd name="connsiteX383" fmla="*/ 737128 w 1416191"/>
                    <a:gd name="connsiteY383" fmla="*/ 662069 h 2719086"/>
                    <a:gd name="connsiteX384" fmla="*/ 536029 w 1416191"/>
                    <a:gd name="connsiteY384" fmla="*/ 541693 h 2719086"/>
                    <a:gd name="connsiteX385" fmla="*/ 536029 w 1416191"/>
                    <a:gd name="connsiteY385" fmla="*/ 541693 h 2719086"/>
                    <a:gd name="connsiteX386" fmla="*/ 545942 w 1416191"/>
                    <a:gd name="connsiteY386" fmla="*/ 618167 h 2719086"/>
                    <a:gd name="connsiteX387" fmla="*/ 465219 w 1416191"/>
                    <a:gd name="connsiteY387" fmla="*/ 551607 h 2719086"/>
                    <a:gd name="connsiteX388" fmla="*/ 621000 w 1416191"/>
                    <a:gd name="connsiteY388" fmla="*/ 459554 h 2719086"/>
                    <a:gd name="connsiteX389" fmla="*/ 662069 w 1416191"/>
                    <a:gd name="connsiteY389" fmla="*/ 490710 h 2719086"/>
                    <a:gd name="connsiteX390" fmla="*/ 662069 w 1416191"/>
                    <a:gd name="connsiteY390" fmla="*/ 490710 h 2719086"/>
                    <a:gd name="connsiteX391" fmla="*/ 669150 w 1416191"/>
                    <a:gd name="connsiteY391" fmla="*/ 431230 h 2719086"/>
                    <a:gd name="connsiteX392" fmla="*/ 725798 w 1416191"/>
                    <a:gd name="connsiteY392" fmla="*/ 397241 h 2719086"/>
                    <a:gd name="connsiteX393" fmla="*/ 795192 w 1416191"/>
                    <a:gd name="connsiteY393" fmla="*/ 418484 h 2719086"/>
                    <a:gd name="connsiteX394" fmla="*/ 795192 w 1416191"/>
                    <a:gd name="connsiteY394" fmla="*/ 418484 h 2719086"/>
                    <a:gd name="connsiteX395" fmla="*/ 795192 w 1416191"/>
                    <a:gd name="connsiteY395" fmla="*/ 407155 h 2719086"/>
                    <a:gd name="connsiteX396" fmla="*/ 887244 w 1416191"/>
                    <a:gd name="connsiteY396" fmla="*/ 452473 h 2719086"/>
                    <a:gd name="connsiteX397" fmla="*/ 762619 w 1416191"/>
                    <a:gd name="connsiteY397" fmla="*/ 633745 h 2719086"/>
                    <a:gd name="connsiteX398" fmla="*/ 987794 w 1416191"/>
                    <a:gd name="connsiteY398" fmla="*/ 956637 h 2719086"/>
                    <a:gd name="connsiteX399" fmla="*/ 1064268 w 1416191"/>
                    <a:gd name="connsiteY399" fmla="*/ 683312 h 2719086"/>
                    <a:gd name="connsiteX400" fmla="*/ 1078430 w 1416191"/>
                    <a:gd name="connsiteY400" fmla="*/ 681896 h 2719086"/>
                    <a:gd name="connsiteX401" fmla="*/ 1078430 w 1416191"/>
                    <a:gd name="connsiteY401" fmla="*/ 965134 h 2719086"/>
                    <a:gd name="connsiteX402" fmla="*/ 987794 w 1416191"/>
                    <a:gd name="connsiteY402" fmla="*/ 956637 h 2719086"/>
                    <a:gd name="connsiteX403" fmla="*/ 738544 w 1416191"/>
                    <a:gd name="connsiteY403" fmla="*/ 1503287 h 2719086"/>
                    <a:gd name="connsiteX404" fmla="*/ 772532 w 1416191"/>
                    <a:gd name="connsiteY404" fmla="*/ 1486292 h 2719086"/>
                    <a:gd name="connsiteX405" fmla="*/ 793775 w 1416191"/>
                    <a:gd name="connsiteY405" fmla="*/ 1541524 h 2719086"/>
                    <a:gd name="connsiteX406" fmla="*/ 738544 w 1416191"/>
                    <a:gd name="connsiteY406" fmla="*/ 1503287 h 2719086"/>
                    <a:gd name="connsiteX407" fmla="*/ 754122 w 1416191"/>
                    <a:gd name="connsiteY407" fmla="*/ 1564183 h 2719086"/>
                    <a:gd name="connsiteX408" fmla="*/ 703139 w 1416191"/>
                    <a:gd name="connsiteY408" fmla="*/ 1586842 h 2719086"/>
                    <a:gd name="connsiteX409" fmla="*/ 649324 w 1416191"/>
                    <a:gd name="connsiteY409" fmla="*/ 1547189 h 2719086"/>
                    <a:gd name="connsiteX410" fmla="*/ 679064 w 1416191"/>
                    <a:gd name="connsiteY410" fmla="*/ 1533027 h 2719086"/>
                    <a:gd name="connsiteX411" fmla="*/ 754122 w 1416191"/>
                    <a:gd name="connsiteY411" fmla="*/ 1564183 h 2719086"/>
                    <a:gd name="connsiteX412" fmla="*/ 558688 w 1416191"/>
                    <a:gd name="connsiteY412" fmla="*/ 1544356 h 2719086"/>
                    <a:gd name="connsiteX413" fmla="*/ 550190 w 1416191"/>
                    <a:gd name="connsiteY413" fmla="*/ 1593923 h 2719086"/>
                    <a:gd name="connsiteX414" fmla="*/ 458138 w 1416191"/>
                    <a:gd name="connsiteY414" fmla="*/ 1639241 h 2719086"/>
                    <a:gd name="connsiteX415" fmla="*/ 380247 w 1416191"/>
                    <a:gd name="connsiteY415" fmla="*/ 1608085 h 2719086"/>
                    <a:gd name="connsiteX416" fmla="*/ 429814 w 1416191"/>
                    <a:gd name="connsiteY416" fmla="*/ 1500454 h 2719086"/>
                    <a:gd name="connsiteX417" fmla="*/ 558688 w 1416191"/>
                    <a:gd name="connsiteY417" fmla="*/ 1544356 h 2719086"/>
                    <a:gd name="connsiteX418" fmla="*/ 299525 w 1416191"/>
                    <a:gd name="connsiteY418" fmla="*/ 101258 h 2719086"/>
                    <a:gd name="connsiteX419" fmla="*/ 265536 w 1416191"/>
                    <a:gd name="connsiteY419" fmla="*/ 164986 h 2719086"/>
                    <a:gd name="connsiteX420" fmla="*/ 264120 w 1416191"/>
                    <a:gd name="connsiteY420" fmla="*/ 89928 h 2719086"/>
                    <a:gd name="connsiteX421" fmla="*/ 299525 w 1416191"/>
                    <a:gd name="connsiteY421" fmla="*/ 101258 h 2719086"/>
                    <a:gd name="connsiteX422" fmla="*/ 346259 w 1416191"/>
                    <a:gd name="connsiteY422" fmla="*/ 724382 h 2719086"/>
                    <a:gd name="connsiteX423" fmla="*/ 346259 w 1416191"/>
                    <a:gd name="connsiteY423" fmla="*/ 738543 h 2719086"/>
                    <a:gd name="connsiteX424" fmla="*/ 340594 w 1416191"/>
                    <a:gd name="connsiteY424" fmla="*/ 731462 h 2719086"/>
                    <a:gd name="connsiteX425" fmla="*/ 346259 w 1416191"/>
                    <a:gd name="connsiteY425" fmla="*/ 724382 h 2719086"/>
                    <a:gd name="connsiteX426" fmla="*/ 329265 w 1416191"/>
                    <a:gd name="connsiteY426" fmla="*/ 745624 h 2719086"/>
                    <a:gd name="connsiteX427" fmla="*/ 339178 w 1416191"/>
                    <a:gd name="connsiteY427" fmla="*/ 732879 h 2719086"/>
                    <a:gd name="connsiteX428" fmla="*/ 346259 w 1416191"/>
                    <a:gd name="connsiteY428" fmla="*/ 742792 h 2719086"/>
                    <a:gd name="connsiteX429" fmla="*/ 346259 w 1416191"/>
                    <a:gd name="connsiteY429" fmla="*/ 754122 h 2719086"/>
                    <a:gd name="connsiteX430" fmla="*/ 329265 w 1416191"/>
                    <a:gd name="connsiteY430" fmla="*/ 745624 h 2719086"/>
                    <a:gd name="connsiteX431" fmla="*/ 568601 w 1416191"/>
                    <a:gd name="connsiteY431" fmla="*/ 640826 h 2719086"/>
                    <a:gd name="connsiteX432" fmla="*/ 725798 w 1416191"/>
                    <a:gd name="connsiteY432" fmla="*/ 772532 h 2719086"/>
                    <a:gd name="connsiteX433" fmla="*/ 571433 w 1416191"/>
                    <a:gd name="connsiteY433" fmla="*/ 819266 h 2719086"/>
                    <a:gd name="connsiteX434" fmla="*/ 548774 w 1416191"/>
                    <a:gd name="connsiteY434" fmla="*/ 639410 h 2719086"/>
                    <a:gd name="connsiteX435" fmla="*/ 568601 w 1416191"/>
                    <a:gd name="connsiteY435" fmla="*/ 640826 h 2719086"/>
                    <a:gd name="connsiteX436" fmla="*/ 528948 w 1416191"/>
                    <a:gd name="connsiteY436" fmla="*/ 833428 h 2719086"/>
                    <a:gd name="connsiteX437" fmla="*/ 570017 w 1416191"/>
                    <a:gd name="connsiteY437" fmla="*/ 820683 h 2719086"/>
                    <a:gd name="connsiteX438" fmla="*/ 572850 w 1416191"/>
                    <a:gd name="connsiteY438" fmla="*/ 839093 h 2719086"/>
                    <a:gd name="connsiteX439" fmla="*/ 528948 w 1416191"/>
                    <a:gd name="connsiteY439" fmla="*/ 833428 h 2719086"/>
                    <a:gd name="connsiteX440" fmla="*/ 360421 w 1416191"/>
                    <a:gd name="connsiteY440" fmla="*/ 764035 h 2719086"/>
                    <a:gd name="connsiteX441" fmla="*/ 394409 w 1416191"/>
                    <a:gd name="connsiteY441" fmla="*/ 813602 h 2719086"/>
                    <a:gd name="connsiteX442" fmla="*/ 344843 w 1416191"/>
                    <a:gd name="connsiteY442" fmla="*/ 806521 h 2719086"/>
                    <a:gd name="connsiteX443" fmla="*/ 346259 w 1416191"/>
                    <a:gd name="connsiteY443" fmla="*/ 756954 h 2719086"/>
                    <a:gd name="connsiteX444" fmla="*/ 360421 w 1416191"/>
                    <a:gd name="connsiteY444" fmla="*/ 764035 h 2719086"/>
                    <a:gd name="connsiteX445" fmla="*/ 357588 w 1416191"/>
                    <a:gd name="connsiteY445" fmla="*/ 761203 h 2719086"/>
                    <a:gd name="connsiteX446" fmla="*/ 346259 w 1416191"/>
                    <a:gd name="connsiteY446" fmla="*/ 755538 h 2719086"/>
                    <a:gd name="connsiteX447" fmla="*/ 346259 w 1416191"/>
                    <a:gd name="connsiteY447" fmla="*/ 745624 h 2719086"/>
                    <a:gd name="connsiteX448" fmla="*/ 357588 w 1416191"/>
                    <a:gd name="connsiteY448" fmla="*/ 761203 h 2719086"/>
                    <a:gd name="connsiteX449" fmla="*/ 356172 w 1416191"/>
                    <a:gd name="connsiteY449" fmla="*/ 462386 h 2719086"/>
                    <a:gd name="connsiteX450" fmla="*/ 500624 w 1416191"/>
                    <a:gd name="connsiteY450" fmla="*/ 370334 h 2719086"/>
                    <a:gd name="connsiteX451" fmla="*/ 540277 w 1416191"/>
                    <a:gd name="connsiteY451" fmla="*/ 400074 h 2719086"/>
                    <a:gd name="connsiteX452" fmla="*/ 421317 w 1416191"/>
                    <a:gd name="connsiteY452" fmla="*/ 516202 h 2719086"/>
                    <a:gd name="connsiteX453" fmla="*/ 356172 w 1416191"/>
                    <a:gd name="connsiteY453" fmla="*/ 462386 h 2719086"/>
                    <a:gd name="connsiteX454" fmla="*/ 623832 w 1416191"/>
                    <a:gd name="connsiteY454" fmla="*/ 320767 h 2719086"/>
                    <a:gd name="connsiteX455" fmla="*/ 684729 w 1416191"/>
                    <a:gd name="connsiteY455" fmla="*/ 261287 h 2719086"/>
                    <a:gd name="connsiteX456" fmla="*/ 676231 w 1416191"/>
                    <a:gd name="connsiteY456" fmla="*/ 346259 h 2719086"/>
                    <a:gd name="connsiteX457" fmla="*/ 623832 w 1416191"/>
                    <a:gd name="connsiteY457" fmla="*/ 320767 h 2719086"/>
                    <a:gd name="connsiteX458" fmla="*/ 666318 w 1416191"/>
                    <a:gd name="connsiteY458" fmla="*/ 432646 h 2719086"/>
                    <a:gd name="connsiteX459" fmla="*/ 660653 w 1416191"/>
                    <a:gd name="connsiteY459" fmla="*/ 487878 h 2719086"/>
                    <a:gd name="connsiteX460" fmla="*/ 622416 w 1416191"/>
                    <a:gd name="connsiteY460" fmla="*/ 458138 h 2719086"/>
                    <a:gd name="connsiteX461" fmla="*/ 666318 w 1416191"/>
                    <a:gd name="connsiteY461" fmla="*/ 432646 h 2719086"/>
                    <a:gd name="connsiteX462" fmla="*/ 727214 w 1416191"/>
                    <a:gd name="connsiteY462" fmla="*/ 659237 h 2719086"/>
                    <a:gd name="connsiteX463" fmla="*/ 568601 w 1416191"/>
                    <a:gd name="connsiteY463" fmla="*/ 637994 h 2719086"/>
                    <a:gd name="connsiteX464" fmla="*/ 545942 w 1416191"/>
                    <a:gd name="connsiteY464" fmla="*/ 619584 h 2719086"/>
                    <a:gd name="connsiteX465" fmla="*/ 536029 w 1416191"/>
                    <a:gd name="connsiteY465" fmla="*/ 544526 h 2719086"/>
                    <a:gd name="connsiteX466" fmla="*/ 727214 w 1416191"/>
                    <a:gd name="connsiteY466" fmla="*/ 659237 h 2719086"/>
                    <a:gd name="connsiteX467" fmla="*/ 353340 w 1416191"/>
                    <a:gd name="connsiteY467" fmla="*/ 538860 h 2719086"/>
                    <a:gd name="connsiteX468" fmla="*/ 354756 w 1416191"/>
                    <a:gd name="connsiteY468" fmla="*/ 463803 h 2719086"/>
                    <a:gd name="connsiteX469" fmla="*/ 421317 w 1416191"/>
                    <a:gd name="connsiteY469" fmla="*/ 519034 h 2719086"/>
                    <a:gd name="connsiteX470" fmla="*/ 388745 w 1416191"/>
                    <a:gd name="connsiteY470" fmla="*/ 551607 h 2719086"/>
                    <a:gd name="connsiteX471" fmla="*/ 353340 w 1416191"/>
                    <a:gd name="connsiteY471" fmla="*/ 538860 h 2719086"/>
                    <a:gd name="connsiteX472" fmla="*/ 548774 w 1416191"/>
                    <a:gd name="connsiteY472" fmla="*/ 340594 h 2719086"/>
                    <a:gd name="connsiteX473" fmla="*/ 596925 w 1416191"/>
                    <a:gd name="connsiteY473" fmla="*/ 309438 h 2719086"/>
                    <a:gd name="connsiteX474" fmla="*/ 621000 w 1416191"/>
                    <a:gd name="connsiteY474" fmla="*/ 322183 h 2719086"/>
                    <a:gd name="connsiteX475" fmla="*/ 589844 w 1416191"/>
                    <a:gd name="connsiteY475" fmla="*/ 353340 h 2719086"/>
                    <a:gd name="connsiteX476" fmla="*/ 548774 w 1416191"/>
                    <a:gd name="connsiteY476" fmla="*/ 340594 h 2719086"/>
                    <a:gd name="connsiteX477" fmla="*/ 618168 w 1416191"/>
                    <a:gd name="connsiteY477" fmla="*/ 458138 h 2719086"/>
                    <a:gd name="connsiteX478" fmla="*/ 462387 w 1416191"/>
                    <a:gd name="connsiteY478" fmla="*/ 550190 h 2719086"/>
                    <a:gd name="connsiteX479" fmla="*/ 424150 w 1416191"/>
                    <a:gd name="connsiteY479" fmla="*/ 517618 h 2719086"/>
                    <a:gd name="connsiteX480" fmla="*/ 543110 w 1416191"/>
                    <a:gd name="connsiteY480" fmla="*/ 401490 h 2719086"/>
                    <a:gd name="connsiteX481" fmla="*/ 618168 w 1416191"/>
                    <a:gd name="connsiteY481" fmla="*/ 458138 h 2719086"/>
                    <a:gd name="connsiteX482" fmla="*/ 462387 w 1416191"/>
                    <a:gd name="connsiteY482" fmla="*/ 553022 h 2719086"/>
                    <a:gd name="connsiteX483" fmla="*/ 544526 w 1416191"/>
                    <a:gd name="connsiteY483" fmla="*/ 622416 h 2719086"/>
                    <a:gd name="connsiteX484" fmla="*/ 545942 w 1416191"/>
                    <a:gd name="connsiteY484" fmla="*/ 636578 h 2719086"/>
                    <a:gd name="connsiteX485" fmla="*/ 428398 w 1416191"/>
                    <a:gd name="connsiteY485" fmla="*/ 621000 h 2719086"/>
                    <a:gd name="connsiteX486" fmla="*/ 428398 w 1416191"/>
                    <a:gd name="connsiteY486" fmla="*/ 621000 h 2719086"/>
                    <a:gd name="connsiteX487" fmla="*/ 347675 w 1416191"/>
                    <a:gd name="connsiteY487" fmla="*/ 720133 h 2719086"/>
                    <a:gd name="connsiteX488" fmla="*/ 350507 w 1416191"/>
                    <a:gd name="connsiteY488" fmla="*/ 619584 h 2719086"/>
                    <a:gd name="connsiteX489" fmla="*/ 462387 w 1416191"/>
                    <a:gd name="connsiteY489" fmla="*/ 553022 h 2719086"/>
                    <a:gd name="connsiteX490" fmla="*/ 460970 w 1416191"/>
                    <a:gd name="connsiteY490" fmla="*/ 551607 h 2719086"/>
                    <a:gd name="connsiteX491" fmla="*/ 351924 w 1416191"/>
                    <a:gd name="connsiteY491" fmla="*/ 615335 h 2719086"/>
                    <a:gd name="connsiteX492" fmla="*/ 353340 w 1416191"/>
                    <a:gd name="connsiteY492" fmla="*/ 540277 h 2719086"/>
                    <a:gd name="connsiteX493" fmla="*/ 388745 w 1416191"/>
                    <a:gd name="connsiteY493" fmla="*/ 553022 h 2719086"/>
                    <a:gd name="connsiteX494" fmla="*/ 388745 w 1416191"/>
                    <a:gd name="connsiteY494" fmla="*/ 553022 h 2719086"/>
                    <a:gd name="connsiteX495" fmla="*/ 422733 w 1416191"/>
                    <a:gd name="connsiteY495" fmla="*/ 519034 h 2719086"/>
                    <a:gd name="connsiteX496" fmla="*/ 460970 w 1416191"/>
                    <a:gd name="connsiteY496" fmla="*/ 551607 h 2719086"/>
                    <a:gd name="connsiteX497" fmla="*/ 278282 w 1416191"/>
                    <a:gd name="connsiteY497" fmla="*/ 511953 h 2719086"/>
                    <a:gd name="connsiteX498" fmla="*/ 351924 w 1416191"/>
                    <a:gd name="connsiteY498" fmla="*/ 465219 h 2719086"/>
                    <a:gd name="connsiteX499" fmla="*/ 350507 w 1416191"/>
                    <a:gd name="connsiteY499" fmla="*/ 538860 h 2719086"/>
                    <a:gd name="connsiteX500" fmla="*/ 278282 w 1416191"/>
                    <a:gd name="connsiteY500" fmla="*/ 511953 h 2719086"/>
                    <a:gd name="connsiteX501" fmla="*/ 565769 w 1416191"/>
                    <a:gd name="connsiteY501" fmla="*/ 637994 h 2719086"/>
                    <a:gd name="connsiteX502" fmla="*/ 550190 w 1416191"/>
                    <a:gd name="connsiteY502" fmla="*/ 635162 h 2719086"/>
                    <a:gd name="connsiteX503" fmla="*/ 548774 w 1416191"/>
                    <a:gd name="connsiteY503" fmla="*/ 622416 h 2719086"/>
                    <a:gd name="connsiteX504" fmla="*/ 565769 w 1416191"/>
                    <a:gd name="connsiteY504" fmla="*/ 637994 h 2719086"/>
                    <a:gd name="connsiteX505" fmla="*/ 621000 w 1416191"/>
                    <a:gd name="connsiteY505" fmla="*/ 458138 h 2719086"/>
                    <a:gd name="connsiteX506" fmla="*/ 544526 w 1416191"/>
                    <a:gd name="connsiteY506" fmla="*/ 400074 h 2719086"/>
                    <a:gd name="connsiteX507" fmla="*/ 589844 w 1416191"/>
                    <a:gd name="connsiteY507" fmla="*/ 356172 h 2719086"/>
                    <a:gd name="connsiteX508" fmla="*/ 671983 w 1416191"/>
                    <a:gd name="connsiteY508" fmla="*/ 381664 h 2719086"/>
                    <a:gd name="connsiteX509" fmla="*/ 666318 w 1416191"/>
                    <a:gd name="connsiteY509" fmla="*/ 431230 h 2719086"/>
                    <a:gd name="connsiteX510" fmla="*/ 621000 w 1416191"/>
                    <a:gd name="connsiteY510" fmla="*/ 458138 h 2719086"/>
                    <a:gd name="connsiteX511" fmla="*/ 591260 w 1416191"/>
                    <a:gd name="connsiteY511" fmla="*/ 353340 h 2719086"/>
                    <a:gd name="connsiteX512" fmla="*/ 622416 w 1416191"/>
                    <a:gd name="connsiteY512" fmla="*/ 322183 h 2719086"/>
                    <a:gd name="connsiteX513" fmla="*/ 674815 w 1416191"/>
                    <a:gd name="connsiteY513" fmla="*/ 347675 h 2719086"/>
                    <a:gd name="connsiteX514" fmla="*/ 671983 w 1416191"/>
                    <a:gd name="connsiteY514" fmla="*/ 377415 h 2719086"/>
                    <a:gd name="connsiteX515" fmla="*/ 591260 w 1416191"/>
                    <a:gd name="connsiteY515" fmla="*/ 353340 h 2719086"/>
                    <a:gd name="connsiteX516" fmla="*/ 587012 w 1416191"/>
                    <a:gd name="connsiteY516" fmla="*/ 354756 h 2719086"/>
                    <a:gd name="connsiteX517" fmla="*/ 541693 w 1416191"/>
                    <a:gd name="connsiteY517" fmla="*/ 398658 h 2719086"/>
                    <a:gd name="connsiteX518" fmla="*/ 502040 w 1416191"/>
                    <a:gd name="connsiteY518" fmla="*/ 368918 h 2719086"/>
                    <a:gd name="connsiteX519" fmla="*/ 544526 w 1416191"/>
                    <a:gd name="connsiteY519" fmla="*/ 342010 h 2719086"/>
                    <a:gd name="connsiteX520" fmla="*/ 587012 w 1416191"/>
                    <a:gd name="connsiteY520" fmla="*/ 354756 h 2719086"/>
                    <a:gd name="connsiteX521" fmla="*/ 349091 w 1416191"/>
                    <a:gd name="connsiteY521" fmla="*/ 722965 h 2719086"/>
                    <a:gd name="connsiteX522" fmla="*/ 429814 w 1416191"/>
                    <a:gd name="connsiteY522" fmla="*/ 622416 h 2719086"/>
                    <a:gd name="connsiteX523" fmla="*/ 547358 w 1416191"/>
                    <a:gd name="connsiteY523" fmla="*/ 637994 h 2719086"/>
                    <a:gd name="connsiteX524" fmla="*/ 570017 w 1416191"/>
                    <a:gd name="connsiteY524" fmla="*/ 819266 h 2719086"/>
                    <a:gd name="connsiteX525" fmla="*/ 524699 w 1416191"/>
                    <a:gd name="connsiteY525" fmla="*/ 833428 h 2719086"/>
                    <a:gd name="connsiteX526" fmla="*/ 489294 w 1416191"/>
                    <a:gd name="connsiteY526" fmla="*/ 827764 h 2719086"/>
                    <a:gd name="connsiteX527" fmla="*/ 361837 w 1416191"/>
                    <a:gd name="connsiteY527" fmla="*/ 762619 h 2719086"/>
                    <a:gd name="connsiteX528" fmla="*/ 347675 w 1416191"/>
                    <a:gd name="connsiteY528" fmla="*/ 742792 h 2719086"/>
                    <a:gd name="connsiteX529" fmla="*/ 349091 w 1416191"/>
                    <a:gd name="connsiteY529" fmla="*/ 722965 h 2719086"/>
                    <a:gd name="connsiteX530" fmla="*/ 722966 w 1416191"/>
                    <a:gd name="connsiteY530" fmla="*/ 397241 h 2719086"/>
                    <a:gd name="connsiteX531" fmla="*/ 669150 w 1416191"/>
                    <a:gd name="connsiteY531" fmla="*/ 429814 h 2719086"/>
                    <a:gd name="connsiteX532" fmla="*/ 674815 w 1416191"/>
                    <a:gd name="connsiteY532" fmla="*/ 383079 h 2719086"/>
                    <a:gd name="connsiteX533" fmla="*/ 722966 w 1416191"/>
                    <a:gd name="connsiteY533" fmla="*/ 397241 h 2719086"/>
                    <a:gd name="connsiteX534" fmla="*/ 543110 w 1416191"/>
                    <a:gd name="connsiteY534" fmla="*/ 340594 h 2719086"/>
                    <a:gd name="connsiteX535" fmla="*/ 500624 w 1416191"/>
                    <a:gd name="connsiteY535" fmla="*/ 367502 h 2719086"/>
                    <a:gd name="connsiteX536" fmla="*/ 411404 w 1416191"/>
                    <a:gd name="connsiteY536" fmla="*/ 299524 h 2719086"/>
                    <a:gd name="connsiteX537" fmla="*/ 543110 w 1416191"/>
                    <a:gd name="connsiteY537" fmla="*/ 340594 h 2719086"/>
                    <a:gd name="connsiteX538" fmla="*/ 327848 w 1416191"/>
                    <a:gd name="connsiteY538" fmla="*/ 271200 h 2719086"/>
                    <a:gd name="connsiteX539" fmla="*/ 357588 w 1416191"/>
                    <a:gd name="connsiteY539" fmla="*/ 242877 h 2719086"/>
                    <a:gd name="connsiteX540" fmla="*/ 356172 w 1416191"/>
                    <a:gd name="connsiteY540" fmla="*/ 279698 h 2719086"/>
                    <a:gd name="connsiteX541" fmla="*/ 327848 w 1416191"/>
                    <a:gd name="connsiteY541" fmla="*/ 271200 h 2719086"/>
                    <a:gd name="connsiteX542" fmla="*/ 407155 w 1416191"/>
                    <a:gd name="connsiteY542" fmla="*/ 360421 h 2719086"/>
                    <a:gd name="connsiteX543" fmla="*/ 356172 w 1416191"/>
                    <a:gd name="connsiteY543" fmla="*/ 394409 h 2719086"/>
                    <a:gd name="connsiteX544" fmla="*/ 357588 w 1416191"/>
                    <a:gd name="connsiteY544" fmla="*/ 344843 h 2719086"/>
                    <a:gd name="connsiteX545" fmla="*/ 407155 w 1416191"/>
                    <a:gd name="connsiteY545" fmla="*/ 360421 h 2719086"/>
                    <a:gd name="connsiteX546" fmla="*/ 357588 w 1416191"/>
                    <a:gd name="connsiteY546" fmla="*/ 282530 h 2719086"/>
                    <a:gd name="connsiteX547" fmla="*/ 356172 w 1416191"/>
                    <a:gd name="connsiteY547" fmla="*/ 342010 h 2719086"/>
                    <a:gd name="connsiteX548" fmla="*/ 279698 w 1416191"/>
                    <a:gd name="connsiteY548" fmla="*/ 317935 h 2719086"/>
                    <a:gd name="connsiteX549" fmla="*/ 326432 w 1416191"/>
                    <a:gd name="connsiteY549" fmla="*/ 274033 h 2719086"/>
                    <a:gd name="connsiteX550" fmla="*/ 357588 w 1416191"/>
                    <a:gd name="connsiteY550" fmla="*/ 282530 h 2719086"/>
                    <a:gd name="connsiteX551" fmla="*/ 354756 w 1416191"/>
                    <a:gd name="connsiteY551" fmla="*/ 397241 h 2719086"/>
                    <a:gd name="connsiteX552" fmla="*/ 353340 w 1416191"/>
                    <a:gd name="connsiteY552" fmla="*/ 458138 h 2719086"/>
                    <a:gd name="connsiteX553" fmla="*/ 313687 w 1416191"/>
                    <a:gd name="connsiteY553" fmla="*/ 425565 h 2719086"/>
                    <a:gd name="connsiteX554" fmla="*/ 354756 w 1416191"/>
                    <a:gd name="connsiteY554" fmla="*/ 397241 h 2719086"/>
                    <a:gd name="connsiteX555" fmla="*/ 354756 w 1416191"/>
                    <a:gd name="connsiteY555" fmla="*/ 460970 h 2719086"/>
                    <a:gd name="connsiteX556" fmla="*/ 356172 w 1416191"/>
                    <a:gd name="connsiteY556" fmla="*/ 397241 h 2719086"/>
                    <a:gd name="connsiteX557" fmla="*/ 411404 w 1416191"/>
                    <a:gd name="connsiteY557" fmla="*/ 360421 h 2719086"/>
                    <a:gd name="connsiteX558" fmla="*/ 411404 w 1416191"/>
                    <a:gd name="connsiteY558" fmla="*/ 360421 h 2719086"/>
                    <a:gd name="connsiteX559" fmla="*/ 357588 w 1416191"/>
                    <a:gd name="connsiteY559" fmla="*/ 343426 h 2719086"/>
                    <a:gd name="connsiteX560" fmla="*/ 359005 w 1416191"/>
                    <a:gd name="connsiteY560" fmla="*/ 283946 h 2719086"/>
                    <a:gd name="connsiteX561" fmla="*/ 405739 w 1416191"/>
                    <a:gd name="connsiteY561" fmla="*/ 298108 h 2719086"/>
                    <a:gd name="connsiteX562" fmla="*/ 499207 w 1416191"/>
                    <a:gd name="connsiteY562" fmla="*/ 368918 h 2719086"/>
                    <a:gd name="connsiteX563" fmla="*/ 354756 w 1416191"/>
                    <a:gd name="connsiteY563" fmla="*/ 460970 h 2719086"/>
                    <a:gd name="connsiteX564" fmla="*/ 356172 w 1416191"/>
                    <a:gd name="connsiteY564" fmla="*/ 343426 h 2719086"/>
                    <a:gd name="connsiteX565" fmla="*/ 354756 w 1416191"/>
                    <a:gd name="connsiteY565" fmla="*/ 394409 h 2719086"/>
                    <a:gd name="connsiteX566" fmla="*/ 310854 w 1416191"/>
                    <a:gd name="connsiteY566" fmla="*/ 424149 h 2719086"/>
                    <a:gd name="connsiteX567" fmla="*/ 232964 w 1416191"/>
                    <a:gd name="connsiteY567" fmla="*/ 359004 h 2719086"/>
                    <a:gd name="connsiteX568" fmla="*/ 276865 w 1416191"/>
                    <a:gd name="connsiteY568" fmla="*/ 317935 h 2719086"/>
                    <a:gd name="connsiteX569" fmla="*/ 356172 w 1416191"/>
                    <a:gd name="connsiteY569" fmla="*/ 343426 h 2719086"/>
                    <a:gd name="connsiteX570" fmla="*/ 349091 w 1416191"/>
                    <a:gd name="connsiteY570" fmla="*/ 619584 h 2719086"/>
                    <a:gd name="connsiteX571" fmla="*/ 346259 w 1416191"/>
                    <a:gd name="connsiteY571" fmla="*/ 721549 h 2719086"/>
                    <a:gd name="connsiteX572" fmla="*/ 339178 w 1416191"/>
                    <a:gd name="connsiteY572" fmla="*/ 730046 h 2719086"/>
                    <a:gd name="connsiteX573" fmla="*/ 286779 w 1416191"/>
                    <a:gd name="connsiteY573" fmla="*/ 654988 h 2719086"/>
                    <a:gd name="connsiteX574" fmla="*/ 349091 w 1416191"/>
                    <a:gd name="connsiteY574" fmla="*/ 619584 h 2719086"/>
                    <a:gd name="connsiteX575" fmla="*/ 398658 w 1416191"/>
                    <a:gd name="connsiteY575" fmla="*/ 815018 h 2719086"/>
                    <a:gd name="connsiteX576" fmla="*/ 364669 w 1416191"/>
                    <a:gd name="connsiteY576" fmla="*/ 766867 h 2719086"/>
                    <a:gd name="connsiteX577" fmla="*/ 482213 w 1416191"/>
                    <a:gd name="connsiteY577" fmla="*/ 827764 h 2719086"/>
                    <a:gd name="connsiteX578" fmla="*/ 398658 w 1416191"/>
                    <a:gd name="connsiteY578" fmla="*/ 815018 h 2719086"/>
                    <a:gd name="connsiteX579" fmla="*/ 426982 w 1416191"/>
                    <a:gd name="connsiteY579" fmla="*/ 856088 h 2719086"/>
                    <a:gd name="connsiteX580" fmla="*/ 400074 w 1416191"/>
                    <a:gd name="connsiteY580" fmla="*/ 817850 h 2719086"/>
                    <a:gd name="connsiteX581" fmla="*/ 489294 w 1416191"/>
                    <a:gd name="connsiteY581" fmla="*/ 830596 h 2719086"/>
                    <a:gd name="connsiteX582" fmla="*/ 506288 w 1416191"/>
                    <a:gd name="connsiteY582" fmla="*/ 839093 h 2719086"/>
                    <a:gd name="connsiteX583" fmla="*/ 465219 w 1416191"/>
                    <a:gd name="connsiteY583" fmla="*/ 851839 h 2719086"/>
                    <a:gd name="connsiteX584" fmla="*/ 426982 w 1416191"/>
                    <a:gd name="connsiteY584" fmla="*/ 856088 h 2719086"/>
                    <a:gd name="connsiteX585" fmla="*/ 674815 w 1416191"/>
                    <a:gd name="connsiteY585" fmla="*/ 380247 h 2719086"/>
                    <a:gd name="connsiteX586" fmla="*/ 677648 w 1416191"/>
                    <a:gd name="connsiteY586" fmla="*/ 350507 h 2719086"/>
                    <a:gd name="connsiteX587" fmla="*/ 745625 w 1416191"/>
                    <a:gd name="connsiteY587" fmla="*/ 384496 h 2719086"/>
                    <a:gd name="connsiteX588" fmla="*/ 725798 w 1416191"/>
                    <a:gd name="connsiteY588" fmla="*/ 395826 h 2719086"/>
                    <a:gd name="connsiteX589" fmla="*/ 674815 w 1416191"/>
                    <a:gd name="connsiteY589" fmla="*/ 380247 h 2719086"/>
                    <a:gd name="connsiteX590" fmla="*/ 200391 w 1416191"/>
                    <a:gd name="connsiteY590" fmla="*/ 292443 h 2719086"/>
                    <a:gd name="connsiteX591" fmla="*/ 264120 w 1416191"/>
                    <a:gd name="connsiteY591" fmla="*/ 172067 h 2719086"/>
                    <a:gd name="connsiteX592" fmla="*/ 266952 w 1416191"/>
                    <a:gd name="connsiteY592" fmla="*/ 254206 h 2719086"/>
                    <a:gd name="connsiteX593" fmla="*/ 266952 w 1416191"/>
                    <a:gd name="connsiteY593" fmla="*/ 254206 h 2719086"/>
                    <a:gd name="connsiteX594" fmla="*/ 325016 w 1416191"/>
                    <a:gd name="connsiteY594" fmla="*/ 272617 h 2719086"/>
                    <a:gd name="connsiteX595" fmla="*/ 278282 w 1416191"/>
                    <a:gd name="connsiteY595" fmla="*/ 316519 h 2719086"/>
                    <a:gd name="connsiteX596" fmla="*/ 200391 w 1416191"/>
                    <a:gd name="connsiteY596" fmla="*/ 292443 h 2719086"/>
                    <a:gd name="connsiteX597" fmla="*/ 310854 w 1416191"/>
                    <a:gd name="connsiteY597" fmla="*/ 426981 h 2719086"/>
                    <a:gd name="connsiteX598" fmla="*/ 353340 w 1416191"/>
                    <a:gd name="connsiteY598" fmla="*/ 462386 h 2719086"/>
                    <a:gd name="connsiteX599" fmla="*/ 275449 w 1416191"/>
                    <a:gd name="connsiteY599" fmla="*/ 511953 h 2719086"/>
                    <a:gd name="connsiteX600" fmla="*/ 275449 w 1416191"/>
                    <a:gd name="connsiteY600" fmla="*/ 511953 h 2719086"/>
                    <a:gd name="connsiteX601" fmla="*/ 351924 w 1416191"/>
                    <a:gd name="connsiteY601" fmla="*/ 540277 h 2719086"/>
                    <a:gd name="connsiteX602" fmla="*/ 350507 w 1416191"/>
                    <a:gd name="connsiteY602" fmla="*/ 618167 h 2719086"/>
                    <a:gd name="connsiteX603" fmla="*/ 288195 w 1416191"/>
                    <a:gd name="connsiteY603" fmla="*/ 654988 h 2719086"/>
                    <a:gd name="connsiteX604" fmla="*/ 189062 w 1416191"/>
                    <a:gd name="connsiteY604" fmla="*/ 511953 h 2719086"/>
                    <a:gd name="connsiteX605" fmla="*/ 310854 w 1416191"/>
                    <a:gd name="connsiteY605" fmla="*/ 426981 h 2719086"/>
                    <a:gd name="connsiteX606" fmla="*/ 519034 w 1416191"/>
                    <a:gd name="connsiteY606" fmla="*/ 834845 h 2719086"/>
                    <a:gd name="connsiteX607" fmla="*/ 507705 w 1416191"/>
                    <a:gd name="connsiteY607" fmla="*/ 837677 h 2719086"/>
                    <a:gd name="connsiteX608" fmla="*/ 493543 w 1416191"/>
                    <a:gd name="connsiteY608" fmla="*/ 830596 h 2719086"/>
                    <a:gd name="connsiteX609" fmla="*/ 519034 w 1416191"/>
                    <a:gd name="connsiteY609" fmla="*/ 834845 h 2719086"/>
                    <a:gd name="connsiteX610" fmla="*/ 510537 w 1416191"/>
                    <a:gd name="connsiteY610" fmla="*/ 839093 h 2719086"/>
                    <a:gd name="connsiteX611" fmla="*/ 524699 w 1416191"/>
                    <a:gd name="connsiteY611" fmla="*/ 834845 h 2719086"/>
                    <a:gd name="connsiteX612" fmla="*/ 572850 w 1416191"/>
                    <a:gd name="connsiteY612" fmla="*/ 841926 h 2719086"/>
                    <a:gd name="connsiteX613" fmla="*/ 577098 w 1416191"/>
                    <a:gd name="connsiteY613" fmla="*/ 873082 h 2719086"/>
                    <a:gd name="connsiteX614" fmla="*/ 510537 w 1416191"/>
                    <a:gd name="connsiteY614" fmla="*/ 839093 h 2719086"/>
                    <a:gd name="connsiteX615" fmla="*/ 1016117 w 1416191"/>
                    <a:gd name="connsiteY615" fmla="*/ 1001955 h 2719086"/>
                    <a:gd name="connsiteX616" fmla="*/ 1016117 w 1416191"/>
                    <a:gd name="connsiteY616" fmla="*/ 1001955 h 2719086"/>
                    <a:gd name="connsiteX617" fmla="*/ 975048 w 1416191"/>
                    <a:gd name="connsiteY617" fmla="*/ 1004788 h 2719086"/>
                    <a:gd name="connsiteX618" fmla="*/ 980713 w 1416191"/>
                    <a:gd name="connsiteY618" fmla="*/ 982128 h 2719086"/>
                    <a:gd name="connsiteX619" fmla="*/ 1016117 w 1416191"/>
                    <a:gd name="connsiteY619" fmla="*/ 1001955 h 2719086"/>
                    <a:gd name="connsiteX620" fmla="*/ 962302 w 1416191"/>
                    <a:gd name="connsiteY620" fmla="*/ 1048689 h 2719086"/>
                    <a:gd name="connsiteX621" fmla="*/ 973632 w 1416191"/>
                    <a:gd name="connsiteY621" fmla="*/ 1007620 h 2719086"/>
                    <a:gd name="connsiteX622" fmla="*/ 1011869 w 1416191"/>
                    <a:gd name="connsiteY622" fmla="*/ 1006203 h 2719086"/>
                    <a:gd name="connsiteX623" fmla="*/ 966551 w 1416191"/>
                    <a:gd name="connsiteY623" fmla="*/ 1052938 h 2719086"/>
                    <a:gd name="connsiteX624" fmla="*/ 962302 w 1416191"/>
                    <a:gd name="connsiteY624" fmla="*/ 1048689 h 2719086"/>
                    <a:gd name="connsiteX625" fmla="*/ 938227 w 1416191"/>
                    <a:gd name="connsiteY625" fmla="*/ 1132245 h 2719086"/>
                    <a:gd name="connsiteX626" fmla="*/ 958054 w 1416191"/>
                    <a:gd name="connsiteY626" fmla="*/ 1064267 h 2719086"/>
                    <a:gd name="connsiteX627" fmla="*/ 966551 w 1416191"/>
                    <a:gd name="connsiteY627" fmla="*/ 1055770 h 2719086"/>
                    <a:gd name="connsiteX628" fmla="*/ 1055771 w 1416191"/>
                    <a:gd name="connsiteY628" fmla="*/ 1140742 h 2719086"/>
                    <a:gd name="connsiteX629" fmla="*/ 938227 w 1416191"/>
                    <a:gd name="connsiteY629" fmla="*/ 1132245 h 2719086"/>
                    <a:gd name="connsiteX630" fmla="*/ 686145 w 1416191"/>
                    <a:gd name="connsiteY630" fmla="*/ 1258286 h 2719086"/>
                    <a:gd name="connsiteX631" fmla="*/ 697474 w 1416191"/>
                    <a:gd name="connsiteY631" fmla="*/ 1288026 h 2719086"/>
                    <a:gd name="connsiteX632" fmla="*/ 630913 w 1416191"/>
                    <a:gd name="connsiteY632" fmla="*/ 1290858 h 2719086"/>
                    <a:gd name="connsiteX633" fmla="*/ 686145 w 1416191"/>
                    <a:gd name="connsiteY633" fmla="*/ 1258286 h 2719086"/>
                    <a:gd name="connsiteX634" fmla="*/ 745625 w 1416191"/>
                    <a:gd name="connsiteY634" fmla="*/ 1014701 h 2719086"/>
                    <a:gd name="connsiteX635" fmla="*/ 738544 w 1416191"/>
                    <a:gd name="connsiteY635" fmla="*/ 994874 h 2719086"/>
                    <a:gd name="connsiteX636" fmla="*/ 738544 w 1416191"/>
                    <a:gd name="connsiteY636" fmla="*/ 994874 h 2719086"/>
                    <a:gd name="connsiteX637" fmla="*/ 725798 w 1416191"/>
                    <a:gd name="connsiteY637" fmla="*/ 1016117 h 2719086"/>
                    <a:gd name="connsiteX638" fmla="*/ 680480 w 1416191"/>
                    <a:gd name="connsiteY638" fmla="*/ 1017533 h 2719086"/>
                    <a:gd name="connsiteX639" fmla="*/ 832012 w 1416191"/>
                    <a:gd name="connsiteY639" fmla="*/ 928313 h 2719086"/>
                    <a:gd name="connsiteX640" fmla="*/ 915568 w 1416191"/>
                    <a:gd name="connsiteY640" fmla="*/ 1007620 h 2719086"/>
                    <a:gd name="connsiteX641" fmla="*/ 745625 w 1416191"/>
                    <a:gd name="connsiteY641" fmla="*/ 1014701 h 2719086"/>
                    <a:gd name="connsiteX642" fmla="*/ 959470 w 1416191"/>
                    <a:gd name="connsiteY642" fmla="*/ 1060019 h 2719086"/>
                    <a:gd name="connsiteX643" fmla="*/ 962302 w 1416191"/>
                    <a:gd name="connsiteY643" fmla="*/ 1050105 h 2719086"/>
                    <a:gd name="connsiteX644" fmla="*/ 965135 w 1416191"/>
                    <a:gd name="connsiteY644" fmla="*/ 1052938 h 2719086"/>
                    <a:gd name="connsiteX645" fmla="*/ 959470 w 1416191"/>
                    <a:gd name="connsiteY645" fmla="*/ 1060019 h 2719086"/>
                    <a:gd name="connsiteX646" fmla="*/ 894325 w 1416191"/>
                    <a:gd name="connsiteY646" fmla="*/ 1129412 h 2719086"/>
                    <a:gd name="connsiteX647" fmla="*/ 955221 w 1416191"/>
                    <a:gd name="connsiteY647" fmla="*/ 1067100 h 2719086"/>
                    <a:gd name="connsiteX648" fmla="*/ 936811 w 1416191"/>
                    <a:gd name="connsiteY648" fmla="*/ 1132245 h 2719086"/>
                    <a:gd name="connsiteX649" fmla="*/ 894325 w 1416191"/>
                    <a:gd name="connsiteY649" fmla="*/ 1129412 h 2719086"/>
                    <a:gd name="connsiteX650" fmla="*/ 894325 w 1416191"/>
                    <a:gd name="connsiteY650" fmla="*/ 1282361 h 2719086"/>
                    <a:gd name="connsiteX651" fmla="*/ 864585 w 1416191"/>
                    <a:gd name="connsiteY651" fmla="*/ 1385743 h 2719086"/>
                    <a:gd name="connsiteX652" fmla="*/ 832012 w 1416191"/>
                    <a:gd name="connsiteY652" fmla="*/ 1283777 h 2719086"/>
                    <a:gd name="connsiteX653" fmla="*/ 894325 w 1416191"/>
                    <a:gd name="connsiteY653" fmla="*/ 1282361 h 2719086"/>
                    <a:gd name="connsiteX654" fmla="*/ 897157 w 1416191"/>
                    <a:gd name="connsiteY654" fmla="*/ 1279529 h 2719086"/>
                    <a:gd name="connsiteX655" fmla="*/ 904238 w 1416191"/>
                    <a:gd name="connsiteY655" fmla="*/ 1252621 h 2719086"/>
                    <a:gd name="connsiteX656" fmla="*/ 1040193 w 1416191"/>
                    <a:gd name="connsiteY656" fmla="*/ 1273864 h 2719086"/>
                    <a:gd name="connsiteX657" fmla="*/ 897157 w 1416191"/>
                    <a:gd name="connsiteY657" fmla="*/ 1279529 h 2719086"/>
                    <a:gd name="connsiteX658" fmla="*/ 902822 w 1416191"/>
                    <a:gd name="connsiteY658" fmla="*/ 1252621 h 2719086"/>
                    <a:gd name="connsiteX659" fmla="*/ 895741 w 1416191"/>
                    <a:gd name="connsiteY659" fmla="*/ 1279529 h 2719086"/>
                    <a:gd name="connsiteX660" fmla="*/ 833429 w 1416191"/>
                    <a:gd name="connsiteY660" fmla="*/ 1282361 h 2719086"/>
                    <a:gd name="connsiteX661" fmla="*/ 819267 w 1416191"/>
                    <a:gd name="connsiteY661" fmla="*/ 1238459 h 2719086"/>
                    <a:gd name="connsiteX662" fmla="*/ 902822 w 1416191"/>
                    <a:gd name="connsiteY662" fmla="*/ 1252621 h 2719086"/>
                    <a:gd name="connsiteX663" fmla="*/ 890076 w 1416191"/>
                    <a:gd name="connsiteY663" fmla="*/ 1130829 h 2719086"/>
                    <a:gd name="connsiteX664" fmla="*/ 890076 w 1416191"/>
                    <a:gd name="connsiteY664" fmla="*/ 1130829 h 2719086"/>
                    <a:gd name="connsiteX665" fmla="*/ 936811 w 1416191"/>
                    <a:gd name="connsiteY665" fmla="*/ 1133661 h 2719086"/>
                    <a:gd name="connsiteX666" fmla="*/ 904238 w 1416191"/>
                    <a:gd name="connsiteY666" fmla="*/ 1249788 h 2719086"/>
                    <a:gd name="connsiteX667" fmla="*/ 817851 w 1416191"/>
                    <a:gd name="connsiteY667" fmla="*/ 1235627 h 2719086"/>
                    <a:gd name="connsiteX668" fmla="*/ 747041 w 1416191"/>
                    <a:gd name="connsiteY668" fmla="*/ 1016117 h 2719086"/>
                    <a:gd name="connsiteX669" fmla="*/ 919817 w 1416191"/>
                    <a:gd name="connsiteY669" fmla="*/ 1009036 h 2719086"/>
                    <a:gd name="connsiteX670" fmla="*/ 960886 w 1416191"/>
                    <a:gd name="connsiteY670" fmla="*/ 1047273 h 2719086"/>
                    <a:gd name="connsiteX671" fmla="*/ 956637 w 1416191"/>
                    <a:gd name="connsiteY671" fmla="*/ 1061435 h 2719086"/>
                    <a:gd name="connsiteX672" fmla="*/ 890076 w 1416191"/>
                    <a:gd name="connsiteY672" fmla="*/ 1130829 h 2719086"/>
                    <a:gd name="connsiteX673" fmla="*/ 922649 w 1416191"/>
                    <a:gd name="connsiteY673" fmla="*/ 1009036 h 2719086"/>
                    <a:gd name="connsiteX674" fmla="*/ 972216 w 1416191"/>
                    <a:gd name="connsiteY674" fmla="*/ 1007620 h 2719086"/>
                    <a:gd name="connsiteX675" fmla="*/ 960886 w 1416191"/>
                    <a:gd name="connsiteY675" fmla="*/ 1045857 h 2719086"/>
                    <a:gd name="connsiteX676" fmla="*/ 922649 w 1416191"/>
                    <a:gd name="connsiteY676" fmla="*/ 1009036 h 2719086"/>
                    <a:gd name="connsiteX677" fmla="*/ 856088 w 1416191"/>
                    <a:gd name="connsiteY677" fmla="*/ 915567 h 2719086"/>
                    <a:gd name="connsiteX678" fmla="*/ 977880 w 1416191"/>
                    <a:gd name="connsiteY678" fmla="*/ 982128 h 2719086"/>
                    <a:gd name="connsiteX679" fmla="*/ 970799 w 1416191"/>
                    <a:gd name="connsiteY679" fmla="*/ 1004788 h 2719086"/>
                    <a:gd name="connsiteX680" fmla="*/ 918400 w 1416191"/>
                    <a:gd name="connsiteY680" fmla="*/ 1007620 h 2719086"/>
                    <a:gd name="connsiteX681" fmla="*/ 834845 w 1416191"/>
                    <a:gd name="connsiteY681" fmla="*/ 928313 h 2719086"/>
                    <a:gd name="connsiteX682" fmla="*/ 856088 w 1416191"/>
                    <a:gd name="connsiteY682" fmla="*/ 915567 h 2719086"/>
                    <a:gd name="connsiteX683" fmla="*/ 730047 w 1416191"/>
                    <a:gd name="connsiteY683" fmla="*/ 1016117 h 2719086"/>
                    <a:gd name="connsiteX684" fmla="*/ 738544 w 1416191"/>
                    <a:gd name="connsiteY684" fmla="*/ 1000539 h 2719086"/>
                    <a:gd name="connsiteX685" fmla="*/ 744209 w 1416191"/>
                    <a:gd name="connsiteY685" fmla="*/ 1016117 h 2719086"/>
                    <a:gd name="connsiteX686" fmla="*/ 730047 w 1416191"/>
                    <a:gd name="connsiteY686" fmla="*/ 1016117 h 2719086"/>
                    <a:gd name="connsiteX687" fmla="*/ 744209 w 1416191"/>
                    <a:gd name="connsiteY687" fmla="*/ 1017533 h 2719086"/>
                    <a:gd name="connsiteX688" fmla="*/ 815018 w 1416191"/>
                    <a:gd name="connsiteY688" fmla="*/ 1237043 h 2719086"/>
                    <a:gd name="connsiteX689" fmla="*/ 741376 w 1416191"/>
                    <a:gd name="connsiteY689" fmla="*/ 1225713 h 2719086"/>
                    <a:gd name="connsiteX690" fmla="*/ 741376 w 1416191"/>
                    <a:gd name="connsiteY690" fmla="*/ 1225713 h 2719086"/>
                    <a:gd name="connsiteX691" fmla="*/ 687561 w 1416191"/>
                    <a:gd name="connsiteY691" fmla="*/ 1256869 h 2719086"/>
                    <a:gd name="connsiteX692" fmla="*/ 650740 w 1416191"/>
                    <a:gd name="connsiteY692" fmla="*/ 1157736 h 2719086"/>
                    <a:gd name="connsiteX693" fmla="*/ 728631 w 1416191"/>
                    <a:gd name="connsiteY693" fmla="*/ 1018949 h 2719086"/>
                    <a:gd name="connsiteX694" fmla="*/ 744209 w 1416191"/>
                    <a:gd name="connsiteY694" fmla="*/ 1017533 h 2719086"/>
                    <a:gd name="connsiteX695" fmla="*/ 742793 w 1416191"/>
                    <a:gd name="connsiteY695" fmla="*/ 1227129 h 2719086"/>
                    <a:gd name="connsiteX696" fmla="*/ 816434 w 1416191"/>
                    <a:gd name="connsiteY696" fmla="*/ 1238459 h 2719086"/>
                    <a:gd name="connsiteX697" fmla="*/ 830596 w 1416191"/>
                    <a:gd name="connsiteY697" fmla="*/ 1282361 h 2719086"/>
                    <a:gd name="connsiteX698" fmla="*/ 700307 w 1416191"/>
                    <a:gd name="connsiteY698" fmla="*/ 1288026 h 2719086"/>
                    <a:gd name="connsiteX699" fmla="*/ 688977 w 1416191"/>
                    <a:gd name="connsiteY699" fmla="*/ 1258286 h 2719086"/>
                    <a:gd name="connsiteX700" fmla="*/ 742793 w 1416191"/>
                    <a:gd name="connsiteY700" fmla="*/ 1227129 h 2719086"/>
                    <a:gd name="connsiteX701" fmla="*/ 686145 w 1416191"/>
                    <a:gd name="connsiteY701" fmla="*/ 1256869 h 2719086"/>
                    <a:gd name="connsiteX702" fmla="*/ 626665 w 1416191"/>
                    <a:gd name="connsiteY702" fmla="*/ 1290858 h 2719086"/>
                    <a:gd name="connsiteX703" fmla="*/ 605422 w 1416191"/>
                    <a:gd name="connsiteY703" fmla="*/ 1292274 h 2719086"/>
                    <a:gd name="connsiteX704" fmla="*/ 619584 w 1416191"/>
                    <a:gd name="connsiteY704" fmla="*/ 1211551 h 2719086"/>
                    <a:gd name="connsiteX705" fmla="*/ 649324 w 1416191"/>
                    <a:gd name="connsiteY705" fmla="*/ 1159152 h 2719086"/>
                    <a:gd name="connsiteX706" fmla="*/ 686145 w 1416191"/>
                    <a:gd name="connsiteY706" fmla="*/ 1256869 h 2719086"/>
                    <a:gd name="connsiteX707" fmla="*/ 602590 w 1416191"/>
                    <a:gd name="connsiteY707" fmla="*/ 1306436 h 2719086"/>
                    <a:gd name="connsiteX708" fmla="*/ 626665 w 1416191"/>
                    <a:gd name="connsiteY708" fmla="*/ 1292274 h 2719086"/>
                    <a:gd name="connsiteX709" fmla="*/ 698891 w 1416191"/>
                    <a:gd name="connsiteY709" fmla="*/ 1289442 h 2719086"/>
                    <a:gd name="connsiteX710" fmla="*/ 771116 w 1416191"/>
                    <a:gd name="connsiteY710" fmla="*/ 1484876 h 2719086"/>
                    <a:gd name="connsiteX711" fmla="*/ 735712 w 1416191"/>
                    <a:gd name="connsiteY711" fmla="*/ 1501870 h 2719086"/>
                    <a:gd name="connsiteX712" fmla="*/ 585595 w 1416191"/>
                    <a:gd name="connsiteY712" fmla="*/ 1395656 h 2719086"/>
                    <a:gd name="connsiteX713" fmla="*/ 602590 w 1416191"/>
                    <a:gd name="connsiteY713" fmla="*/ 1306436 h 2719086"/>
                    <a:gd name="connsiteX714" fmla="*/ 1017534 w 1416191"/>
                    <a:gd name="connsiteY714" fmla="*/ 1003371 h 2719086"/>
                    <a:gd name="connsiteX715" fmla="*/ 1018950 w 1416191"/>
                    <a:gd name="connsiteY715" fmla="*/ 1001955 h 2719086"/>
                    <a:gd name="connsiteX716" fmla="*/ 980713 w 1416191"/>
                    <a:gd name="connsiteY716" fmla="*/ 982128 h 2719086"/>
                    <a:gd name="connsiteX717" fmla="*/ 987794 w 1416191"/>
                    <a:gd name="connsiteY717" fmla="*/ 958053 h 2719086"/>
                    <a:gd name="connsiteX718" fmla="*/ 1079846 w 1416191"/>
                    <a:gd name="connsiteY718" fmla="*/ 967967 h 2719086"/>
                    <a:gd name="connsiteX719" fmla="*/ 1079846 w 1416191"/>
                    <a:gd name="connsiteY719" fmla="*/ 1001955 h 2719086"/>
                    <a:gd name="connsiteX720" fmla="*/ 1017534 w 1416191"/>
                    <a:gd name="connsiteY720" fmla="*/ 1003371 h 2719086"/>
                    <a:gd name="connsiteX721" fmla="*/ 728631 w 1416191"/>
                    <a:gd name="connsiteY721" fmla="*/ 773948 h 2719086"/>
                    <a:gd name="connsiteX722" fmla="*/ 945308 w 1416191"/>
                    <a:gd name="connsiteY722" fmla="*/ 953805 h 2719086"/>
                    <a:gd name="connsiteX723" fmla="*/ 945308 w 1416191"/>
                    <a:gd name="connsiteY723" fmla="*/ 953805 h 2719086"/>
                    <a:gd name="connsiteX724" fmla="*/ 986377 w 1416191"/>
                    <a:gd name="connsiteY724" fmla="*/ 958053 h 2719086"/>
                    <a:gd name="connsiteX725" fmla="*/ 979296 w 1416191"/>
                    <a:gd name="connsiteY725" fmla="*/ 980712 h 2719086"/>
                    <a:gd name="connsiteX726" fmla="*/ 856088 w 1416191"/>
                    <a:gd name="connsiteY726" fmla="*/ 914151 h 2719086"/>
                    <a:gd name="connsiteX727" fmla="*/ 856088 w 1416191"/>
                    <a:gd name="connsiteY727" fmla="*/ 914151 h 2719086"/>
                    <a:gd name="connsiteX728" fmla="*/ 833429 w 1416191"/>
                    <a:gd name="connsiteY728" fmla="*/ 926897 h 2719086"/>
                    <a:gd name="connsiteX729" fmla="*/ 772532 w 1416191"/>
                    <a:gd name="connsiteY729" fmla="*/ 868833 h 2719086"/>
                    <a:gd name="connsiteX730" fmla="*/ 772532 w 1416191"/>
                    <a:gd name="connsiteY730" fmla="*/ 868833 h 2719086"/>
                    <a:gd name="connsiteX731" fmla="*/ 574266 w 1416191"/>
                    <a:gd name="connsiteY731" fmla="*/ 840509 h 2719086"/>
                    <a:gd name="connsiteX732" fmla="*/ 571433 w 1416191"/>
                    <a:gd name="connsiteY732" fmla="*/ 820683 h 2719086"/>
                    <a:gd name="connsiteX733" fmla="*/ 728631 w 1416191"/>
                    <a:gd name="connsiteY733" fmla="*/ 773948 h 2719086"/>
                    <a:gd name="connsiteX734" fmla="*/ 725798 w 1416191"/>
                    <a:gd name="connsiteY734" fmla="*/ 1017533 h 2719086"/>
                    <a:gd name="connsiteX735" fmla="*/ 649324 w 1416191"/>
                    <a:gd name="connsiteY735" fmla="*/ 1153488 h 2719086"/>
                    <a:gd name="connsiteX736" fmla="*/ 619584 w 1416191"/>
                    <a:gd name="connsiteY736" fmla="*/ 1075597 h 2719086"/>
                    <a:gd name="connsiteX737" fmla="*/ 619584 w 1416191"/>
                    <a:gd name="connsiteY737" fmla="*/ 1075597 h 2719086"/>
                    <a:gd name="connsiteX738" fmla="*/ 565769 w 1416191"/>
                    <a:gd name="connsiteY738" fmla="*/ 1194557 h 2719086"/>
                    <a:gd name="connsiteX739" fmla="*/ 443976 w 1416191"/>
                    <a:gd name="connsiteY739" fmla="*/ 1157736 h 2719086"/>
                    <a:gd name="connsiteX740" fmla="*/ 679064 w 1416191"/>
                    <a:gd name="connsiteY740" fmla="*/ 1020365 h 2719086"/>
                    <a:gd name="connsiteX741" fmla="*/ 725798 w 1416191"/>
                    <a:gd name="connsiteY741" fmla="*/ 1017533 h 2719086"/>
                    <a:gd name="connsiteX742" fmla="*/ 622416 w 1416191"/>
                    <a:gd name="connsiteY742" fmla="*/ 1293690 h 2719086"/>
                    <a:gd name="connsiteX743" fmla="*/ 602590 w 1416191"/>
                    <a:gd name="connsiteY743" fmla="*/ 1305020 h 2719086"/>
                    <a:gd name="connsiteX744" fmla="*/ 604006 w 1416191"/>
                    <a:gd name="connsiteY744" fmla="*/ 1295107 h 2719086"/>
                    <a:gd name="connsiteX745" fmla="*/ 622416 w 1416191"/>
                    <a:gd name="connsiteY745" fmla="*/ 1293690 h 2719086"/>
                    <a:gd name="connsiteX746" fmla="*/ 657821 w 1416191"/>
                    <a:gd name="connsiteY746" fmla="*/ 1608085 h 2719086"/>
                    <a:gd name="connsiteX747" fmla="*/ 599757 w 1416191"/>
                    <a:gd name="connsiteY747" fmla="*/ 1634993 h 2719086"/>
                    <a:gd name="connsiteX748" fmla="*/ 596925 w 1416191"/>
                    <a:gd name="connsiteY748" fmla="*/ 1623663 h 2719086"/>
                    <a:gd name="connsiteX749" fmla="*/ 657821 w 1416191"/>
                    <a:gd name="connsiteY749" fmla="*/ 1608085 h 2719086"/>
                    <a:gd name="connsiteX750" fmla="*/ 459554 w 1416191"/>
                    <a:gd name="connsiteY750" fmla="*/ 1640657 h 2719086"/>
                    <a:gd name="connsiteX751" fmla="*/ 548774 w 1416191"/>
                    <a:gd name="connsiteY751" fmla="*/ 1596755 h 2719086"/>
                    <a:gd name="connsiteX752" fmla="*/ 541693 w 1416191"/>
                    <a:gd name="connsiteY752" fmla="*/ 1634993 h 2719086"/>
                    <a:gd name="connsiteX753" fmla="*/ 482213 w 1416191"/>
                    <a:gd name="connsiteY753" fmla="*/ 1649154 h 2719086"/>
                    <a:gd name="connsiteX754" fmla="*/ 459554 w 1416191"/>
                    <a:gd name="connsiteY754" fmla="*/ 1640657 h 2719086"/>
                    <a:gd name="connsiteX755" fmla="*/ 451057 w 1416191"/>
                    <a:gd name="connsiteY755" fmla="*/ 1300771 h 2719086"/>
                    <a:gd name="connsiteX756" fmla="*/ 519034 w 1416191"/>
                    <a:gd name="connsiteY756" fmla="*/ 1297939 h 2719086"/>
                    <a:gd name="connsiteX757" fmla="*/ 502040 w 1416191"/>
                    <a:gd name="connsiteY757" fmla="*/ 1336176 h 2719086"/>
                    <a:gd name="connsiteX758" fmla="*/ 451057 w 1416191"/>
                    <a:gd name="connsiteY758" fmla="*/ 1300771 h 2719086"/>
                    <a:gd name="connsiteX759" fmla="*/ 594092 w 1416191"/>
                    <a:gd name="connsiteY759" fmla="*/ 1625079 h 2719086"/>
                    <a:gd name="connsiteX760" fmla="*/ 596925 w 1416191"/>
                    <a:gd name="connsiteY760" fmla="*/ 1636408 h 2719086"/>
                    <a:gd name="connsiteX761" fmla="*/ 538861 w 1416191"/>
                    <a:gd name="connsiteY761" fmla="*/ 1663316 h 2719086"/>
                    <a:gd name="connsiteX762" fmla="*/ 543110 w 1416191"/>
                    <a:gd name="connsiteY762" fmla="*/ 1637825 h 2719086"/>
                    <a:gd name="connsiteX763" fmla="*/ 594092 w 1416191"/>
                    <a:gd name="connsiteY763" fmla="*/ 1625079 h 2719086"/>
                    <a:gd name="connsiteX764" fmla="*/ 483629 w 1416191"/>
                    <a:gd name="connsiteY764" fmla="*/ 1374413 h 2719086"/>
                    <a:gd name="connsiteX765" fmla="*/ 456722 w 1416191"/>
                    <a:gd name="connsiteY765" fmla="*/ 1433893 h 2719086"/>
                    <a:gd name="connsiteX766" fmla="*/ 412820 w 1416191"/>
                    <a:gd name="connsiteY766" fmla="*/ 1415483 h 2719086"/>
                    <a:gd name="connsiteX767" fmla="*/ 483629 w 1416191"/>
                    <a:gd name="connsiteY767" fmla="*/ 1374413 h 2719086"/>
                    <a:gd name="connsiteX768" fmla="*/ 523283 w 1416191"/>
                    <a:gd name="connsiteY768" fmla="*/ 1351754 h 2719086"/>
                    <a:gd name="connsiteX769" fmla="*/ 599757 w 1416191"/>
                    <a:gd name="connsiteY769" fmla="*/ 1307852 h 2719086"/>
                    <a:gd name="connsiteX770" fmla="*/ 584179 w 1416191"/>
                    <a:gd name="connsiteY770" fmla="*/ 1394240 h 2719086"/>
                    <a:gd name="connsiteX771" fmla="*/ 523283 w 1416191"/>
                    <a:gd name="connsiteY771" fmla="*/ 1351754 h 2719086"/>
                    <a:gd name="connsiteX772" fmla="*/ 571433 w 1416191"/>
                    <a:gd name="connsiteY772" fmla="*/ 1547189 h 2719086"/>
                    <a:gd name="connsiteX773" fmla="*/ 561520 w 1416191"/>
                    <a:gd name="connsiteY773" fmla="*/ 1542940 h 2719086"/>
                    <a:gd name="connsiteX774" fmla="*/ 565769 w 1416191"/>
                    <a:gd name="connsiteY774" fmla="*/ 1523113 h 2719086"/>
                    <a:gd name="connsiteX775" fmla="*/ 571433 w 1416191"/>
                    <a:gd name="connsiteY775" fmla="*/ 1547189 h 2719086"/>
                    <a:gd name="connsiteX776" fmla="*/ 568601 w 1416191"/>
                    <a:gd name="connsiteY776" fmla="*/ 1487708 h 2719086"/>
                    <a:gd name="connsiteX777" fmla="*/ 564352 w 1416191"/>
                    <a:gd name="connsiteY777" fmla="*/ 1513200 h 2719086"/>
                    <a:gd name="connsiteX778" fmla="*/ 553023 w 1416191"/>
                    <a:gd name="connsiteY778" fmla="*/ 1476379 h 2719086"/>
                    <a:gd name="connsiteX779" fmla="*/ 555855 w 1416191"/>
                    <a:gd name="connsiteY779" fmla="*/ 1477795 h 2719086"/>
                    <a:gd name="connsiteX780" fmla="*/ 568601 w 1416191"/>
                    <a:gd name="connsiteY780" fmla="*/ 1487708 h 2719086"/>
                    <a:gd name="connsiteX781" fmla="*/ 557271 w 1416191"/>
                    <a:gd name="connsiteY781" fmla="*/ 1477795 h 2719086"/>
                    <a:gd name="connsiteX782" fmla="*/ 548774 w 1416191"/>
                    <a:gd name="connsiteY782" fmla="*/ 1472131 h 2719086"/>
                    <a:gd name="connsiteX783" fmla="*/ 548774 w 1416191"/>
                    <a:gd name="connsiteY783" fmla="*/ 1472131 h 2719086"/>
                    <a:gd name="connsiteX784" fmla="*/ 550190 w 1416191"/>
                    <a:gd name="connsiteY784" fmla="*/ 1474963 h 2719086"/>
                    <a:gd name="connsiteX785" fmla="*/ 458138 w 1416191"/>
                    <a:gd name="connsiteY785" fmla="*/ 1435310 h 2719086"/>
                    <a:gd name="connsiteX786" fmla="*/ 486462 w 1416191"/>
                    <a:gd name="connsiteY786" fmla="*/ 1372997 h 2719086"/>
                    <a:gd name="connsiteX787" fmla="*/ 521867 w 1416191"/>
                    <a:gd name="connsiteY787" fmla="*/ 1353170 h 2719086"/>
                    <a:gd name="connsiteX788" fmla="*/ 584179 w 1416191"/>
                    <a:gd name="connsiteY788" fmla="*/ 1397072 h 2719086"/>
                    <a:gd name="connsiteX789" fmla="*/ 568601 w 1416191"/>
                    <a:gd name="connsiteY789" fmla="*/ 1483460 h 2719086"/>
                    <a:gd name="connsiteX790" fmla="*/ 557271 w 1416191"/>
                    <a:gd name="connsiteY790" fmla="*/ 1477795 h 2719086"/>
                    <a:gd name="connsiteX791" fmla="*/ 571433 w 1416191"/>
                    <a:gd name="connsiteY791" fmla="*/ 1548605 h 2719086"/>
                    <a:gd name="connsiteX792" fmla="*/ 579931 w 1416191"/>
                    <a:gd name="connsiteY792" fmla="*/ 1578345 h 2719086"/>
                    <a:gd name="connsiteX793" fmla="*/ 551607 w 1416191"/>
                    <a:gd name="connsiteY793" fmla="*/ 1592507 h 2719086"/>
                    <a:gd name="connsiteX794" fmla="*/ 560104 w 1416191"/>
                    <a:gd name="connsiteY794" fmla="*/ 1544356 h 2719086"/>
                    <a:gd name="connsiteX795" fmla="*/ 571433 w 1416191"/>
                    <a:gd name="connsiteY795" fmla="*/ 1548605 h 2719086"/>
                    <a:gd name="connsiteX796" fmla="*/ 612503 w 1416191"/>
                    <a:gd name="connsiteY796" fmla="*/ 1562767 h 2719086"/>
                    <a:gd name="connsiteX797" fmla="*/ 582763 w 1416191"/>
                    <a:gd name="connsiteY797" fmla="*/ 1576929 h 2719086"/>
                    <a:gd name="connsiteX798" fmla="*/ 574266 w 1416191"/>
                    <a:gd name="connsiteY798" fmla="*/ 1548605 h 2719086"/>
                    <a:gd name="connsiteX799" fmla="*/ 612503 w 1416191"/>
                    <a:gd name="connsiteY799" fmla="*/ 1562767 h 2719086"/>
                    <a:gd name="connsiteX800" fmla="*/ 572850 w 1416191"/>
                    <a:gd name="connsiteY800" fmla="*/ 1547189 h 2719086"/>
                    <a:gd name="connsiteX801" fmla="*/ 564352 w 1416191"/>
                    <a:gd name="connsiteY801" fmla="*/ 1518865 h 2719086"/>
                    <a:gd name="connsiteX802" fmla="*/ 570017 w 1416191"/>
                    <a:gd name="connsiteY802" fmla="*/ 1490541 h 2719086"/>
                    <a:gd name="connsiteX803" fmla="*/ 645075 w 1416191"/>
                    <a:gd name="connsiteY803" fmla="*/ 1547189 h 2719086"/>
                    <a:gd name="connsiteX804" fmla="*/ 613919 w 1416191"/>
                    <a:gd name="connsiteY804" fmla="*/ 1562767 h 2719086"/>
                    <a:gd name="connsiteX805" fmla="*/ 572850 w 1416191"/>
                    <a:gd name="connsiteY805" fmla="*/ 1547189 h 2719086"/>
                    <a:gd name="connsiteX806" fmla="*/ 550190 w 1416191"/>
                    <a:gd name="connsiteY806" fmla="*/ 1476379 h 2719086"/>
                    <a:gd name="connsiteX807" fmla="*/ 562936 w 1416191"/>
                    <a:gd name="connsiteY807" fmla="*/ 1518865 h 2719086"/>
                    <a:gd name="connsiteX808" fmla="*/ 558688 w 1416191"/>
                    <a:gd name="connsiteY808" fmla="*/ 1542940 h 2719086"/>
                    <a:gd name="connsiteX809" fmla="*/ 429814 w 1416191"/>
                    <a:gd name="connsiteY809" fmla="*/ 1499038 h 2719086"/>
                    <a:gd name="connsiteX810" fmla="*/ 458138 w 1416191"/>
                    <a:gd name="connsiteY810" fmla="*/ 1436726 h 2719086"/>
                    <a:gd name="connsiteX811" fmla="*/ 550190 w 1416191"/>
                    <a:gd name="connsiteY811" fmla="*/ 1476379 h 2719086"/>
                    <a:gd name="connsiteX812" fmla="*/ 581347 w 1416191"/>
                    <a:gd name="connsiteY812" fmla="*/ 1581177 h 2719086"/>
                    <a:gd name="connsiteX813" fmla="*/ 594092 w 1416191"/>
                    <a:gd name="connsiteY813" fmla="*/ 1623663 h 2719086"/>
                    <a:gd name="connsiteX814" fmla="*/ 544526 w 1416191"/>
                    <a:gd name="connsiteY814" fmla="*/ 1636408 h 2719086"/>
                    <a:gd name="connsiteX815" fmla="*/ 551607 w 1416191"/>
                    <a:gd name="connsiteY815" fmla="*/ 1596755 h 2719086"/>
                    <a:gd name="connsiteX816" fmla="*/ 581347 w 1416191"/>
                    <a:gd name="connsiteY816" fmla="*/ 1581177 h 2719086"/>
                    <a:gd name="connsiteX817" fmla="*/ 676231 w 1416191"/>
                    <a:gd name="connsiteY817" fmla="*/ 1531610 h 2719086"/>
                    <a:gd name="connsiteX818" fmla="*/ 647908 w 1416191"/>
                    <a:gd name="connsiteY818" fmla="*/ 1545772 h 2719086"/>
                    <a:gd name="connsiteX819" fmla="*/ 570017 w 1416191"/>
                    <a:gd name="connsiteY819" fmla="*/ 1487708 h 2719086"/>
                    <a:gd name="connsiteX820" fmla="*/ 570017 w 1416191"/>
                    <a:gd name="connsiteY820" fmla="*/ 1486292 h 2719086"/>
                    <a:gd name="connsiteX821" fmla="*/ 676231 w 1416191"/>
                    <a:gd name="connsiteY821" fmla="*/ 1531610 h 2719086"/>
                    <a:gd name="connsiteX822" fmla="*/ 487878 w 1416191"/>
                    <a:gd name="connsiteY822" fmla="*/ 1370165 h 2719086"/>
                    <a:gd name="connsiteX823" fmla="*/ 502040 w 1416191"/>
                    <a:gd name="connsiteY823" fmla="*/ 1339008 h 2719086"/>
                    <a:gd name="connsiteX824" fmla="*/ 520450 w 1416191"/>
                    <a:gd name="connsiteY824" fmla="*/ 1351754 h 2719086"/>
                    <a:gd name="connsiteX825" fmla="*/ 487878 w 1416191"/>
                    <a:gd name="connsiteY825" fmla="*/ 1370165 h 2719086"/>
                    <a:gd name="connsiteX826" fmla="*/ 595509 w 1416191"/>
                    <a:gd name="connsiteY826" fmla="*/ 1622246 h 2719086"/>
                    <a:gd name="connsiteX827" fmla="*/ 582763 w 1416191"/>
                    <a:gd name="connsiteY827" fmla="*/ 1579761 h 2719086"/>
                    <a:gd name="connsiteX828" fmla="*/ 615335 w 1416191"/>
                    <a:gd name="connsiteY828" fmla="*/ 1564183 h 2719086"/>
                    <a:gd name="connsiteX829" fmla="*/ 696058 w 1416191"/>
                    <a:gd name="connsiteY829" fmla="*/ 1591091 h 2719086"/>
                    <a:gd name="connsiteX830" fmla="*/ 667734 w 1416191"/>
                    <a:gd name="connsiteY830" fmla="*/ 1603836 h 2719086"/>
                    <a:gd name="connsiteX831" fmla="*/ 595509 w 1416191"/>
                    <a:gd name="connsiteY831" fmla="*/ 1622246 h 2719086"/>
                    <a:gd name="connsiteX832" fmla="*/ 647908 w 1416191"/>
                    <a:gd name="connsiteY832" fmla="*/ 1548605 h 2719086"/>
                    <a:gd name="connsiteX833" fmla="*/ 701723 w 1416191"/>
                    <a:gd name="connsiteY833" fmla="*/ 1589674 h 2719086"/>
                    <a:gd name="connsiteX834" fmla="*/ 698891 w 1416191"/>
                    <a:gd name="connsiteY834" fmla="*/ 1591091 h 2719086"/>
                    <a:gd name="connsiteX835" fmla="*/ 618168 w 1416191"/>
                    <a:gd name="connsiteY835" fmla="*/ 1564183 h 2719086"/>
                    <a:gd name="connsiteX836" fmla="*/ 647908 w 1416191"/>
                    <a:gd name="connsiteY836" fmla="*/ 1548605 h 2719086"/>
                    <a:gd name="connsiteX837" fmla="*/ 571433 w 1416191"/>
                    <a:gd name="connsiteY837" fmla="*/ 1483460 h 2719086"/>
                    <a:gd name="connsiteX838" fmla="*/ 587012 w 1416191"/>
                    <a:gd name="connsiteY838" fmla="*/ 1398488 h 2719086"/>
                    <a:gd name="connsiteX839" fmla="*/ 734295 w 1416191"/>
                    <a:gd name="connsiteY839" fmla="*/ 1503287 h 2719086"/>
                    <a:gd name="connsiteX840" fmla="*/ 679064 w 1416191"/>
                    <a:gd name="connsiteY840" fmla="*/ 1530194 h 2719086"/>
                    <a:gd name="connsiteX841" fmla="*/ 571433 w 1416191"/>
                    <a:gd name="connsiteY841" fmla="*/ 1483460 h 2719086"/>
                    <a:gd name="connsiteX842" fmla="*/ 599757 w 1416191"/>
                    <a:gd name="connsiteY842" fmla="*/ 1305020 h 2719086"/>
                    <a:gd name="connsiteX843" fmla="*/ 521867 w 1416191"/>
                    <a:gd name="connsiteY843" fmla="*/ 1350338 h 2719086"/>
                    <a:gd name="connsiteX844" fmla="*/ 503456 w 1416191"/>
                    <a:gd name="connsiteY844" fmla="*/ 1336176 h 2719086"/>
                    <a:gd name="connsiteX845" fmla="*/ 521867 w 1416191"/>
                    <a:gd name="connsiteY845" fmla="*/ 1296523 h 2719086"/>
                    <a:gd name="connsiteX846" fmla="*/ 604006 w 1416191"/>
                    <a:gd name="connsiteY846" fmla="*/ 1293690 h 2719086"/>
                    <a:gd name="connsiteX847" fmla="*/ 599757 w 1416191"/>
                    <a:gd name="connsiteY847" fmla="*/ 1305020 h 2719086"/>
                    <a:gd name="connsiteX848" fmla="*/ 598341 w 1416191"/>
                    <a:gd name="connsiteY848" fmla="*/ 1637825 h 2719086"/>
                    <a:gd name="connsiteX849" fmla="*/ 619584 w 1416191"/>
                    <a:gd name="connsiteY849" fmla="*/ 1707218 h 2719086"/>
                    <a:gd name="connsiteX850" fmla="*/ 528948 w 1416191"/>
                    <a:gd name="connsiteY850" fmla="*/ 1722796 h 2719086"/>
                    <a:gd name="connsiteX851" fmla="*/ 538861 w 1416191"/>
                    <a:gd name="connsiteY851" fmla="*/ 1664732 h 2719086"/>
                    <a:gd name="connsiteX852" fmla="*/ 598341 w 1416191"/>
                    <a:gd name="connsiteY852" fmla="*/ 1637825 h 2719086"/>
                    <a:gd name="connsiteX853" fmla="*/ 705972 w 1416191"/>
                    <a:gd name="connsiteY853" fmla="*/ 1595339 h 2719086"/>
                    <a:gd name="connsiteX854" fmla="*/ 679064 w 1416191"/>
                    <a:gd name="connsiteY854" fmla="*/ 1602420 h 2719086"/>
                    <a:gd name="connsiteX855" fmla="*/ 698891 w 1416191"/>
                    <a:gd name="connsiteY855" fmla="*/ 1593923 h 2719086"/>
                    <a:gd name="connsiteX856" fmla="*/ 705972 w 1416191"/>
                    <a:gd name="connsiteY856" fmla="*/ 1595339 h 2719086"/>
                    <a:gd name="connsiteX857" fmla="*/ 830596 w 1416191"/>
                    <a:gd name="connsiteY857" fmla="*/ 1285193 h 2719086"/>
                    <a:gd name="connsiteX858" fmla="*/ 864585 w 1416191"/>
                    <a:gd name="connsiteY858" fmla="*/ 1392824 h 2719086"/>
                    <a:gd name="connsiteX859" fmla="*/ 864585 w 1416191"/>
                    <a:gd name="connsiteY859" fmla="*/ 1392824 h 2719086"/>
                    <a:gd name="connsiteX860" fmla="*/ 895741 w 1416191"/>
                    <a:gd name="connsiteY860" fmla="*/ 1282361 h 2719086"/>
                    <a:gd name="connsiteX861" fmla="*/ 1051522 w 1416191"/>
                    <a:gd name="connsiteY861" fmla="*/ 1276696 h 2719086"/>
                    <a:gd name="connsiteX862" fmla="*/ 1051522 w 1416191"/>
                    <a:gd name="connsiteY862" fmla="*/ 1276696 h 2719086"/>
                    <a:gd name="connsiteX863" fmla="*/ 1051522 w 1416191"/>
                    <a:gd name="connsiteY863" fmla="*/ 1275280 h 2719086"/>
                    <a:gd name="connsiteX864" fmla="*/ 1051522 w 1416191"/>
                    <a:gd name="connsiteY864" fmla="*/ 1275280 h 2719086"/>
                    <a:gd name="connsiteX865" fmla="*/ 904238 w 1416191"/>
                    <a:gd name="connsiteY865" fmla="*/ 1252621 h 2719086"/>
                    <a:gd name="connsiteX866" fmla="*/ 936811 w 1416191"/>
                    <a:gd name="connsiteY866" fmla="*/ 1136493 h 2719086"/>
                    <a:gd name="connsiteX867" fmla="*/ 1057187 w 1416191"/>
                    <a:gd name="connsiteY867" fmla="*/ 1143574 h 2719086"/>
                    <a:gd name="connsiteX868" fmla="*/ 1197390 w 1416191"/>
                    <a:gd name="connsiteY868" fmla="*/ 1276696 h 2719086"/>
                    <a:gd name="connsiteX869" fmla="*/ 772532 w 1416191"/>
                    <a:gd name="connsiteY869" fmla="*/ 1486292 h 2719086"/>
                    <a:gd name="connsiteX870" fmla="*/ 700307 w 1416191"/>
                    <a:gd name="connsiteY870" fmla="*/ 1292274 h 2719086"/>
                    <a:gd name="connsiteX871" fmla="*/ 830596 w 1416191"/>
                    <a:gd name="connsiteY871" fmla="*/ 1285193 h 2719086"/>
                    <a:gd name="connsiteX872" fmla="*/ 986377 w 1416191"/>
                    <a:gd name="connsiteY872" fmla="*/ 955221 h 2719086"/>
                    <a:gd name="connsiteX873" fmla="*/ 945308 w 1416191"/>
                    <a:gd name="connsiteY873" fmla="*/ 950972 h 2719086"/>
                    <a:gd name="connsiteX874" fmla="*/ 730047 w 1416191"/>
                    <a:gd name="connsiteY874" fmla="*/ 772532 h 2719086"/>
                    <a:gd name="connsiteX875" fmla="*/ 1014701 w 1416191"/>
                    <a:gd name="connsiteY875" fmla="*/ 686145 h 2719086"/>
                    <a:gd name="connsiteX876" fmla="*/ 1062852 w 1416191"/>
                    <a:gd name="connsiteY876" fmla="*/ 681896 h 2719086"/>
                    <a:gd name="connsiteX877" fmla="*/ 986377 w 1416191"/>
                    <a:gd name="connsiteY877" fmla="*/ 955221 h 2719086"/>
                    <a:gd name="connsiteX878" fmla="*/ 728631 w 1416191"/>
                    <a:gd name="connsiteY878" fmla="*/ 397241 h 2719086"/>
                    <a:gd name="connsiteX879" fmla="*/ 748457 w 1416191"/>
                    <a:gd name="connsiteY879" fmla="*/ 385912 h 2719086"/>
                    <a:gd name="connsiteX880" fmla="*/ 793775 w 1416191"/>
                    <a:gd name="connsiteY880" fmla="*/ 408571 h 2719086"/>
                    <a:gd name="connsiteX881" fmla="*/ 793775 w 1416191"/>
                    <a:gd name="connsiteY881" fmla="*/ 418484 h 2719086"/>
                    <a:gd name="connsiteX882" fmla="*/ 728631 w 1416191"/>
                    <a:gd name="connsiteY882" fmla="*/ 397241 h 2719086"/>
                    <a:gd name="connsiteX883" fmla="*/ 749874 w 1416191"/>
                    <a:gd name="connsiteY883" fmla="*/ 384496 h 2719086"/>
                    <a:gd name="connsiteX884" fmla="*/ 790943 w 1416191"/>
                    <a:gd name="connsiteY884" fmla="*/ 360421 h 2719086"/>
                    <a:gd name="connsiteX885" fmla="*/ 792359 w 1416191"/>
                    <a:gd name="connsiteY885" fmla="*/ 405739 h 2719086"/>
                    <a:gd name="connsiteX886" fmla="*/ 749874 w 1416191"/>
                    <a:gd name="connsiteY886" fmla="*/ 384496 h 2719086"/>
                    <a:gd name="connsiteX887" fmla="*/ 902822 w 1416191"/>
                    <a:gd name="connsiteY887" fmla="*/ 292443 h 2719086"/>
                    <a:gd name="connsiteX888" fmla="*/ 793775 w 1416191"/>
                    <a:gd name="connsiteY888" fmla="*/ 356172 h 2719086"/>
                    <a:gd name="connsiteX889" fmla="*/ 792359 w 1416191"/>
                    <a:gd name="connsiteY889" fmla="*/ 306605 h 2719086"/>
                    <a:gd name="connsiteX890" fmla="*/ 792359 w 1416191"/>
                    <a:gd name="connsiteY890" fmla="*/ 306605 h 2719086"/>
                    <a:gd name="connsiteX891" fmla="*/ 742793 w 1416191"/>
                    <a:gd name="connsiteY891" fmla="*/ 247125 h 2719086"/>
                    <a:gd name="connsiteX892" fmla="*/ 744209 w 1416191"/>
                    <a:gd name="connsiteY892" fmla="*/ 247125 h 2719086"/>
                    <a:gd name="connsiteX893" fmla="*/ 744209 w 1416191"/>
                    <a:gd name="connsiteY893" fmla="*/ 245709 h 2719086"/>
                    <a:gd name="connsiteX894" fmla="*/ 739960 w 1416191"/>
                    <a:gd name="connsiteY894" fmla="*/ 244293 h 2719086"/>
                    <a:gd name="connsiteX895" fmla="*/ 669150 w 1416191"/>
                    <a:gd name="connsiteY895" fmla="*/ 159321 h 2719086"/>
                    <a:gd name="connsiteX896" fmla="*/ 902822 w 1416191"/>
                    <a:gd name="connsiteY896" fmla="*/ 292443 h 2719086"/>
                    <a:gd name="connsiteX897" fmla="*/ 511953 w 1416191"/>
                    <a:gd name="connsiteY897" fmla="*/ 170651 h 2719086"/>
                    <a:gd name="connsiteX898" fmla="*/ 485046 w 1416191"/>
                    <a:gd name="connsiteY898" fmla="*/ 221634 h 2719086"/>
                    <a:gd name="connsiteX899" fmla="*/ 738544 w 1416191"/>
                    <a:gd name="connsiteY899" fmla="*/ 247125 h 2719086"/>
                    <a:gd name="connsiteX900" fmla="*/ 788111 w 1416191"/>
                    <a:gd name="connsiteY900" fmla="*/ 308022 h 2719086"/>
                    <a:gd name="connsiteX901" fmla="*/ 789527 w 1416191"/>
                    <a:gd name="connsiteY901" fmla="*/ 359004 h 2719086"/>
                    <a:gd name="connsiteX902" fmla="*/ 747041 w 1416191"/>
                    <a:gd name="connsiteY902" fmla="*/ 384496 h 2719086"/>
                    <a:gd name="connsiteX903" fmla="*/ 676231 w 1416191"/>
                    <a:gd name="connsiteY903" fmla="*/ 349091 h 2719086"/>
                    <a:gd name="connsiteX904" fmla="*/ 686145 w 1416191"/>
                    <a:gd name="connsiteY904" fmla="*/ 258455 h 2719086"/>
                    <a:gd name="connsiteX905" fmla="*/ 686145 w 1416191"/>
                    <a:gd name="connsiteY905" fmla="*/ 258455 h 2719086"/>
                    <a:gd name="connsiteX906" fmla="*/ 621000 w 1416191"/>
                    <a:gd name="connsiteY906" fmla="*/ 322183 h 2719086"/>
                    <a:gd name="connsiteX907" fmla="*/ 595509 w 1416191"/>
                    <a:gd name="connsiteY907" fmla="*/ 309438 h 2719086"/>
                    <a:gd name="connsiteX908" fmla="*/ 595509 w 1416191"/>
                    <a:gd name="connsiteY908" fmla="*/ 309438 h 2719086"/>
                    <a:gd name="connsiteX909" fmla="*/ 544526 w 1416191"/>
                    <a:gd name="connsiteY909" fmla="*/ 342010 h 2719086"/>
                    <a:gd name="connsiteX910" fmla="*/ 407155 w 1416191"/>
                    <a:gd name="connsiteY910" fmla="*/ 299524 h 2719086"/>
                    <a:gd name="connsiteX911" fmla="*/ 366086 w 1416191"/>
                    <a:gd name="connsiteY911" fmla="*/ 268368 h 2719086"/>
                    <a:gd name="connsiteX912" fmla="*/ 475132 w 1416191"/>
                    <a:gd name="connsiteY912" fmla="*/ 162154 h 2719086"/>
                    <a:gd name="connsiteX913" fmla="*/ 511953 w 1416191"/>
                    <a:gd name="connsiteY913" fmla="*/ 170651 h 2719086"/>
                    <a:gd name="connsiteX914" fmla="*/ 363253 w 1416191"/>
                    <a:gd name="connsiteY914" fmla="*/ 265536 h 2719086"/>
                    <a:gd name="connsiteX915" fmla="*/ 363253 w 1416191"/>
                    <a:gd name="connsiteY915" fmla="*/ 265536 h 2719086"/>
                    <a:gd name="connsiteX916" fmla="*/ 401490 w 1416191"/>
                    <a:gd name="connsiteY916" fmla="*/ 295276 h 2719086"/>
                    <a:gd name="connsiteX917" fmla="*/ 359005 w 1416191"/>
                    <a:gd name="connsiteY917" fmla="*/ 282530 h 2719086"/>
                    <a:gd name="connsiteX918" fmla="*/ 360421 w 1416191"/>
                    <a:gd name="connsiteY918" fmla="*/ 240045 h 2719086"/>
                    <a:gd name="connsiteX919" fmla="*/ 360421 w 1416191"/>
                    <a:gd name="connsiteY919" fmla="*/ 240045 h 2719086"/>
                    <a:gd name="connsiteX920" fmla="*/ 326432 w 1416191"/>
                    <a:gd name="connsiteY920" fmla="*/ 272617 h 2719086"/>
                    <a:gd name="connsiteX921" fmla="*/ 269785 w 1416191"/>
                    <a:gd name="connsiteY921" fmla="*/ 254206 h 2719086"/>
                    <a:gd name="connsiteX922" fmla="*/ 266952 w 1416191"/>
                    <a:gd name="connsiteY922" fmla="*/ 169235 h 2719086"/>
                    <a:gd name="connsiteX923" fmla="*/ 302357 w 1416191"/>
                    <a:gd name="connsiteY923" fmla="*/ 102674 h 2719086"/>
                    <a:gd name="connsiteX924" fmla="*/ 343426 w 1416191"/>
                    <a:gd name="connsiteY924" fmla="*/ 115419 h 2719086"/>
                    <a:gd name="connsiteX925" fmla="*/ 475132 w 1416191"/>
                    <a:gd name="connsiteY925" fmla="*/ 159321 h 2719086"/>
                    <a:gd name="connsiteX926" fmla="*/ 363253 w 1416191"/>
                    <a:gd name="connsiteY926" fmla="*/ 265536 h 2719086"/>
                    <a:gd name="connsiteX927" fmla="*/ 224466 w 1416191"/>
                    <a:gd name="connsiteY927" fmla="*/ 693226 h 2719086"/>
                    <a:gd name="connsiteX928" fmla="*/ 285363 w 1416191"/>
                    <a:gd name="connsiteY928" fmla="*/ 657821 h 2719086"/>
                    <a:gd name="connsiteX929" fmla="*/ 337762 w 1416191"/>
                    <a:gd name="connsiteY929" fmla="*/ 732879 h 2719086"/>
                    <a:gd name="connsiteX930" fmla="*/ 326432 w 1416191"/>
                    <a:gd name="connsiteY930" fmla="*/ 745624 h 2719086"/>
                    <a:gd name="connsiteX931" fmla="*/ 224466 w 1416191"/>
                    <a:gd name="connsiteY931" fmla="*/ 693226 h 2719086"/>
                    <a:gd name="connsiteX932" fmla="*/ 344843 w 1416191"/>
                    <a:gd name="connsiteY932" fmla="*/ 756954 h 2719086"/>
                    <a:gd name="connsiteX933" fmla="*/ 343426 w 1416191"/>
                    <a:gd name="connsiteY933" fmla="*/ 807937 h 2719086"/>
                    <a:gd name="connsiteX934" fmla="*/ 285363 w 1416191"/>
                    <a:gd name="connsiteY934" fmla="*/ 799440 h 2719086"/>
                    <a:gd name="connsiteX935" fmla="*/ 326432 w 1416191"/>
                    <a:gd name="connsiteY935" fmla="*/ 748457 h 2719086"/>
                    <a:gd name="connsiteX936" fmla="*/ 344843 w 1416191"/>
                    <a:gd name="connsiteY936" fmla="*/ 756954 h 2719086"/>
                    <a:gd name="connsiteX937" fmla="*/ 346259 w 1416191"/>
                    <a:gd name="connsiteY937" fmla="*/ 809353 h 2719086"/>
                    <a:gd name="connsiteX938" fmla="*/ 397242 w 1416191"/>
                    <a:gd name="connsiteY938" fmla="*/ 816434 h 2719086"/>
                    <a:gd name="connsiteX939" fmla="*/ 425566 w 1416191"/>
                    <a:gd name="connsiteY939" fmla="*/ 857503 h 2719086"/>
                    <a:gd name="connsiteX940" fmla="*/ 425566 w 1416191"/>
                    <a:gd name="connsiteY940" fmla="*/ 857503 h 2719086"/>
                    <a:gd name="connsiteX941" fmla="*/ 465219 w 1416191"/>
                    <a:gd name="connsiteY941" fmla="*/ 851839 h 2719086"/>
                    <a:gd name="connsiteX942" fmla="*/ 507705 w 1416191"/>
                    <a:gd name="connsiteY942" fmla="*/ 839093 h 2719086"/>
                    <a:gd name="connsiteX943" fmla="*/ 577098 w 1416191"/>
                    <a:gd name="connsiteY943" fmla="*/ 874498 h 2719086"/>
                    <a:gd name="connsiteX944" fmla="*/ 577098 w 1416191"/>
                    <a:gd name="connsiteY944" fmla="*/ 880163 h 2719086"/>
                    <a:gd name="connsiteX945" fmla="*/ 340594 w 1416191"/>
                    <a:gd name="connsiteY945" fmla="*/ 986377 h 2719086"/>
                    <a:gd name="connsiteX946" fmla="*/ 346259 w 1416191"/>
                    <a:gd name="connsiteY946" fmla="*/ 809353 h 2719086"/>
                    <a:gd name="connsiteX947" fmla="*/ 772532 w 1416191"/>
                    <a:gd name="connsiteY947" fmla="*/ 870249 h 2719086"/>
                    <a:gd name="connsiteX948" fmla="*/ 832012 w 1416191"/>
                    <a:gd name="connsiteY948" fmla="*/ 926897 h 2719086"/>
                    <a:gd name="connsiteX949" fmla="*/ 677648 w 1416191"/>
                    <a:gd name="connsiteY949" fmla="*/ 1017533 h 2719086"/>
                    <a:gd name="connsiteX950" fmla="*/ 557271 w 1416191"/>
                    <a:gd name="connsiteY950" fmla="*/ 1023198 h 2719086"/>
                    <a:gd name="connsiteX951" fmla="*/ 592676 w 1416191"/>
                    <a:gd name="connsiteY951" fmla="*/ 990626 h 2719086"/>
                    <a:gd name="connsiteX952" fmla="*/ 592676 w 1416191"/>
                    <a:gd name="connsiteY952" fmla="*/ 990626 h 2719086"/>
                    <a:gd name="connsiteX953" fmla="*/ 578514 w 1416191"/>
                    <a:gd name="connsiteY953" fmla="*/ 882995 h 2719086"/>
                    <a:gd name="connsiteX954" fmla="*/ 585595 w 1416191"/>
                    <a:gd name="connsiteY954" fmla="*/ 880163 h 2719086"/>
                    <a:gd name="connsiteX955" fmla="*/ 577098 w 1416191"/>
                    <a:gd name="connsiteY955" fmla="*/ 875914 h 2719086"/>
                    <a:gd name="connsiteX956" fmla="*/ 572850 w 1416191"/>
                    <a:gd name="connsiteY956" fmla="*/ 844758 h 2719086"/>
                    <a:gd name="connsiteX957" fmla="*/ 772532 w 1416191"/>
                    <a:gd name="connsiteY957" fmla="*/ 870249 h 2719086"/>
                    <a:gd name="connsiteX958" fmla="*/ 609670 w 1416191"/>
                    <a:gd name="connsiteY958" fmla="*/ 1208719 h 2719086"/>
                    <a:gd name="connsiteX959" fmla="*/ 547358 w 1416191"/>
                    <a:gd name="connsiteY959" fmla="*/ 1238459 h 2719086"/>
                    <a:gd name="connsiteX960" fmla="*/ 567185 w 1416191"/>
                    <a:gd name="connsiteY960" fmla="*/ 1195973 h 2719086"/>
                    <a:gd name="connsiteX961" fmla="*/ 609670 w 1416191"/>
                    <a:gd name="connsiteY961" fmla="*/ 1208719 h 2719086"/>
                    <a:gd name="connsiteX962" fmla="*/ 615335 w 1416191"/>
                    <a:gd name="connsiteY962" fmla="*/ 1208719 h 2719086"/>
                    <a:gd name="connsiteX963" fmla="*/ 615335 w 1416191"/>
                    <a:gd name="connsiteY963" fmla="*/ 1208719 h 2719086"/>
                    <a:gd name="connsiteX964" fmla="*/ 568601 w 1416191"/>
                    <a:gd name="connsiteY964" fmla="*/ 1194557 h 2719086"/>
                    <a:gd name="connsiteX965" fmla="*/ 621000 w 1416191"/>
                    <a:gd name="connsiteY965" fmla="*/ 1081262 h 2719086"/>
                    <a:gd name="connsiteX966" fmla="*/ 649324 w 1416191"/>
                    <a:gd name="connsiteY966" fmla="*/ 1156320 h 2719086"/>
                    <a:gd name="connsiteX967" fmla="*/ 618168 w 1416191"/>
                    <a:gd name="connsiteY967" fmla="*/ 1211551 h 2719086"/>
                    <a:gd name="connsiteX968" fmla="*/ 604006 w 1416191"/>
                    <a:gd name="connsiteY968" fmla="*/ 1292274 h 2719086"/>
                    <a:gd name="connsiteX969" fmla="*/ 523283 w 1416191"/>
                    <a:gd name="connsiteY969" fmla="*/ 1295107 h 2719086"/>
                    <a:gd name="connsiteX970" fmla="*/ 547358 w 1416191"/>
                    <a:gd name="connsiteY970" fmla="*/ 1241291 h 2719086"/>
                    <a:gd name="connsiteX971" fmla="*/ 615335 w 1416191"/>
                    <a:gd name="connsiteY971" fmla="*/ 1208719 h 2719086"/>
                    <a:gd name="connsiteX972" fmla="*/ 519034 w 1416191"/>
                    <a:gd name="connsiteY972" fmla="*/ 1295107 h 2719086"/>
                    <a:gd name="connsiteX973" fmla="*/ 445392 w 1416191"/>
                    <a:gd name="connsiteY973" fmla="*/ 1297939 h 2719086"/>
                    <a:gd name="connsiteX974" fmla="*/ 445392 w 1416191"/>
                    <a:gd name="connsiteY974" fmla="*/ 1297939 h 2719086"/>
                    <a:gd name="connsiteX975" fmla="*/ 500624 w 1416191"/>
                    <a:gd name="connsiteY975" fmla="*/ 1337592 h 2719086"/>
                    <a:gd name="connsiteX976" fmla="*/ 485046 w 1416191"/>
                    <a:gd name="connsiteY976" fmla="*/ 1371581 h 2719086"/>
                    <a:gd name="connsiteX977" fmla="*/ 408571 w 1416191"/>
                    <a:gd name="connsiteY977" fmla="*/ 1415483 h 2719086"/>
                    <a:gd name="connsiteX978" fmla="*/ 408571 w 1416191"/>
                    <a:gd name="connsiteY978" fmla="*/ 1415483 h 2719086"/>
                    <a:gd name="connsiteX979" fmla="*/ 456722 w 1416191"/>
                    <a:gd name="connsiteY979" fmla="*/ 1436726 h 2719086"/>
                    <a:gd name="connsiteX980" fmla="*/ 428398 w 1416191"/>
                    <a:gd name="connsiteY980" fmla="*/ 1499038 h 2719086"/>
                    <a:gd name="connsiteX981" fmla="*/ 330681 w 1416191"/>
                    <a:gd name="connsiteY981" fmla="*/ 1466465 h 2719086"/>
                    <a:gd name="connsiteX982" fmla="*/ 363253 w 1416191"/>
                    <a:gd name="connsiteY982" fmla="*/ 1334760 h 2719086"/>
                    <a:gd name="connsiteX983" fmla="*/ 443976 w 1416191"/>
                    <a:gd name="connsiteY983" fmla="*/ 1293690 h 2719086"/>
                    <a:gd name="connsiteX984" fmla="*/ 544526 w 1416191"/>
                    <a:gd name="connsiteY984" fmla="*/ 1244124 h 2719086"/>
                    <a:gd name="connsiteX985" fmla="*/ 519034 w 1416191"/>
                    <a:gd name="connsiteY985" fmla="*/ 1295107 h 2719086"/>
                    <a:gd name="connsiteX986" fmla="*/ 456722 w 1416191"/>
                    <a:gd name="connsiteY986" fmla="*/ 1642073 h 2719086"/>
                    <a:gd name="connsiteX987" fmla="*/ 482213 w 1416191"/>
                    <a:gd name="connsiteY987" fmla="*/ 1651987 h 2719086"/>
                    <a:gd name="connsiteX988" fmla="*/ 482213 w 1416191"/>
                    <a:gd name="connsiteY988" fmla="*/ 1651987 h 2719086"/>
                    <a:gd name="connsiteX989" fmla="*/ 541693 w 1416191"/>
                    <a:gd name="connsiteY989" fmla="*/ 1637825 h 2719086"/>
                    <a:gd name="connsiteX990" fmla="*/ 537445 w 1416191"/>
                    <a:gd name="connsiteY990" fmla="*/ 1664732 h 2719086"/>
                    <a:gd name="connsiteX991" fmla="*/ 502040 w 1416191"/>
                    <a:gd name="connsiteY991" fmla="*/ 1681727 h 2719086"/>
                    <a:gd name="connsiteX992" fmla="*/ 442560 w 1416191"/>
                    <a:gd name="connsiteY992" fmla="*/ 1650570 h 2719086"/>
                    <a:gd name="connsiteX993" fmla="*/ 456722 w 1416191"/>
                    <a:gd name="connsiteY993" fmla="*/ 1642073 h 2719086"/>
                    <a:gd name="connsiteX994" fmla="*/ 629497 w 1416191"/>
                    <a:gd name="connsiteY994" fmla="*/ 1707218 h 2719086"/>
                    <a:gd name="connsiteX995" fmla="*/ 629497 w 1416191"/>
                    <a:gd name="connsiteY995" fmla="*/ 1707218 h 2719086"/>
                    <a:gd name="connsiteX996" fmla="*/ 621000 w 1416191"/>
                    <a:gd name="connsiteY996" fmla="*/ 1708634 h 2719086"/>
                    <a:gd name="connsiteX997" fmla="*/ 599757 w 1416191"/>
                    <a:gd name="connsiteY997" fmla="*/ 1637825 h 2719086"/>
                    <a:gd name="connsiteX998" fmla="*/ 669150 w 1416191"/>
                    <a:gd name="connsiteY998" fmla="*/ 1606669 h 2719086"/>
                    <a:gd name="connsiteX999" fmla="*/ 710220 w 1416191"/>
                    <a:gd name="connsiteY999" fmla="*/ 1596755 h 2719086"/>
                    <a:gd name="connsiteX1000" fmla="*/ 849007 w 1416191"/>
                    <a:gd name="connsiteY1000" fmla="*/ 1643489 h 2719086"/>
                    <a:gd name="connsiteX1001" fmla="*/ 756954 w 1416191"/>
                    <a:gd name="connsiteY1001" fmla="*/ 1744039 h 2719086"/>
                    <a:gd name="connsiteX1002" fmla="*/ 720133 w 1416191"/>
                    <a:gd name="connsiteY1002" fmla="*/ 1617998 h 2719086"/>
                    <a:gd name="connsiteX1003" fmla="*/ 720133 w 1416191"/>
                    <a:gd name="connsiteY1003" fmla="*/ 1616582 h 2719086"/>
                    <a:gd name="connsiteX1004" fmla="*/ 705972 w 1416191"/>
                    <a:gd name="connsiteY1004" fmla="*/ 1846005 h 2719086"/>
                    <a:gd name="connsiteX1005" fmla="*/ 662069 w 1416191"/>
                    <a:gd name="connsiteY1005" fmla="*/ 1846005 h 2719086"/>
                    <a:gd name="connsiteX1006" fmla="*/ 629497 w 1416191"/>
                    <a:gd name="connsiteY1006" fmla="*/ 1736958 h 2719086"/>
                    <a:gd name="connsiteX1007" fmla="*/ 629497 w 1416191"/>
                    <a:gd name="connsiteY1007" fmla="*/ 1707218 h 2719086"/>
                    <a:gd name="connsiteX1008" fmla="*/ 1060019 w 1416191"/>
                    <a:gd name="connsiteY1008" fmla="*/ 1140742 h 2719086"/>
                    <a:gd name="connsiteX1009" fmla="*/ 969383 w 1416191"/>
                    <a:gd name="connsiteY1009" fmla="*/ 1054354 h 2719086"/>
                    <a:gd name="connsiteX1010" fmla="*/ 1016117 w 1416191"/>
                    <a:gd name="connsiteY1010" fmla="*/ 1006203 h 2719086"/>
                    <a:gd name="connsiteX1011" fmla="*/ 1081262 w 1416191"/>
                    <a:gd name="connsiteY1011" fmla="*/ 1003371 h 2719086"/>
                    <a:gd name="connsiteX1012" fmla="*/ 1081262 w 1416191"/>
                    <a:gd name="connsiteY1012" fmla="*/ 1024614 h 2719086"/>
                    <a:gd name="connsiteX1013" fmla="*/ 1081262 w 1416191"/>
                    <a:gd name="connsiteY1013" fmla="*/ 1024614 h 2719086"/>
                    <a:gd name="connsiteX1014" fmla="*/ 1096840 w 1416191"/>
                    <a:gd name="connsiteY1014" fmla="*/ 1001955 h 2719086"/>
                    <a:gd name="connsiteX1015" fmla="*/ 1286610 w 1416191"/>
                    <a:gd name="connsiteY1015" fmla="*/ 994874 h 2719086"/>
                    <a:gd name="connsiteX1016" fmla="*/ 1256870 w 1416191"/>
                    <a:gd name="connsiteY1016" fmla="*/ 1153488 h 2719086"/>
                    <a:gd name="connsiteX1017" fmla="*/ 1060019 w 1416191"/>
                    <a:gd name="connsiteY1017" fmla="*/ 1140742 h 2719086"/>
                    <a:gd name="connsiteX1018" fmla="*/ 1079846 w 1416191"/>
                    <a:gd name="connsiteY1018" fmla="*/ 667734 h 2719086"/>
                    <a:gd name="connsiteX1019" fmla="*/ 1079846 w 1416191"/>
                    <a:gd name="connsiteY1019" fmla="*/ 680480 h 2719086"/>
                    <a:gd name="connsiteX1020" fmla="*/ 1065684 w 1416191"/>
                    <a:gd name="connsiteY1020" fmla="*/ 681896 h 2719086"/>
                    <a:gd name="connsiteX1021" fmla="*/ 1068517 w 1416191"/>
                    <a:gd name="connsiteY1021" fmla="*/ 671983 h 2719086"/>
                    <a:gd name="connsiteX1022" fmla="*/ 1079846 w 1416191"/>
                    <a:gd name="connsiteY1022" fmla="*/ 667734 h 2719086"/>
                    <a:gd name="connsiteX1023" fmla="*/ 1023198 w 1416191"/>
                    <a:gd name="connsiteY1023" fmla="*/ 683312 h 2719086"/>
                    <a:gd name="connsiteX1024" fmla="*/ 1065684 w 1416191"/>
                    <a:gd name="connsiteY1024" fmla="*/ 670566 h 2719086"/>
                    <a:gd name="connsiteX1025" fmla="*/ 1062852 w 1416191"/>
                    <a:gd name="connsiteY1025" fmla="*/ 680480 h 2719086"/>
                    <a:gd name="connsiteX1026" fmla="*/ 1023198 w 1416191"/>
                    <a:gd name="connsiteY1026" fmla="*/ 683312 h 2719086"/>
                    <a:gd name="connsiteX1027" fmla="*/ 344843 w 1416191"/>
                    <a:gd name="connsiteY1027" fmla="*/ 16286 h 2719086"/>
                    <a:gd name="connsiteX1028" fmla="*/ 300941 w 1416191"/>
                    <a:gd name="connsiteY1028" fmla="*/ 99841 h 2719086"/>
                    <a:gd name="connsiteX1029" fmla="*/ 264120 w 1416191"/>
                    <a:gd name="connsiteY1029" fmla="*/ 88512 h 2719086"/>
                    <a:gd name="connsiteX1030" fmla="*/ 262704 w 1416191"/>
                    <a:gd name="connsiteY1030" fmla="*/ 60188 h 2719086"/>
                    <a:gd name="connsiteX1031" fmla="*/ 344843 w 1416191"/>
                    <a:gd name="connsiteY1031" fmla="*/ 16286 h 2719086"/>
                    <a:gd name="connsiteX1032" fmla="*/ 126749 w 1416191"/>
                    <a:gd name="connsiteY1032" fmla="*/ 426981 h 2719086"/>
                    <a:gd name="connsiteX1033" fmla="*/ 92761 w 1416191"/>
                    <a:gd name="connsiteY1033" fmla="*/ 492126 h 2719086"/>
                    <a:gd name="connsiteX1034" fmla="*/ 140911 w 1416191"/>
                    <a:gd name="connsiteY1034" fmla="*/ 446808 h 2719086"/>
                    <a:gd name="connsiteX1035" fmla="*/ 184813 w 1416191"/>
                    <a:gd name="connsiteY1035" fmla="*/ 509121 h 2719086"/>
                    <a:gd name="connsiteX1036" fmla="*/ 12038 w 1416191"/>
                    <a:gd name="connsiteY1036" fmla="*/ 625248 h 2719086"/>
                    <a:gd name="connsiteX1037" fmla="*/ 99842 w 1416191"/>
                    <a:gd name="connsiteY1037" fmla="*/ 385912 h 2719086"/>
                    <a:gd name="connsiteX1038" fmla="*/ 126749 w 1416191"/>
                    <a:gd name="connsiteY1038" fmla="*/ 426981 h 2719086"/>
                    <a:gd name="connsiteX1039" fmla="*/ 230131 w 1416191"/>
                    <a:gd name="connsiteY1039" fmla="*/ 360421 h 2719086"/>
                    <a:gd name="connsiteX1040" fmla="*/ 139495 w 1416191"/>
                    <a:gd name="connsiteY1040" fmla="*/ 443976 h 2719086"/>
                    <a:gd name="connsiteX1041" fmla="*/ 128165 w 1416191"/>
                    <a:gd name="connsiteY1041" fmla="*/ 426981 h 2719086"/>
                    <a:gd name="connsiteX1042" fmla="*/ 183397 w 1416191"/>
                    <a:gd name="connsiteY1042" fmla="*/ 322183 h 2719086"/>
                    <a:gd name="connsiteX1043" fmla="*/ 230131 w 1416191"/>
                    <a:gd name="connsiteY1043" fmla="*/ 360421 h 2719086"/>
                    <a:gd name="connsiteX1044" fmla="*/ 197559 w 1416191"/>
                    <a:gd name="connsiteY1044" fmla="*/ 293860 h 2719086"/>
                    <a:gd name="connsiteX1045" fmla="*/ 184813 w 1416191"/>
                    <a:gd name="connsiteY1045" fmla="*/ 319351 h 2719086"/>
                    <a:gd name="connsiteX1046" fmla="*/ 128165 w 1416191"/>
                    <a:gd name="connsiteY1046" fmla="*/ 272617 h 2719086"/>
                    <a:gd name="connsiteX1047" fmla="*/ 197559 w 1416191"/>
                    <a:gd name="connsiteY1047" fmla="*/ 293860 h 2719086"/>
                    <a:gd name="connsiteX1048" fmla="*/ 139495 w 1416191"/>
                    <a:gd name="connsiteY1048" fmla="*/ 445392 h 2719086"/>
                    <a:gd name="connsiteX1049" fmla="*/ 99842 w 1416191"/>
                    <a:gd name="connsiteY1049" fmla="*/ 482213 h 2719086"/>
                    <a:gd name="connsiteX1050" fmla="*/ 128165 w 1416191"/>
                    <a:gd name="connsiteY1050" fmla="*/ 429814 h 2719086"/>
                    <a:gd name="connsiteX1051" fmla="*/ 139495 w 1416191"/>
                    <a:gd name="connsiteY1051" fmla="*/ 445392 h 2719086"/>
                    <a:gd name="connsiteX1052" fmla="*/ 469468 w 1416191"/>
                    <a:gd name="connsiteY1052" fmla="*/ 1926727 h 2719086"/>
                    <a:gd name="connsiteX1053" fmla="*/ 509121 w 1416191"/>
                    <a:gd name="connsiteY1053" fmla="*/ 1829010 h 2719086"/>
                    <a:gd name="connsiteX1054" fmla="*/ 527531 w 1416191"/>
                    <a:gd name="connsiteY1054" fmla="*/ 1724212 h 2719086"/>
                    <a:gd name="connsiteX1055" fmla="*/ 618168 w 1416191"/>
                    <a:gd name="connsiteY1055" fmla="*/ 1708634 h 2719086"/>
                    <a:gd name="connsiteX1056" fmla="*/ 625249 w 1416191"/>
                    <a:gd name="connsiteY1056" fmla="*/ 1734126 h 2719086"/>
                    <a:gd name="connsiteX1057" fmla="*/ 623832 w 1416191"/>
                    <a:gd name="connsiteY1057" fmla="*/ 1843172 h 2719086"/>
                    <a:gd name="connsiteX1058" fmla="*/ 558688 w 1416191"/>
                    <a:gd name="connsiteY1058" fmla="*/ 1843172 h 2719086"/>
                    <a:gd name="connsiteX1059" fmla="*/ 558688 w 1416191"/>
                    <a:gd name="connsiteY1059" fmla="*/ 1843172 h 2719086"/>
                    <a:gd name="connsiteX1060" fmla="*/ 545942 w 1416191"/>
                    <a:gd name="connsiteY1060" fmla="*/ 1930976 h 2719086"/>
                    <a:gd name="connsiteX1061" fmla="*/ 469468 w 1416191"/>
                    <a:gd name="connsiteY1061" fmla="*/ 1926727 h 2719086"/>
                    <a:gd name="connsiteX1062" fmla="*/ 547358 w 1416191"/>
                    <a:gd name="connsiteY1062" fmla="*/ 1933808 h 2719086"/>
                    <a:gd name="connsiteX1063" fmla="*/ 533196 w 1416191"/>
                    <a:gd name="connsiteY1063" fmla="*/ 2025861 h 2719086"/>
                    <a:gd name="connsiteX1064" fmla="*/ 448225 w 1416191"/>
                    <a:gd name="connsiteY1064" fmla="*/ 1974878 h 2719086"/>
                    <a:gd name="connsiteX1065" fmla="*/ 466635 w 1416191"/>
                    <a:gd name="connsiteY1065" fmla="*/ 1929560 h 2719086"/>
                    <a:gd name="connsiteX1066" fmla="*/ 547358 w 1416191"/>
                    <a:gd name="connsiteY1066" fmla="*/ 1933808 h 2719086"/>
                    <a:gd name="connsiteX1067" fmla="*/ 533196 w 1416191"/>
                    <a:gd name="connsiteY1067" fmla="*/ 2027277 h 2719086"/>
                    <a:gd name="connsiteX1068" fmla="*/ 533196 w 1416191"/>
                    <a:gd name="connsiteY1068" fmla="*/ 2027277 h 2719086"/>
                    <a:gd name="connsiteX1069" fmla="*/ 432647 w 1416191"/>
                    <a:gd name="connsiteY1069" fmla="*/ 2014531 h 2719086"/>
                    <a:gd name="connsiteX1070" fmla="*/ 448225 w 1416191"/>
                    <a:gd name="connsiteY1070" fmla="*/ 1976294 h 2719086"/>
                    <a:gd name="connsiteX1071" fmla="*/ 533196 w 1416191"/>
                    <a:gd name="connsiteY1071" fmla="*/ 2027277 h 2719086"/>
                    <a:gd name="connsiteX1072" fmla="*/ 313687 w 1416191"/>
                    <a:gd name="connsiteY1072" fmla="*/ 2255284 h 2719086"/>
                    <a:gd name="connsiteX1073" fmla="*/ 347675 w 1416191"/>
                    <a:gd name="connsiteY1073" fmla="*/ 2221295 h 2719086"/>
                    <a:gd name="connsiteX1074" fmla="*/ 344843 w 1416191"/>
                    <a:gd name="connsiteY1074" fmla="*/ 2269446 h 2719086"/>
                    <a:gd name="connsiteX1075" fmla="*/ 313687 w 1416191"/>
                    <a:gd name="connsiteY1075" fmla="*/ 2255284 h 2719086"/>
                    <a:gd name="connsiteX1076" fmla="*/ 288195 w 1416191"/>
                    <a:gd name="connsiteY1076" fmla="*/ 2428059 h 2719086"/>
                    <a:gd name="connsiteX1077" fmla="*/ 257039 w 1416191"/>
                    <a:gd name="connsiteY1077" fmla="*/ 2323261 h 2719086"/>
                    <a:gd name="connsiteX1078" fmla="*/ 343426 w 1416191"/>
                    <a:gd name="connsiteY1078" fmla="*/ 2314764 h 2719086"/>
                    <a:gd name="connsiteX1079" fmla="*/ 339178 w 1416191"/>
                    <a:gd name="connsiteY1079" fmla="*/ 2379909 h 2719086"/>
                    <a:gd name="connsiteX1080" fmla="*/ 288195 w 1416191"/>
                    <a:gd name="connsiteY1080" fmla="*/ 2428059 h 2719086"/>
                    <a:gd name="connsiteX1081" fmla="*/ 289611 w 1416191"/>
                    <a:gd name="connsiteY1081" fmla="*/ 2433724 h 2719086"/>
                    <a:gd name="connsiteX1082" fmla="*/ 288195 w 1416191"/>
                    <a:gd name="connsiteY1082" fmla="*/ 2430892 h 2719086"/>
                    <a:gd name="connsiteX1083" fmla="*/ 339178 w 1416191"/>
                    <a:gd name="connsiteY1083" fmla="*/ 2384157 h 2719086"/>
                    <a:gd name="connsiteX1084" fmla="*/ 336345 w 1416191"/>
                    <a:gd name="connsiteY1084" fmla="*/ 2433724 h 2719086"/>
                    <a:gd name="connsiteX1085" fmla="*/ 289611 w 1416191"/>
                    <a:gd name="connsiteY1085" fmla="*/ 2433724 h 2719086"/>
                    <a:gd name="connsiteX1086" fmla="*/ 282530 w 1416191"/>
                    <a:gd name="connsiteY1086" fmla="*/ 2436556 h 2719086"/>
                    <a:gd name="connsiteX1087" fmla="*/ 288195 w 1416191"/>
                    <a:gd name="connsiteY1087" fmla="*/ 2436556 h 2719086"/>
                    <a:gd name="connsiteX1088" fmla="*/ 302357 w 1416191"/>
                    <a:gd name="connsiteY1088" fmla="*/ 2486123 h 2719086"/>
                    <a:gd name="connsiteX1089" fmla="*/ 298108 w 1416191"/>
                    <a:gd name="connsiteY1089" fmla="*/ 2494620 h 2719086"/>
                    <a:gd name="connsiteX1090" fmla="*/ 281114 w 1416191"/>
                    <a:gd name="connsiteY1090" fmla="*/ 2439389 h 2719086"/>
                    <a:gd name="connsiteX1091" fmla="*/ 282530 w 1416191"/>
                    <a:gd name="connsiteY1091" fmla="*/ 2436556 h 2719086"/>
                    <a:gd name="connsiteX1092" fmla="*/ 285363 w 1416191"/>
                    <a:gd name="connsiteY1092" fmla="*/ 2435140 h 2719086"/>
                    <a:gd name="connsiteX1093" fmla="*/ 288195 w 1416191"/>
                    <a:gd name="connsiteY1093" fmla="*/ 2432308 h 2719086"/>
                    <a:gd name="connsiteX1094" fmla="*/ 289611 w 1416191"/>
                    <a:gd name="connsiteY1094" fmla="*/ 2435140 h 2719086"/>
                    <a:gd name="connsiteX1095" fmla="*/ 285363 w 1416191"/>
                    <a:gd name="connsiteY1095" fmla="*/ 2435140 h 2719086"/>
                    <a:gd name="connsiteX1096" fmla="*/ 312270 w 1416191"/>
                    <a:gd name="connsiteY1096" fmla="*/ 2256700 h 2719086"/>
                    <a:gd name="connsiteX1097" fmla="*/ 344843 w 1416191"/>
                    <a:gd name="connsiteY1097" fmla="*/ 2270862 h 2719086"/>
                    <a:gd name="connsiteX1098" fmla="*/ 342010 w 1416191"/>
                    <a:gd name="connsiteY1098" fmla="*/ 2311932 h 2719086"/>
                    <a:gd name="connsiteX1099" fmla="*/ 252790 w 1416191"/>
                    <a:gd name="connsiteY1099" fmla="*/ 2320429 h 2719086"/>
                    <a:gd name="connsiteX1100" fmla="*/ 252790 w 1416191"/>
                    <a:gd name="connsiteY1100" fmla="*/ 2320429 h 2719086"/>
                    <a:gd name="connsiteX1101" fmla="*/ 285363 w 1416191"/>
                    <a:gd name="connsiteY1101" fmla="*/ 2428059 h 2719086"/>
                    <a:gd name="connsiteX1102" fmla="*/ 281114 w 1416191"/>
                    <a:gd name="connsiteY1102" fmla="*/ 2432308 h 2719086"/>
                    <a:gd name="connsiteX1103" fmla="*/ 278282 w 1416191"/>
                    <a:gd name="connsiteY1103" fmla="*/ 2432308 h 2719086"/>
                    <a:gd name="connsiteX1104" fmla="*/ 242877 w 1416191"/>
                    <a:gd name="connsiteY1104" fmla="*/ 2321845 h 2719086"/>
                    <a:gd name="connsiteX1105" fmla="*/ 312270 w 1416191"/>
                    <a:gd name="connsiteY1105" fmla="*/ 2256700 h 2719086"/>
                    <a:gd name="connsiteX1106" fmla="*/ 350507 w 1416191"/>
                    <a:gd name="connsiteY1106" fmla="*/ 2217047 h 2719086"/>
                    <a:gd name="connsiteX1107" fmla="*/ 350507 w 1416191"/>
                    <a:gd name="connsiteY1107" fmla="*/ 2215631 h 2719086"/>
                    <a:gd name="connsiteX1108" fmla="*/ 353340 w 1416191"/>
                    <a:gd name="connsiteY1108" fmla="*/ 2214215 h 2719086"/>
                    <a:gd name="connsiteX1109" fmla="*/ 350507 w 1416191"/>
                    <a:gd name="connsiteY1109" fmla="*/ 2217047 h 2719086"/>
                    <a:gd name="connsiteX1110" fmla="*/ 303773 w 1416191"/>
                    <a:gd name="connsiteY1110" fmla="*/ 2057017 h 2719086"/>
                    <a:gd name="connsiteX1111" fmla="*/ 308022 w 1416191"/>
                    <a:gd name="connsiteY1111" fmla="*/ 2042855 h 2719086"/>
                    <a:gd name="connsiteX1112" fmla="*/ 308022 w 1416191"/>
                    <a:gd name="connsiteY1112" fmla="*/ 2042855 h 2719086"/>
                    <a:gd name="connsiteX1113" fmla="*/ 292444 w 1416191"/>
                    <a:gd name="connsiteY1113" fmla="*/ 1998953 h 2719086"/>
                    <a:gd name="connsiteX1114" fmla="*/ 346259 w 1416191"/>
                    <a:gd name="connsiteY1114" fmla="*/ 2006034 h 2719086"/>
                    <a:gd name="connsiteX1115" fmla="*/ 347675 w 1416191"/>
                    <a:gd name="connsiteY1115" fmla="*/ 2102336 h 2719086"/>
                    <a:gd name="connsiteX1116" fmla="*/ 303773 w 1416191"/>
                    <a:gd name="connsiteY1116" fmla="*/ 2057017 h 2719086"/>
                    <a:gd name="connsiteX1117" fmla="*/ 404323 w 1416191"/>
                    <a:gd name="connsiteY1117" fmla="*/ 2010283 h 2719086"/>
                    <a:gd name="connsiteX1118" fmla="*/ 401490 w 1416191"/>
                    <a:gd name="connsiteY1118" fmla="*/ 1947970 h 2719086"/>
                    <a:gd name="connsiteX1119" fmla="*/ 446808 w 1416191"/>
                    <a:gd name="connsiteY1119" fmla="*/ 1974878 h 2719086"/>
                    <a:gd name="connsiteX1120" fmla="*/ 431230 w 1416191"/>
                    <a:gd name="connsiteY1120" fmla="*/ 2014531 h 2719086"/>
                    <a:gd name="connsiteX1121" fmla="*/ 404323 w 1416191"/>
                    <a:gd name="connsiteY1121" fmla="*/ 2010283 h 2719086"/>
                    <a:gd name="connsiteX1122" fmla="*/ 408571 w 1416191"/>
                    <a:gd name="connsiteY1122" fmla="*/ 2163232 h 2719086"/>
                    <a:gd name="connsiteX1123" fmla="*/ 408571 w 1416191"/>
                    <a:gd name="connsiteY1123" fmla="*/ 2163232 h 2719086"/>
                    <a:gd name="connsiteX1124" fmla="*/ 408571 w 1416191"/>
                    <a:gd name="connsiteY1124" fmla="*/ 2163232 h 2719086"/>
                    <a:gd name="connsiteX1125" fmla="*/ 408571 w 1416191"/>
                    <a:gd name="connsiteY1125" fmla="*/ 2163232 h 2719086"/>
                    <a:gd name="connsiteX1126" fmla="*/ 363253 w 1416191"/>
                    <a:gd name="connsiteY1126" fmla="*/ 2207134 h 2719086"/>
                    <a:gd name="connsiteX1127" fmla="*/ 407155 w 1416191"/>
                    <a:gd name="connsiteY1127" fmla="*/ 2163232 h 2719086"/>
                    <a:gd name="connsiteX1128" fmla="*/ 408571 w 1416191"/>
                    <a:gd name="connsiteY1128" fmla="*/ 2164648 h 2719086"/>
                    <a:gd name="connsiteX1129" fmla="*/ 409988 w 1416191"/>
                    <a:gd name="connsiteY1129" fmla="*/ 2184474 h 2719086"/>
                    <a:gd name="connsiteX1130" fmla="*/ 363253 w 1416191"/>
                    <a:gd name="connsiteY1130" fmla="*/ 2207134 h 2719086"/>
                    <a:gd name="connsiteX1131" fmla="*/ 405739 w 1416191"/>
                    <a:gd name="connsiteY1131" fmla="*/ 2163232 h 2719086"/>
                    <a:gd name="connsiteX1132" fmla="*/ 357588 w 1416191"/>
                    <a:gd name="connsiteY1132" fmla="*/ 2211382 h 2719086"/>
                    <a:gd name="connsiteX1133" fmla="*/ 350507 w 1416191"/>
                    <a:gd name="connsiteY1133" fmla="*/ 2214215 h 2719086"/>
                    <a:gd name="connsiteX1134" fmla="*/ 381664 w 1416191"/>
                    <a:gd name="connsiteY1134" fmla="*/ 2139156 h 2719086"/>
                    <a:gd name="connsiteX1135" fmla="*/ 405739 w 1416191"/>
                    <a:gd name="connsiteY1135" fmla="*/ 2163232 h 2719086"/>
                    <a:gd name="connsiteX1136" fmla="*/ 402907 w 1416191"/>
                    <a:gd name="connsiteY1136" fmla="*/ 2013115 h 2719086"/>
                    <a:gd name="connsiteX1137" fmla="*/ 405739 w 1416191"/>
                    <a:gd name="connsiteY1137" fmla="*/ 2078260 h 2719086"/>
                    <a:gd name="connsiteX1138" fmla="*/ 381664 w 1416191"/>
                    <a:gd name="connsiteY1138" fmla="*/ 2134908 h 2719086"/>
                    <a:gd name="connsiteX1139" fmla="*/ 350507 w 1416191"/>
                    <a:gd name="connsiteY1139" fmla="*/ 2103751 h 2719086"/>
                    <a:gd name="connsiteX1140" fmla="*/ 349091 w 1416191"/>
                    <a:gd name="connsiteY1140" fmla="*/ 2006034 h 2719086"/>
                    <a:gd name="connsiteX1141" fmla="*/ 402907 w 1416191"/>
                    <a:gd name="connsiteY1141" fmla="*/ 2013115 h 2719086"/>
                    <a:gd name="connsiteX1142" fmla="*/ 407155 w 1416191"/>
                    <a:gd name="connsiteY1142" fmla="*/ 2160399 h 2719086"/>
                    <a:gd name="connsiteX1143" fmla="*/ 383080 w 1416191"/>
                    <a:gd name="connsiteY1143" fmla="*/ 2136324 h 2719086"/>
                    <a:gd name="connsiteX1144" fmla="*/ 405739 w 1416191"/>
                    <a:gd name="connsiteY1144" fmla="*/ 2082508 h 2719086"/>
                    <a:gd name="connsiteX1145" fmla="*/ 407155 w 1416191"/>
                    <a:gd name="connsiteY1145" fmla="*/ 2160399 h 2719086"/>
                    <a:gd name="connsiteX1146" fmla="*/ 407155 w 1416191"/>
                    <a:gd name="connsiteY1146" fmla="*/ 2160399 h 2719086"/>
                    <a:gd name="connsiteX1147" fmla="*/ 429814 w 1416191"/>
                    <a:gd name="connsiteY1147" fmla="*/ 2015948 h 2719086"/>
                    <a:gd name="connsiteX1148" fmla="*/ 405739 w 1416191"/>
                    <a:gd name="connsiteY1148" fmla="*/ 2072595 h 2719086"/>
                    <a:gd name="connsiteX1149" fmla="*/ 402907 w 1416191"/>
                    <a:gd name="connsiteY1149" fmla="*/ 2011699 h 2719086"/>
                    <a:gd name="connsiteX1150" fmla="*/ 429814 w 1416191"/>
                    <a:gd name="connsiteY1150" fmla="*/ 2015948 h 2719086"/>
                    <a:gd name="connsiteX1151" fmla="*/ 400074 w 1416191"/>
                    <a:gd name="connsiteY1151" fmla="*/ 1945138 h 2719086"/>
                    <a:gd name="connsiteX1152" fmla="*/ 400074 w 1416191"/>
                    <a:gd name="connsiteY1152" fmla="*/ 1945138 h 2719086"/>
                    <a:gd name="connsiteX1153" fmla="*/ 402907 w 1416191"/>
                    <a:gd name="connsiteY1153" fmla="*/ 2011699 h 2719086"/>
                    <a:gd name="connsiteX1154" fmla="*/ 349091 w 1416191"/>
                    <a:gd name="connsiteY1154" fmla="*/ 2004618 h 2719086"/>
                    <a:gd name="connsiteX1155" fmla="*/ 347675 w 1416191"/>
                    <a:gd name="connsiteY1155" fmla="*/ 1923895 h 2719086"/>
                    <a:gd name="connsiteX1156" fmla="*/ 466635 w 1416191"/>
                    <a:gd name="connsiteY1156" fmla="*/ 1929560 h 2719086"/>
                    <a:gd name="connsiteX1157" fmla="*/ 448225 w 1416191"/>
                    <a:gd name="connsiteY1157" fmla="*/ 1973462 h 2719086"/>
                    <a:gd name="connsiteX1158" fmla="*/ 400074 w 1416191"/>
                    <a:gd name="connsiteY1158" fmla="*/ 1945138 h 2719086"/>
                    <a:gd name="connsiteX1159" fmla="*/ 347675 w 1416191"/>
                    <a:gd name="connsiteY1159" fmla="*/ 2103751 h 2719086"/>
                    <a:gd name="connsiteX1160" fmla="*/ 349091 w 1416191"/>
                    <a:gd name="connsiteY1160" fmla="*/ 2214215 h 2719086"/>
                    <a:gd name="connsiteX1161" fmla="*/ 349091 w 1416191"/>
                    <a:gd name="connsiteY1161" fmla="*/ 2214215 h 2719086"/>
                    <a:gd name="connsiteX1162" fmla="*/ 349091 w 1416191"/>
                    <a:gd name="connsiteY1162" fmla="*/ 2218463 h 2719086"/>
                    <a:gd name="connsiteX1163" fmla="*/ 312270 w 1416191"/>
                    <a:gd name="connsiteY1163" fmla="*/ 2253868 h 2719086"/>
                    <a:gd name="connsiteX1164" fmla="*/ 259871 w 1416191"/>
                    <a:gd name="connsiteY1164" fmla="*/ 2229793 h 2719086"/>
                    <a:gd name="connsiteX1165" fmla="*/ 303773 w 1416191"/>
                    <a:gd name="connsiteY1165" fmla="*/ 2058433 h 2719086"/>
                    <a:gd name="connsiteX1166" fmla="*/ 347675 w 1416191"/>
                    <a:gd name="connsiteY1166" fmla="*/ 2103751 h 2719086"/>
                    <a:gd name="connsiteX1167" fmla="*/ 380247 w 1416191"/>
                    <a:gd name="connsiteY1167" fmla="*/ 2137740 h 2719086"/>
                    <a:gd name="connsiteX1168" fmla="*/ 350507 w 1416191"/>
                    <a:gd name="connsiteY1168" fmla="*/ 2208550 h 2719086"/>
                    <a:gd name="connsiteX1169" fmla="*/ 349091 w 1416191"/>
                    <a:gd name="connsiteY1169" fmla="*/ 2106584 h 2719086"/>
                    <a:gd name="connsiteX1170" fmla="*/ 380247 w 1416191"/>
                    <a:gd name="connsiteY1170" fmla="*/ 2137740 h 2719086"/>
                    <a:gd name="connsiteX1171" fmla="*/ 507705 w 1416191"/>
                    <a:gd name="connsiteY1171" fmla="*/ 1829010 h 2719086"/>
                    <a:gd name="connsiteX1172" fmla="*/ 466635 w 1416191"/>
                    <a:gd name="connsiteY1172" fmla="*/ 1926727 h 2719086"/>
                    <a:gd name="connsiteX1173" fmla="*/ 346259 w 1416191"/>
                    <a:gd name="connsiteY1173" fmla="*/ 1921063 h 2719086"/>
                    <a:gd name="connsiteX1174" fmla="*/ 344843 w 1416191"/>
                    <a:gd name="connsiteY1174" fmla="*/ 1756785 h 2719086"/>
                    <a:gd name="connsiteX1175" fmla="*/ 526115 w 1416191"/>
                    <a:gd name="connsiteY1175" fmla="*/ 1727045 h 2719086"/>
                    <a:gd name="connsiteX1176" fmla="*/ 507705 w 1416191"/>
                    <a:gd name="connsiteY1176" fmla="*/ 1829010 h 2719086"/>
                    <a:gd name="connsiteX1177" fmla="*/ 344843 w 1416191"/>
                    <a:gd name="connsiteY1177" fmla="*/ 1922479 h 2719086"/>
                    <a:gd name="connsiteX1178" fmla="*/ 346259 w 1416191"/>
                    <a:gd name="connsiteY1178" fmla="*/ 2003202 h 2719086"/>
                    <a:gd name="connsiteX1179" fmla="*/ 291027 w 1416191"/>
                    <a:gd name="connsiteY1179" fmla="*/ 1996121 h 2719086"/>
                    <a:gd name="connsiteX1180" fmla="*/ 264120 w 1416191"/>
                    <a:gd name="connsiteY1180" fmla="*/ 1918231 h 2719086"/>
                    <a:gd name="connsiteX1181" fmla="*/ 344843 w 1416191"/>
                    <a:gd name="connsiteY1181" fmla="*/ 1922479 h 2719086"/>
                    <a:gd name="connsiteX1182" fmla="*/ 289611 w 1416191"/>
                    <a:gd name="connsiteY1182" fmla="*/ 1997537 h 2719086"/>
                    <a:gd name="connsiteX1183" fmla="*/ 305189 w 1416191"/>
                    <a:gd name="connsiteY1183" fmla="*/ 2042855 h 2719086"/>
                    <a:gd name="connsiteX1184" fmla="*/ 302357 w 1416191"/>
                    <a:gd name="connsiteY1184" fmla="*/ 2055601 h 2719086"/>
                    <a:gd name="connsiteX1185" fmla="*/ 238628 w 1416191"/>
                    <a:gd name="connsiteY1185" fmla="*/ 1991872 h 2719086"/>
                    <a:gd name="connsiteX1186" fmla="*/ 289611 w 1416191"/>
                    <a:gd name="connsiteY1186" fmla="*/ 1997537 h 2719086"/>
                    <a:gd name="connsiteX1187" fmla="*/ 350507 w 1416191"/>
                    <a:gd name="connsiteY1187" fmla="*/ 2219879 h 2719086"/>
                    <a:gd name="connsiteX1188" fmla="*/ 359005 w 1416191"/>
                    <a:gd name="connsiteY1188" fmla="*/ 2211382 h 2719086"/>
                    <a:gd name="connsiteX1189" fmla="*/ 409988 w 1416191"/>
                    <a:gd name="connsiteY1189" fmla="*/ 2185891 h 2719086"/>
                    <a:gd name="connsiteX1190" fmla="*/ 414236 w 1416191"/>
                    <a:gd name="connsiteY1190" fmla="*/ 2299186 h 2719086"/>
                    <a:gd name="connsiteX1191" fmla="*/ 349091 w 1416191"/>
                    <a:gd name="connsiteY1191" fmla="*/ 2269446 h 2719086"/>
                    <a:gd name="connsiteX1192" fmla="*/ 350507 w 1416191"/>
                    <a:gd name="connsiteY1192" fmla="*/ 2219879 h 2719086"/>
                    <a:gd name="connsiteX1193" fmla="*/ 531780 w 1416191"/>
                    <a:gd name="connsiteY1193" fmla="*/ 2037191 h 2719086"/>
                    <a:gd name="connsiteX1194" fmla="*/ 409988 w 1416191"/>
                    <a:gd name="connsiteY1194" fmla="*/ 2158983 h 2719086"/>
                    <a:gd name="connsiteX1195" fmla="*/ 407155 w 1416191"/>
                    <a:gd name="connsiteY1195" fmla="*/ 2079676 h 2719086"/>
                    <a:gd name="connsiteX1196" fmla="*/ 432647 w 1416191"/>
                    <a:gd name="connsiteY1196" fmla="*/ 2018780 h 2719086"/>
                    <a:gd name="connsiteX1197" fmla="*/ 533196 w 1416191"/>
                    <a:gd name="connsiteY1197" fmla="*/ 2031526 h 2719086"/>
                    <a:gd name="connsiteX1198" fmla="*/ 531780 w 1416191"/>
                    <a:gd name="connsiteY1198" fmla="*/ 2037191 h 2719086"/>
                    <a:gd name="connsiteX1199" fmla="*/ 298108 w 1416191"/>
                    <a:gd name="connsiteY1199" fmla="*/ 2498869 h 2719086"/>
                    <a:gd name="connsiteX1200" fmla="*/ 334929 w 1416191"/>
                    <a:gd name="connsiteY1200" fmla="*/ 2614996 h 2719086"/>
                    <a:gd name="connsiteX1201" fmla="*/ 223050 w 1416191"/>
                    <a:gd name="connsiteY1201" fmla="*/ 2636239 h 2719086"/>
                    <a:gd name="connsiteX1202" fmla="*/ 298108 w 1416191"/>
                    <a:gd name="connsiteY1202" fmla="*/ 2498869 h 2719086"/>
                    <a:gd name="connsiteX1203" fmla="*/ 417069 w 1416191"/>
                    <a:gd name="connsiteY1203" fmla="*/ 2307683 h 2719086"/>
                    <a:gd name="connsiteX1204" fmla="*/ 342010 w 1416191"/>
                    <a:gd name="connsiteY1204" fmla="*/ 2378493 h 2719086"/>
                    <a:gd name="connsiteX1205" fmla="*/ 344843 w 1416191"/>
                    <a:gd name="connsiteY1205" fmla="*/ 2314764 h 2719086"/>
                    <a:gd name="connsiteX1206" fmla="*/ 417069 w 1416191"/>
                    <a:gd name="connsiteY1206" fmla="*/ 2307683 h 2719086"/>
                    <a:gd name="connsiteX1207" fmla="*/ 1286610 w 1416191"/>
                    <a:gd name="connsiteY1207" fmla="*/ 989209 h 2719086"/>
                    <a:gd name="connsiteX1208" fmla="*/ 1286610 w 1416191"/>
                    <a:gd name="connsiteY1208" fmla="*/ 992042 h 2719086"/>
                    <a:gd name="connsiteX1209" fmla="*/ 1098257 w 1416191"/>
                    <a:gd name="connsiteY1209" fmla="*/ 1000539 h 2719086"/>
                    <a:gd name="connsiteX1210" fmla="*/ 1118083 w 1416191"/>
                    <a:gd name="connsiteY1210" fmla="*/ 972215 h 2719086"/>
                    <a:gd name="connsiteX1211" fmla="*/ 1286610 w 1416191"/>
                    <a:gd name="connsiteY1211" fmla="*/ 989209 h 2719086"/>
                    <a:gd name="connsiteX1212" fmla="*/ 1412651 w 1416191"/>
                    <a:gd name="connsiteY1212" fmla="*/ 764035 h 2719086"/>
                    <a:gd name="connsiteX1213" fmla="*/ 1314934 w 1416191"/>
                    <a:gd name="connsiteY1213" fmla="*/ 841926 h 2719086"/>
                    <a:gd name="connsiteX1214" fmla="*/ 1314934 w 1416191"/>
                    <a:gd name="connsiteY1214" fmla="*/ 841926 h 2719086"/>
                    <a:gd name="connsiteX1215" fmla="*/ 1286610 w 1416191"/>
                    <a:gd name="connsiteY1215" fmla="*/ 986377 h 2719086"/>
                    <a:gd name="connsiteX1216" fmla="*/ 1118083 w 1416191"/>
                    <a:gd name="connsiteY1216" fmla="*/ 969383 h 2719086"/>
                    <a:gd name="connsiteX1217" fmla="*/ 1239876 w 1416191"/>
                    <a:gd name="connsiteY1217" fmla="*/ 792359 h 2719086"/>
                    <a:gd name="connsiteX1218" fmla="*/ 1412651 w 1416191"/>
                    <a:gd name="connsiteY1218" fmla="*/ 764035 h 2719086"/>
                    <a:gd name="connsiteX1219" fmla="*/ 220218 w 1416191"/>
                    <a:gd name="connsiteY1219" fmla="*/ 693226 h 2719086"/>
                    <a:gd name="connsiteX1220" fmla="*/ 157905 w 1416191"/>
                    <a:gd name="connsiteY1220" fmla="*/ 730046 h 2719086"/>
                    <a:gd name="connsiteX1221" fmla="*/ 142327 w 1416191"/>
                    <a:gd name="connsiteY1221" fmla="*/ 653572 h 2719086"/>
                    <a:gd name="connsiteX1222" fmla="*/ 220218 w 1416191"/>
                    <a:gd name="connsiteY1222" fmla="*/ 693226 h 2719086"/>
                    <a:gd name="connsiteX1223" fmla="*/ 156489 w 1416191"/>
                    <a:gd name="connsiteY1223" fmla="*/ 732879 h 2719086"/>
                    <a:gd name="connsiteX1224" fmla="*/ 166402 w 1416191"/>
                    <a:gd name="connsiteY1224" fmla="*/ 782445 h 2719086"/>
                    <a:gd name="connsiteX1225" fmla="*/ 91345 w 1416191"/>
                    <a:gd name="connsiteY1225" fmla="*/ 771116 h 2719086"/>
                    <a:gd name="connsiteX1226" fmla="*/ 156489 w 1416191"/>
                    <a:gd name="connsiteY1226" fmla="*/ 732879 h 2719086"/>
                    <a:gd name="connsiteX1227" fmla="*/ 282530 w 1416191"/>
                    <a:gd name="connsiteY1227" fmla="*/ 800856 h 2719086"/>
                    <a:gd name="connsiteX1228" fmla="*/ 194726 w 1416191"/>
                    <a:gd name="connsiteY1228" fmla="*/ 908486 h 2719086"/>
                    <a:gd name="connsiteX1229" fmla="*/ 169235 w 1416191"/>
                    <a:gd name="connsiteY1229" fmla="*/ 785278 h 2719086"/>
                    <a:gd name="connsiteX1230" fmla="*/ 282530 w 1416191"/>
                    <a:gd name="connsiteY1230" fmla="*/ 800856 h 2719086"/>
                    <a:gd name="connsiteX1231" fmla="*/ 375999 w 1416191"/>
                    <a:gd name="connsiteY1231" fmla="*/ 1609501 h 2719086"/>
                    <a:gd name="connsiteX1232" fmla="*/ 374583 w 1416191"/>
                    <a:gd name="connsiteY1232" fmla="*/ 1613750 h 2719086"/>
                    <a:gd name="connsiteX1233" fmla="*/ 342010 w 1416191"/>
                    <a:gd name="connsiteY1233" fmla="*/ 1596755 h 2719086"/>
                    <a:gd name="connsiteX1234" fmla="*/ 375999 w 1416191"/>
                    <a:gd name="connsiteY1234" fmla="*/ 1609501 h 2719086"/>
                    <a:gd name="connsiteX1235" fmla="*/ 438311 w 1416191"/>
                    <a:gd name="connsiteY1235" fmla="*/ 1649154 h 2719086"/>
                    <a:gd name="connsiteX1236" fmla="*/ 339178 w 1416191"/>
                    <a:gd name="connsiteY1236" fmla="*/ 1697305 h 2719086"/>
                    <a:gd name="connsiteX1237" fmla="*/ 375999 w 1416191"/>
                    <a:gd name="connsiteY1237" fmla="*/ 1615166 h 2719086"/>
                    <a:gd name="connsiteX1238" fmla="*/ 438311 w 1416191"/>
                    <a:gd name="connsiteY1238" fmla="*/ 1649154 h 2719086"/>
                    <a:gd name="connsiteX1239" fmla="*/ 281114 w 1416191"/>
                    <a:gd name="connsiteY1239" fmla="*/ 2436556 h 2719086"/>
                    <a:gd name="connsiteX1240" fmla="*/ 281114 w 1416191"/>
                    <a:gd name="connsiteY1240" fmla="*/ 2436556 h 2719086"/>
                    <a:gd name="connsiteX1241" fmla="*/ 281114 w 1416191"/>
                    <a:gd name="connsiteY1241" fmla="*/ 2436556 h 2719086"/>
                    <a:gd name="connsiteX1242" fmla="*/ 281114 w 1416191"/>
                    <a:gd name="connsiteY1242" fmla="*/ 2436556 h 2719086"/>
                    <a:gd name="connsiteX1243" fmla="*/ 536029 w 1416191"/>
                    <a:gd name="connsiteY1243" fmla="*/ 2027277 h 2719086"/>
                    <a:gd name="connsiteX1244" fmla="*/ 536029 w 1416191"/>
                    <a:gd name="connsiteY1244" fmla="*/ 2027277 h 2719086"/>
                    <a:gd name="connsiteX1245" fmla="*/ 536029 w 1416191"/>
                    <a:gd name="connsiteY1245" fmla="*/ 2027277 h 2719086"/>
                    <a:gd name="connsiteX1246" fmla="*/ 536029 w 1416191"/>
                    <a:gd name="connsiteY1246" fmla="*/ 2027277 h 2719086"/>
                    <a:gd name="connsiteX1247" fmla="*/ 662069 w 1416191"/>
                    <a:gd name="connsiteY1247" fmla="*/ 1847421 h 2719086"/>
                    <a:gd name="connsiteX1248" fmla="*/ 704555 w 1416191"/>
                    <a:gd name="connsiteY1248" fmla="*/ 1847421 h 2719086"/>
                    <a:gd name="connsiteX1249" fmla="*/ 690393 w 1416191"/>
                    <a:gd name="connsiteY1249" fmla="*/ 1946554 h 2719086"/>
                    <a:gd name="connsiteX1250" fmla="*/ 662069 w 1416191"/>
                    <a:gd name="connsiteY1250" fmla="*/ 1847421 h 2719086"/>
                    <a:gd name="connsiteX1251" fmla="*/ 1310685 w 1416191"/>
                    <a:gd name="connsiteY1251" fmla="*/ 992042 h 2719086"/>
                    <a:gd name="connsiteX1252" fmla="*/ 1288026 w 1416191"/>
                    <a:gd name="connsiteY1252" fmla="*/ 993458 h 2719086"/>
                    <a:gd name="connsiteX1253" fmla="*/ 1288026 w 1416191"/>
                    <a:gd name="connsiteY1253" fmla="*/ 990626 h 2719086"/>
                    <a:gd name="connsiteX1254" fmla="*/ 1310685 w 1416191"/>
                    <a:gd name="connsiteY1254" fmla="*/ 992042 h 2719086"/>
                    <a:gd name="connsiteX1255" fmla="*/ 890076 w 1416191"/>
                    <a:gd name="connsiteY1255" fmla="*/ 452473 h 2719086"/>
                    <a:gd name="connsiteX1256" fmla="*/ 941059 w 1416191"/>
                    <a:gd name="connsiteY1256" fmla="*/ 377415 h 2719086"/>
                    <a:gd name="connsiteX1257" fmla="*/ 950973 w 1416191"/>
                    <a:gd name="connsiteY1257" fmla="*/ 483629 h 2719086"/>
                    <a:gd name="connsiteX1258" fmla="*/ 890076 w 1416191"/>
                    <a:gd name="connsiteY1258" fmla="*/ 452473 h 2719086"/>
                    <a:gd name="connsiteX1259" fmla="*/ 473716 w 1416191"/>
                    <a:gd name="connsiteY1259" fmla="*/ 2384157 h 2719086"/>
                    <a:gd name="connsiteX1260" fmla="*/ 401490 w 1416191"/>
                    <a:gd name="connsiteY1260" fmla="*/ 2430892 h 2719086"/>
                    <a:gd name="connsiteX1261" fmla="*/ 377415 w 1416191"/>
                    <a:gd name="connsiteY1261" fmla="*/ 2430892 h 2719086"/>
                    <a:gd name="connsiteX1262" fmla="*/ 473716 w 1416191"/>
                    <a:gd name="connsiteY1262" fmla="*/ 2384157 h 2719086"/>
                    <a:gd name="connsiteX1263" fmla="*/ 851839 w 1416191"/>
                    <a:gd name="connsiteY1263" fmla="*/ 1642073 h 2719086"/>
                    <a:gd name="connsiteX1264" fmla="*/ 959470 w 1416191"/>
                    <a:gd name="connsiteY1264" fmla="*/ 1524529 h 2719086"/>
                    <a:gd name="connsiteX1265" fmla="*/ 880163 w 1416191"/>
                    <a:gd name="connsiteY1265" fmla="*/ 1651987 h 2719086"/>
                    <a:gd name="connsiteX1266" fmla="*/ 851839 w 1416191"/>
                    <a:gd name="connsiteY1266" fmla="*/ 1642073 h 2719086"/>
                    <a:gd name="connsiteX1267" fmla="*/ 1111002 w 1416191"/>
                    <a:gd name="connsiteY1267" fmla="*/ 1356003 h 2719086"/>
                    <a:gd name="connsiteX1268" fmla="*/ 973632 w 1416191"/>
                    <a:gd name="connsiteY1268" fmla="*/ 1506119 h 2719086"/>
                    <a:gd name="connsiteX1269" fmla="*/ 1028863 w 1416191"/>
                    <a:gd name="connsiteY1269" fmla="*/ 1416899 h 2719086"/>
                    <a:gd name="connsiteX1270" fmla="*/ 1111002 w 1416191"/>
                    <a:gd name="connsiteY1270" fmla="*/ 1356003 h 271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</a:cxnLst>
                  <a:rect l="l" t="t" r="r" b="b"/>
                  <a:pathLst>
                    <a:path w="1416191" h="2719086">
                      <a:moveTo>
                        <a:pt x="1330512" y="660653"/>
                      </a:moveTo>
                      <a:lnTo>
                        <a:pt x="1330512" y="660653"/>
                      </a:lnTo>
                      <a:lnTo>
                        <a:pt x="1125164" y="676231"/>
                      </a:lnTo>
                      <a:lnTo>
                        <a:pt x="1123748" y="653572"/>
                      </a:lnTo>
                      <a:lnTo>
                        <a:pt x="1157737" y="643659"/>
                      </a:lnTo>
                      <a:lnTo>
                        <a:pt x="1115251" y="543109"/>
                      </a:lnTo>
                      <a:lnTo>
                        <a:pt x="1115251" y="541693"/>
                      </a:lnTo>
                      <a:lnTo>
                        <a:pt x="1122332" y="650740"/>
                      </a:lnTo>
                      <a:lnTo>
                        <a:pt x="1081262" y="663486"/>
                      </a:lnTo>
                      <a:lnTo>
                        <a:pt x="1081262" y="618167"/>
                      </a:lnTo>
                      <a:lnTo>
                        <a:pt x="1081262" y="616751"/>
                      </a:lnTo>
                      <a:lnTo>
                        <a:pt x="1067100" y="667734"/>
                      </a:lnTo>
                      <a:lnTo>
                        <a:pt x="1014701" y="683312"/>
                      </a:lnTo>
                      <a:lnTo>
                        <a:pt x="963718" y="687560"/>
                      </a:lnTo>
                      <a:lnTo>
                        <a:pt x="766868" y="632329"/>
                      </a:lnTo>
                      <a:lnTo>
                        <a:pt x="888660" y="453889"/>
                      </a:lnTo>
                      <a:lnTo>
                        <a:pt x="953805" y="486462"/>
                      </a:lnTo>
                      <a:lnTo>
                        <a:pt x="953805" y="486462"/>
                      </a:lnTo>
                      <a:lnTo>
                        <a:pt x="942475" y="371750"/>
                      </a:lnTo>
                      <a:lnTo>
                        <a:pt x="942475" y="371750"/>
                      </a:lnTo>
                      <a:lnTo>
                        <a:pt x="887244" y="451057"/>
                      </a:lnTo>
                      <a:lnTo>
                        <a:pt x="795192" y="404322"/>
                      </a:lnTo>
                      <a:lnTo>
                        <a:pt x="793775" y="356172"/>
                      </a:lnTo>
                      <a:lnTo>
                        <a:pt x="907071" y="289611"/>
                      </a:lnTo>
                      <a:lnTo>
                        <a:pt x="907071" y="289611"/>
                      </a:lnTo>
                      <a:lnTo>
                        <a:pt x="660653" y="149408"/>
                      </a:lnTo>
                      <a:lnTo>
                        <a:pt x="659237" y="149408"/>
                      </a:lnTo>
                      <a:lnTo>
                        <a:pt x="735712" y="241460"/>
                      </a:lnTo>
                      <a:lnTo>
                        <a:pt x="514786" y="167819"/>
                      </a:lnTo>
                      <a:lnTo>
                        <a:pt x="570017" y="63020"/>
                      </a:lnTo>
                      <a:lnTo>
                        <a:pt x="570017" y="61604"/>
                      </a:lnTo>
                      <a:lnTo>
                        <a:pt x="475132" y="155073"/>
                      </a:lnTo>
                      <a:lnTo>
                        <a:pt x="343426" y="111171"/>
                      </a:lnTo>
                      <a:lnTo>
                        <a:pt x="303773" y="98425"/>
                      </a:lnTo>
                      <a:lnTo>
                        <a:pt x="350507" y="10621"/>
                      </a:lnTo>
                      <a:lnTo>
                        <a:pt x="350507" y="10621"/>
                      </a:lnTo>
                      <a:lnTo>
                        <a:pt x="262704" y="57356"/>
                      </a:lnTo>
                      <a:lnTo>
                        <a:pt x="262704" y="57356"/>
                      </a:lnTo>
                      <a:lnTo>
                        <a:pt x="264120" y="87096"/>
                      </a:lnTo>
                      <a:lnTo>
                        <a:pt x="204640" y="67269"/>
                      </a:lnTo>
                      <a:lnTo>
                        <a:pt x="204640" y="67269"/>
                      </a:lnTo>
                      <a:lnTo>
                        <a:pt x="40362" y="147992"/>
                      </a:lnTo>
                      <a:lnTo>
                        <a:pt x="40362" y="147992"/>
                      </a:lnTo>
                      <a:lnTo>
                        <a:pt x="41778" y="149408"/>
                      </a:lnTo>
                      <a:lnTo>
                        <a:pt x="206056" y="68685"/>
                      </a:lnTo>
                      <a:lnTo>
                        <a:pt x="265536" y="88512"/>
                      </a:lnTo>
                      <a:lnTo>
                        <a:pt x="266952" y="167819"/>
                      </a:lnTo>
                      <a:lnTo>
                        <a:pt x="201807" y="292443"/>
                      </a:lnTo>
                      <a:lnTo>
                        <a:pt x="121084" y="266952"/>
                      </a:lnTo>
                      <a:lnTo>
                        <a:pt x="186229" y="320767"/>
                      </a:lnTo>
                      <a:lnTo>
                        <a:pt x="130998" y="425565"/>
                      </a:lnTo>
                      <a:lnTo>
                        <a:pt x="101258" y="383079"/>
                      </a:lnTo>
                      <a:lnTo>
                        <a:pt x="101258" y="383079"/>
                      </a:lnTo>
                      <a:lnTo>
                        <a:pt x="10621" y="630913"/>
                      </a:lnTo>
                      <a:lnTo>
                        <a:pt x="10621" y="630913"/>
                      </a:lnTo>
                      <a:lnTo>
                        <a:pt x="189062" y="510537"/>
                      </a:lnTo>
                      <a:lnTo>
                        <a:pt x="288195" y="653572"/>
                      </a:lnTo>
                      <a:lnTo>
                        <a:pt x="225883" y="690393"/>
                      </a:lnTo>
                      <a:lnTo>
                        <a:pt x="143744" y="647907"/>
                      </a:lnTo>
                      <a:lnTo>
                        <a:pt x="143744" y="647907"/>
                      </a:lnTo>
                      <a:lnTo>
                        <a:pt x="160738" y="728630"/>
                      </a:lnTo>
                      <a:lnTo>
                        <a:pt x="89928" y="771116"/>
                      </a:lnTo>
                      <a:lnTo>
                        <a:pt x="172067" y="782445"/>
                      </a:lnTo>
                      <a:lnTo>
                        <a:pt x="198975" y="909903"/>
                      </a:lnTo>
                      <a:lnTo>
                        <a:pt x="198975" y="909903"/>
                      </a:lnTo>
                      <a:lnTo>
                        <a:pt x="289611" y="798024"/>
                      </a:lnTo>
                      <a:lnTo>
                        <a:pt x="349091" y="806521"/>
                      </a:lnTo>
                      <a:lnTo>
                        <a:pt x="344843" y="986377"/>
                      </a:lnTo>
                      <a:lnTo>
                        <a:pt x="344843" y="986377"/>
                      </a:lnTo>
                      <a:lnTo>
                        <a:pt x="584179" y="880163"/>
                      </a:lnTo>
                      <a:lnTo>
                        <a:pt x="598341" y="986377"/>
                      </a:lnTo>
                      <a:lnTo>
                        <a:pt x="561520" y="1020365"/>
                      </a:lnTo>
                      <a:lnTo>
                        <a:pt x="241461" y="1033111"/>
                      </a:lnTo>
                      <a:lnTo>
                        <a:pt x="241461" y="1033111"/>
                      </a:lnTo>
                      <a:lnTo>
                        <a:pt x="353340" y="1126580"/>
                      </a:lnTo>
                      <a:lnTo>
                        <a:pt x="422733" y="1147823"/>
                      </a:lnTo>
                      <a:lnTo>
                        <a:pt x="361837" y="1204470"/>
                      </a:lnTo>
                      <a:lnTo>
                        <a:pt x="361837" y="1204470"/>
                      </a:lnTo>
                      <a:lnTo>
                        <a:pt x="363253" y="1205886"/>
                      </a:lnTo>
                      <a:lnTo>
                        <a:pt x="449641" y="1156320"/>
                      </a:lnTo>
                      <a:lnTo>
                        <a:pt x="572850" y="1193141"/>
                      </a:lnTo>
                      <a:lnTo>
                        <a:pt x="553023" y="1238459"/>
                      </a:lnTo>
                      <a:lnTo>
                        <a:pt x="449641" y="1288026"/>
                      </a:lnTo>
                      <a:lnTo>
                        <a:pt x="368918" y="1330511"/>
                      </a:lnTo>
                      <a:lnTo>
                        <a:pt x="368918" y="1330511"/>
                      </a:lnTo>
                      <a:lnTo>
                        <a:pt x="336345" y="1463633"/>
                      </a:lnTo>
                      <a:lnTo>
                        <a:pt x="336345" y="1463633"/>
                      </a:lnTo>
                      <a:lnTo>
                        <a:pt x="435479" y="1497622"/>
                      </a:lnTo>
                      <a:lnTo>
                        <a:pt x="385912" y="1605252"/>
                      </a:lnTo>
                      <a:lnTo>
                        <a:pt x="333513" y="1584010"/>
                      </a:lnTo>
                      <a:lnTo>
                        <a:pt x="333513" y="1584010"/>
                      </a:lnTo>
                      <a:lnTo>
                        <a:pt x="332097" y="1585426"/>
                      </a:lnTo>
                      <a:lnTo>
                        <a:pt x="381664" y="1612333"/>
                      </a:lnTo>
                      <a:lnTo>
                        <a:pt x="342010" y="1698721"/>
                      </a:lnTo>
                      <a:lnTo>
                        <a:pt x="342010" y="1698721"/>
                      </a:lnTo>
                      <a:lnTo>
                        <a:pt x="448225" y="1646322"/>
                      </a:lnTo>
                      <a:lnTo>
                        <a:pt x="509121" y="1678894"/>
                      </a:lnTo>
                      <a:lnTo>
                        <a:pt x="509121" y="1678894"/>
                      </a:lnTo>
                      <a:lnTo>
                        <a:pt x="544526" y="1663316"/>
                      </a:lnTo>
                      <a:lnTo>
                        <a:pt x="534612" y="1719964"/>
                      </a:lnTo>
                      <a:lnTo>
                        <a:pt x="350507" y="1751120"/>
                      </a:lnTo>
                      <a:lnTo>
                        <a:pt x="350507" y="1751120"/>
                      </a:lnTo>
                      <a:lnTo>
                        <a:pt x="351924" y="1916814"/>
                      </a:lnTo>
                      <a:lnTo>
                        <a:pt x="268368" y="1912566"/>
                      </a:lnTo>
                      <a:lnTo>
                        <a:pt x="268368" y="1912566"/>
                      </a:lnTo>
                      <a:lnTo>
                        <a:pt x="295276" y="1991872"/>
                      </a:lnTo>
                      <a:lnTo>
                        <a:pt x="240045" y="1984791"/>
                      </a:lnTo>
                      <a:lnTo>
                        <a:pt x="240045" y="1984791"/>
                      </a:lnTo>
                      <a:lnTo>
                        <a:pt x="308022" y="2054185"/>
                      </a:lnTo>
                      <a:lnTo>
                        <a:pt x="264120" y="2228376"/>
                      </a:lnTo>
                      <a:lnTo>
                        <a:pt x="264120" y="2228376"/>
                      </a:lnTo>
                      <a:lnTo>
                        <a:pt x="317935" y="2252451"/>
                      </a:lnTo>
                      <a:lnTo>
                        <a:pt x="249958" y="2319013"/>
                      </a:lnTo>
                      <a:lnTo>
                        <a:pt x="249958" y="2319013"/>
                      </a:lnTo>
                      <a:lnTo>
                        <a:pt x="285363" y="2429475"/>
                      </a:lnTo>
                      <a:lnTo>
                        <a:pt x="164986" y="2432308"/>
                      </a:lnTo>
                      <a:lnTo>
                        <a:pt x="164986" y="2432308"/>
                      </a:lnTo>
                      <a:lnTo>
                        <a:pt x="218802" y="2498869"/>
                      </a:lnTo>
                      <a:lnTo>
                        <a:pt x="218802" y="2498869"/>
                      </a:lnTo>
                      <a:lnTo>
                        <a:pt x="288195" y="2433724"/>
                      </a:lnTo>
                      <a:lnTo>
                        <a:pt x="306606" y="2490372"/>
                      </a:lnTo>
                      <a:lnTo>
                        <a:pt x="228715" y="2633407"/>
                      </a:lnTo>
                      <a:lnTo>
                        <a:pt x="228715" y="2633407"/>
                      </a:lnTo>
                      <a:lnTo>
                        <a:pt x="344843" y="2610748"/>
                      </a:lnTo>
                      <a:lnTo>
                        <a:pt x="356172" y="2648985"/>
                      </a:lnTo>
                      <a:lnTo>
                        <a:pt x="325016" y="2639072"/>
                      </a:lnTo>
                      <a:lnTo>
                        <a:pt x="223050" y="2637655"/>
                      </a:lnTo>
                      <a:lnTo>
                        <a:pt x="221634" y="2637655"/>
                      </a:lnTo>
                      <a:lnTo>
                        <a:pt x="366086" y="2708465"/>
                      </a:lnTo>
                      <a:lnTo>
                        <a:pt x="366086" y="2708465"/>
                      </a:lnTo>
                      <a:lnTo>
                        <a:pt x="350507" y="2657482"/>
                      </a:lnTo>
                      <a:lnTo>
                        <a:pt x="452473" y="2690055"/>
                      </a:lnTo>
                      <a:lnTo>
                        <a:pt x="452473" y="2690055"/>
                      </a:lnTo>
                      <a:lnTo>
                        <a:pt x="390161" y="2603667"/>
                      </a:lnTo>
                      <a:lnTo>
                        <a:pt x="390161" y="2603667"/>
                      </a:lnTo>
                      <a:lnTo>
                        <a:pt x="336345" y="2613580"/>
                      </a:lnTo>
                      <a:lnTo>
                        <a:pt x="299525" y="2494620"/>
                      </a:lnTo>
                      <a:lnTo>
                        <a:pt x="303773" y="2486123"/>
                      </a:lnTo>
                      <a:lnTo>
                        <a:pt x="330681" y="2573927"/>
                      </a:lnTo>
                      <a:lnTo>
                        <a:pt x="330681" y="2575343"/>
                      </a:lnTo>
                      <a:lnTo>
                        <a:pt x="337762" y="2449302"/>
                      </a:lnTo>
                      <a:lnTo>
                        <a:pt x="373167" y="2432308"/>
                      </a:lnTo>
                      <a:lnTo>
                        <a:pt x="401490" y="2430892"/>
                      </a:lnTo>
                      <a:lnTo>
                        <a:pt x="490710" y="2374244"/>
                      </a:lnTo>
                      <a:lnTo>
                        <a:pt x="490710" y="2374244"/>
                      </a:lnTo>
                      <a:lnTo>
                        <a:pt x="489294" y="2372828"/>
                      </a:lnTo>
                      <a:lnTo>
                        <a:pt x="371750" y="2430892"/>
                      </a:lnTo>
                      <a:lnTo>
                        <a:pt x="337762" y="2432308"/>
                      </a:lnTo>
                      <a:lnTo>
                        <a:pt x="340594" y="2381325"/>
                      </a:lnTo>
                      <a:lnTo>
                        <a:pt x="421317" y="2304851"/>
                      </a:lnTo>
                      <a:lnTo>
                        <a:pt x="421317" y="2304851"/>
                      </a:lnTo>
                      <a:lnTo>
                        <a:pt x="343426" y="2313348"/>
                      </a:lnTo>
                      <a:lnTo>
                        <a:pt x="346259" y="2272278"/>
                      </a:lnTo>
                      <a:lnTo>
                        <a:pt x="414236" y="2302018"/>
                      </a:lnTo>
                      <a:lnTo>
                        <a:pt x="414236" y="2302018"/>
                      </a:lnTo>
                      <a:lnTo>
                        <a:pt x="409988" y="2184474"/>
                      </a:lnTo>
                      <a:lnTo>
                        <a:pt x="421317" y="2178810"/>
                      </a:lnTo>
                      <a:lnTo>
                        <a:pt x="462387" y="2219879"/>
                      </a:lnTo>
                      <a:lnTo>
                        <a:pt x="462387" y="2219879"/>
                      </a:lnTo>
                      <a:lnTo>
                        <a:pt x="494959" y="2140572"/>
                      </a:lnTo>
                      <a:lnTo>
                        <a:pt x="494959" y="2140572"/>
                      </a:lnTo>
                      <a:lnTo>
                        <a:pt x="421317" y="2175977"/>
                      </a:lnTo>
                      <a:lnTo>
                        <a:pt x="408571" y="2163232"/>
                      </a:lnTo>
                      <a:lnTo>
                        <a:pt x="408571" y="2158983"/>
                      </a:lnTo>
                      <a:lnTo>
                        <a:pt x="533196" y="2035774"/>
                      </a:lnTo>
                      <a:lnTo>
                        <a:pt x="533196" y="2035774"/>
                      </a:lnTo>
                      <a:lnTo>
                        <a:pt x="534612" y="2027277"/>
                      </a:lnTo>
                      <a:lnTo>
                        <a:pt x="543110" y="2028693"/>
                      </a:lnTo>
                      <a:lnTo>
                        <a:pt x="544526" y="2028693"/>
                      </a:lnTo>
                      <a:lnTo>
                        <a:pt x="536029" y="2023029"/>
                      </a:lnTo>
                      <a:lnTo>
                        <a:pt x="550190" y="1930976"/>
                      </a:lnTo>
                      <a:lnTo>
                        <a:pt x="626665" y="1935225"/>
                      </a:lnTo>
                      <a:lnTo>
                        <a:pt x="626665" y="1935225"/>
                      </a:lnTo>
                      <a:lnTo>
                        <a:pt x="628081" y="1844589"/>
                      </a:lnTo>
                      <a:lnTo>
                        <a:pt x="660653" y="1844589"/>
                      </a:lnTo>
                      <a:lnTo>
                        <a:pt x="691810" y="1952219"/>
                      </a:lnTo>
                      <a:lnTo>
                        <a:pt x="691810" y="1953635"/>
                      </a:lnTo>
                      <a:lnTo>
                        <a:pt x="704555" y="1860167"/>
                      </a:lnTo>
                      <a:lnTo>
                        <a:pt x="660653" y="2555517"/>
                      </a:lnTo>
                      <a:lnTo>
                        <a:pt x="660653" y="2555517"/>
                      </a:lnTo>
                      <a:lnTo>
                        <a:pt x="662069" y="2555517"/>
                      </a:lnTo>
                      <a:lnTo>
                        <a:pt x="662069" y="2555517"/>
                      </a:lnTo>
                      <a:lnTo>
                        <a:pt x="720133" y="1626495"/>
                      </a:lnTo>
                      <a:lnTo>
                        <a:pt x="754122" y="1744039"/>
                      </a:lnTo>
                      <a:lnTo>
                        <a:pt x="713052" y="1789357"/>
                      </a:lnTo>
                      <a:lnTo>
                        <a:pt x="713052" y="1789357"/>
                      </a:lnTo>
                      <a:lnTo>
                        <a:pt x="772532" y="1800687"/>
                      </a:lnTo>
                      <a:lnTo>
                        <a:pt x="772532" y="1800687"/>
                      </a:lnTo>
                      <a:lnTo>
                        <a:pt x="756954" y="1744039"/>
                      </a:lnTo>
                      <a:lnTo>
                        <a:pt x="850423" y="1642073"/>
                      </a:lnTo>
                      <a:lnTo>
                        <a:pt x="880163" y="1651987"/>
                      </a:lnTo>
                      <a:lnTo>
                        <a:pt x="880163" y="1651987"/>
                      </a:lnTo>
                      <a:lnTo>
                        <a:pt x="966551" y="1513200"/>
                      </a:lnTo>
                      <a:lnTo>
                        <a:pt x="1119499" y="1346089"/>
                      </a:lnTo>
                      <a:lnTo>
                        <a:pt x="1119499" y="1346089"/>
                      </a:lnTo>
                      <a:lnTo>
                        <a:pt x="1118083" y="1344673"/>
                      </a:lnTo>
                      <a:lnTo>
                        <a:pt x="1027447" y="1412650"/>
                      </a:lnTo>
                      <a:lnTo>
                        <a:pt x="965135" y="1511784"/>
                      </a:lnTo>
                      <a:lnTo>
                        <a:pt x="849007" y="1639241"/>
                      </a:lnTo>
                      <a:lnTo>
                        <a:pt x="713052" y="1592507"/>
                      </a:lnTo>
                      <a:lnTo>
                        <a:pt x="713052" y="1592507"/>
                      </a:lnTo>
                      <a:lnTo>
                        <a:pt x="705972" y="1589674"/>
                      </a:lnTo>
                      <a:lnTo>
                        <a:pt x="756954" y="1567015"/>
                      </a:lnTo>
                      <a:lnTo>
                        <a:pt x="812186" y="1591091"/>
                      </a:lnTo>
                      <a:lnTo>
                        <a:pt x="812186" y="1591091"/>
                      </a:lnTo>
                      <a:lnTo>
                        <a:pt x="796608" y="1548605"/>
                      </a:lnTo>
                      <a:lnTo>
                        <a:pt x="853255" y="1588258"/>
                      </a:lnTo>
                      <a:lnTo>
                        <a:pt x="853255" y="1588258"/>
                      </a:lnTo>
                      <a:lnTo>
                        <a:pt x="943892" y="1479212"/>
                      </a:lnTo>
                      <a:lnTo>
                        <a:pt x="943892" y="1477795"/>
                      </a:lnTo>
                      <a:lnTo>
                        <a:pt x="796608" y="1545772"/>
                      </a:lnTo>
                      <a:lnTo>
                        <a:pt x="795192" y="1544356"/>
                      </a:lnTo>
                      <a:lnTo>
                        <a:pt x="773949" y="1486292"/>
                      </a:lnTo>
                      <a:lnTo>
                        <a:pt x="1201639" y="1275280"/>
                      </a:lnTo>
                      <a:lnTo>
                        <a:pt x="1201639" y="1275280"/>
                      </a:lnTo>
                      <a:lnTo>
                        <a:pt x="1061436" y="1142158"/>
                      </a:lnTo>
                      <a:lnTo>
                        <a:pt x="1256870" y="1154903"/>
                      </a:lnTo>
                      <a:lnTo>
                        <a:pt x="1256870" y="1154903"/>
                      </a:lnTo>
                      <a:lnTo>
                        <a:pt x="1288026" y="994874"/>
                      </a:lnTo>
                      <a:lnTo>
                        <a:pt x="1324847" y="993458"/>
                      </a:lnTo>
                      <a:lnTo>
                        <a:pt x="1324847" y="993458"/>
                      </a:lnTo>
                      <a:lnTo>
                        <a:pt x="1324847" y="992042"/>
                      </a:lnTo>
                      <a:lnTo>
                        <a:pt x="1288026" y="987793"/>
                      </a:lnTo>
                      <a:lnTo>
                        <a:pt x="1314934" y="843341"/>
                      </a:lnTo>
                      <a:lnTo>
                        <a:pt x="1416900" y="761203"/>
                      </a:lnTo>
                      <a:lnTo>
                        <a:pt x="1416900" y="761203"/>
                      </a:lnTo>
                      <a:lnTo>
                        <a:pt x="1238460" y="790943"/>
                      </a:lnTo>
                      <a:lnTo>
                        <a:pt x="1330512" y="660653"/>
                      </a:lnTo>
                      <a:close/>
                      <a:moveTo>
                        <a:pt x="799440" y="1547189"/>
                      </a:moveTo>
                      <a:lnTo>
                        <a:pt x="938227" y="1483460"/>
                      </a:lnTo>
                      <a:lnTo>
                        <a:pt x="854672" y="1585426"/>
                      </a:lnTo>
                      <a:lnTo>
                        <a:pt x="799440" y="1547189"/>
                      </a:lnTo>
                      <a:close/>
                      <a:moveTo>
                        <a:pt x="425566" y="2178810"/>
                      </a:moveTo>
                      <a:lnTo>
                        <a:pt x="493543" y="2146237"/>
                      </a:lnTo>
                      <a:lnTo>
                        <a:pt x="463803" y="2218463"/>
                      </a:lnTo>
                      <a:lnTo>
                        <a:pt x="425566" y="2178810"/>
                      </a:lnTo>
                      <a:close/>
                      <a:moveTo>
                        <a:pt x="337762" y="2449302"/>
                      </a:moveTo>
                      <a:lnTo>
                        <a:pt x="339178" y="2435140"/>
                      </a:lnTo>
                      <a:lnTo>
                        <a:pt x="368918" y="2433724"/>
                      </a:lnTo>
                      <a:lnTo>
                        <a:pt x="337762" y="2449302"/>
                      </a:lnTo>
                      <a:close/>
                      <a:moveTo>
                        <a:pt x="223050" y="2646153"/>
                      </a:moveTo>
                      <a:lnTo>
                        <a:pt x="315103" y="2647569"/>
                      </a:lnTo>
                      <a:lnTo>
                        <a:pt x="347675" y="2657482"/>
                      </a:lnTo>
                      <a:lnTo>
                        <a:pt x="363253" y="2705632"/>
                      </a:lnTo>
                      <a:lnTo>
                        <a:pt x="223050" y="2646153"/>
                      </a:lnTo>
                      <a:close/>
                      <a:moveTo>
                        <a:pt x="350507" y="2656066"/>
                      </a:moveTo>
                      <a:lnTo>
                        <a:pt x="337762" y="2616413"/>
                      </a:lnTo>
                      <a:lnTo>
                        <a:pt x="390161" y="2606499"/>
                      </a:lnTo>
                      <a:lnTo>
                        <a:pt x="448225" y="2685806"/>
                      </a:lnTo>
                      <a:lnTo>
                        <a:pt x="350507" y="2656066"/>
                      </a:lnTo>
                      <a:close/>
                      <a:moveTo>
                        <a:pt x="278282" y="2437973"/>
                      </a:moveTo>
                      <a:lnTo>
                        <a:pt x="210305" y="2501701"/>
                      </a:lnTo>
                      <a:lnTo>
                        <a:pt x="160738" y="2439389"/>
                      </a:lnTo>
                      <a:lnTo>
                        <a:pt x="278282" y="2437973"/>
                      </a:lnTo>
                      <a:lnTo>
                        <a:pt x="278282" y="2437973"/>
                      </a:lnTo>
                      <a:close/>
                      <a:moveTo>
                        <a:pt x="759787" y="1564183"/>
                      </a:moveTo>
                      <a:lnTo>
                        <a:pt x="795192" y="1547189"/>
                      </a:lnTo>
                      <a:lnTo>
                        <a:pt x="809354" y="1585426"/>
                      </a:lnTo>
                      <a:lnTo>
                        <a:pt x="759787" y="1564183"/>
                      </a:lnTo>
                      <a:close/>
                      <a:moveTo>
                        <a:pt x="717301" y="1789357"/>
                      </a:moveTo>
                      <a:lnTo>
                        <a:pt x="755538" y="1748288"/>
                      </a:lnTo>
                      <a:lnTo>
                        <a:pt x="771116" y="1799270"/>
                      </a:lnTo>
                      <a:lnTo>
                        <a:pt x="717301" y="1789357"/>
                      </a:lnTo>
                      <a:close/>
                      <a:moveTo>
                        <a:pt x="626665" y="1708634"/>
                      </a:moveTo>
                      <a:lnTo>
                        <a:pt x="626665" y="1728461"/>
                      </a:lnTo>
                      <a:lnTo>
                        <a:pt x="621000" y="1710050"/>
                      </a:lnTo>
                      <a:lnTo>
                        <a:pt x="626665" y="1708634"/>
                      </a:lnTo>
                      <a:close/>
                      <a:moveTo>
                        <a:pt x="659237" y="1844589"/>
                      </a:moveTo>
                      <a:lnTo>
                        <a:pt x="628081" y="1844589"/>
                      </a:lnTo>
                      <a:lnTo>
                        <a:pt x="629497" y="1742623"/>
                      </a:lnTo>
                      <a:lnTo>
                        <a:pt x="659237" y="1844589"/>
                      </a:lnTo>
                      <a:close/>
                      <a:moveTo>
                        <a:pt x="562936" y="1846005"/>
                      </a:moveTo>
                      <a:lnTo>
                        <a:pt x="626665" y="1846005"/>
                      </a:lnTo>
                      <a:lnTo>
                        <a:pt x="625249" y="1935225"/>
                      </a:lnTo>
                      <a:lnTo>
                        <a:pt x="550190" y="1930976"/>
                      </a:lnTo>
                      <a:lnTo>
                        <a:pt x="562936" y="1846005"/>
                      </a:lnTo>
                      <a:close/>
                      <a:moveTo>
                        <a:pt x="421317" y="2178810"/>
                      </a:moveTo>
                      <a:lnTo>
                        <a:pt x="411404" y="2184474"/>
                      </a:lnTo>
                      <a:lnTo>
                        <a:pt x="411404" y="2167480"/>
                      </a:lnTo>
                      <a:lnTo>
                        <a:pt x="421317" y="2178810"/>
                      </a:lnTo>
                      <a:close/>
                      <a:moveTo>
                        <a:pt x="317935" y="2459215"/>
                      </a:moveTo>
                      <a:lnTo>
                        <a:pt x="305189" y="2483291"/>
                      </a:lnTo>
                      <a:lnTo>
                        <a:pt x="291027" y="2436556"/>
                      </a:lnTo>
                      <a:lnTo>
                        <a:pt x="336345" y="2435140"/>
                      </a:lnTo>
                      <a:lnTo>
                        <a:pt x="334929" y="2450718"/>
                      </a:lnTo>
                      <a:lnTo>
                        <a:pt x="317935" y="2459215"/>
                      </a:lnTo>
                      <a:close/>
                      <a:moveTo>
                        <a:pt x="305189" y="2486123"/>
                      </a:moveTo>
                      <a:lnTo>
                        <a:pt x="319351" y="2460632"/>
                      </a:lnTo>
                      <a:lnTo>
                        <a:pt x="336345" y="2452134"/>
                      </a:lnTo>
                      <a:lnTo>
                        <a:pt x="330681" y="2565430"/>
                      </a:lnTo>
                      <a:lnTo>
                        <a:pt x="305189" y="2486123"/>
                      </a:lnTo>
                      <a:close/>
                      <a:moveTo>
                        <a:pt x="453889" y="1640657"/>
                      </a:moveTo>
                      <a:lnTo>
                        <a:pt x="439727" y="1647738"/>
                      </a:lnTo>
                      <a:lnTo>
                        <a:pt x="375999" y="1613750"/>
                      </a:lnTo>
                      <a:lnTo>
                        <a:pt x="377415" y="1609501"/>
                      </a:lnTo>
                      <a:lnTo>
                        <a:pt x="453889" y="1640657"/>
                      </a:lnTo>
                      <a:close/>
                      <a:moveTo>
                        <a:pt x="438311" y="1157736"/>
                      </a:moveTo>
                      <a:lnTo>
                        <a:pt x="363253" y="1201638"/>
                      </a:lnTo>
                      <a:lnTo>
                        <a:pt x="418485" y="1152071"/>
                      </a:lnTo>
                      <a:lnTo>
                        <a:pt x="438311" y="1157736"/>
                      </a:lnTo>
                      <a:close/>
                      <a:moveTo>
                        <a:pt x="347675" y="1127996"/>
                      </a:moveTo>
                      <a:lnTo>
                        <a:pt x="240045" y="1037360"/>
                      </a:lnTo>
                      <a:lnTo>
                        <a:pt x="553023" y="1024614"/>
                      </a:lnTo>
                      <a:lnTo>
                        <a:pt x="418485" y="1149239"/>
                      </a:lnTo>
                      <a:lnTo>
                        <a:pt x="347675" y="1127996"/>
                      </a:lnTo>
                      <a:close/>
                      <a:moveTo>
                        <a:pt x="419901" y="1149239"/>
                      </a:moveTo>
                      <a:lnTo>
                        <a:pt x="555855" y="1024614"/>
                      </a:lnTo>
                      <a:lnTo>
                        <a:pt x="674815" y="1018949"/>
                      </a:lnTo>
                      <a:lnTo>
                        <a:pt x="441144" y="1154903"/>
                      </a:lnTo>
                      <a:lnTo>
                        <a:pt x="419901" y="1149239"/>
                      </a:lnTo>
                      <a:close/>
                      <a:moveTo>
                        <a:pt x="326432" y="747041"/>
                      </a:moveTo>
                      <a:lnTo>
                        <a:pt x="283946" y="799440"/>
                      </a:lnTo>
                      <a:lnTo>
                        <a:pt x="169235" y="782445"/>
                      </a:lnTo>
                      <a:lnTo>
                        <a:pt x="159322" y="731462"/>
                      </a:lnTo>
                      <a:lnTo>
                        <a:pt x="223050" y="694641"/>
                      </a:lnTo>
                      <a:lnTo>
                        <a:pt x="326432" y="747041"/>
                      </a:lnTo>
                      <a:close/>
                      <a:moveTo>
                        <a:pt x="1069933" y="667734"/>
                      </a:moveTo>
                      <a:lnTo>
                        <a:pt x="1079846" y="632329"/>
                      </a:lnTo>
                      <a:lnTo>
                        <a:pt x="1079846" y="664902"/>
                      </a:lnTo>
                      <a:lnTo>
                        <a:pt x="1069933" y="667734"/>
                      </a:lnTo>
                      <a:close/>
                      <a:moveTo>
                        <a:pt x="1135078" y="809353"/>
                      </a:moveTo>
                      <a:lnTo>
                        <a:pt x="1126580" y="679064"/>
                      </a:lnTo>
                      <a:lnTo>
                        <a:pt x="1327679" y="663486"/>
                      </a:lnTo>
                      <a:lnTo>
                        <a:pt x="1239876" y="790943"/>
                      </a:lnTo>
                      <a:lnTo>
                        <a:pt x="1135078" y="809353"/>
                      </a:lnTo>
                      <a:close/>
                      <a:moveTo>
                        <a:pt x="1082679" y="965134"/>
                      </a:moveTo>
                      <a:lnTo>
                        <a:pt x="1082679" y="680480"/>
                      </a:lnTo>
                      <a:lnTo>
                        <a:pt x="1125164" y="677647"/>
                      </a:lnTo>
                      <a:lnTo>
                        <a:pt x="1133661" y="810769"/>
                      </a:lnTo>
                      <a:lnTo>
                        <a:pt x="1133661" y="810769"/>
                      </a:lnTo>
                      <a:lnTo>
                        <a:pt x="1238460" y="793775"/>
                      </a:lnTo>
                      <a:lnTo>
                        <a:pt x="1118083" y="969383"/>
                      </a:lnTo>
                      <a:lnTo>
                        <a:pt x="1082679" y="965134"/>
                      </a:lnTo>
                      <a:close/>
                      <a:moveTo>
                        <a:pt x="1082679" y="1000539"/>
                      </a:moveTo>
                      <a:lnTo>
                        <a:pt x="1082679" y="967967"/>
                      </a:lnTo>
                      <a:lnTo>
                        <a:pt x="1115251" y="970799"/>
                      </a:lnTo>
                      <a:lnTo>
                        <a:pt x="1095424" y="1000539"/>
                      </a:lnTo>
                      <a:lnTo>
                        <a:pt x="1082679" y="1000539"/>
                      </a:lnTo>
                      <a:close/>
                      <a:moveTo>
                        <a:pt x="1094008" y="1001955"/>
                      </a:moveTo>
                      <a:lnTo>
                        <a:pt x="1082679" y="1018949"/>
                      </a:lnTo>
                      <a:lnTo>
                        <a:pt x="1082679" y="1003371"/>
                      </a:lnTo>
                      <a:lnTo>
                        <a:pt x="1094008" y="1001955"/>
                      </a:lnTo>
                      <a:close/>
                      <a:moveTo>
                        <a:pt x="1156320" y="642243"/>
                      </a:moveTo>
                      <a:lnTo>
                        <a:pt x="1125164" y="652156"/>
                      </a:lnTo>
                      <a:lnTo>
                        <a:pt x="1119499" y="554439"/>
                      </a:lnTo>
                      <a:lnTo>
                        <a:pt x="1156320" y="642243"/>
                      </a:lnTo>
                      <a:close/>
                      <a:moveTo>
                        <a:pt x="1081262" y="666318"/>
                      </a:moveTo>
                      <a:lnTo>
                        <a:pt x="1122332" y="653572"/>
                      </a:lnTo>
                      <a:lnTo>
                        <a:pt x="1123748" y="676231"/>
                      </a:lnTo>
                      <a:lnTo>
                        <a:pt x="1081262" y="679064"/>
                      </a:lnTo>
                      <a:lnTo>
                        <a:pt x="1081262" y="666318"/>
                      </a:lnTo>
                      <a:close/>
                      <a:moveTo>
                        <a:pt x="735712" y="1504703"/>
                      </a:moveTo>
                      <a:lnTo>
                        <a:pt x="793775" y="1545772"/>
                      </a:lnTo>
                      <a:lnTo>
                        <a:pt x="793775" y="1547189"/>
                      </a:lnTo>
                      <a:lnTo>
                        <a:pt x="755538" y="1564183"/>
                      </a:lnTo>
                      <a:lnTo>
                        <a:pt x="680480" y="1531610"/>
                      </a:lnTo>
                      <a:lnTo>
                        <a:pt x="735712" y="1504703"/>
                      </a:lnTo>
                      <a:close/>
                      <a:moveTo>
                        <a:pt x="231547" y="361837"/>
                      </a:moveTo>
                      <a:lnTo>
                        <a:pt x="309438" y="425565"/>
                      </a:lnTo>
                      <a:lnTo>
                        <a:pt x="186229" y="509121"/>
                      </a:lnTo>
                      <a:lnTo>
                        <a:pt x="142327" y="445392"/>
                      </a:lnTo>
                      <a:lnTo>
                        <a:pt x="231547" y="361837"/>
                      </a:lnTo>
                      <a:close/>
                      <a:moveTo>
                        <a:pt x="275449" y="317935"/>
                      </a:moveTo>
                      <a:lnTo>
                        <a:pt x="232964" y="357588"/>
                      </a:lnTo>
                      <a:lnTo>
                        <a:pt x="186229" y="319351"/>
                      </a:lnTo>
                      <a:lnTo>
                        <a:pt x="200391" y="293860"/>
                      </a:lnTo>
                      <a:lnTo>
                        <a:pt x="275449" y="317935"/>
                      </a:lnTo>
                      <a:close/>
                      <a:moveTo>
                        <a:pt x="476549" y="157905"/>
                      </a:moveTo>
                      <a:lnTo>
                        <a:pt x="561520" y="74350"/>
                      </a:lnTo>
                      <a:lnTo>
                        <a:pt x="511953" y="169235"/>
                      </a:lnTo>
                      <a:lnTo>
                        <a:pt x="476549" y="157905"/>
                      </a:lnTo>
                      <a:close/>
                      <a:moveTo>
                        <a:pt x="487878" y="220218"/>
                      </a:moveTo>
                      <a:lnTo>
                        <a:pt x="513369" y="172067"/>
                      </a:lnTo>
                      <a:lnTo>
                        <a:pt x="732879" y="244293"/>
                      </a:lnTo>
                      <a:lnTo>
                        <a:pt x="487878" y="220218"/>
                      </a:lnTo>
                      <a:close/>
                      <a:moveTo>
                        <a:pt x="762619" y="633745"/>
                      </a:moveTo>
                      <a:lnTo>
                        <a:pt x="762619" y="633745"/>
                      </a:lnTo>
                      <a:lnTo>
                        <a:pt x="962302" y="690393"/>
                      </a:lnTo>
                      <a:lnTo>
                        <a:pt x="962302" y="690393"/>
                      </a:lnTo>
                      <a:lnTo>
                        <a:pt x="1004788" y="687560"/>
                      </a:lnTo>
                      <a:lnTo>
                        <a:pt x="727214" y="771116"/>
                      </a:lnTo>
                      <a:lnTo>
                        <a:pt x="571433" y="640826"/>
                      </a:lnTo>
                      <a:lnTo>
                        <a:pt x="735712" y="662069"/>
                      </a:lnTo>
                      <a:lnTo>
                        <a:pt x="737128" y="662069"/>
                      </a:lnTo>
                      <a:lnTo>
                        <a:pt x="536029" y="541693"/>
                      </a:lnTo>
                      <a:lnTo>
                        <a:pt x="536029" y="541693"/>
                      </a:lnTo>
                      <a:lnTo>
                        <a:pt x="545942" y="618167"/>
                      </a:lnTo>
                      <a:lnTo>
                        <a:pt x="465219" y="551607"/>
                      </a:lnTo>
                      <a:lnTo>
                        <a:pt x="621000" y="459554"/>
                      </a:lnTo>
                      <a:lnTo>
                        <a:pt x="662069" y="490710"/>
                      </a:lnTo>
                      <a:lnTo>
                        <a:pt x="662069" y="490710"/>
                      </a:lnTo>
                      <a:lnTo>
                        <a:pt x="669150" y="431230"/>
                      </a:lnTo>
                      <a:lnTo>
                        <a:pt x="725798" y="397241"/>
                      </a:lnTo>
                      <a:lnTo>
                        <a:pt x="795192" y="418484"/>
                      </a:lnTo>
                      <a:lnTo>
                        <a:pt x="795192" y="418484"/>
                      </a:lnTo>
                      <a:lnTo>
                        <a:pt x="795192" y="407155"/>
                      </a:lnTo>
                      <a:lnTo>
                        <a:pt x="887244" y="452473"/>
                      </a:lnTo>
                      <a:lnTo>
                        <a:pt x="762619" y="633745"/>
                      </a:lnTo>
                      <a:close/>
                      <a:moveTo>
                        <a:pt x="987794" y="956637"/>
                      </a:moveTo>
                      <a:lnTo>
                        <a:pt x="1064268" y="683312"/>
                      </a:lnTo>
                      <a:lnTo>
                        <a:pt x="1078430" y="681896"/>
                      </a:lnTo>
                      <a:lnTo>
                        <a:pt x="1078430" y="965134"/>
                      </a:lnTo>
                      <a:lnTo>
                        <a:pt x="987794" y="956637"/>
                      </a:lnTo>
                      <a:close/>
                      <a:moveTo>
                        <a:pt x="738544" y="1503287"/>
                      </a:moveTo>
                      <a:lnTo>
                        <a:pt x="772532" y="1486292"/>
                      </a:lnTo>
                      <a:lnTo>
                        <a:pt x="793775" y="1541524"/>
                      </a:lnTo>
                      <a:lnTo>
                        <a:pt x="738544" y="1503287"/>
                      </a:lnTo>
                      <a:close/>
                      <a:moveTo>
                        <a:pt x="754122" y="1564183"/>
                      </a:moveTo>
                      <a:lnTo>
                        <a:pt x="703139" y="1586842"/>
                      </a:lnTo>
                      <a:lnTo>
                        <a:pt x="649324" y="1547189"/>
                      </a:lnTo>
                      <a:lnTo>
                        <a:pt x="679064" y="1533027"/>
                      </a:lnTo>
                      <a:lnTo>
                        <a:pt x="754122" y="1564183"/>
                      </a:lnTo>
                      <a:close/>
                      <a:moveTo>
                        <a:pt x="558688" y="1544356"/>
                      </a:moveTo>
                      <a:lnTo>
                        <a:pt x="550190" y="1593923"/>
                      </a:lnTo>
                      <a:lnTo>
                        <a:pt x="458138" y="1639241"/>
                      </a:lnTo>
                      <a:lnTo>
                        <a:pt x="380247" y="1608085"/>
                      </a:lnTo>
                      <a:lnTo>
                        <a:pt x="429814" y="1500454"/>
                      </a:lnTo>
                      <a:lnTo>
                        <a:pt x="558688" y="1544356"/>
                      </a:lnTo>
                      <a:close/>
                      <a:moveTo>
                        <a:pt x="299525" y="101258"/>
                      </a:moveTo>
                      <a:lnTo>
                        <a:pt x="265536" y="164986"/>
                      </a:lnTo>
                      <a:lnTo>
                        <a:pt x="264120" y="89928"/>
                      </a:lnTo>
                      <a:lnTo>
                        <a:pt x="299525" y="101258"/>
                      </a:lnTo>
                      <a:close/>
                      <a:moveTo>
                        <a:pt x="346259" y="724382"/>
                      </a:moveTo>
                      <a:lnTo>
                        <a:pt x="346259" y="738543"/>
                      </a:lnTo>
                      <a:lnTo>
                        <a:pt x="340594" y="731462"/>
                      </a:lnTo>
                      <a:lnTo>
                        <a:pt x="346259" y="724382"/>
                      </a:lnTo>
                      <a:close/>
                      <a:moveTo>
                        <a:pt x="329265" y="745624"/>
                      </a:moveTo>
                      <a:lnTo>
                        <a:pt x="339178" y="732879"/>
                      </a:lnTo>
                      <a:lnTo>
                        <a:pt x="346259" y="742792"/>
                      </a:lnTo>
                      <a:lnTo>
                        <a:pt x="346259" y="754122"/>
                      </a:lnTo>
                      <a:lnTo>
                        <a:pt x="329265" y="745624"/>
                      </a:lnTo>
                      <a:close/>
                      <a:moveTo>
                        <a:pt x="568601" y="640826"/>
                      </a:moveTo>
                      <a:lnTo>
                        <a:pt x="725798" y="772532"/>
                      </a:lnTo>
                      <a:lnTo>
                        <a:pt x="571433" y="819266"/>
                      </a:lnTo>
                      <a:lnTo>
                        <a:pt x="548774" y="639410"/>
                      </a:lnTo>
                      <a:lnTo>
                        <a:pt x="568601" y="640826"/>
                      </a:lnTo>
                      <a:close/>
                      <a:moveTo>
                        <a:pt x="528948" y="833428"/>
                      </a:moveTo>
                      <a:lnTo>
                        <a:pt x="570017" y="820683"/>
                      </a:lnTo>
                      <a:lnTo>
                        <a:pt x="572850" y="839093"/>
                      </a:lnTo>
                      <a:lnTo>
                        <a:pt x="528948" y="833428"/>
                      </a:lnTo>
                      <a:close/>
                      <a:moveTo>
                        <a:pt x="360421" y="764035"/>
                      </a:moveTo>
                      <a:lnTo>
                        <a:pt x="394409" y="813602"/>
                      </a:lnTo>
                      <a:lnTo>
                        <a:pt x="344843" y="806521"/>
                      </a:lnTo>
                      <a:lnTo>
                        <a:pt x="346259" y="756954"/>
                      </a:lnTo>
                      <a:lnTo>
                        <a:pt x="360421" y="764035"/>
                      </a:lnTo>
                      <a:close/>
                      <a:moveTo>
                        <a:pt x="357588" y="761203"/>
                      </a:moveTo>
                      <a:lnTo>
                        <a:pt x="346259" y="755538"/>
                      </a:lnTo>
                      <a:lnTo>
                        <a:pt x="346259" y="745624"/>
                      </a:lnTo>
                      <a:lnTo>
                        <a:pt x="357588" y="761203"/>
                      </a:lnTo>
                      <a:close/>
                      <a:moveTo>
                        <a:pt x="356172" y="462386"/>
                      </a:moveTo>
                      <a:lnTo>
                        <a:pt x="500624" y="370334"/>
                      </a:lnTo>
                      <a:lnTo>
                        <a:pt x="540277" y="400074"/>
                      </a:lnTo>
                      <a:lnTo>
                        <a:pt x="421317" y="516202"/>
                      </a:lnTo>
                      <a:lnTo>
                        <a:pt x="356172" y="462386"/>
                      </a:lnTo>
                      <a:close/>
                      <a:moveTo>
                        <a:pt x="623832" y="320767"/>
                      </a:moveTo>
                      <a:lnTo>
                        <a:pt x="684729" y="261287"/>
                      </a:lnTo>
                      <a:lnTo>
                        <a:pt x="676231" y="346259"/>
                      </a:lnTo>
                      <a:lnTo>
                        <a:pt x="623832" y="320767"/>
                      </a:lnTo>
                      <a:close/>
                      <a:moveTo>
                        <a:pt x="666318" y="432646"/>
                      </a:moveTo>
                      <a:lnTo>
                        <a:pt x="660653" y="487878"/>
                      </a:lnTo>
                      <a:lnTo>
                        <a:pt x="622416" y="458138"/>
                      </a:lnTo>
                      <a:lnTo>
                        <a:pt x="666318" y="432646"/>
                      </a:lnTo>
                      <a:close/>
                      <a:moveTo>
                        <a:pt x="727214" y="659237"/>
                      </a:moveTo>
                      <a:lnTo>
                        <a:pt x="568601" y="637994"/>
                      </a:lnTo>
                      <a:lnTo>
                        <a:pt x="545942" y="619584"/>
                      </a:lnTo>
                      <a:lnTo>
                        <a:pt x="536029" y="544526"/>
                      </a:lnTo>
                      <a:lnTo>
                        <a:pt x="727214" y="659237"/>
                      </a:lnTo>
                      <a:close/>
                      <a:moveTo>
                        <a:pt x="353340" y="538860"/>
                      </a:moveTo>
                      <a:lnTo>
                        <a:pt x="354756" y="463803"/>
                      </a:lnTo>
                      <a:lnTo>
                        <a:pt x="421317" y="519034"/>
                      </a:lnTo>
                      <a:lnTo>
                        <a:pt x="388745" y="551607"/>
                      </a:lnTo>
                      <a:lnTo>
                        <a:pt x="353340" y="538860"/>
                      </a:lnTo>
                      <a:close/>
                      <a:moveTo>
                        <a:pt x="548774" y="340594"/>
                      </a:moveTo>
                      <a:lnTo>
                        <a:pt x="596925" y="309438"/>
                      </a:lnTo>
                      <a:lnTo>
                        <a:pt x="621000" y="322183"/>
                      </a:lnTo>
                      <a:lnTo>
                        <a:pt x="589844" y="353340"/>
                      </a:lnTo>
                      <a:lnTo>
                        <a:pt x="548774" y="340594"/>
                      </a:lnTo>
                      <a:close/>
                      <a:moveTo>
                        <a:pt x="618168" y="458138"/>
                      </a:moveTo>
                      <a:lnTo>
                        <a:pt x="462387" y="550190"/>
                      </a:lnTo>
                      <a:lnTo>
                        <a:pt x="424150" y="517618"/>
                      </a:lnTo>
                      <a:lnTo>
                        <a:pt x="543110" y="401490"/>
                      </a:lnTo>
                      <a:lnTo>
                        <a:pt x="618168" y="458138"/>
                      </a:lnTo>
                      <a:close/>
                      <a:moveTo>
                        <a:pt x="462387" y="553022"/>
                      </a:moveTo>
                      <a:lnTo>
                        <a:pt x="544526" y="622416"/>
                      </a:lnTo>
                      <a:lnTo>
                        <a:pt x="545942" y="636578"/>
                      </a:lnTo>
                      <a:lnTo>
                        <a:pt x="428398" y="621000"/>
                      </a:lnTo>
                      <a:lnTo>
                        <a:pt x="428398" y="621000"/>
                      </a:lnTo>
                      <a:lnTo>
                        <a:pt x="347675" y="720133"/>
                      </a:lnTo>
                      <a:lnTo>
                        <a:pt x="350507" y="619584"/>
                      </a:lnTo>
                      <a:lnTo>
                        <a:pt x="462387" y="553022"/>
                      </a:lnTo>
                      <a:close/>
                      <a:moveTo>
                        <a:pt x="460970" y="551607"/>
                      </a:moveTo>
                      <a:lnTo>
                        <a:pt x="351924" y="615335"/>
                      </a:lnTo>
                      <a:lnTo>
                        <a:pt x="353340" y="540277"/>
                      </a:lnTo>
                      <a:lnTo>
                        <a:pt x="388745" y="553022"/>
                      </a:lnTo>
                      <a:lnTo>
                        <a:pt x="388745" y="553022"/>
                      </a:lnTo>
                      <a:lnTo>
                        <a:pt x="422733" y="519034"/>
                      </a:lnTo>
                      <a:lnTo>
                        <a:pt x="460970" y="551607"/>
                      </a:lnTo>
                      <a:close/>
                      <a:moveTo>
                        <a:pt x="278282" y="511953"/>
                      </a:moveTo>
                      <a:lnTo>
                        <a:pt x="351924" y="465219"/>
                      </a:lnTo>
                      <a:lnTo>
                        <a:pt x="350507" y="538860"/>
                      </a:lnTo>
                      <a:lnTo>
                        <a:pt x="278282" y="511953"/>
                      </a:lnTo>
                      <a:close/>
                      <a:moveTo>
                        <a:pt x="565769" y="637994"/>
                      </a:moveTo>
                      <a:lnTo>
                        <a:pt x="550190" y="635162"/>
                      </a:lnTo>
                      <a:lnTo>
                        <a:pt x="548774" y="622416"/>
                      </a:lnTo>
                      <a:lnTo>
                        <a:pt x="565769" y="637994"/>
                      </a:lnTo>
                      <a:close/>
                      <a:moveTo>
                        <a:pt x="621000" y="458138"/>
                      </a:moveTo>
                      <a:lnTo>
                        <a:pt x="544526" y="400074"/>
                      </a:lnTo>
                      <a:lnTo>
                        <a:pt x="589844" y="356172"/>
                      </a:lnTo>
                      <a:lnTo>
                        <a:pt x="671983" y="381664"/>
                      </a:lnTo>
                      <a:lnTo>
                        <a:pt x="666318" y="431230"/>
                      </a:lnTo>
                      <a:lnTo>
                        <a:pt x="621000" y="458138"/>
                      </a:lnTo>
                      <a:close/>
                      <a:moveTo>
                        <a:pt x="591260" y="353340"/>
                      </a:moveTo>
                      <a:lnTo>
                        <a:pt x="622416" y="322183"/>
                      </a:lnTo>
                      <a:lnTo>
                        <a:pt x="674815" y="347675"/>
                      </a:lnTo>
                      <a:lnTo>
                        <a:pt x="671983" y="377415"/>
                      </a:lnTo>
                      <a:lnTo>
                        <a:pt x="591260" y="353340"/>
                      </a:lnTo>
                      <a:close/>
                      <a:moveTo>
                        <a:pt x="587012" y="354756"/>
                      </a:moveTo>
                      <a:lnTo>
                        <a:pt x="541693" y="398658"/>
                      </a:lnTo>
                      <a:lnTo>
                        <a:pt x="502040" y="368918"/>
                      </a:lnTo>
                      <a:lnTo>
                        <a:pt x="544526" y="342010"/>
                      </a:lnTo>
                      <a:lnTo>
                        <a:pt x="587012" y="354756"/>
                      </a:lnTo>
                      <a:close/>
                      <a:moveTo>
                        <a:pt x="349091" y="722965"/>
                      </a:moveTo>
                      <a:lnTo>
                        <a:pt x="429814" y="622416"/>
                      </a:lnTo>
                      <a:lnTo>
                        <a:pt x="547358" y="637994"/>
                      </a:lnTo>
                      <a:lnTo>
                        <a:pt x="570017" y="819266"/>
                      </a:lnTo>
                      <a:lnTo>
                        <a:pt x="524699" y="833428"/>
                      </a:lnTo>
                      <a:lnTo>
                        <a:pt x="489294" y="827764"/>
                      </a:lnTo>
                      <a:lnTo>
                        <a:pt x="361837" y="762619"/>
                      </a:lnTo>
                      <a:lnTo>
                        <a:pt x="347675" y="742792"/>
                      </a:lnTo>
                      <a:lnTo>
                        <a:pt x="349091" y="722965"/>
                      </a:lnTo>
                      <a:close/>
                      <a:moveTo>
                        <a:pt x="722966" y="397241"/>
                      </a:moveTo>
                      <a:lnTo>
                        <a:pt x="669150" y="429814"/>
                      </a:lnTo>
                      <a:lnTo>
                        <a:pt x="674815" y="383079"/>
                      </a:lnTo>
                      <a:lnTo>
                        <a:pt x="722966" y="397241"/>
                      </a:lnTo>
                      <a:close/>
                      <a:moveTo>
                        <a:pt x="543110" y="340594"/>
                      </a:moveTo>
                      <a:lnTo>
                        <a:pt x="500624" y="367502"/>
                      </a:lnTo>
                      <a:lnTo>
                        <a:pt x="411404" y="299524"/>
                      </a:lnTo>
                      <a:lnTo>
                        <a:pt x="543110" y="340594"/>
                      </a:lnTo>
                      <a:close/>
                      <a:moveTo>
                        <a:pt x="327848" y="271200"/>
                      </a:moveTo>
                      <a:lnTo>
                        <a:pt x="357588" y="242877"/>
                      </a:lnTo>
                      <a:lnTo>
                        <a:pt x="356172" y="279698"/>
                      </a:lnTo>
                      <a:lnTo>
                        <a:pt x="327848" y="271200"/>
                      </a:lnTo>
                      <a:close/>
                      <a:moveTo>
                        <a:pt x="407155" y="360421"/>
                      </a:moveTo>
                      <a:lnTo>
                        <a:pt x="356172" y="394409"/>
                      </a:lnTo>
                      <a:lnTo>
                        <a:pt x="357588" y="344843"/>
                      </a:lnTo>
                      <a:lnTo>
                        <a:pt x="407155" y="360421"/>
                      </a:lnTo>
                      <a:close/>
                      <a:moveTo>
                        <a:pt x="357588" y="282530"/>
                      </a:moveTo>
                      <a:lnTo>
                        <a:pt x="356172" y="342010"/>
                      </a:lnTo>
                      <a:lnTo>
                        <a:pt x="279698" y="317935"/>
                      </a:lnTo>
                      <a:lnTo>
                        <a:pt x="326432" y="274033"/>
                      </a:lnTo>
                      <a:lnTo>
                        <a:pt x="357588" y="282530"/>
                      </a:lnTo>
                      <a:close/>
                      <a:moveTo>
                        <a:pt x="354756" y="397241"/>
                      </a:moveTo>
                      <a:lnTo>
                        <a:pt x="353340" y="458138"/>
                      </a:lnTo>
                      <a:lnTo>
                        <a:pt x="313687" y="425565"/>
                      </a:lnTo>
                      <a:lnTo>
                        <a:pt x="354756" y="397241"/>
                      </a:lnTo>
                      <a:close/>
                      <a:moveTo>
                        <a:pt x="354756" y="460970"/>
                      </a:moveTo>
                      <a:lnTo>
                        <a:pt x="356172" y="397241"/>
                      </a:lnTo>
                      <a:lnTo>
                        <a:pt x="411404" y="360421"/>
                      </a:lnTo>
                      <a:lnTo>
                        <a:pt x="411404" y="360421"/>
                      </a:lnTo>
                      <a:lnTo>
                        <a:pt x="357588" y="343426"/>
                      </a:lnTo>
                      <a:lnTo>
                        <a:pt x="359005" y="283946"/>
                      </a:lnTo>
                      <a:lnTo>
                        <a:pt x="405739" y="298108"/>
                      </a:lnTo>
                      <a:lnTo>
                        <a:pt x="499207" y="368918"/>
                      </a:lnTo>
                      <a:lnTo>
                        <a:pt x="354756" y="460970"/>
                      </a:lnTo>
                      <a:close/>
                      <a:moveTo>
                        <a:pt x="356172" y="343426"/>
                      </a:moveTo>
                      <a:lnTo>
                        <a:pt x="354756" y="394409"/>
                      </a:lnTo>
                      <a:lnTo>
                        <a:pt x="310854" y="424149"/>
                      </a:lnTo>
                      <a:lnTo>
                        <a:pt x="232964" y="359004"/>
                      </a:lnTo>
                      <a:lnTo>
                        <a:pt x="276865" y="317935"/>
                      </a:lnTo>
                      <a:lnTo>
                        <a:pt x="356172" y="343426"/>
                      </a:lnTo>
                      <a:close/>
                      <a:moveTo>
                        <a:pt x="349091" y="619584"/>
                      </a:moveTo>
                      <a:lnTo>
                        <a:pt x="346259" y="721549"/>
                      </a:lnTo>
                      <a:lnTo>
                        <a:pt x="339178" y="730046"/>
                      </a:lnTo>
                      <a:lnTo>
                        <a:pt x="286779" y="654988"/>
                      </a:lnTo>
                      <a:lnTo>
                        <a:pt x="349091" y="619584"/>
                      </a:lnTo>
                      <a:close/>
                      <a:moveTo>
                        <a:pt x="398658" y="815018"/>
                      </a:moveTo>
                      <a:lnTo>
                        <a:pt x="364669" y="766867"/>
                      </a:lnTo>
                      <a:lnTo>
                        <a:pt x="482213" y="827764"/>
                      </a:lnTo>
                      <a:lnTo>
                        <a:pt x="398658" y="815018"/>
                      </a:lnTo>
                      <a:close/>
                      <a:moveTo>
                        <a:pt x="426982" y="856088"/>
                      </a:moveTo>
                      <a:lnTo>
                        <a:pt x="400074" y="817850"/>
                      </a:lnTo>
                      <a:lnTo>
                        <a:pt x="489294" y="830596"/>
                      </a:lnTo>
                      <a:lnTo>
                        <a:pt x="506288" y="839093"/>
                      </a:lnTo>
                      <a:lnTo>
                        <a:pt x="465219" y="851839"/>
                      </a:lnTo>
                      <a:lnTo>
                        <a:pt x="426982" y="856088"/>
                      </a:lnTo>
                      <a:close/>
                      <a:moveTo>
                        <a:pt x="674815" y="380247"/>
                      </a:moveTo>
                      <a:lnTo>
                        <a:pt x="677648" y="350507"/>
                      </a:lnTo>
                      <a:lnTo>
                        <a:pt x="745625" y="384496"/>
                      </a:lnTo>
                      <a:lnTo>
                        <a:pt x="725798" y="395826"/>
                      </a:lnTo>
                      <a:lnTo>
                        <a:pt x="674815" y="380247"/>
                      </a:lnTo>
                      <a:close/>
                      <a:moveTo>
                        <a:pt x="200391" y="292443"/>
                      </a:moveTo>
                      <a:lnTo>
                        <a:pt x="264120" y="172067"/>
                      </a:lnTo>
                      <a:lnTo>
                        <a:pt x="266952" y="254206"/>
                      </a:lnTo>
                      <a:lnTo>
                        <a:pt x="266952" y="254206"/>
                      </a:lnTo>
                      <a:lnTo>
                        <a:pt x="325016" y="272617"/>
                      </a:lnTo>
                      <a:lnTo>
                        <a:pt x="278282" y="316519"/>
                      </a:lnTo>
                      <a:lnTo>
                        <a:pt x="200391" y="292443"/>
                      </a:lnTo>
                      <a:close/>
                      <a:moveTo>
                        <a:pt x="310854" y="426981"/>
                      </a:moveTo>
                      <a:lnTo>
                        <a:pt x="353340" y="462386"/>
                      </a:lnTo>
                      <a:lnTo>
                        <a:pt x="275449" y="511953"/>
                      </a:lnTo>
                      <a:lnTo>
                        <a:pt x="275449" y="511953"/>
                      </a:lnTo>
                      <a:lnTo>
                        <a:pt x="351924" y="540277"/>
                      </a:lnTo>
                      <a:lnTo>
                        <a:pt x="350507" y="618167"/>
                      </a:lnTo>
                      <a:lnTo>
                        <a:pt x="288195" y="654988"/>
                      </a:lnTo>
                      <a:lnTo>
                        <a:pt x="189062" y="511953"/>
                      </a:lnTo>
                      <a:lnTo>
                        <a:pt x="310854" y="426981"/>
                      </a:lnTo>
                      <a:close/>
                      <a:moveTo>
                        <a:pt x="519034" y="834845"/>
                      </a:moveTo>
                      <a:lnTo>
                        <a:pt x="507705" y="837677"/>
                      </a:lnTo>
                      <a:lnTo>
                        <a:pt x="493543" y="830596"/>
                      </a:lnTo>
                      <a:lnTo>
                        <a:pt x="519034" y="834845"/>
                      </a:lnTo>
                      <a:close/>
                      <a:moveTo>
                        <a:pt x="510537" y="839093"/>
                      </a:moveTo>
                      <a:lnTo>
                        <a:pt x="524699" y="834845"/>
                      </a:lnTo>
                      <a:lnTo>
                        <a:pt x="572850" y="841926"/>
                      </a:lnTo>
                      <a:lnTo>
                        <a:pt x="577098" y="873082"/>
                      </a:lnTo>
                      <a:lnTo>
                        <a:pt x="510537" y="839093"/>
                      </a:lnTo>
                      <a:close/>
                      <a:moveTo>
                        <a:pt x="1016117" y="1001955"/>
                      </a:moveTo>
                      <a:lnTo>
                        <a:pt x="1016117" y="1001955"/>
                      </a:lnTo>
                      <a:lnTo>
                        <a:pt x="975048" y="1004788"/>
                      </a:lnTo>
                      <a:lnTo>
                        <a:pt x="980713" y="982128"/>
                      </a:lnTo>
                      <a:lnTo>
                        <a:pt x="1016117" y="1001955"/>
                      </a:lnTo>
                      <a:close/>
                      <a:moveTo>
                        <a:pt x="962302" y="1048689"/>
                      </a:moveTo>
                      <a:lnTo>
                        <a:pt x="973632" y="1007620"/>
                      </a:lnTo>
                      <a:lnTo>
                        <a:pt x="1011869" y="1006203"/>
                      </a:lnTo>
                      <a:lnTo>
                        <a:pt x="966551" y="1052938"/>
                      </a:lnTo>
                      <a:lnTo>
                        <a:pt x="962302" y="1048689"/>
                      </a:lnTo>
                      <a:close/>
                      <a:moveTo>
                        <a:pt x="938227" y="1132245"/>
                      </a:moveTo>
                      <a:lnTo>
                        <a:pt x="958054" y="1064267"/>
                      </a:lnTo>
                      <a:lnTo>
                        <a:pt x="966551" y="1055770"/>
                      </a:lnTo>
                      <a:lnTo>
                        <a:pt x="1055771" y="1140742"/>
                      </a:lnTo>
                      <a:lnTo>
                        <a:pt x="938227" y="1132245"/>
                      </a:lnTo>
                      <a:close/>
                      <a:moveTo>
                        <a:pt x="686145" y="1258286"/>
                      </a:moveTo>
                      <a:lnTo>
                        <a:pt x="697474" y="1288026"/>
                      </a:lnTo>
                      <a:lnTo>
                        <a:pt x="630913" y="1290858"/>
                      </a:lnTo>
                      <a:lnTo>
                        <a:pt x="686145" y="1258286"/>
                      </a:lnTo>
                      <a:close/>
                      <a:moveTo>
                        <a:pt x="745625" y="1014701"/>
                      </a:moveTo>
                      <a:lnTo>
                        <a:pt x="738544" y="994874"/>
                      </a:lnTo>
                      <a:lnTo>
                        <a:pt x="738544" y="994874"/>
                      </a:lnTo>
                      <a:lnTo>
                        <a:pt x="725798" y="1016117"/>
                      </a:lnTo>
                      <a:lnTo>
                        <a:pt x="680480" y="1017533"/>
                      </a:lnTo>
                      <a:lnTo>
                        <a:pt x="832012" y="928313"/>
                      </a:lnTo>
                      <a:lnTo>
                        <a:pt x="915568" y="1007620"/>
                      </a:lnTo>
                      <a:lnTo>
                        <a:pt x="745625" y="1014701"/>
                      </a:lnTo>
                      <a:close/>
                      <a:moveTo>
                        <a:pt x="959470" y="1060019"/>
                      </a:moveTo>
                      <a:lnTo>
                        <a:pt x="962302" y="1050105"/>
                      </a:lnTo>
                      <a:lnTo>
                        <a:pt x="965135" y="1052938"/>
                      </a:lnTo>
                      <a:lnTo>
                        <a:pt x="959470" y="1060019"/>
                      </a:lnTo>
                      <a:close/>
                      <a:moveTo>
                        <a:pt x="894325" y="1129412"/>
                      </a:moveTo>
                      <a:lnTo>
                        <a:pt x="955221" y="1067100"/>
                      </a:lnTo>
                      <a:lnTo>
                        <a:pt x="936811" y="1132245"/>
                      </a:lnTo>
                      <a:lnTo>
                        <a:pt x="894325" y="1129412"/>
                      </a:lnTo>
                      <a:close/>
                      <a:moveTo>
                        <a:pt x="894325" y="1282361"/>
                      </a:moveTo>
                      <a:lnTo>
                        <a:pt x="864585" y="1385743"/>
                      </a:lnTo>
                      <a:lnTo>
                        <a:pt x="832012" y="1283777"/>
                      </a:lnTo>
                      <a:lnTo>
                        <a:pt x="894325" y="1282361"/>
                      </a:lnTo>
                      <a:close/>
                      <a:moveTo>
                        <a:pt x="897157" y="1279529"/>
                      </a:moveTo>
                      <a:lnTo>
                        <a:pt x="904238" y="1252621"/>
                      </a:lnTo>
                      <a:lnTo>
                        <a:pt x="1040193" y="1273864"/>
                      </a:lnTo>
                      <a:lnTo>
                        <a:pt x="897157" y="1279529"/>
                      </a:lnTo>
                      <a:close/>
                      <a:moveTo>
                        <a:pt x="902822" y="1252621"/>
                      </a:moveTo>
                      <a:lnTo>
                        <a:pt x="895741" y="1279529"/>
                      </a:lnTo>
                      <a:lnTo>
                        <a:pt x="833429" y="1282361"/>
                      </a:lnTo>
                      <a:lnTo>
                        <a:pt x="819267" y="1238459"/>
                      </a:lnTo>
                      <a:lnTo>
                        <a:pt x="902822" y="1252621"/>
                      </a:lnTo>
                      <a:close/>
                      <a:moveTo>
                        <a:pt x="890076" y="1130829"/>
                      </a:moveTo>
                      <a:lnTo>
                        <a:pt x="890076" y="1130829"/>
                      </a:lnTo>
                      <a:lnTo>
                        <a:pt x="936811" y="1133661"/>
                      </a:lnTo>
                      <a:lnTo>
                        <a:pt x="904238" y="1249788"/>
                      </a:lnTo>
                      <a:lnTo>
                        <a:pt x="817851" y="1235627"/>
                      </a:lnTo>
                      <a:lnTo>
                        <a:pt x="747041" y="1016117"/>
                      </a:lnTo>
                      <a:lnTo>
                        <a:pt x="919817" y="1009036"/>
                      </a:lnTo>
                      <a:lnTo>
                        <a:pt x="960886" y="1047273"/>
                      </a:lnTo>
                      <a:lnTo>
                        <a:pt x="956637" y="1061435"/>
                      </a:lnTo>
                      <a:lnTo>
                        <a:pt x="890076" y="1130829"/>
                      </a:lnTo>
                      <a:close/>
                      <a:moveTo>
                        <a:pt x="922649" y="1009036"/>
                      </a:moveTo>
                      <a:lnTo>
                        <a:pt x="972216" y="1007620"/>
                      </a:lnTo>
                      <a:lnTo>
                        <a:pt x="960886" y="1045857"/>
                      </a:lnTo>
                      <a:lnTo>
                        <a:pt x="922649" y="1009036"/>
                      </a:lnTo>
                      <a:close/>
                      <a:moveTo>
                        <a:pt x="856088" y="915567"/>
                      </a:moveTo>
                      <a:lnTo>
                        <a:pt x="977880" y="982128"/>
                      </a:lnTo>
                      <a:lnTo>
                        <a:pt x="970799" y="1004788"/>
                      </a:lnTo>
                      <a:lnTo>
                        <a:pt x="918400" y="1007620"/>
                      </a:lnTo>
                      <a:lnTo>
                        <a:pt x="834845" y="928313"/>
                      </a:lnTo>
                      <a:lnTo>
                        <a:pt x="856088" y="915567"/>
                      </a:lnTo>
                      <a:close/>
                      <a:moveTo>
                        <a:pt x="730047" y="1016117"/>
                      </a:moveTo>
                      <a:lnTo>
                        <a:pt x="738544" y="1000539"/>
                      </a:lnTo>
                      <a:lnTo>
                        <a:pt x="744209" y="1016117"/>
                      </a:lnTo>
                      <a:lnTo>
                        <a:pt x="730047" y="1016117"/>
                      </a:lnTo>
                      <a:close/>
                      <a:moveTo>
                        <a:pt x="744209" y="1017533"/>
                      </a:moveTo>
                      <a:lnTo>
                        <a:pt x="815018" y="1237043"/>
                      </a:lnTo>
                      <a:lnTo>
                        <a:pt x="741376" y="1225713"/>
                      </a:lnTo>
                      <a:lnTo>
                        <a:pt x="741376" y="1225713"/>
                      </a:lnTo>
                      <a:lnTo>
                        <a:pt x="687561" y="1256869"/>
                      </a:lnTo>
                      <a:lnTo>
                        <a:pt x="650740" y="1157736"/>
                      </a:lnTo>
                      <a:lnTo>
                        <a:pt x="728631" y="1018949"/>
                      </a:lnTo>
                      <a:lnTo>
                        <a:pt x="744209" y="1017533"/>
                      </a:lnTo>
                      <a:close/>
                      <a:moveTo>
                        <a:pt x="742793" y="1227129"/>
                      </a:moveTo>
                      <a:lnTo>
                        <a:pt x="816434" y="1238459"/>
                      </a:lnTo>
                      <a:lnTo>
                        <a:pt x="830596" y="1282361"/>
                      </a:lnTo>
                      <a:lnTo>
                        <a:pt x="700307" y="1288026"/>
                      </a:lnTo>
                      <a:lnTo>
                        <a:pt x="688977" y="1258286"/>
                      </a:lnTo>
                      <a:lnTo>
                        <a:pt x="742793" y="1227129"/>
                      </a:lnTo>
                      <a:close/>
                      <a:moveTo>
                        <a:pt x="686145" y="1256869"/>
                      </a:moveTo>
                      <a:lnTo>
                        <a:pt x="626665" y="1290858"/>
                      </a:lnTo>
                      <a:lnTo>
                        <a:pt x="605422" y="1292274"/>
                      </a:lnTo>
                      <a:lnTo>
                        <a:pt x="619584" y="1211551"/>
                      </a:lnTo>
                      <a:lnTo>
                        <a:pt x="649324" y="1159152"/>
                      </a:lnTo>
                      <a:lnTo>
                        <a:pt x="686145" y="1256869"/>
                      </a:lnTo>
                      <a:close/>
                      <a:moveTo>
                        <a:pt x="602590" y="1306436"/>
                      </a:moveTo>
                      <a:lnTo>
                        <a:pt x="626665" y="1292274"/>
                      </a:lnTo>
                      <a:lnTo>
                        <a:pt x="698891" y="1289442"/>
                      </a:lnTo>
                      <a:lnTo>
                        <a:pt x="771116" y="1484876"/>
                      </a:lnTo>
                      <a:lnTo>
                        <a:pt x="735712" y="1501870"/>
                      </a:lnTo>
                      <a:lnTo>
                        <a:pt x="585595" y="1395656"/>
                      </a:lnTo>
                      <a:lnTo>
                        <a:pt x="602590" y="1306436"/>
                      </a:lnTo>
                      <a:close/>
                      <a:moveTo>
                        <a:pt x="1017534" y="1003371"/>
                      </a:moveTo>
                      <a:lnTo>
                        <a:pt x="1018950" y="1001955"/>
                      </a:lnTo>
                      <a:lnTo>
                        <a:pt x="980713" y="982128"/>
                      </a:lnTo>
                      <a:lnTo>
                        <a:pt x="987794" y="958053"/>
                      </a:lnTo>
                      <a:lnTo>
                        <a:pt x="1079846" y="967967"/>
                      </a:lnTo>
                      <a:lnTo>
                        <a:pt x="1079846" y="1001955"/>
                      </a:lnTo>
                      <a:lnTo>
                        <a:pt x="1017534" y="1003371"/>
                      </a:lnTo>
                      <a:close/>
                      <a:moveTo>
                        <a:pt x="728631" y="773948"/>
                      </a:moveTo>
                      <a:lnTo>
                        <a:pt x="945308" y="953805"/>
                      </a:lnTo>
                      <a:lnTo>
                        <a:pt x="945308" y="953805"/>
                      </a:lnTo>
                      <a:lnTo>
                        <a:pt x="986377" y="958053"/>
                      </a:lnTo>
                      <a:lnTo>
                        <a:pt x="979296" y="980712"/>
                      </a:lnTo>
                      <a:lnTo>
                        <a:pt x="856088" y="914151"/>
                      </a:lnTo>
                      <a:lnTo>
                        <a:pt x="856088" y="914151"/>
                      </a:lnTo>
                      <a:lnTo>
                        <a:pt x="833429" y="926897"/>
                      </a:lnTo>
                      <a:lnTo>
                        <a:pt x="772532" y="868833"/>
                      </a:lnTo>
                      <a:lnTo>
                        <a:pt x="772532" y="868833"/>
                      </a:lnTo>
                      <a:lnTo>
                        <a:pt x="574266" y="840509"/>
                      </a:lnTo>
                      <a:lnTo>
                        <a:pt x="571433" y="820683"/>
                      </a:lnTo>
                      <a:lnTo>
                        <a:pt x="728631" y="773948"/>
                      </a:lnTo>
                      <a:close/>
                      <a:moveTo>
                        <a:pt x="725798" y="1017533"/>
                      </a:moveTo>
                      <a:lnTo>
                        <a:pt x="649324" y="1153488"/>
                      </a:lnTo>
                      <a:lnTo>
                        <a:pt x="619584" y="1075597"/>
                      </a:lnTo>
                      <a:lnTo>
                        <a:pt x="619584" y="1075597"/>
                      </a:lnTo>
                      <a:lnTo>
                        <a:pt x="565769" y="1194557"/>
                      </a:lnTo>
                      <a:lnTo>
                        <a:pt x="443976" y="1157736"/>
                      </a:lnTo>
                      <a:lnTo>
                        <a:pt x="679064" y="1020365"/>
                      </a:lnTo>
                      <a:lnTo>
                        <a:pt x="725798" y="1017533"/>
                      </a:lnTo>
                      <a:close/>
                      <a:moveTo>
                        <a:pt x="622416" y="1293690"/>
                      </a:moveTo>
                      <a:lnTo>
                        <a:pt x="602590" y="1305020"/>
                      </a:lnTo>
                      <a:lnTo>
                        <a:pt x="604006" y="1295107"/>
                      </a:lnTo>
                      <a:lnTo>
                        <a:pt x="622416" y="1293690"/>
                      </a:lnTo>
                      <a:close/>
                      <a:moveTo>
                        <a:pt x="657821" y="1608085"/>
                      </a:moveTo>
                      <a:lnTo>
                        <a:pt x="599757" y="1634993"/>
                      </a:lnTo>
                      <a:lnTo>
                        <a:pt x="596925" y="1623663"/>
                      </a:lnTo>
                      <a:lnTo>
                        <a:pt x="657821" y="1608085"/>
                      </a:lnTo>
                      <a:close/>
                      <a:moveTo>
                        <a:pt x="459554" y="1640657"/>
                      </a:moveTo>
                      <a:lnTo>
                        <a:pt x="548774" y="1596755"/>
                      </a:lnTo>
                      <a:lnTo>
                        <a:pt x="541693" y="1634993"/>
                      </a:lnTo>
                      <a:lnTo>
                        <a:pt x="482213" y="1649154"/>
                      </a:lnTo>
                      <a:lnTo>
                        <a:pt x="459554" y="1640657"/>
                      </a:lnTo>
                      <a:close/>
                      <a:moveTo>
                        <a:pt x="451057" y="1300771"/>
                      </a:moveTo>
                      <a:lnTo>
                        <a:pt x="519034" y="1297939"/>
                      </a:lnTo>
                      <a:lnTo>
                        <a:pt x="502040" y="1336176"/>
                      </a:lnTo>
                      <a:lnTo>
                        <a:pt x="451057" y="1300771"/>
                      </a:lnTo>
                      <a:close/>
                      <a:moveTo>
                        <a:pt x="594092" y="1625079"/>
                      </a:moveTo>
                      <a:lnTo>
                        <a:pt x="596925" y="1636408"/>
                      </a:lnTo>
                      <a:lnTo>
                        <a:pt x="538861" y="1663316"/>
                      </a:lnTo>
                      <a:lnTo>
                        <a:pt x="543110" y="1637825"/>
                      </a:lnTo>
                      <a:lnTo>
                        <a:pt x="594092" y="1625079"/>
                      </a:lnTo>
                      <a:close/>
                      <a:moveTo>
                        <a:pt x="483629" y="1374413"/>
                      </a:moveTo>
                      <a:lnTo>
                        <a:pt x="456722" y="1433893"/>
                      </a:lnTo>
                      <a:lnTo>
                        <a:pt x="412820" y="1415483"/>
                      </a:lnTo>
                      <a:lnTo>
                        <a:pt x="483629" y="1374413"/>
                      </a:lnTo>
                      <a:close/>
                      <a:moveTo>
                        <a:pt x="523283" y="1351754"/>
                      </a:moveTo>
                      <a:lnTo>
                        <a:pt x="599757" y="1307852"/>
                      </a:lnTo>
                      <a:lnTo>
                        <a:pt x="584179" y="1394240"/>
                      </a:lnTo>
                      <a:lnTo>
                        <a:pt x="523283" y="1351754"/>
                      </a:lnTo>
                      <a:close/>
                      <a:moveTo>
                        <a:pt x="571433" y="1547189"/>
                      </a:moveTo>
                      <a:lnTo>
                        <a:pt x="561520" y="1542940"/>
                      </a:lnTo>
                      <a:lnTo>
                        <a:pt x="565769" y="1523113"/>
                      </a:lnTo>
                      <a:lnTo>
                        <a:pt x="571433" y="1547189"/>
                      </a:lnTo>
                      <a:close/>
                      <a:moveTo>
                        <a:pt x="568601" y="1487708"/>
                      </a:moveTo>
                      <a:lnTo>
                        <a:pt x="564352" y="1513200"/>
                      </a:lnTo>
                      <a:lnTo>
                        <a:pt x="553023" y="1476379"/>
                      </a:lnTo>
                      <a:lnTo>
                        <a:pt x="555855" y="1477795"/>
                      </a:lnTo>
                      <a:lnTo>
                        <a:pt x="568601" y="1487708"/>
                      </a:lnTo>
                      <a:close/>
                      <a:moveTo>
                        <a:pt x="557271" y="1477795"/>
                      </a:moveTo>
                      <a:lnTo>
                        <a:pt x="548774" y="1472131"/>
                      </a:lnTo>
                      <a:lnTo>
                        <a:pt x="548774" y="1472131"/>
                      </a:lnTo>
                      <a:lnTo>
                        <a:pt x="550190" y="1474963"/>
                      </a:lnTo>
                      <a:lnTo>
                        <a:pt x="458138" y="1435310"/>
                      </a:lnTo>
                      <a:lnTo>
                        <a:pt x="486462" y="1372997"/>
                      </a:lnTo>
                      <a:lnTo>
                        <a:pt x="521867" y="1353170"/>
                      </a:lnTo>
                      <a:lnTo>
                        <a:pt x="584179" y="1397072"/>
                      </a:lnTo>
                      <a:lnTo>
                        <a:pt x="568601" y="1483460"/>
                      </a:lnTo>
                      <a:lnTo>
                        <a:pt x="557271" y="1477795"/>
                      </a:lnTo>
                      <a:close/>
                      <a:moveTo>
                        <a:pt x="571433" y="1548605"/>
                      </a:moveTo>
                      <a:lnTo>
                        <a:pt x="579931" y="1578345"/>
                      </a:lnTo>
                      <a:lnTo>
                        <a:pt x="551607" y="1592507"/>
                      </a:lnTo>
                      <a:lnTo>
                        <a:pt x="560104" y="1544356"/>
                      </a:lnTo>
                      <a:lnTo>
                        <a:pt x="571433" y="1548605"/>
                      </a:lnTo>
                      <a:close/>
                      <a:moveTo>
                        <a:pt x="612503" y="1562767"/>
                      </a:moveTo>
                      <a:lnTo>
                        <a:pt x="582763" y="1576929"/>
                      </a:lnTo>
                      <a:lnTo>
                        <a:pt x="574266" y="1548605"/>
                      </a:lnTo>
                      <a:lnTo>
                        <a:pt x="612503" y="1562767"/>
                      </a:lnTo>
                      <a:close/>
                      <a:moveTo>
                        <a:pt x="572850" y="1547189"/>
                      </a:moveTo>
                      <a:lnTo>
                        <a:pt x="564352" y="1518865"/>
                      </a:lnTo>
                      <a:lnTo>
                        <a:pt x="570017" y="1490541"/>
                      </a:lnTo>
                      <a:lnTo>
                        <a:pt x="645075" y="1547189"/>
                      </a:lnTo>
                      <a:lnTo>
                        <a:pt x="613919" y="1562767"/>
                      </a:lnTo>
                      <a:lnTo>
                        <a:pt x="572850" y="1547189"/>
                      </a:lnTo>
                      <a:close/>
                      <a:moveTo>
                        <a:pt x="550190" y="1476379"/>
                      </a:moveTo>
                      <a:lnTo>
                        <a:pt x="562936" y="1518865"/>
                      </a:lnTo>
                      <a:lnTo>
                        <a:pt x="558688" y="1542940"/>
                      </a:lnTo>
                      <a:lnTo>
                        <a:pt x="429814" y="1499038"/>
                      </a:lnTo>
                      <a:lnTo>
                        <a:pt x="458138" y="1436726"/>
                      </a:lnTo>
                      <a:lnTo>
                        <a:pt x="550190" y="1476379"/>
                      </a:lnTo>
                      <a:close/>
                      <a:moveTo>
                        <a:pt x="581347" y="1581177"/>
                      </a:moveTo>
                      <a:lnTo>
                        <a:pt x="594092" y="1623663"/>
                      </a:lnTo>
                      <a:lnTo>
                        <a:pt x="544526" y="1636408"/>
                      </a:lnTo>
                      <a:lnTo>
                        <a:pt x="551607" y="1596755"/>
                      </a:lnTo>
                      <a:lnTo>
                        <a:pt x="581347" y="1581177"/>
                      </a:lnTo>
                      <a:close/>
                      <a:moveTo>
                        <a:pt x="676231" y="1531610"/>
                      </a:moveTo>
                      <a:lnTo>
                        <a:pt x="647908" y="1545772"/>
                      </a:lnTo>
                      <a:lnTo>
                        <a:pt x="570017" y="1487708"/>
                      </a:lnTo>
                      <a:lnTo>
                        <a:pt x="570017" y="1486292"/>
                      </a:lnTo>
                      <a:lnTo>
                        <a:pt x="676231" y="1531610"/>
                      </a:lnTo>
                      <a:close/>
                      <a:moveTo>
                        <a:pt x="487878" y="1370165"/>
                      </a:moveTo>
                      <a:lnTo>
                        <a:pt x="502040" y="1339008"/>
                      </a:lnTo>
                      <a:lnTo>
                        <a:pt x="520450" y="1351754"/>
                      </a:lnTo>
                      <a:lnTo>
                        <a:pt x="487878" y="1370165"/>
                      </a:lnTo>
                      <a:close/>
                      <a:moveTo>
                        <a:pt x="595509" y="1622246"/>
                      </a:moveTo>
                      <a:lnTo>
                        <a:pt x="582763" y="1579761"/>
                      </a:lnTo>
                      <a:lnTo>
                        <a:pt x="615335" y="1564183"/>
                      </a:lnTo>
                      <a:lnTo>
                        <a:pt x="696058" y="1591091"/>
                      </a:lnTo>
                      <a:lnTo>
                        <a:pt x="667734" y="1603836"/>
                      </a:lnTo>
                      <a:lnTo>
                        <a:pt x="595509" y="1622246"/>
                      </a:lnTo>
                      <a:close/>
                      <a:moveTo>
                        <a:pt x="647908" y="1548605"/>
                      </a:moveTo>
                      <a:lnTo>
                        <a:pt x="701723" y="1589674"/>
                      </a:lnTo>
                      <a:lnTo>
                        <a:pt x="698891" y="1591091"/>
                      </a:lnTo>
                      <a:lnTo>
                        <a:pt x="618168" y="1564183"/>
                      </a:lnTo>
                      <a:lnTo>
                        <a:pt x="647908" y="1548605"/>
                      </a:lnTo>
                      <a:close/>
                      <a:moveTo>
                        <a:pt x="571433" y="1483460"/>
                      </a:moveTo>
                      <a:lnTo>
                        <a:pt x="587012" y="1398488"/>
                      </a:lnTo>
                      <a:lnTo>
                        <a:pt x="734295" y="1503287"/>
                      </a:lnTo>
                      <a:lnTo>
                        <a:pt x="679064" y="1530194"/>
                      </a:lnTo>
                      <a:lnTo>
                        <a:pt x="571433" y="1483460"/>
                      </a:lnTo>
                      <a:close/>
                      <a:moveTo>
                        <a:pt x="599757" y="1305020"/>
                      </a:moveTo>
                      <a:lnTo>
                        <a:pt x="521867" y="1350338"/>
                      </a:lnTo>
                      <a:lnTo>
                        <a:pt x="503456" y="1336176"/>
                      </a:lnTo>
                      <a:lnTo>
                        <a:pt x="521867" y="1296523"/>
                      </a:lnTo>
                      <a:lnTo>
                        <a:pt x="604006" y="1293690"/>
                      </a:lnTo>
                      <a:lnTo>
                        <a:pt x="599757" y="1305020"/>
                      </a:lnTo>
                      <a:close/>
                      <a:moveTo>
                        <a:pt x="598341" y="1637825"/>
                      </a:moveTo>
                      <a:lnTo>
                        <a:pt x="619584" y="1707218"/>
                      </a:lnTo>
                      <a:lnTo>
                        <a:pt x="528948" y="1722796"/>
                      </a:lnTo>
                      <a:lnTo>
                        <a:pt x="538861" y="1664732"/>
                      </a:lnTo>
                      <a:lnTo>
                        <a:pt x="598341" y="1637825"/>
                      </a:lnTo>
                      <a:close/>
                      <a:moveTo>
                        <a:pt x="705972" y="1595339"/>
                      </a:moveTo>
                      <a:lnTo>
                        <a:pt x="679064" y="1602420"/>
                      </a:lnTo>
                      <a:lnTo>
                        <a:pt x="698891" y="1593923"/>
                      </a:lnTo>
                      <a:lnTo>
                        <a:pt x="705972" y="1595339"/>
                      </a:lnTo>
                      <a:close/>
                      <a:moveTo>
                        <a:pt x="830596" y="1285193"/>
                      </a:moveTo>
                      <a:lnTo>
                        <a:pt x="864585" y="1392824"/>
                      </a:lnTo>
                      <a:lnTo>
                        <a:pt x="864585" y="1392824"/>
                      </a:lnTo>
                      <a:lnTo>
                        <a:pt x="895741" y="1282361"/>
                      </a:lnTo>
                      <a:lnTo>
                        <a:pt x="1051522" y="1276696"/>
                      </a:lnTo>
                      <a:lnTo>
                        <a:pt x="1051522" y="1276696"/>
                      </a:lnTo>
                      <a:lnTo>
                        <a:pt x="1051522" y="1275280"/>
                      </a:lnTo>
                      <a:lnTo>
                        <a:pt x="1051522" y="1275280"/>
                      </a:lnTo>
                      <a:lnTo>
                        <a:pt x="904238" y="1252621"/>
                      </a:lnTo>
                      <a:lnTo>
                        <a:pt x="936811" y="1136493"/>
                      </a:lnTo>
                      <a:lnTo>
                        <a:pt x="1057187" y="1143574"/>
                      </a:lnTo>
                      <a:lnTo>
                        <a:pt x="1197390" y="1276696"/>
                      </a:lnTo>
                      <a:lnTo>
                        <a:pt x="772532" y="1486292"/>
                      </a:lnTo>
                      <a:lnTo>
                        <a:pt x="700307" y="1292274"/>
                      </a:lnTo>
                      <a:lnTo>
                        <a:pt x="830596" y="1285193"/>
                      </a:lnTo>
                      <a:close/>
                      <a:moveTo>
                        <a:pt x="986377" y="955221"/>
                      </a:moveTo>
                      <a:lnTo>
                        <a:pt x="945308" y="950972"/>
                      </a:lnTo>
                      <a:lnTo>
                        <a:pt x="730047" y="772532"/>
                      </a:lnTo>
                      <a:lnTo>
                        <a:pt x="1014701" y="686145"/>
                      </a:lnTo>
                      <a:lnTo>
                        <a:pt x="1062852" y="681896"/>
                      </a:lnTo>
                      <a:lnTo>
                        <a:pt x="986377" y="955221"/>
                      </a:lnTo>
                      <a:close/>
                      <a:moveTo>
                        <a:pt x="728631" y="397241"/>
                      </a:moveTo>
                      <a:lnTo>
                        <a:pt x="748457" y="385912"/>
                      </a:lnTo>
                      <a:lnTo>
                        <a:pt x="793775" y="408571"/>
                      </a:lnTo>
                      <a:lnTo>
                        <a:pt x="793775" y="418484"/>
                      </a:lnTo>
                      <a:lnTo>
                        <a:pt x="728631" y="397241"/>
                      </a:lnTo>
                      <a:close/>
                      <a:moveTo>
                        <a:pt x="749874" y="384496"/>
                      </a:moveTo>
                      <a:lnTo>
                        <a:pt x="790943" y="360421"/>
                      </a:lnTo>
                      <a:lnTo>
                        <a:pt x="792359" y="405739"/>
                      </a:lnTo>
                      <a:lnTo>
                        <a:pt x="749874" y="384496"/>
                      </a:lnTo>
                      <a:close/>
                      <a:moveTo>
                        <a:pt x="902822" y="292443"/>
                      </a:moveTo>
                      <a:lnTo>
                        <a:pt x="793775" y="356172"/>
                      </a:lnTo>
                      <a:lnTo>
                        <a:pt x="792359" y="306605"/>
                      </a:lnTo>
                      <a:lnTo>
                        <a:pt x="792359" y="306605"/>
                      </a:lnTo>
                      <a:lnTo>
                        <a:pt x="742793" y="247125"/>
                      </a:lnTo>
                      <a:lnTo>
                        <a:pt x="744209" y="247125"/>
                      </a:lnTo>
                      <a:lnTo>
                        <a:pt x="744209" y="245709"/>
                      </a:lnTo>
                      <a:lnTo>
                        <a:pt x="739960" y="244293"/>
                      </a:lnTo>
                      <a:lnTo>
                        <a:pt x="669150" y="159321"/>
                      </a:lnTo>
                      <a:lnTo>
                        <a:pt x="902822" y="292443"/>
                      </a:lnTo>
                      <a:close/>
                      <a:moveTo>
                        <a:pt x="511953" y="170651"/>
                      </a:moveTo>
                      <a:lnTo>
                        <a:pt x="485046" y="221634"/>
                      </a:lnTo>
                      <a:lnTo>
                        <a:pt x="738544" y="247125"/>
                      </a:lnTo>
                      <a:lnTo>
                        <a:pt x="788111" y="308022"/>
                      </a:lnTo>
                      <a:lnTo>
                        <a:pt x="789527" y="359004"/>
                      </a:lnTo>
                      <a:lnTo>
                        <a:pt x="747041" y="384496"/>
                      </a:lnTo>
                      <a:lnTo>
                        <a:pt x="676231" y="349091"/>
                      </a:lnTo>
                      <a:lnTo>
                        <a:pt x="686145" y="258455"/>
                      </a:lnTo>
                      <a:lnTo>
                        <a:pt x="686145" y="258455"/>
                      </a:lnTo>
                      <a:lnTo>
                        <a:pt x="621000" y="322183"/>
                      </a:lnTo>
                      <a:lnTo>
                        <a:pt x="595509" y="309438"/>
                      </a:lnTo>
                      <a:lnTo>
                        <a:pt x="595509" y="309438"/>
                      </a:lnTo>
                      <a:lnTo>
                        <a:pt x="544526" y="342010"/>
                      </a:lnTo>
                      <a:lnTo>
                        <a:pt x="407155" y="299524"/>
                      </a:lnTo>
                      <a:lnTo>
                        <a:pt x="366086" y="268368"/>
                      </a:lnTo>
                      <a:lnTo>
                        <a:pt x="475132" y="162154"/>
                      </a:lnTo>
                      <a:lnTo>
                        <a:pt x="511953" y="170651"/>
                      </a:lnTo>
                      <a:close/>
                      <a:moveTo>
                        <a:pt x="363253" y="265536"/>
                      </a:moveTo>
                      <a:lnTo>
                        <a:pt x="363253" y="265536"/>
                      </a:lnTo>
                      <a:lnTo>
                        <a:pt x="401490" y="295276"/>
                      </a:lnTo>
                      <a:lnTo>
                        <a:pt x="359005" y="282530"/>
                      </a:lnTo>
                      <a:lnTo>
                        <a:pt x="360421" y="240045"/>
                      </a:lnTo>
                      <a:lnTo>
                        <a:pt x="360421" y="240045"/>
                      </a:lnTo>
                      <a:lnTo>
                        <a:pt x="326432" y="272617"/>
                      </a:lnTo>
                      <a:lnTo>
                        <a:pt x="269785" y="254206"/>
                      </a:lnTo>
                      <a:lnTo>
                        <a:pt x="266952" y="169235"/>
                      </a:lnTo>
                      <a:lnTo>
                        <a:pt x="302357" y="102674"/>
                      </a:lnTo>
                      <a:lnTo>
                        <a:pt x="343426" y="115419"/>
                      </a:lnTo>
                      <a:lnTo>
                        <a:pt x="475132" y="159321"/>
                      </a:lnTo>
                      <a:lnTo>
                        <a:pt x="363253" y="265536"/>
                      </a:lnTo>
                      <a:close/>
                      <a:moveTo>
                        <a:pt x="224466" y="693226"/>
                      </a:moveTo>
                      <a:lnTo>
                        <a:pt x="285363" y="657821"/>
                      </a:lnTo>
                      <a:lnTo>
                        <a:pt x="337762" y="732879"/>
                      </a:lnTo>
                      <a:lnTo>
                        <a:pt x="326432" y="745624"/>
                      </a:lnTo>
                      <a:lnTo>
                        <a:pt x="224466" y="693226"/>
                      </a:lnTo>
                      <a:close/>
                      <a:moveTo>
                        <a:pt x="344843" y="756954"/>
                      </a:moveTo>
                      <a:lnTo>
                        <a:pt x="343426" y="807937"/>
                      </a:lnTo>
                      <a:lnTo>
                        <a:pt x="285363" y="799440"/>
                      </a:lnTo>
                      <a:lnTo>
                        <a:pt x="326432" y="748457"/>
                      </a:lnTo>
                      <a:lnTo>
                        <a:pt x="344843" y="756954"/>
                      </a:lnTo>
                      <a:close/>
                      <a:moveTo>
                        <a:pt x="346259" y="809353"/>
                      </a:moveTo>
                      <a:lnTo>
                        <a:pt x="397242" y="816434"/>
                      </a:lnTo>
                      <a:lnTo>
                        <a:pt x="425566" y="857503"/>
                      </a:lnTo>
                      <a:lnTo>
                        <a:pt x="425566" y="857503"/>
                      </a:lnTo>
                      <a:lnTo>
                        <a:pt x="465219" y="851839"/>
                      </a:lnTo>
                      <a:lnTo>
                        <a:pt x="507705" y="839093"/>
                      </a:lnTo>
                      <a:lnTo>
                        <a:pt x="577098" y="874498"/>
                      </a:lnTo>
                      <a:lnTo>
                        <a:pt x="577098" y="880163"/>
                      </a:lnTo>
                      <a:lnTo>
                        <a:pt x="340594" y="986377"/>
                      </a:lnTo>
                      <a:lnTo>
                        <a:pt x="346259" y="809353"/>
                      </a:lnTo>
                      <a:close/>
                      <a:moveTo>
                        <a:pt x="772532" y="870249"/>
                      </a:moveTo>
                      <a:lnTo>
                        <a:pt x="832012" y="926897"/>
                      </a:lnTo>
                      <a:lnTo>
                        <a:pt x="677648" y="1017533"/>
                      </a:lnTo>
                      <a:lnTo>
                        <a:pt x="557271" y="1023198"/>
                      </a:lnTo>
                      <a:lnTo>
                        <a:pt x="592676" y="990626"/>
                      </a:lnTo>
                      <a:lnTo>
                        <a:pt x="592676" y="990626"/>
                      </a:lnTo>
                      <a:lnTo>
                        <a:pt x="578514" y="882995"/>
                      </a:lnTo>
                      <a:lnTo>
                        <a:pt x="585595" y="880163"/>
                      </a:lnTo>
                      <a:lnTo>
                        <a:pt x="577098" y="875914"/>
                      </a:lnTo>
                      <a:lnTo>
                        <a:pt x="572850" y="844758"/>
                      </a:lnTo>
                      <a:lnTo>
                        <a:pt x="772532" y="870249"/>
                      </a:lnTo>
                      <a:close/>
                      <a:moveTo>
                        <a:pt x="609670" y="1208719"/>
                      </a:moveTo>
                      <a:lnTo>
                        <a:pt x="547358" y="1238459"/>
                      </a:lnTo>
                      <a:lnTo>
                        <a:pt x="567185" y="1195973"/>
                      </a:lnTo>
                      <a:lnTo>
                        <a:pt x="609670" y="1208719"/>
                      </a:lnTo>
                      <a:close/>
                      <a:moveTo>
                        <a:pt x="615335" y="1208719"/>
                      </a:moveTo>
                      <a:lnTo>
                        <a:pt x="615335" y="1208719"/>
                      </a:lnTo>
                      <a:lnTo>
                        <a:pt x="568601" y="1194557"/>
                      </a:lnTo>
                      <a:lnTo>
                        <a:pt x="621000" y="1081262"/>
                      </a:lnTo>
                      <a:lnTo>
                        <a:pt x="649324" y="1156320"/>
                      </a:lnTo>
                      <a:lnTo>
                        <a:pt x="618168" y="1211551"/>
                      </a:lnTo>
                      <a:lnTo>
                        <a:pt x="604006" y="1292274"/>
                      </a:lnTo>
                      <a:lnTo>
                        <a:pt x="523283" y="1295107"/>
                      </a:lnTo>
                      <a:lnTo>
                        <a:pt x="547358" y="1241291"/>
                      </a:lnTo>
                      <a:lnTo>
                        <a:pt x="615335" y="1208719"/>
                      </a:lnTo>
                      <a:close/>
                      <a:moveTo>
                        <a:pt x="519034" y="1295107"/>
                      </a:moveTo>
                      <a:lnTo>
                        <a:pt x="445392" y="1297939"/>
                      </a:lnTo>
                      <a:lnTo>
                        <a:pt x="445392" y="1297939"/>
                      </a:lnTo>
                      <a:lnTo>
                        <a:pt x="500624" y="1337592"/>
                      </a:lnTo>
                      <a:lnTo>
                        <a:pt x="485046" y="1371581"/>
                      </a:lnTo>
                      <a:lnTo>
                        <a:pt x="408571" y="1415483"/>
                      </a:lnTo>
                      <a:lnTo>
                        <a:pt x="408571" y="1415483"/>
                      </a:lnTo>
                      <a:lnTo>
                        <a:pt x="456722" y="1436726"/>
                      </a:lnTo>
                      <a:lnTo>
                        <a:pt x="428398" y="1499038"/>
                      </a:lnTo>
                      <a:lnTo>
                        <a:pt x="330681" y="1466465"/>
                      </a:lnTo>
                      <a:lnTo>
                        <a:pt x="363253" y="1334760"/>
                      </a:lnTo>
                      <a:lnTo>
                        <a:pt x="443976" y="1293690"/>
                      </a:lnTo>
                      <a:lnTo>
                        <a:pt x="544526" y="1244124"/>
                      </a:lnTo>
                      <a:lnTo>
                        <a:pt x="519034" y="1295107"/>
                      </a:lnTo>
                      <a:close/>
                      <a:moveTo>
                        <a:pt x="456722" y="1642073"/>
                      </a:moveTo>
                      <a:lnTo>
                        <a:pt x="482213" y="1651987"/>
                      </a:lnTo>
                      <a:lnTo>
                        <a:pt x="482213" y="1651987"/>
                      </a:lnTo>
                      <a:lnTo>
                        <a:pt x="541693" y="1637825"/>
                      </a:lnTo>
                      <a:lnTo>
                        <a:pt x="537445" y="1664732"/>
                      </a:lnTo>
                      <a:lnTo>
                        <a:pt x="502040" y="1681727"/>
                      </a:lnTo>
                      <a:lnTo>
                        <a:pt x="442560" y="1650570"/>
                      </a:lnTo>
                      <a:lnTo>
                        <a:pt x="456722" y="1642073"/>
                      </a:lnTo>
                      <a:close/>
                      <a:moveTo>
                        <a:pt x="629497" y="1707218"/>
                      </a:moveTo>
                      <a:lnTo>
                        <a:pt x="629497" y="1707218"/>
                      </a:lnTo>
                      <a:lnTo>
                        <a:pt x="621000" y="1708634"/>
                      </a:lnTo>
                      <a:lnTo>
                        <a:pt x="599757" y="1637825"/>
                      </a:lnTo>
                      <a:lnTo>
                        <a:pt x="669150" y="1606669"/>
                      </a:lnTo>
                      <a:lnTo>
                        <a:pt x="710220" y="1596755"/>
                      </a:lnTo>
                      <a:lnTo>
                        <a:pt x="849007" y="1643489"/>
                      </a:lnTo>
                      <a:lnTo>
                        <a:pt x="756954" y="1744039"/>
                      </a:lnTo>
                      <a:lnTo>
                        <a:pt x="720133" y="1617998"/>
                      </a:lnTo>
                      <a:lnTo>
                        <a:pt x="720133" y="1616582"/>
                      </a:lnTo>
                      <a:lnTo>
                        <a:pt x="705972" y="1846005"/>
                      </a:lnTo>
                      <a:lnTo>
                        <a:pt x="662069" y="1846005"/>
                      </a:lnTo>
                      <a:lnTo>
                        <a:pt x="629497" y="1736958"/>
                      </a:lnTo>
                      <a:lnTo>
                        <a:pt x="629497" y="1707218"/>
                      </a:lnTo>
                      <a:close/>
                      <a:moveTo>
                        <a:pt x="1060019" y="1140742"/>
                      </a:moveTo>
                      <a:lnTo>
                        <a:pt x="969383" y="1054354"/>
                      </a:lnTo>
                      <a:lnTo>
                        <a:pt x="1016117" y="1006203"/>
                      </a:lnTo>
                      <a:lnTo>
                        <a:pt x="1081262" y="1003371"/>
                      </a:lnTo>
                      <a:lnTo>
                        <a:pt x="1081262" y="1024614"/>
                      </a:lnTo>
                      <a:lnTo>
                        <a:pt x="1081262" y="1024614"/>
                      </a:lnTo>
                      <a:lnTo>
                        <a:pt x="1096840" y="1001955"/>
                      </a:lnTo>
                      <a:lnTo>
                        <a:pt x="1286610" y="994874"/>
                      </a:lnTo>
                      <a:lnTo>
                        <a:pt x="1256870" y="1153488"/>
                      </a:lnTo>
                      <a:lnTo>
                        <a:pt x="1060019" y="1140742"/>
                      </a:lnTo>
                      <a:close/>
                      <a:moveTo>
                        <a:pt x="1079846" y="667734"/>
                      </a:moveTo>
                      <a:lnTo>
                        <a:pt x="1079846" y="680480"/>
                      </a:lnTo>
                      <a:lnTo>
                        <a:pt x="1065684" y="681896"/>
                      </a:lnTo>
                      <a:lnTo>
                        <a:pt x="1068517" y="671983"/>
                      </a:lnTo>
                      <a:lnTo>
                        <a:pt x="1079846" y="667734"/>
                      </a:lnTo>
                      <a:close/>
                      <a:moveTo>
                        <a:pt x="1023198" y="683312"/>
                      </a:moveTo>
                      <a:lnTo>
                        <a:pt x="1065684" y="670566"/>
                      </a:lnTo>
                      <a:lnTo>
                        <a:pt x="1062852" y="680480"/>
                      </a:lnTo>
                      <a:lnTo>
                        <a:pt x="1023198" y="683312"/>
                      </a:lnTo>
                      <a:close/>
                      <a:moveTo>
                        <a:pt x="344843" y="16286"/>
                      </a:moveTo>
                      <a:lnTo>
                        <a:pt x="300941" y="99841"/>
                      </a:lnTo>
                      <a:lnTo>
                        <a:pt x="264120" y="88512"/>
                      </a:lnTo>
                      <a:lnTo>
                        <a:pt x="262704" y="60188"/>
                      </a:lnTo>
                      <a:lnTo>
                        <a:pt x="344843" y="16286"/>
                      </a:lnTo>
                      <a:close/>
                      <a:moveTo>
                        <a:pt x="126749" y="426981"/>
                      </a:moveTo>
                      <a:lnTo>
                        <a:pt x="92761" y="492126"/>
                      </a:lnTo>
                      <a:lnTo>
                        <a:pt x="140911" y="446808"/>
                      </a:lnTo>
                      <a:lnTo>
                        <a:pt x="184813" y="509121"/>
                      </a:lnTo>
                      <a:lnTo>
                        <a:pt x="12038" y="625248"/>
                      </a:lnTo>
                      <a:lnTo>
                        <a:pt x="99842" y="385912"/>
                      </a:lnTo>
                      <a:lnTo>
                        <a:pt x="126749" y="426981"/>
                      </a:lnTo>
                      <a:close/>
                      <a:moveTo>
                        <a:pt x="230131" y="360421"/>
                      </a:moveTo>
                      <a:lnTo>
                        <a:pt x="139495" y="443976"/>
                      </a:lnTo>
                      <a:lnTo>
                        <a:pt x="128165" y="426981"/>
                      </a:lnTo>
                      <a:lnTo>
                        <a:pt x="183397" y="322183"/>
                      </a:lnTo>
                      <a:lnTo>
                        <a:pt x="230131" y="360421"/>
                      </a:lnTo>
                      <a:close/>
                      <a:moveTo>
                        <a:pt x="197559" y="293860"/>
                      </a:moveTo>
                      <a:lnTo>
                        <a:pt x="184813" y="319351"/>
                      </a:lnTo>
                      <a:lnTo>
                        <a:pt x="128165" y="272617"/>
                      </a:lnTo>
                      <a:lnTo>
                        <a:pt x="197559" y="293860"/>
                      </a:lnTo>
                      <a:close/>
                      <a:moveTo>
                        <a:pt x="139495" y="445392"/>
                      </a:moveTo>
                      <a:lnTo>
                        <a:pt x="99842" y="482213"/>
                      </a:lnTo>
                      <a:lnTo>
                        <a:pt x="128165" y="429814"/>
                      </a:lnTo>
                      <a:lnTo>
                        <a:pt x="139495" y="445392"/>
                      </a:lnTo>
                      <a:close/>
                      <a:moveTo>
                        <a:pt x="469468" y="1926727"/>
                      </a:moveTo>
                      <a:lnTo>
                        <a:pt x="509121" y="1829010"/>
                      </a:lnTo>
                      <a:lnTo>
                        <a:pt x="527531" y="1724212"/>
                      </a:lnTo>
                      <a:lnTo>
                        <a:pt x="618168" y="1708634"/>
                      </a:lnTo>
                      <a:lnTo>
                        <a:pt x="625249" y="1734126"/>
                      </a:lnTo>
                      <a:lnTo>
                        <a:pt x="623832" y="1843172"/>
                      </a:lnTo>
                      <a:lnTo>
                        <a:pt x="558688" y="1843172"/>
                      </a:lnTo>
                      <a:lnTo>
                        <a:pt x="558688" y="1843172"/>
                      </a:lnTo>
                      <a:lnTo>
                        <a:pt x="545942" y="1930976"/>
                      </a:lnTo>
                      <a:lnTo>
                        <a:pt x="469468" y="1926727"/>
                      </a:lnTo>
                      <a:close/>
                      <a:moveTo>
                        <a:pt x="547358" y="1933808"/>
                      </a:moveTo>
                      <a:lnTo>
                        <a:pt x="533196" y="2025861"/>
                      </a:lnTo>
                      <a:lnTo>
                        <a:pt x="448225" y="1974878"/>
                      </a:lnTo>
                      <a:lnTo>
                        <a:pt x="466635" y="1929560"/>
                      </a:lnTo>
                      <a:lnTo>
                        <a:pt x="547358" y="1933808"/>
                      </a:lnTo>
                      <a:close/>
                      <a:moveTo>
                        <a:pt x="533196" y="2027277"/>
                      </a:moveTo>
                      <a:lnTo>
                        <a:pt x="533196" y="2027277"/>
                      </a:lnTo>
                      <a:lnTo>
                        <a:pt x="432647" y="2014531"/>
                      </a:lnTo>
                      <a:lnTo>
                        <a:pt x="448225" y="1976294"/>
                      </a:lnTo>
                      <a:lnTo>
                        <a:pt x="533196" y="2027277"/>
                      </a:lnTo>
                      <a:close/>
                      <a:moveTo>
                        <a:pt x="313687" y="2255284"/>
                      </a:moveTo>
                      <a:lnTo>
                        <a:pt x="347675" y="2221295"/>
                      </a:lnTo>
                      <a:lnTo>
                        <a:pt x="344843" y="2269446"/>
                      </a:lnTo>
                      <a:lnTo>
                        <a:pt x="313687" y="2255284"/>
                      </a:lnTo>
                      <a:close/>
                      <a:moveTo>
                        <a:pt x="288195" y="2428059"/>
                      </a:moveTo>
                      <a:lnTo>
                        <a:pt x="257039" y="2323261"/>
                      </a:lnTo>
                      <a:lnTo>
                        <a:pt x="343426" y="2314764"/>
                      </a:lnTo>
                      <a:lnTo>
                        <a:pt x="339178" y="2379909"/>
                      </a:lnTo>
                      <a:lnTo>
                        <a:pt x="288195" y="2428059"/>
                      </a:lnTo>
                      <a:close/>
                      <a:moveTo>
                        <a:pt x="289611" y="2433724"/>
                      </a:moveTo>
                      <a:lnTo>
                        <a:pt x="288195" y="2430892"/>
                      </a:lnTo>
                      <a:lnTo>
                        <a:pt x="339178" y="2384157"/>
                      </a:lnTo>
                      <a:lnTo>
                        <a:pt x="336345" y="2433724"/>
                      </a:lnTo>
                      <a:lnTo>
                        <a:pt x="289611" y="2433724"/>
                      </a:lnTo>
                      <a:close/>
                      <a:moveTo>
                        <a:pt x="282530" y="2436556"/>
                      </a:moveTo>
                      <a:lnTo>
                        <a:pt x="288195" y="2436556"/>
                      </a:lnTo>
                      <a:lnTo>
                        <a:pt x="302357" y="2486123"/>
                      </a:lnTo>
                      <a:lnTo>
                        <a:pt x="298108" y="2494620"/>
                      </a:lnTo>
                      <a:lnTo>
                        <a:pt x="281114" y="2439389"/>
                      </a:lnTo>
                      <a:lnTo>
                        <a:pt x="282530" y="2436556"/>
                      </a:lnTo>
                      <a:close/>
                      <a:moveTo>
                        <a:pt x="285363" y="2435140"/>
                      </a:moveTo>
                      <a:lnTo>
                        <a:pt x="288195" y="2432308"/>
                      </a:lnTo>
                      <a:lnTo>
                        <a:pt x="289611" y="2435140"/>
                      </a:lnTo>
                      <a:lnTo>
                        <a:pt x="285363" y="2435140"/>
                      </a:lnTo>
                      <a:close/>
                      <a:moveTo>
                        <a:pt x="312270" y="2256700"/>
                      </a:moveTo>
                      <a:lnTo>
                        <a:pt x="344843" y="2270862"/>
                      </a:lnTo>
                      <a:lnTo>
                        <a:pt x="342010" y="2311932"/>
                      </a:lnTo>
                      <a:lnTo>
                        <a:pt x="252790" y="2320429"/>
                      </a:lnTo>
                      <a:lnTo>
                        <a:pt x="252790" y="2320429"/>
                      </a:lnTo>
                      <a:lnTo>
                        <a:pt x="285363" y="2428059"/>
                      </a:lnTo>
                      <a:lnTo>
                        <a:pt x="281114" y="2432308"/>
                      </a:lnTo>
                      <a:lnTo>
                        <a:pt x="278282" y="2432308"/>
                      </a:lnTo>
                      <a:lnTo>
                        <a:pt x="242877" y="2321845"/>
                      </a:lnTo>
                      <a:lnTo>
                        <a:pt x="312270" y="2256700"/>
                      </a:lnTo>
                      <a:close/>
                      <a:moveTo>
                        <a:pt x="350507" y="2217047"/>
                      </a:moveTo>
                      <a:lnTo>
                        <a:pt x="350507" y="2215631"/>
                      </a:lnTo>
                      <a:lnTo>
                        <a:pt x="353340" y="2214215"/>
                      </a:lnTo>
                      <a:lnTo>
                        <a:pt x="350507" y="2217047"/>
                      </a:lnTo>
                      <a:close/>
                      <a:moveTo>
                        <a:pt x="303773" y="2057017"/>
                      </a:moveTo>
                      <a:lnTo>
                        <a:pt x="308022" y="2042855"/>
                      </a:lnTo>
                      <a:lnTo>
                        <a:pt x="308022" y="2042855"/>
                      </a:lnTo>
                      <a:lnTo>
                        <a:pt x="292444" y="1998953"/>
                      </a:lnTo>
                      <a:lnTo>
                        <a:pt x="346259" y="2006034"/>
                      </a:lnTo>
                      <a:lnTo>
                        <a:pt x="347675" y="2102336"/>
                      </a:lnTo>
                      <a:lnTo>
                        <a:pt x="303773" y="2057017"/>
                      </a:lnTo>
                      <a:close/>
                      <a:moveTo>
                        <a:pt x="404323" y="2010283"/>
                      </a:moveTo>
                      <a:lnTo>
                        <a:pt x="401490" y="1947970"/>
                      </a:lnTo>
                      <a:lnTo>
                        <a:pt x="446808" y="1974878"/>
                      </a:lnTo>
                      <a:lnTo>
                        <a:pt x="431230" y="2014531"/>
                      </a:lnTo>
                      <a:lnTo>
                        <a:pt x="404323" y="2010283"/>
                      </a:lnTo>
                      <a:close/>
                      <a:moveTo>
                        <a:pt x="408571" y="2163232"/>
                      </a:moveTo>
                      <a:lnTo>
                        <a:pt x="408571" y="2163232"/>
                      </a:lnTo>
                      <a:lnTo>
                        <a:pt x="408571" y="2163232"/>
                      </a:lnTo>
                      <a:lnTo>
                        <a:pt x="408571" y="2163232"/>
                      </a:lnTo>
                      <a:close/>
                      <a:moveTo>
                        <a:pt x="363253" y="2207134"/>
                      </a:moveTo>
                      <a:lnTo>
                        <a:pt x="407155" y="2163232"/>
                      </a:lnTo>
                      <a:lnTo>
                        <a:pt x="408571" y="2164648"/>
                      </a:lnTo>
                      <a:lnTo>
                        <a:pt x="409988" y="2184474"/>
                      </a:lnTo>
                      <a:lnTo>
                        <a:pt x="363253" y="2207134"/>
                      </a:lnTo>
                      <a:close/>
                      <a:moveTo>
                        <a:pt x="405739" y="2163232"/>
                      </a:moveTo>
                      <a:lnTo>
                        <a:pt x="357588" y="2211382"/>
                      </a:lnTo>
                      <a:lnTo>
                        <a:pt x="350507" y="2214215"/>
                      </a:lnTo>
                      <a:lnTo>
                        <a:pt x="381664" y="2139156"/>
                      </a:lnTo>
                      <a:lnTo>
                        <a:pt x="405739" y="2163232"/>
                      </a:lnTo>
                      <a:close/>
                      <a:moveTo>
                        <a:pt x="402907" y="2013115"/>
                      </a:moveTo>
                      <a:lnTo>
                        <a:pt x="405739" y="2078260"/>
                      </a:lnTo>
                      <a:lnTo>
                        <a:pt x="381664" y="2134908"/>
                      </a:lnTo>
                      <a:lnTo>
                        <a:pt x="350507" y="2103751"/>
                      </a:lnTo>
                      <a:lnTo>
                        <a:pt x="349091" y="2006034"/>
                      </a:lnTo>
                      <a:lnTo>
                        <a:pt x="402907" y="2013115"/>
                      </a:lnTo>
                      <a:close/>
                      <a:moveTo>
                        <a:pt x="407155" y="2160399"/>
                      </a:moveTo>
                      <a:lnTo>
                        <a:pt x="383080" y="2136324"/>
                      </a:lnTo>
                      <a:lnTo>
                        <a:pt x="405739" y="2082508"/>
                      </a:lnTo>
                      <a:lnTo>
                        <a:pt x="407155" y="2160399"/>
                      </a:lnTo>
                      <a:lnTo>
                        <a:pt x="407155" y="2160399"/>
                      </a:lnTo>
                      <a:close/>
                      <a:moveTo>
                        <a:pt x="429814" y="2015948"/>
                      </a:moveTo>
                      <a:lnTo>
                        <a:pt x="405739" y="2072595"/>
                      </a:lnTo>
                      <a:lnTo>
                        <a:pt x="402907" y="2011699"/>
                      </a:lnTo>
                      <a:lnTo>
                        <a:pt x="429814" y="2015948"/>
                      </a:lnTo>
                      <a:close/>
                      <a:moveTo>
                        <a:pt x="400074" y="1945138"/>
                      </a:moveTo>
                      <a:lnTo>
                        <a:pt x="400074" y="1945138"/>
                      </a:lnTo>
                      <a:lnTo>
                        <a:pt x="402907" y="2011699"/>
                      </a:lnTo>
                      <a:lnTo>
                        <a:pt x="349091" y="2004618"/>
                      </a:lnTo>
                      <a:lnTo>
                        <a:pt x="347675" y="1923895"/>
                      </a:lnTo>
                      <a:lnTo>
                        <a:pt x="466635" y="1929560"/>
                      </a:lnTo>
                      <a:lnTo>
                        <a:pt x="448225" y="1973462"/>
                      </a:lnTo>
                      <a:lnTo>
                        <a:pt x="400074" y="1945138"/>
                      </a:lnTo>
                      <a:close/>
                      <a:moveTo>
                        <a:pt x="347675" y="2103751"/>
                      </a:moveTo>
                      <a:lnTo>
                        <a:pt x="349091" y="2214215"/>
                      </a:lnTo>
                      <a:lnTo>
                        <a:pt x="349091" y="2214215"/>
                      </a:lnTo>
                      <a:lnTo>
                        <a:pt x="349091" y="2218463"/>
                      </a:lnTo>
                      <a:lnTo>
                        <a:pt x="312270" y="2253868"/>
                      </a:lnTo>
                      <a:lnTo>
                        <a:pt x="259871" y="2229793"/>
                      </a:lnTo>
                      <a:lnTo>
                        <a:pt x="303773" y="2058433"/>
                      </a:lnTo>
                      <a:lnTo>
                        <a:pt x="347675" y="2103751"/>
                      </a:lnTo>
                      <a:close/>
                      <a:moveTo>
                        <a:pt x="380247" y="2137740"/>
                      </a:moveTo>
                      <a:lnTo>
                        <a:pt x="350507" y="2208550"/>
                      </a:lnTo>
                      <a:lnTo>
                        <a:pt x="349091" y="2106584"/>
                      </a:lnTo>
                      <a:lnTo>
                        <a:pt x="380247" y="2137740"/>
                      </a:lnTo>
                      <a:close/>
                      <a:moveTo>
                        <a:pt x="507705" y="1829010"/>
                      </a:moveTo>
                      <a:lnTo>
                        <a:pt x="466635" y="1926727"/>
                      </a:lnTo>
                      <a:lnTo>
                        <a:pt x="346259" y="1921063"/>
                      </a:lnTo>
                      <a:lnTo>
                        <a:pt x="344843" y="1756785"/>
                      </a:lnTo>
                      <a:lnTo>
                        <a:pt x="526115" y="1727045"/>
                      </a:lnTo>
                      <a:lnTo>
                        <a:pt x="507705" y="1829010"/>
                      </a:lnTo>
                      <a:close/>
                      <a:moveTo>
                        <a:pt x="344843" y="1922479"/>
                      </a:moveTo>
                      <a:lnTo>
                        <a:pt x="346259" y="2003202"/>
                      </a:lnTo>
                      <a:lnTo>
                        <a:pt x="291027" y="1996121"/>
                      </a:lnTo>
                      <a:lnTo>
                        <a:pt x="264120" y="1918231"/>
                      </a:lnTo>
                      <a:lnTo>
                        <a:pt x="344843" y="1922479"/>
                      </a:lnTo>
                      <a:close/>
                      <a:moveTo>
                        <a:pt x="289611" y="1997537"/>
                      </a:moveTo>
                      <a:lnTo>
                        <a:pt x="305189" y="2042855"/>
                      </a:lnTo>
                      <a:lnTo>
                        <a:pt x="302357" y="2055601"/>
                      </a:lnTo>
                      <a:lnTo>
                        <a:pt x="238628" y="1991872"/>
                      </a:lnTo>
                      <a:lnTo>
                        <a:pt x="289611" y="1997537"/>
                      </a:lnTo>
                      <a:close/>
                      <a:moveTo>
                        <a:pt x="350507" y="2219879"/>
                      </a:moveTo>
                      <a:lnTo>
                        <a:pt x="359005" y="2211382"/>
                      </a:lnTo>
                      <a:lnTo>
                        <a:pt x="409988" y="2185891"/>
                      </a:lnTo>
                      <a:lnTo>
                        <a:pt x="414236" y="2299186"/>
                      </a:lnTo>
                      <a:lnTo>
                        <a:pt x="349091" y="2269446"/>
                      </a:lnTo>
                      <a:lnTo>
                        <a:pt x="350507" y="2219879"/>
                      </a:lnTo>
                      <a:close/>
                      <a:moveTo>
                        <a:pt x="531780" y="2037191"/>
                      </a:moveTo>
                      <a:lnTo>
                        <a:pt x="409988" y="2158983"/>
                      </a:lnTo>
                      <a:lnTo>
                        <a:pt x="407155" y="2079676"/>
                      </a:lnTo>
                      <a:lnTo>
                        <a:pt x="432647" y="2018780"/>
                      </a:lnTo>
                      <a:lnTo>
                        <a:pt x="533196" y="2031526"/>
                      </a:lnTo>
                      <a:lnTo>
                        <a:pt x="531780" y="2037191"/>
                      </a:lnTo>
                      <a:close/>
                      <a:moveTo>
                        <a:pt x="298108" y="2498869"/>
                      </a:moveTo>
                      <a:lnTo>
                        <a:pt x="334929" y="2614996"/>
                      </a:lnTo>
                      <a:lnTo>
                        <a:pt x="223050" y="2636239"/>
                      </a:lnTo>
                      <a:lnTo>
                        <a:pt x="298108" y="2498869"/>
                      </a:lnTo>
                      <a:close/>
                      <a:moveTo>
                        <a:pt x="417069" y="2307683"/>
                      </a:moveTo>
                      <a:lnTo>
                        <a:pt x="342010" y="2378493"/>
                      </a:lnTo>
                      <a:lnTo>
                        <a:pt x="344843" y="2314764"/>
                      </a:lnTo>
                      <a:lnTo>
                        <a:pt x="417069" y="2307683"/>
                      </a:lnTo>
                      <a:close/>
                      <a:moveTo>
                        <a:pt x="1286610" y="989209"/>
                      </a:moveTo>
                      <a:lnTo>
                        <a:pt x="1286610" y="992042"/>
                      </a:lnTo>
                      <a:lnTo>
                        <a:pt x="1098257" y="1000539"/>
                      </a:lnTo>
                      <a:lnTo>
                        <a:pt x="1118083" y="972215"/>
                      </a:lnTo>
                      <a:lnTo>
                        <a:pt x="1286610" y="989209"/>
                      </a:lnTo>
                      <a:close/>
                      <a:moveTo>
                        <a:pt x="1412651" y="764035"/>
                      </a:moveTo>
                      <a:lnTo>
                        <a:pt x="1314934" y="841926"/>
                      </a:lnTo>
                      <a:lnTo>
                        <a:pt x="1314934" y="841926"/>
                      </a:lnTo>
                      <a:lnTo>
                        <a:pt x="1286610" y="986377"/>
                      </a:lnTo>
                      <a:lnTo>
                        <a:pt x="1118083" y="969383"/>
                      </a:lnTo>
                      <a:lnTo>
                        <a:pt x="1239876" y="792359"/>
                      </a:lnTo>
                      <a:lnTo>
                        <a:pt x="1412651" y="764035"/>
                      </a:lnTo>
                      <a:close/>
                      <a:moveTo>
                        <a:pt x="220218" y="693226"/>
                      </a:moveTo>
                      <a:lnTo>
                        <a:pt x="157905" y="730046"/>
                      </a:lnTo>
                      <a:lnTo>
                        <a:pt x="142327" y="653572"/>
                      </a:lnTo>
                      <a:lnTo>
                        <a:pt x="220218" y="693226"/>
                      </a:lnTo>
                      <a:close/>
                      <a:moveTo>
                        <a:pt x="156489" y="732879"/>
                      </a:moveTo>
                      <a:lnTo>
                        <a:pt x="166402" y="782445"/>
                      </a:lnTo>
                      <a:lnTo>
                        <a:pt x="91345" y="771116"/>
                      </a:lnTo>
                      <a:lnTo>
                        <a:pt x="156489" y="732879"/>
                      </a:lnTo>
                      <a:close/>
                      <a:moveTo>
                        <a:pt x="282530" y="800856"/>
                      </a:moveTo>
                      <a:lnTo>
                        <a:pt x="194726" y="908486"/>
                      </a:lnTo>
                      <a:lnTo>
                        <a:pt x="169235" y="785278"/>
                      </a:lnTo>
                      <a:lnTo>
                        <a:pt x="282530" y="800856"/>
                      </a:lnTo>
                      <a:close/>
                      <a:moveTo>
                        <a:pt x="375999" y="1609501"/>
                      </a:moveTo>
                      <a:lnTo>
                        <a:pt x="374583" y="1613750"/>
                      </a:lnTo>
                      <a:lnTo>
                        <a:pt x="342010" y="1596755"/>
                      </a:lnTo>
                      <a:lnTo>
                        <a:pt x="375999" y="1609501"/>
                      </a:lnTo>
                      <a:close/>
                      <a:moveTo>
                        <a:pt x="438311" y="1649154"/>
                      </a:moveTo>
                      <a:lnTo>
                        <a:pt x="339178" y="1697305"/>
                      </a:lnTo>
                      <a:lnTo>
                        <a:pt x="375999" y="1615166"/>
                      </a:lnTo>
                      <a:lnTo>
                        <a:pt x="438311" y="1649154"/>
                      </a:lnTo>
                      <a:close/>
                      <a:moveTo>
                        <a:pt x="281114" y="2436556"/>
                      </a:moveTo>
                      <a:lnTo>
                        <a:pt x="281114" y="2436556"/>
                      </a:lnTo>
                      <a:lnTo>
                        <a:pt x="281114" y="2436556"/>
                      </a:lnTo>
                      <a:lnTo>
                        <a:pt x="281114" y="2436556"/>
                      </a:lnTo>
                      <a:close/>
                      <a:moveTo>
                        <a:pt x="536029" y="2027277"/>
                      </a:moveTo>
                      <a:lnTo>
                        <a:pt x="536029" y="2027277"/>
                      </a:lnTo>
                      <a:lnTo>
                        <a:pt x="536029" y="2027277"/>
                      </a:lnTo>
                      <a:lnTo>
                        <a:pt x="536029" y="2027277"/>
                      </a:lnTo>
                      <a:close/>
                      <a:moveTo>
                        <a:pt x="662069" y="1847421"/>
                      </a:moveTo>
                      <a:lnTo>
                        <a:pt x="704555" y="1847421"/>
                      </a:lnTo>
                      <a:lnTo>
                        <a:pt x="690393" y="1946554"/>
                      </a:lnTo>
                      <a:lnTo>
                        <a:pt x="662069" y="1847421"/>
                      </a:lnTo>
                      <a:close/>
                      <a:moveTo>
                        <a:pt x="1310685" y="992042"/>
                      </a:moveTo>
                      <a:lnTo>
                        <a:pt x="1288026" y="993458"/>
                      </a:lnTo>
                      <a:lnTo>
                        <a:pt x="1288026" y="990626"/>
                      </a:lnTo>
                      <a:lnTo>
                        <a:pt x="1310685" y="992042"/>
                      </a:lnTo>
                      <a:close/>
                      <a:moveTo>
                        <a:pt x="890076" y="452473"/>
                      </a:moveTo>
                      <a:lnTo>
                        <a:pt x="941059" y="377415"/>
                      </a:lnTo>
                      <a:lnTo>
                        <a:pt x="950973" y="483629"/>
                      </a:lnTo>
                      <a:lnTo>
                        <a:pt x="890076" y="452473"/>
                      </a:lnTo>
                      <a:close/>
                      <a:moveTo>
                        <a:pt x="473716" y="2384157"/>
                      </a:moveTo>
                      <a:lnTo>
                        <a:pt x="401490" y="2430892"/>
                      </a:lnTo>
                      <a:lnTo>
                        <a:pt x="377415" y="2430892"/>
                      </a:lnTo>
                      <a:lnTo>
                        <a:pt x="473716" y="2384157"/>
                      </a:lnTo>
                      <a:close/>
                      <a:moveTo>
                        <a:pt x="851839" y="1642073"/>
                      </a:moveTo>
                      <a:lnTo>
                        <a:pt x="959470" y="1524529"/>
                      </a:lnTo>
                      <a:lnTo>
                        <a:pt x="880163" y="1651987"/>
                      </a:lnTo>
                      <a:lnTo>
                        <a:pt x="851839" y="1642073"/>
                      </a:lnTo>
                      <a:close/>
                      <a:moveTo>
                        <a:pt x="1111002" y="1356003"/>
                      </a:moveTo>
                      <a:lnTo>
                        <a:pt x="973632" y="1506119"/>
                      </a:lnTo>
                      <a:lnTo>
                        <a:pt x="1028863" y="1416899"/>
                      </a:lnTo>
                      <a:lnTo>
                        <a:pt x="1111002" y="135600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id="{C19D641B-D791-4205-8C3C-1DAEBDA847A3}"/>
                    </a:ext>
                  </a:extLst>
                </p:cNvPr>
                <p:cNvSpPr/>
                <p:nvPr/>
              </p:nvSpPr>
              <p:spPr>
                <a:xfrm>
                  <a:off x="3238834" y="3227193"/>
                  <a:ext cx="538153" cy="339886"/>
                </a:xfrm>
                <a:custGeom>
                  <a:avLst/>
                  <a:gdLst>
                    <a:gd name="connsiteX0" fmla="*/ 102674 w 538152"/>
                    <a:gd name="connsiteY0" fmla="*/ 153657 h 339885"/>
                    <a:gd name="connsiteX1" fmla="*/ 197559 w 538152"/>
                    <a:gd name="connsiteY1" fmla="*/ 240044 h 339885"/>
                    <a:gd name="connsiteX2" fmla="*/ 189062 w 538152"/>
                    <a:gd name="connsiteY2" fmla="*/ 306605 h 339885"/>
                    <a:gd name="connsiteX3" fmla="*/ 191894 w 538152"/>
                    <a:gd name="connsiteY3" fmla="*/ 340594 h 339885"/>
                    <a:gd name="connsiteX4" fmla="*/ 191894 w 538152"/>
                    <a:gd name="connsiteY4" fmla="*/ 340594 h 339885"/>
                    <a:gd name="connsiteX5" fmla="*/ 303773 w 538152"/>
                    <a:gd name="connsiteY5" fmla="*/ 306605 h 339885"/>
                    <a:gd name="connsiteX6" fmla="*/ 303773 w 538152"/>
                    <a:gd name="connsiteY6" fmla="*/ 306605 h 339885"/>
                    <a:gd name="connsiteX7" fmla="*/ 308022 w 538152"/>
                    <a:gd name="connsiteY7" fmla="*/ 305189 h 339885"/>
                    <a:gd name="connsiteX8" fmla="*/ 402906 w 538152"/>
                    <a:gd name="connsiteY8" fmla="*/ 276865 h 339885"/>
                    <a:gd name="connsiteX9" fmla="*/ 451057 w 538152"/>
                    <a:gd name="connsiteY9" fmla="*/ 302357 h 339885"/>
                    <a:gd name="connsiteX10" fmla="*/ 530364 w 538152"/>
                    <a:gd name="connsiteY10" fmla="*/ 317935 h 339885"/>
                    <a:gd name="connsiteX11" fmla="*/ 530364 w 538152"/>
                    <a:gd name="connsiteY11" fmla="*/ 317935 h 339885"/>
                    <a:gd name="connsiteX12" fmla="*/ 530364 w 538152"/>
                    <a:gd name="connsiteY12" fmla="*/ 316519 h 339885"/>
                    <a:gd name="connsiteX13" fmla="*/ 530364 w 538152"/>
                    <a:gd name="connsiteY13" fmla="*/ 316519 h 339885"/>
                    <a:gd name="connsiteX14" fmla="*/ 417068 w 538152"/>
                    <a:gd name="connsiteY14" fmla="*/ 269784 h 339885"/>
                    <a:gd name="connsiteX15" fmla="*/ 417068 w 538152"/>
                    <a:gd name="connsiteY15" fmla="*/ 269784 h 339885"/>
                    <a:gd name="connsiteX16" fmla="*/ 401490 w 538152"/>
                    <a:gd name="connsiteY16" fmla="*/ 274033 h 339885"/>
                    <a:gd name="connsiteX17" fmla="*/ 401490 w 538152"/>
                    <a:gd name="connsiteY17" fmla="*/ 274033 h 339885"/>
                    <a:gd name="connsiteX18" fmla="*/ 414236 w 538152"/>
                    <a:gd name="connsiteY18" fmla="*/ 269784 h 339885"/>
                    <a:gd name="connsiteX19" fmla="*/ 414236 w 538152"/>
                    <a:gd name="connsiteY19" fmla="*/ 269784 h 339885"/>
                    <a:gd name="connsiteX20" fmla="*/ 337762 w 538152"/>
                    <a:gd name="connsiteY20" fmla="*/ 241461 h 339885"/>
                    <a:gd name="connsiteX21" fmla="*/ 181981 w 538152"/>
                    <a:gd name="connsiteY21" fmla="*/ 159321 h 339885"/>
                    <a:gd name="connsiteX22" fmla="*/ 87096 w 538152"/>
                    <a:gd name="connsiteY22" fmla="*/ 10621 h 339885"/>
                    <a:gd name="connsiteX23" fmla="*/ 87096 w 538152"/>
                    <a:gd name="connsiteY23" fmla="*/ 10621 h 339885"/>
                    <a:gd name="connsiteX24" fmla="*/ 85680 w 538152"/>
                    <a:gd name="connsiteY24" fmla="*/ 12038 h 339885"/>
                    <a:gd name="connsiteX25" fmla="*/ 85680 w 538152"/>
                    <a:gd name="connsiteY25" fmla="*/ 12038 h 339885"/>
                    <a:gd name="connsiteX26" fmla="*/ 179148 w 538152"/>
                    <a:gd name="connsiteY26" fmla="*/ 157905 h 339885"/>
                    <a:gd name="connsiteX27" fmla="*/ 155073 w 538152"/>
                    <a:gd name="connsiteY27" fmla="*/ 145160 h 339885"/>
                    <a:gd name="connsiteX28" fmla="*/ 97009 w 538152"/>
                    <a:gd name="connsiteY28" fmla="*/ 142327 h 339885"/>
                    <a:gd name="connsiteX29" fmla="*/ 10621 w 538152"/>
                    <a:gd name="connsiteY29" fmla="*/ 163570 h 339885"/>
                    <a:gd name="connsiteX30" fmla="*/ 10621 w 538152"/>
                    <a:gd name="connsiteY30" fmla="*/ 163570 h 339885"/>
                    <a:gd name="connsiteX31" fmla="*/ 10621 w 538152"/>
                    <a:gd name="connsiteY31" fmla="*/ 164986 h 339885"/>
                    <a:gd name="connsiteX32" fmla="*/ 94177 w 538152"/>
                    <a:gd name="connsiteY32" fmla="*/ 150824 h 339885"/>
                    <a:gd name="connsiteX33" fmla="*/ 102674 w 538152"/>
                    <a:gd name="connsiteY33" fmla="*/ 153657 h 339885"/>
                    <a:gd name="connsiteX34" fmla="*/ 302357 w 538152"/>
                    <a:gd name="connsiteY34" fmla="*/ 303773 h 339885"/>
                    <a:gd name="connsiteX35" fmla="*/ 213137 w 538152"/>
                    <a:gd name="connsiteY35" fmla="*/ 251374 h 339885"/>
                    <a:gd name="connsiteX36" fmla="*/ 198975 w 538152"/>
                    <a:gd name="connsiteY36" fmla="*/ 238628 h 339885"/>
                    <a:gd name="connsiteX37" fmla="*/ 204640 w 538152"/>
                    <a:gd name="connsiteY37" fmla="*/ 200391 h 339885"/>
                    <a:gd name="connsiteX38" fmla="*/ 204640 w 538152"/>
                    <a:gd name="connsiteY38" fmla="*/ 200391 h 339885"/>
                    <a:gd name="connsiteX39" fmla="*/ 203224 w 538152"/>
                    <a:gd name="connsiteY39" fmla="*/ 200391 h 339885"/>
                    <a:gd name="connsiteX40" fmla="*/ 203224 w 538152"/>
                    <a:gd name="connsiteY40" fmla="*/ 200391 h 339885"/>
                    <a:gd name="connsiteX41" fmla="*/ 197559 w 538152"/>
                    <a:gd name="connsiteY41" fmla="*/ 238628 h 339885"/>
                    <a:gd name="connsiteX42" fmla="*/ 106922 w 538152"/>
                    <a:gd name="connsiteY42" fmla="*/ 156489 h 339885"/>
                    <a:gd name="connsiteX43" fmla="*/ 193310 w 538152"/>
                    <a:gd name="connsiteY43" fmla="*/ 189062 h 339885"/>
                    <a:gd name="connsiteX44" fmla="*/ 204640 w 538152"/>
                    <a:gd name="connsiteY44" fmla="*/ 198975 h 339885"/>
                    <a:gd name="connsiteX45" fmla="*/ 206056 w 538152"/>
                    <a:gd name="connsiteY45" fmla="*/ 200391 h 339885"/>
                    <a:gd name="connsiteX46" fmla="*/ 200391 w 538152"/>
                    <a:gd name="connsiteY46" fmla="*/ 191894 h 339885"/>
                    <a:gd name="connsiteX47" fmla="*/ 334929 w 538152"/>
                    <a:gd name="connsiteY47" fmla="*/ 242877 h 339885"/>
                    <a:gd name="connsiteX48" fmla="*/ 394409 w 538152"/>
                    <a:gd name="connsiteY48" fmla="*/ 274033 h 339885"/>
                    <a:gd name="connsiteX49" fmla="*/ 305189 w 538152"/>
                    <a:gd name="connsiteY49" fmla="*/ 303773 h 339885"/>
                    <a:gd name="connsiteX50" fmla="*/ 302357 w 538152"/>
                    <a:gd name="connsiteY50" fmla="*/ 303773 h 339885"/>
                    <a:gd name="connsiteX51" fmla="*/ 150824 w 538152"/>
                    <a:gd name="connsiteY51" fmla="*/ 150824 h 339885"/>
                    <a:gd name="connsiteX52" fmla="*/ 190478 w 538152"/>
                    <a:gd name="connsiteY52" fmla="*/ 184813 h 339885"/>
                    <a:gd name="connsiteX53" fmla="*/ 104090 w 538152"/>
                    <a:gd name="connsiteY53" fmla="*/ 152241 h 339885"/>
                    <a:gd name="connsiteX54" fmla="*/ 99842 w 538152"/>
                    <a:gd name="connsiteY54" fmla="*/ 147992 h 339885"/>
                    <a:gd name="connsiteX55" fmla="*/ 150824 w 538152"/>
                    <a:gd name="connsiteY55" fmla="*/ 150824 h 339885"/>
                    <a:gd name="connsiteX56" fmla="*/ 196143 w 538152"/>
                    <a:gd name="connsiteY56" fmla="*/ 186229 h 339885"/>
                    <a:gd name="connsiteX57" fmla="*/ 152241 w 538152"/>
                    <a:gd name="connsiteY57" fmla="*/ 147992 h 339885"/>
                    <a:gd name="connsiteX58" fmla="*/ 152241 w 538152"/>
                    <a:gd name="connsiteY58" fmla="*/ 147992 h 339885"/>
                    <a:gd name="connsiteX59" fmla="*/ 94177 w 538152"/>
                    <a:gd name="connsiteY59" fmla="*/ 143743 h 339885"/>
                    <a:gd name="connsiteX60" fmla="*/ 94177 w 538152"/>
                    <a:gd name="connsiteY60" fmla="*/ 143743 h 339885"/>
                    <a:gd name="connsiteX61" fmla="*/ 99842 w 538152"/>
                    <a:gd name="connsiteY61" fmla="*/ 147992 h 339885"/>
                    <a:gd name="connsiteX62" fmla="*/ 94177 w 538152"/>
                    <a:gd name="connsiteY62" fmla="*/ 146576 h 339885"/>
                    <a:gd name="connsiteX63" fmla="*/ 36113 w 538152"/>
                    <a:gd name="connsiteY63" fmla="*/ 156489 h 339885"/>
                    <a:gd name="connsiteX64" fmla="*/ 95593 w 538152"/>
                    <a:gd name="connsiteY64" fmla="*/ 140911 h 339885"/>
                    <a:gd name="connsiteX65" fmla="*/ 153657 w 538152"/>
                    <a:gd name="connsiteY65" fmla="*/ 143743 h 339885"/>
                    <a:gd name="connsiteX66" fmla="*/ 180564 w 538152"/>
                    <a:gd name="connsiteY66" fmla="*/ 157905 h 339885"/>
                    <a:gd name="connsiteX67" fmla="*/ 197559 w 538152"/>
                    <a:gd name="connsiteY67" fmla="*/ 184813 h 339885"/>
                    <a:gd name="connsiteX68" fmla="*/ 196143 w 538152"/>
                    <a:gd name="connsiteY68" fmla="*/ 186229 h 339885"/>
                    <a:gd name="connsiteX69" fmla="*/ 198975 w 538152"/>
                    <a:gd name="connsiteY69" fmla="*/ 241461 h 339885"/>
                    <a:gd name="connsiteX70" fmla="*/ 213137 w 538152"/>
                    <a:gd name="connsiteY70" fmla="*/ 254206 h 339885"/>
                    <a:gd name="connsiteX71" fmla="*/ 300941 w 538152"/>
                    <a:gd name="connsiteY71" fmla="*/ 305189 h 339885"/>
                    <a:gd name="connsiteX72" fmla="*/ 193310 w 538152"/>
                    <a:gd name="connsiteY72" fmla="*/ 337762 h 339885"/>
                    <a:gd name="connsiteX73" fmla="*/ 190478 w 538152"/>
                    <a:gd name="connsiteY73" fmla="*/ 305189 h 339885"/>
                    <a:gd name="connsiteX74" fmla="*/ 198975 w 538152"/>
                    <a:gd name="connsiteY74" fmla="*/ 241461 h 339885"/>
                    <a:gd name="connsiteX75" fmla="*/ 200391 w 538152"/>
                    <a:gd name="connsiteY75" fmla="*/ 187645 h 339885"/>
                    <a:gd name="connsiteX76" fmla="*/ 183397 w 538152"/>
                    <a:gd name="connsiteY76" fmla="*/ 160738 h 339885"/>
                    <a:gd name="connsiteX77" fmla="*/ 320767 w 538152"/>
                    <a:gd name="connsiteY77" fmla="*/ 232963 h 339885"/>
                    <a:gd name="connsiteX78" fmla="*/ 200391 w 538152"/>
                    <a:gd name="connsiteY78" fmla="*/ 187645 h 339885"/>
                    <a:gd name="connsiteX79" fmla="*/ 198975 w 538152"/>
                    <a:gd name="connsiteY79" fmla="*/ 189062 h 339885"/>
                    <a:gd name="connsiteX80" fmla="*/ 198975 w 538152"/>
                    <a:gd name="connsiteY80" fmla="*/ 189062 h 339885"/>
                    <a:gd name="connsiteX81" fmla="*/ 198975 w 538152"/>
                    <a:gd name="connsiteY81" fmla="*/ 189062 h 339885"/>
                    <a:gd name="connsiteX82" fmla="*/ 198975 w 538152"/>
                    <a:gd name="connsiteY82" fmla="*/ 189062 h 339885"/>
                    <a:gd name="connsiteX83" fmla="*/ 398658 w 538152"/>
                    <a:gd name="connsiteY83" fmla="*/ 274033 h 339885"/>
                    <a:gd name="connsiteX84" fmla="*/ 381664 w 538152"/>
                    <a:gd name="connsiteY84" fmla="*/ 279698 h 339885"/>
                    <a:gd name="connsiteX85" fmla="*/ 398658 w 538152"/>
                    <a:gd name="connsiteY85" fmla="*/ 274033 h 339885"/>
                    <a:gd name="connsiteX86" fmla="*/ 398658 w 538152"/>
                    <a:gd name="connsiteY86" fmla="*/ 274033 h 339885"/>
                    <a:gd name="connsiteX87" fmla="*/ 398658 w 538152"/>
                    <a:gd name="connsiteY87" fmla="*/ 271200 h 339885"/>
                    <a:gd name="connsiteX88" fmla="*/ 351924 w 538152"/>
                    <a:gd name="connsiteY88" fmla="*/ 247125 h 339885"/>
                    <a:gd name="connsiteX89" fmla="*/ 407155 w 538152"/>
                    <a:gd name="connsiteY89" fmla="*/ 268368 h 339885"/>
                    <a:gd name="connsiteX90" fmla="*/ 398658 w 538152"/>
                    <a:gd name="connsiteY90" fmla="*/ 271200 h 339885"/>
                    <a:gd name="connsiteX91" fmla="*/ 449641 w 538152"/>
                    <a:gd name="connsiteY91" fmla="*/ 299524 h 339885"/>
                    <a:gd name="connsiteX92" fmla="*/ 404323 w 538152"/>
                    <a:gd name="connsiteY92" fmla="*/ 275449 h 339885"/>
                    <a:gd name="connsiteX93" fmla="*/ 417068 w 538152"/>
                    <a:gd name="connsiteY93" fmla="*/ 271200 h 339885"/>
                    <a:gd name="connsiteX94" fmla="*/ 519034 w 538152"/>
                    <a:gd name="connsiteY94" fmla="*/ 312270 h 339885"/>
                    <a:gd name="connsiteX95" fmla="*/ 449641 w 538152"/>
                    <a:gd name="connsiteY95" fmla="*/ 299524 h 339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</a:cxnLst>
                  <a:rect l="l" t="t" r="r" b="b"/>
                  <a:pathLst>
                    <a:path w="538152" h="339885">
                      <a:moveTo>
                        <a:pt x="102674" y="153657"/>
                      </a:moveTo>
                      <a:lnTo>
                        <a:pt x="197559" y="240044"/>
                      </a:lnTo>
                      <a:lnTo>
                        <a:pt x="189062" y="306605"/>
                      </a:lnTo>
                      <a:lnTo>
                        <a:pt x="191894" y="340594"/>
                      </a:lnTo>
                      <a:lnTo>
                        <a:pt x="191894" y="340594"/>
                      </a:lnTo>
                      <a:lnTo>
                        <a:pt x="303773" y="306605"/>
                      </a:lnTo>
                      <a:lnTo>
                        <a:pt x="303773" y="306605"/>
                      </a:lnTo>
                      <a:lnTo>
                        <a:pt x="308022" y="305189"/>
                      </a:lnTo>
                      <a:lnTo>
                        <a:pt x="402906" y="276865"/>
                      </a:lnTo>
                      <a:lnTo>
                        <a:pt x="451057" y="302357"/>
                      </a:lnTo>
                      <a:lnTo>
                        <a:pt x="530364" y="317935"/>
                      </a:lnTo>
                      <a:lnTo>
                        <a:pt x="530364" y="317935"/>
                      </a:lnTo>
                      <a:lnTo>
                        <a:pt x="530364" y="316519"/>
                      </a:lnTo>
                      <a:lnTo>
                        <a:pt x="530364" y="316519"/>
                      </a:lnTo>
                      <a:lnTo>
                        <a:pt x="417068" y="269784"/>
                      </a:lnTo>
                      <a:lnTo>
                        <a:pt x="417068" y="269784"/>
                      </a:lnTo>
                      <a:lnTo>
                        <a:pt x="401490" y="274033"/>
                      </a:lnTo>
                      <a:lnTo>
                        <a:pt x="401490" y="274033"/>
                      </a:lnTo>
                      <a:lnTo>
                        <a:pt x="414236" y="269784"/>
                      </a:lnTo>
                      <a:lnTo>
                        <a:pt x="414236" y="269784"/>
                      </a:lnTo>
                      <a:lnTo>
                        <a:pt x="337762" y="241461"/>
                      </a:lnTo>
                      <a:lnTo>
                        <a:pt x="181981" y="159321"/>
                      </a:lnTo>
                      <a:lnTo>
                        <a:pt x="87096" y="10621"/>
                      </a:lnTo>
                      <a:lnTo>
                        <a:pt x="87096" y="10621"/>
                      </a:lnTo>
                      <a:lnTo>
                        <a:pt x="85680" y="12038"/>
                      </a:lnTo>
                      <a:lnTo>
                        <a:pt x="85680" y="12038"/>
                      </a:lnTo>
                      <a:lnTo>
                        <a:pt x="179148" y="157905"/>
                      </a:lnTo>
                      <a:lnTo>
                        <a:pt x="155073" y="145160"/>
                      </a:lnTo>
                      <a:lnTo>
                        <a:pt x="97009" y="142327"/>
                      </a:lnTo>
                      <a:lnTo>
                        <a:pt x="10621" y="163570"/>
                      </a:lnTo>
                      <a:lnTo>
                        <a:pt x="10621" y="163570"/>
                      </a:lnTo>
                      <a:lnTo>
                        <a:pt x="10621" y="164986"/>
                      </a:lnTo>
                      <a:lnTo>
                        <a:pt x="94177" y="150824"/>
                      </a:lnTo>
                      <a:lnTo>
                        <a:pt x="102674" y="153657"/>
                      </a:lnTo>
                      <a:close/>
                      <a:moveTo>
                        <a:pt x="302357" y="303773"/>
                      </a:moveTo>
                      <a:lnTo>
                        <a:pt x="213137" y="251374"/>
                      </a:lnTo>
                      <a:lnTo>
                        <a:pt x="198975" y="238628"/>
                      </a:lnTo>
                      <a:lnTo>
                        <a:pt x="204640" y="200391"/>
                      </a:lnTo>
                      <a:lnTo>
                        <a:pt x="204640" y="200391"/>
                      </a:lnTo>
                      <a:lnTo>
                        <a:pt x="203224" y="200391"/>
                      </a:lnTo>
                      <a:lnTo>
                        <a:pt x="203224" y="200391"/>
                      </a:lnTo>
                      <a:lnTo>
                        <a:pt x="197559" y="238628"/>
                      </a:lnTo>
                      <a:lnTo>
                        <a:pt x="106922" y="156489"/>
                      </a:lnTo>
                      <a:lnTo>
                        <a:pt x="193310" y="189062"/>
                      </a:lnTo>
                      <a:lnTo>
                        <a:pt x="204640" y="198975"/>
                      </a:lnTo>
                      <a:lnTo>
                        <a:pt x="206056" y="200391"/>
                      </a:lnTo>
                      <a:lnTo>
                        <a:pt x="200391" y="191894"/>
                      </a:lnTo>
                      <a:lnTo>
                        <a:pt x="334929" y="242877"/>
                      </a:lnTo>
                      <a:lnTo>
                        <a:pt x="394409" y="274033"/>
                      </a:lnTo>
                      <a:lnTo>
                        <a:pt x="305189" y="303773"/>
                      </a:lnTo>
                      <a:lnTo>
                        <a:pt x="302357" y="303773"/>
                      </a:lnTo>
                      <a:close/>
                      <a:moveTo>
                        <a:pt x="150824" y="150824"/>
                      </a:moveTo>
                      <a:lnTo>
                        <a:pt x="190478" y="184813"/>
                      </a:lnTo>
                      <a:lnTo>
                        <a:pt x="104090" y="152241"/>
                      </a:lnTo>
                      <a:lnTo>
                        <a:pt x="99842" y="147992"/>
                      </a:lnTo>
                      <a:lnTo>
                        <a:pt x="150824" y="150824"/>
                      </a:lnTo>
                      <a:close/>
                      <a:moveTo>
                        <a:pt x="196143" y="186229"/>
                      </a:moveTo>
                      <a:lnTo>
                        <a:pt x="152241" y="147992"/>
                      </a:lnTo>
                      <a:lnTo>
                        <a:pt x="152241" y="147992"/>
                      </a:lnTo>
                      <a:lnTo>
                        <a:pt x="94177" y="143743"/>
                      </a:lnTo>
                      <a:lnTo>
                        <a:pt x="94177" y="143743"/>
                      </a:lnTo>
                      <a:lnTo>
                        <a:pt x="99842" y="147992"/>
                      </a:lnTo>
                      <a:lnTo>
                        <a:pt x="94177" y="146576"/>
                      </a:lnTo>
                      <a:lnTo>
                        <a:pt x="36113" y="156489"/>
                      </a:lnTo>
                      <a:lnTo>
                        <a:pt x="95593" y="140911"/>
                      </a:lnTo>
                      <a:lnTo>
                        <a:pt x="153657" y="143743"/>
                      </a:lnTo>
                      <a:lnTo>
                        <a:pt x="180564" y="157905"/>
                      </a:lnTo>
                      <a:lnTo>
                        <a:pt x="197559" y="184813"/>
                      </a:lnTo>
                      <a:lnTo>
                        <a:pt x="196143" y="186229"/>
                      </a:lnTo>
                      <a:close/>
                      <a:moveTo>
                        <a:pt x="198975" y="241461"/>
                      </a:moveTo>
                      <a:lnTo>
                        <a:pt x="213137" y="254206"/>
                      </a:lnTo>
                      <a:lnTo>
                        <a:pt x="300941" y="305189"/>
                      </a:lnTo>
                      <a:lnTo>
                        <a:pt x="193310" y="337762"/>
                      </a:lnTo>
                      <a:lnTo>
                        <a:pt x="190478" y="305189"/>
                      </a:lnTo>
                      <a:lnTo>
                        <a:pt x="198975" y="241461"/>
                      </a:lnTo>
                      <a:close/>
                      <a:moveTo>
                        <a:pt x="200391" y="187645"/>
                      </a:moveTo>
                      <a:lnTo>
                        <a:pt x="183397" y="160738"/>
                      </a:lnTo>
                      <a:lnTo>
                        <a:pt x="320767" y="232963"/>
                      </a:lnTo>
                      <a:lnTo>
                        <a:pt x="200391" y="187645"/>
                      </a:lnTo>
                      <a:close/>
                      <a:moveTo>
                        <a:pt x="198975" y="189062"/>
                      </a:moveTo>
                      <a:lnTo>
                        <a:pt x="198975" y="189062"/>
                      </a:lnTo>
                      <a:lnTo>
                        <a:pt x="198975" y="189062"/>
                      </a:lnTo>
                      <a:lnTo>
                        <a:pt x="198975" y="189062"/>
                      </a:lnTo>
                      <a:close/>
                      <a:moveTo>
                        <a:pt x="398658" y="274033"/>
                      </a:moveTo>
                      <a:lnTo>
                        <a:pt x="381664" y="279698"/>
                      </a:lnTo>
                      <a:lnTo>
                        <a:pt x="398658" y="274033"/>
                      </a:lnTo>
                      <a:lnTo>
                        <a:pt x="398658" y="274033"/>
                      </a:lnTo>
                      <a:close/>
                      <a:moveTo>
                        <a:pt x="398658" y="271200"/>
                      </a:moveTo>
                      <a:lnTo>
                        <a:pt x="351924" y="247125"/>
                      </a:lnTo>
                      <a:lnTo>
                        <a:pt x="407155" y="268368"/>
                      </a:lnTo>
                      <a:lnTo>
                        <a:pt x="398658" y="271200"/>
                      </a:lnTo>
                      <a:close/>
                      <a:moveTo>
                        <a:pt x="449641" y="299524"/>
                      </a:moveTo>
                      <a:lnTo>
                        <a:pt x="404323" y="275449"/>
                      </a:lnTo>
                      <a:lnTo>
                        <a:pt x="417068" y="271200"/>
                      </a:lnTo>
                      <a:lnTo>
                        <a:pt x="519034" y="312270"/>
                      </a:lnTo>
                      <a:lnTo>
                        <a:pt x="449641" y="299524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id="{211BE2F0-E403-46AB-825C-5324306A658F}"/>
                    </a:ext>
                  </a:extLst>
                </p:cNvPr>
                <p:cNvSpPr/>
                <p:nvPr/>
              </p:nvSpPr>
              <p:spPr>
                <a:xfrm>
                  <a:off x="9201000" y="4709945"/>
                  <a:ext cx="1189601" cy="1260410"/>
                </a:xfrm>
                <a:custGeom>
                  <a:avLst/>
                  <a:gdLst>
                    <a:gd name="connsiteX0" fmla="*/ 1147823 w 1189600"/>
                    <a:gd name="connsiteY0" fmla="*/ 557271 h 1260409"/>
                    <a:gd name="connsiteX1" fmla="*/ 1147823 w 1189600"/>
                    <a:gd name="connsiteY1" fmla="*/ 555855 h 1260409"/>
                    <a:gd name="connsiteX2" fmla="*/ 1147823 w 1189600"/>
                    <a:gd name="connsiteY2" fmla="*/ 555855 h 1260409"/>
                    <a:gd name="connsiteX3" fmla="*/ 1135078 w 1189600"/>
                    <a:gd name="connsiteY3" fmla="*/ 554439 h 1260409"/>
                    <a:gd name="connsiteX4" fmla="*/ 1109586 w 1189600"/>
                    <a:gd name="connsiteY4" fmla="*/ 545941 h 1260409"/>
                    <a:gd name="connsiteX5" fmla="*/ 1120916 w 1189600"/>
                    <a:gd name="connsiteY5" fmla="*/ 441143 h 1260409"/>
                    <a:gd name="connsiteX6" fmla="*/ 1120916 w 1189600"/>
                    <a:gd name="connsiteY6" fmla="*/ 441143 h 1260409"/>
                    <a:gd name="connsiteX7" fmla="*/ 958054 w 1189600"/>
                    <a:gd name="connsiteY7" fmla="*/ 526115 h 1260409"/>
                    <a:gd name="connsiteX8" fmla="*/ 938227 w 1189600"/>
                    <a:gd name="connsiteY8" fmla="*/ 526115 h 1260409"/>
                    <a:gd name="connsiteX9" fmla="*/ 843342 w 1189600"/>
                    <a:gd name="connsiteY9" fmla="*/ 511953 h 1260409"/>
                    <a:gd name="connsiteX10" fmla="*/ 820683 w 1189600"/>
                    <a:gd name="connsiteY10" fmla="*/ 431230 h 1260409"/>
                    <a:gd name="connsiteX11" fmla="*/ 948140 w 1189600"/>
                    <a:gd name="connsiteY11" fmla="*/ 375999 h 1260409"/>
                    <a:gd name="connsiteX12" fmla="*/ 1084094 w 1189600"/>
                    <a:gd name="connsiteY12" fmla="*/ 364669 h 1260409"/>
                    <a:gd name="connsiteX13" fmla="*/ 1084094 w 1189600"/>
                    <a:gd name="connsiteY13" fmla="*/ 364669 h 1260409"/>
                    <a:gd name="connsiteX14" fmla="*/ 960886 w 1189600"/>
                    <a:gd name="connsiteY14" fmla="*/ 211720 h 1260409"/>
                    <a:gd name="connsiteX15" fmla="*/ 965135 w 1189600"/>
                    <a:gd name="connsiteY15" fmla="*/ 211720 h 1260409"/>
                    <a:gd name="connsiteX16" fmla="*/ 959470 w 1189600"/>
                    <a:gd name="connsiteY16" fmla="*/ 208888 h 1260409"/>
                    <a:gd name="connsiteX17" fmla="*/ 959470 w 1189600"/>
                    <a:gd name="connsiteY17" fmla="*/ 208888 h 1260409"/>
                    <a:gd name="connsiteX18" fmla="*/ 958054 w 1189600"/>
                    <a:gd name="connsiteY18" fmla="*/ 208888 h 1260409"/>
                    <a:gd name="connsiteX19" fmla="*/ 882995 w 1189600"/>
                    <a:gd name="connsiteY19" fmla="*/ 172067 h 1260409"/>
                    <a:gd name="connsiteX20" fmla="*/ 887244 w 1189600"/>
                    <a:gd name="connsiteY20" fmla="*/ 21951 h 1260409"/>
                    <a:gd name="connsiteX21" fmla="*/ 928313 w 1189600"/>
                    <a:gd name="connsiteY21" fmla="*/ 126749 h 1260409"/>
                    <a:gd name="connsiteX22" fmla="*/ 928313 w 1189600"/>
                    <a:gd name="connsiteY22" fmla="*/ 126749 h 1260409"/>
                    <a:gd name="connsiteX23" fmla="*/ 929730 w 1189600"/>
                    <a:gd name="connsiteY23" fmla="*/ 125333 h 1260409"/>
                    <a:gd name="connsiteX24" fmla="*/ 885828 w 1189600"/>
                    <a:gd name="connsiteY24" fmla="*/ 12037 h 1260409"/>
                    <a:gd name="connsiteX25" fmla="*/ 885828 w 1189600"/>
                    <a:gd name="connsiteY25" fmla="*/ 10621 h 1260409"/>
                    <a:gd name="connsiteX26" fmla="*/ 881579 w 1189600"/>
                    <a:gd name="connsiteY26" fmla="*/ 172067 h 1260409"/>
                    <a:gd name="connsiteX27" fmla="*/ 881579 w 1189600"/>
                    <a:gd name="connsiteY27" fmla="*/ 172067 h 1260409"/>
                    <a:gd name="connsiteX28" fmla="*/ 952389 w 1189600"/>
                    <a:gd name="connsiteY28" fmla="*/ 206056 h 1260409"/>
                    <a:gd name="connsiteX29" fmla="*/ 673399 w 1189600"/>
                    <a:gd name="connsiteY29" fmla="*/ 163570 h 1260409"/>
                    <a:gd name="connsiteX30" fmla="*/ 721550 w 1189600"/>
                    <a:gd name="connsiteY30" fmla="*/ 160737 h 1260409"/>
                    <a:gd name="connsiteX31" fmla="*/ 721550 w 1189600"/>
                    <a:gd name="connsiteY31" fmla="*/ 160737 h 1260409"/>
                    <a:gd name="connsiteX32" fmla="*/ 608254 w 1189600"/>
                    <a:gd name="connsiteY32" fmla="*/ 41777 h 1260409"/>
                    <a:gd name="connsiteX33" fmla="*/ 608254 w 1189600"/>
                    <a:gd name="connsiteY33" fmla="*/ 41777 h 1260409"/>
                    <a:gd name="connsiteX34" fmla="*/ 608254 w 1189600"/>
                    <a:gd name="connsiteY34" fmla="*/ 38945 h 1260409"/>
                    <a:gd name="connsiteX35" fmla="*/ 608254 w 1189600"/>
                    <a:gd name="connsiteY35" fmla="*/ 37529 h 1260409"/>
                    <a:gd name="connsiteX36" fmla="*/ 511954 w 1189600"/>
                    <a:gd name="connsiteY36" fmla="*/ 138079 h 1260409"/>
                    <a:gd name="connsiteX37" fmla="*/ 402907 w 1189600"/>
                    <a:gd name="connsiteY37" fmla="*/ 121084 h 1260409"/>
                    <a:gd name="connsiteX38" fmla="*/ 400074 w 1189600"/>
                    <a:gd name="connsiteY38" fmla="*/ 118252 h 1260409"/>
                    <a:gd name="connsiteX39" fmla="*/ 400074 w 1189600"/>
                    <a:gd name="connsiteY39" fmla="*/ 118252 h 1260409"/>
                    <a:gd name="connsiteX40" fmla="*/ 392993 w 1189600"/>
                    <a:gd name="connsiteY40" fmla="*/ 126749 h 1260409"/>
                    <a:gd name="connsiteX41" fmla="*/ 283946 w 1189600"/>
                    <a:gd name="connsiteY41" fmla="*/ 200391 h 1260409"/>
                    <a:gd name="connsiteX42" fmla="*/ 232964 w 1189600"/>
                    <a:gd name="connsiteY42" fmla="*/ 295275 h 1260409"/>
                    <a:gd name="connsiteX43" fmla="*/ 95593 w 1189600"/>
                    <a:gd name="connsiteY43" fmla="*/ 367501 h 1260409"/>
                    <a:gd name="connsiteX44" fmla="*/ 85679 w 1189600"/>
                    <a:gd name="connsiteY44" fmla="*/ 368918 h 1260409"/>
                    <a:gd name="connsiteX45" fmla="*/ 85679 w 1189600"/>
                    <a:gd name="connsiteY45" fmla="*/ 368918 h 1260409"/>
                    <a:gd name="connsiteX46" fmla="*/ 88512 w 1189600"/>
                    <a:gd name="connsiteY46" fmla="*/ 371750 h 1260409"/>
                    <a:gd name="connsiteX47" fmla="*/ 41778 w 1189600"/>
                    <a:gd name="connsiteY47" fmla="*/ 392993 h 1260409"/>
                    <a:gd name="connsiteX48" fmla="*/ 36113 w 1189600"/>
                    <a:gd name="connsiteY48" fmla="*/ 391577 h 1260409"/>
                    <a:gd name="connsiteX49" fmla="*/ 36113 w 1189600"/>
                    <a:gd name="connsiteY49" fmla="*/ 391577 h 1260409"/>
                    <a:gd name="connsiteX50" fmla="*/ 36113 w 1189600"/>
                    <a:gd name="connsiteY50" fmla="*/ 392993 h 1260409"/>
                    <a:gd name="connsiteX51" fmla="*/ 38945 w 1189600"/>
                    <a:gd name="connsiteY51" fmla="*/ 392993 h 1260409"/>
                    <a:gd name="connsiteX52" fmla="*/ 37529 w 1189600"/>
                    <a:gd name="connsiteY52" fmla="*/ 392993 h 1260409"/>
                    <a:gd name="connsiteX53" fmla="*/ 37529 w 1189600"/>
                    <a:gd name="connsiteY53" fmla="*/ 392993 h 1260409"/>
                    <a:gd name="connsiteX54" fmla="*/ 70102 w 1189600"/>
                    <a:gd name="connsiteY54" fmla="*/ 438311 h 1260409"/>
                    <a:gd name="connsiteX55" fmla="*/ 10621 w 1189600"/>
                    <a:gd name="connsiteY55" fmla="*/ 469467 h 1260409"/>
                    <a:gd name="connsiteX56" fmla="*/ 10621 w 1189600"/>
                    <a:gd name="connsiteY56" fmla="*/ 469467 h 1260409"/>
                    <a:gd name="connsiteX57" fmla="*/ 10621 w 1189600"/>
                    <a:gd name="connsiteY57" fmla="*/ 470883 h 1260409"/>
                    <a:gd name="connsiteX58" fmla="*/ 126749 w 1189600"/>
                    <a:gd name="connsiteY58" fmla="*/ 438311 h 1260409"/>
                    <a:gd name="connsiteX59" fmla="*/ 132414 w 1189600"/>
                    <a:gd name="connsiteY59" fmla="*/ 438311 h 1260409"/>
                    <a:gd name="connsiteX60" fmla="*/ 92760 w 1189600"/>
                    <a:gd name="connsiteY60" fmla="*/ 523282 h 1260409"/>
                    <a:gd name="connsiteX61" fmla="*/ 53107 w 1189600"/>
                    <a:gd name="connsiteY61" fmla="*/ 534612 h 1260409"/>
                    <a:gd name="connsiteX62" fmla="*/ 38945 w 1189600"/>
                    <a:gd name="connsiteY62" fmla="*/ 534612 h 1260409"/>
                    <a:gd name="connsiteX63" fmla="*/ 37529 w 1189600"/>
                    <a:gd name="connsiteY63" fmla="*/ 534612 h 1260409"/>
                    <a:gd name="connsiteX64" fmla="*/ 41778 w 1189600"/>
                    <a:gd name="connsiteY64" fmla="*/ 537444 h 1260409"/>
                    <a:gd name="connsiteX65" fmla="*/ 41778 w 1189600"/>
                    <a:gd name="connsiteY65" fmla="*/ 537444 h 1260409"/>
                    <a:gd name="connsiteX66" fmla="*/ 41778 w 1189600"/>
                    <a:gd name="connsiteY66" fmla="*/ 537444 h 1260409"/>
                    <a:gd name="connsiteX67" fmla="*/ 41778 w 1189600"/>
                    <a:gd name="connsiteY67" fmla="*/ 538860 h 1260409"/>
                    <a:gd name="connsiteX68" fmla="*/ 44610 w 1189600"/>
                    <a:gd name="connsiteY68" fmla="*/ 538860 h 1260409"/>
                    <a:gd name="connsiteX69" fmla="*/ 75766 w 1189600"/>
                    <a:gd name="connsiteY69" fmla="*/ 557271 h 1260409"/>
                    <a:gd name="connsiteX70" fmla="*/ 41778 w 1189600"/>
                    <a:gd name="connsiteY70" fmla="*/ 629497 h 1260409"/>
                    <a:gd name="connsiteX71" fmla="*/ 41778 w 1189600"/>
                    <a:gd name="connsiteY71" fmla="*/ 630913 h 1260409"/>
                    <a:gd name="connsiteX72" fmla="*/ 109755 w 1189600"/>
                    <a:gd name="connsiteY72" fmla="*/ 578514 h 1260409"/>
                    <a:gd name="connsiteX73" fmla="*/ 172068 w 1189600"/>
                    <a:gd name="connsiteY73" fmla="*/ 615335 h 1260409"/>
                    <a:gd name="connsiteX74" fmla="*/ 153656 w 1189600"/>
                    <a:gd name="connsiteY74" fmla="*/ 659237 h 1260409"/>
                    <a:gd name="connsiteX75" fmla="*/ 70102 w 1189600"/>
                    <a:gd name="connsiteY75" fmla="*/ 697474 h 1260409"/>
                    <a:gd name="connsiteX76" fmla="*/ 70102 w 1189600"/>
                    <a:gd name="connsiteY76" fmla="*/ 697474 h 1260409"/>
                    <a:gd name="connsiteX77" fmla="*/ 97009 w 1189600"/>
                    <a:gd name="connsiteY77" fmla="*/ 790942 h 1260409"/>
                    <a:gd name="connsiteX78" fmla="*/ 84264 w 1189600"/>
                    <a:gd name="connsiteY78" fmla="*/ 819266 h 1260409"/>
                    <a:gd name="connsiteX79" fmla="*/ 84264 w 1189600"/>
                    <a:gd name="connsiteY79" fmla="*/ 819266 h 1260409"/>
                    <a:gd name="connsiteX80" fmla="*/ 85679 w 1189600"/>
                    <a:gd name="connsiteY80" fmla="*/ 820682 h 1260409"/>
                    <a:gd name="connsiteX81" fmla="*/ 99841 w 1189600"/>
                    <a:gd name="connsiteY81" fmla="*/ 802272 h 1260409"/>
                    <a:gd name="connsiteX82" fmla="*/ 118252 w 1189600"/>
                    <a:gd name="connsiteY82" fmla="*/ 863168 h 1260409"/>
                    <a:gd name="connsiteX83" fmla="*/ 118252 w 1189600"/>
                    <a:gd name="connsiteY83" fmla="*/ 863168 h 1260409"/>
                    <a:gd name="connsiteX84" fmla="*/ 257039 w 1189600"/>
                    <a:gd name="connsiteY84" fmla="*/ 796607 h 1260409"/>
                    <a:gd name="connsiteX85" fmla="*/ 257039 w 1189600"/>
                    <a:gd name="connsiteY85" fmla="*/ 796607 h 1260409"/>
                    <a:gd name="connsiteX86" fmla="*/ 180564 w 1189600"/>
                    <a:gd name="connsiteY86" fmla="*/ 739960 h 1260409"/>
                    <a:gd name="connsiteX87" fmla="*/ 272617 w 1189600"/>
                    <a:gd name="connsiteY87" fmla="*/ 766867 h 1260409"/>
                    <a:gd name="connsiteX88" fmla="*/ 296692 w 1189600"/>
                    <a:gd name="connsiteY88" fmla="*/ 846174 h 1260409"/>
                    <a:gd name="connsiteX89" fmla="*/ 296692 w 1189600"/>
                    <a:gd name="connsiteY89" fmla="*/ 846174 h 1260409"/>
                    <a:gd name="connsiteX90" fmla="*/ 466635 w 1189600"/>
                    <a:gd name="connsiteY90" fmla="*/ 772532 h 1260409"/>
                    <a:gd name="connsiteX91" fmla="*/ 466635 w 1189600"/>
                    <a:gd name="connsiteY91" fmla="*/ 772532 h 1260409"/>
                    <a:gd name="connsiteX92" fmla="*/ 436895 w 1189600"/>
                    <a:gd name="connsiteY92" fmla="*/ 745624 h 1260409"/>
                    <a:gd name="connsiteX93" fmla="*/ 551607 w 1189600"/>
                    <a:gd name="connsiteY93" fmla="*/ 722965 h 1260409"/>
                    <a:gd name="connsiteX94" fmla="*/ 554439 w 1189600"/>
                    <a:gd name="connsiteY94" fmla="*/ 728630 h 1260409"/>
                    <a:gd name="connsiteX95" fmla="*/ 554439 w 1189600"/>
                    <a:gd name="connsiteY95" fmla="*/ 730046 h 1260409"/>
                    <a:gd name="connsiteX96" fmla="*/ 554439 w 1189600"/>
                    <a:gd name="connsiteY96" fmla="*/ 721549 h 1260409"/>
                    <a:gd name="connsiteX97" fmla="*/ 561520 w 1189600"/>
                    <a:gd name="connsiteY97" fmla="*/ 711636 h 1260409"/>
                    <a:gd name="connsiteX98" fmla="*/ 674816 w 1189600"/>
                    <a:gd name="connsiteY98" fmla="*/ 792359 h 1260409"/>
                    <a:gd name="connsiteX99" fmla="*/ 670566 w 1189600"/>
                    <a:gd name="connsiteY99" fmla="*/ 849006 h 1260409"/>
                    <a:gd name="connsiteX100" fmla="*/ 670566 w 1189600"/>
                    <a:gd name="connsiteY100" fmla="*/ 849006 h 1260409"/>
                    <a:gd name="connsiteX101" fmla="*/ 816435 w 1189600"/>
                    <a:gd name="connsiteY101" fmla="*/ 1034527 h 1260409"/>
                    <a:gd name="connsiteX102" fmla="*/ 1040193 w 1189600"/>
                    <a:gd name="connsiteY102" fmla="*/ 1173314 h 1260409"/>
                    <a:gd name="connsiteX103" fmla="*/ 994874 w 1189600"/>
                    <a:gd name="connsiteY103" fmla="*/ 1255453 h 1260409"/>
                    <a:gd name="connsiteX104" fmla="*/ 994874 w 1189600"/>
                    <a:gd name="connsiteY104" fmla="*/ 1255453 h 1260409"/>
                    <a:gd name="connsiteX105" fmla="*/ 996290 w 1189600"/>
                    <a:gd name="connsiteY105" fmla="*/ 1256869 h 1260409"/>
                    <a:gd name="connsiteX106" fmla="*/ 1043025 w 1189600"/>
                    <a:gd name="connsiteY106" fmla="*/ 1173314 h 1260409"/>
                    <a:gd name="connsiteX107" fmla="*/ 1043025 w 1189600"/>
                    <a:gd name="connsiteY107" fmla="*/ 1173314 h 1260409"/>
                    <a:gd name="connsiteX108" fmla="*/ 817851 w 1189600"/>
                    <a:gd name="connsiteY108" fmla="*/ 1033111 h 1260409"/>
                    <a:gd name="connsiteX109" fmla="*/ 671983 w 1189600"/>
                    <a:gd name="connsiteY109" fmla="*/ 849006 h 1260409"/>
                    <a:gd name="connsiteX110" fmla="*/ 676231 w 1189600"/>
                    <a:gd name="connsiteY110" fmla="*/ 793775 h 1260409"/>
                    <a:gd name="connsiteX111" fmla="*/ 816435 w 1189600"/>
                    <a:gd name="connsiteY111" fmla="*/ 892908 h 1260409"/>
                    <a:gd name="connsiteX112" fmla="*/ 816435 w 1189600"/>
                    <a:gd name="connsiteY112" fmla="*/ 892908 h 1260409"/>
                    <a:gd name="connsiteX113" fmla="*/ 817851 w 1189600"/>
                    <a:gd name="connsiteY113" fmla="*/ 891492 h 1260409"/>
                    <a:gd name="connsiteX114" fmla="*/ 677647 w 1189600"/>
                    <a:gd name="connsiteY114" fmla="*/ 766867 h 1260409"/>
                    <a:gd name="connsiteX115" fmla="*/ 684728 w 1189600"/>
                    <a:gd name="connsiteY115" fmla="*/ 669150 h 1260409"/>
                    <a:gd name="connsiteX116" fmla="*/ 793775 w 1189600"/>
                    <a:gd name="connsiteY116" fmla="*/ 664901 h 1260409"/>
                    <a:gd name="connsiteX117" fmla="*/ 817851 w 1189600"/>
                    <a:gd name="connsiteY117" fmla="*/ 877330 h 1260409"/>
                    <a:gd name="connsiteX118" fmla="*/ 817851 w 1189600"/>
                    <a:gd name="connsiteY118" fmla="*/ 877330 h 1260409"/>
                    <a:gd name="connsiteX119" fmla="*/ 824932 w 1189600"/>
                    <a:gd name="connsiteY119" fmla="*/ 878746 h 1260409"/>
                    <a:gd name="connsiteX120" fmla="*/ 815018 w 1189600"/>
                    <a:gd name="connsiteY120" fmla="*/ 894324 h 1260409"/>
                    <a:gd name="connsiteX121" fmla="*/ 815018 w 1189600"/>
                    <a:gd name="connsiteY121" fmla="*/ 894324 h 1260409"/>
                    <a:gd name="connsiteX122" fmla="*/ 867417 w 1189600"/>
                    <a:gd name="connsiteY122" fmla="*/ 890076 h 1260409"/>
                    <a:gd name="connsiteX123" fmla="*/ 949556 w 1189600"/>
                    <a:gd name="connsiteY123" fmla="*/ 912735 h 1260409"/>
                    <a:gd name="connsiteX124" fmla="*/ 976464 w 1189600"/>
                    <a:gd name="connsiteY124" fmla="*/ 1006203 h 1260409"/>
                    <a:gd name="connsiteX125" fmla="*/ 885828 w 1189600"/>
                    <a:gd name="connsiteY125" fmla="*/ 1060019 h 1260409"/>
                    <a:gd name="connsiteX126" fmla="*/ 885828 w 1189600"/>
                    <a:gd name="connsiteY126" fmla="*/ 1060019 h 1260409"/>
                    <a:gd name="connsiteX127" fmla="*/ 993459 w 1189600"/>
                    <a:gd name="connsiteY127" fmla="*/ 1057186 h 1260409"/>
                    <a:gd name="connsiteX128" fmla="*/ 993459 w 1189600"/>
                    <a:gd name="connsiteY128" fmla="*/ 1057186 h 1260409"/>
                    <a:gd name="connsiteX129" fmla="*/ 979297 w 1189600"/>
                    <a:gd name="connsiteY129" fmla="*/ 1007620 h 1260409"/>
                    <a:gd name="connsiteX130" fmla="*/ 1078430 w 1189600"/>
                    <a:gd name="connsiteY130" fmla="*/ 949556 h 1260409"/>
                    <a:gd name="connsiteX131" fmla="*/ 1137909 w 1189600"/>
                    <a:gd name="connsiteY131" fmla="*/ 841925 h 1260409"/>
                    <a:gd name="connsiteX132" fmla="*/ 1137909 w 1189600"/>
                    <a:gd name="connsiteY132" fmla="*/ 841925 h 1260409"/>
                    <a:gd name="connsiteX133" fmla="*/ 1118083 w 1189600"/>
                    <a:gd name="connsiteY133" fmla="*/ 700306 h 1260409"/>
                    <a:gd name="connsiteX134" fmla="*/ 1119499 w 1189600"/>
                    <a:gd name="connsiteY134" fmla="*/ 687560 h 1260409"/>
                    <a:gd name="connsiteX135" fmla="*/ 1181812 w 1189600"/>
                    <a:gd name="connsiteY135" fmla="*/ 752705 h 1260409"/>
                    <a:gd name="connsiteX136" fmla="*/ 1181812 w 1189600"/>
                    <a:gd name="connsiteY136" fmla="*/ 752705 h 1260409"/>
                    <a:gd name="connsiteX137" fmla="*/ 1184644 w 1189600"/>
                    <a:gd name="connsiteY137" fmla="*/ 554439 h 1260409"/>
                    <a:gd name="connsiteX138" fmla="*/ 1184644 w 1189600"/>
                    <a:gd name="connsiteY138" fmla="*/ 554439 h 1260409"/>
                    <a:gd name="connsiteX139" fmla="*/ 1147823 w 1189600"/>
                    <a:gd name="connsiteY139" fmla="*/ 557271 h 1260409"/>
                    <a:gd name="connsiteX140" fmla="*/ 1147823 w 1189600"/>
                    <a:gd name="connsiteY140" fmla="*/ 557271 h 1260409"/>
                    <a:gd name="connsiteX141" fmla="*/ 901406 w 1189600"/>
                    <a:gd name="connsiteY141" fmla="*/ 1057186 h 1260409"/>
                    <a:gd name="connsiteX142" fmla="*/ 984961 w 1189600"/>
                    <a:gd name="connsiteY142" fmla="*/ 1007620 h 1260409"/>
                    <a:gd name="connsiteX143" fmla="*/ 997707 w 1189600"/>
                    <a:gd name="connsiteY143" fmla="*/ 1054354 h 1260409"/>
                    <a:gd name="connsiteX144" fmla="*/ 901406 w 1189600"/>
                    <a:gd name="connsiteY144" fmla="*/ 1057186 h 1260409"/>
                    <a:gd name="connsiteX145" fmla="*/ 809354 w 1189600"/>
                    <a:gd name="connsiteY145" fmla="*/ 878746 h 1260409"/>
                    <a:gd name="connsiteX146" fmla="*/ 683312 w 1189600"/>
                    <a:gd name="connsiteY146" fmla="*/ 789526 h 1260409"/>
                    <a:gd name="connsiteX147" fmla="*/ 684728 w 1189600"/>
                    <a:gd name="connsiteY147" fmla="*/ 768284 h 1260409"/>
                    <a:gd name="connsiteX148" fmla="*/ 809354 w 1189600"/>
                    <a:gd name="connsiteY148" fmla="*/ 878746 h 1260409"/>
                    <a:gd name="connsiteX149" fmla="*/ 984961 w 1189600"/>
                    <a:gd name="connsiteY149" fmla="*/ 1004787 h 1260409"/>
                    <a:gd name="connsiteX150" fmla="*/ 958054 w 1189600"/>
                    <a:gd name="connsiteY150" fmla="*/ 912735 h 1260409"/>
                    <a:gd name="connsiteX151" fmla="*/ 1081262 w 1189600"/>
                    <a:gd name="connsiteY151" fmla="*/ 946723 h 1260409"/>
                    <a:gd name="connsiteX152" fmla="*/ 1081262 w 1189600"/>
                    <a:gd name="connsiteY152" fmla="*/ 946723 h 1260409"/>
                    <a:gd name="connsiteX153" fmla="*/ 1120916 w 1189600"/>
                    <a:gd name="connsiteY153" fmla="*/ 705971 h 1260409"/>
                    <a:gd name="connsiteX154" fmla="*/ 1139326 w 1189600"/>
                    <a:gd name="connsiteY154" fmla="*/ 840509 h 1260409"/>
                    <a:gd name="connsiteX155" fmla="*/ 1079846 w 1189600"/>
                    <a:gd name="connsiteY155" fmla="*/ 948140 h 1260409"/>
                    <a:gd name="connsiteX156" fmla="*/ 984961 w 1189600"/>
                    <a:gd name="connsiteY156" fmla="*/ 1004787 h 1260409"/>
                    <a:gd name="connsiteX157" fmla="*/ 123917 w 1189600"/>
                    <a:gd name="connsiteY157" fmla="*/ 861752 h 1260409"/>
                    <a:gd name="connsiteX158" fmla="*/ 105506 w 1189600"/>
                    <a:gd name="connsiteY158" fmla="*/ 800856 h 1260409"/>
                    <a:gd name="connsiteX159" fmla="*/ 220218 w 1189600"/>
                    <a:gd name="connsiteY159" fmla="*/ 645075 h 1260409"/>
                    <a:gd name="connsiteX160" fmla="*/ 244293 w 1189600"/>
                    <a:gd name="connsiteY160" fmla="*/ 660653 h 1260409"/>
                    <a:gd name="connsiteX161" fmla="*/ 275449 w 1189600"/>
                    <a:gd name="connsiteY161" fmla="*/ 766867 h 1260409"/>
                    <a:gd name="connsiteX162" fmla="*/ 174899 w 1189600"/>
                    <a:gd name="connsiteY162" fmla="*/ 737127 h 1260409"/>
                    <a:gd name="connsiteX163" fmla="*/ 173483 w 1189600"/>
                    <a:gd name="connsiteY163" fmla="*/ 737127 h 1260409"/>
                    <a:gd name="connsiteX164" fmla="*/ 255622 w 1189600"/>
                    <a:gd name="connsiteY164" fmla="*/ 799439 h 1260409"/>
                    <a:gd name="connsiteX165" fmla="*/ 123917 w 1189600"/>
                    <a:gd name="connsiteY165" fmla="*/ 861752 h 1260409"/>
                    <a:gd name="connsiteX166" fmla="*/ 210304 w 1189600"/>
                    <a:gd name="connsiteY166" fmla="*/ 536028 h 1260409"/>
                    <a:gd name="connsiteX167" fmla="*/ 176316 w 1189600"/>
                    <a:gd name="connsiteY167" fmla="*/ 615335 h 1260409"/>
                    <a:gd name="connsiteX168" fmla="*/ 115420 w 1189600"/>
                    <a:gd name="connsiteY168" fmla="*/ 578514 h 1260409"/>
                    <a:gd name="connsiteX169" fmla="*/ 169235 w 1189600"/>
                    <a:gd name="connsiteY169" fmla="*/ 536028 h 1260409"/>
                    <a:gd name="connsiteX170" fmla="*/ 210304 w 1189600"/>
                    <a:gd name="connsiteY170" fmla="*/ 536028 h 1260409"/>
                    <a:gd name="connsiteX171" fmla="*/ 82847 w 1189600"/>
                    <a:gd name="connsiteY171" fmla="*/ 558687 h 1260409"/>
                    <a:gd name="connsiteX172" fmla="*/ 92760 w 1189600"/>
                    <a:gd name="connsiteY172" fmla="*/ 537444 h 1260409"/>
                    <a:gd name="connsiteX173" fmla="*/ 166402 w 1189600"/>
                    <a:gd name="connsiteY173" fmla="*/ 536028 h 1260409"/>
                    <a:gd name="connsiteX174" fmla="*/ 114003 w 1189600"/>
                    <a:gd name="connsiteY174" fmla="*/ 577098 h 1260409"/>
                    <a:gd name="connsiteX175" fmla="*/ 82847 w 1189600"/>
                    <a:gd name="connsiteY175" fmla="*/ 558687 h 1260409"/>
                    <a:gd name="connsiteX176" fmla="*/ 57356 w 1189600"/>
                    <a:gd name="connsiteY176" fmla="*/ 538860 h 1260409"/>
                    <a:gd name="connsiteX177" fmla="*/ 91345 w 1189600"/>
                    <a:gd name="connsiteY177" fmla="*/ 538860 h 1260409"/>
                    <a:gd name="connsiteX178" fmla="*/ 81431 w 1189600"/>
                    <a:gd name="connsiteY178" fmla="*/ 558687 h 1260409"/>
                    <a:gd name="connsiteX179" fmla="*/ 51691 w 1189600"/>
                    <a:gd name="connsiteY179" fmla="*/ 540277 h 1260409"/>
                    <a:gd name="connsiteX180" fmla="*/ 57356 w 1189600"/>
                    <a:gd name="connsiteY180" fmla="*/ 538860 h 1260409"/>
                    <a:gd name="connsiteX181" fmla="*/ 91345 w 1189600"/>
                    <a:gd name="connsiteY181" fmla="*/ 536028 h 1260409"/>
                    <a:gd name="connsiteX182" fmla="*/ 64437 w 1189600"/>
                    <a:gd name="connsiteY182" fmla="*/ 536028 h 1260409"/>
                    <a:gd name="connsiteX183" fmla="*/ 94177 w 1189600"/>
                    <a:gd name="connsiteY183" fmla="*/ 527531 h 1260409"/>
                    <a:gd name="connsiteX184" fmla="*/ 91345 w 1189600"/>
                    <a:gd name="connsiteY184" fmla="*/ 536028 h 1260409"/>
                    <a:gd name="connsiteX185" fmla="*/ 94177 w 1189600"/>
                    <a:gd name="connsiteY185" fmla="*/ 371750 h 1260409"/>
                    <a:gd name="connsiteX186" fmla="*/ 94177 w 1189600"/>
                    <a:gd name="connsiteY186" fmla="*/ 371750 h 1260409"/>
                    <a:gd name="connsiteX187" fmla="*/ 94177 w 1189600"/>
                    <a:gd name="connsiteY187" fmla="*/ 371750 h 1260409"/>
                    <a:gd name="connsiteX188" fmla="*/ 94177 w 1189600"/>
                    <a:gd name="connsiteY188" fmla="*/ 371750 h 1260409"/>
                    <a:gd name="connsiteX189" fmla="*/ 601173 w 1189600"/>
                    <a:gd name="connsiteY189" fmla="*/ 166402 h 1260409"/>
                    <a:gd name="connsiteX190" fmla="*/ 602589 w 1189600"/>
                    <a:gd name="connsiteY190" fmla="*/ 155073 h 1260409"/>
                    <a:gd name="connsiteX191" fmla="*/ 656404 w 1189600"/>
                    <a:gd name="connsiteY191" fmla="*/ 163570 h 1260409"/>
                    <a:gd name="connsiteX192" fmla="*/ 601173 w 1189600"/>
                    <a:gd name="connsiteY192" fmla="*/ 166402 h 1260409"/>
                    <a:gd name="connsiteX193" fmla="*/ 602589 w 1189600"/>
                    <a:gd name="connsiteY193" fmla="*/ 153656 h 1260409"/>
                    <a:gd name="connsiteX194" fmla="*/ 612503 w 1189600"/>
                    <a:gd name="connsiteY194" fmla="*/ 47442 h 1260409"/>
                    <a:gd name="connsiteX195" fmla="*/ 720133 w 1189600"/>
                    <a:gd name="connsiteY195" fmla="*/ 160737 h 1260409"/>
                    <a:gd name="connsiteX196" fmla="*/ 666318 w 1189600"/>
                    <a:gd name="connsiteY196" fmla="*/ 163570 h 1260409"/>
                    <a:gd name="connsiteX197" fmla="*/ 602589 w 1189600"/>
                    <a:gd name="connsiteY197" fmla="*/ 153656 h 1260409"/>
                    <a:gd name="connsiteX198" fmla="*/ 781030 w 1189600"/>
                    <a:gd name="connsiteY198" fmla="*/ 385912 h 1260409"/>
                    <a:gd name="connsiteX199" fmla="*/ 857504 w 1189600"/>
                    <a:gd name="connsiteY199" fmla="*/ 272617 h 1260409"/>
                    <a:gd name="connsiteX200" fmla="*/ 955221 w 1189600"/>
                    <a:gd name="connsiteY200" fmla="*/ 370334 h 1260409"/>
                    <a:gd name="connsiteX201" fmla="*/ 949556 w 1189600"/>
                    <a:gd name="connsiteY201" fmla="*/ 373166 h 1260409"/>
                    <a:gd name="connsiteX202" fmla="*/ 781030 w 1189600"/>
                    <a:gd name="connsiteY202" fmla="*/ 385912 h 1260409"/>
                    <a:gd name="connsiteX203" fmla="*/ 841926 w 1189600"/>
                    <a:gd name="connsiteY203" fmla="*/ 509120 h 1260409"/>
                    <a:gd name="connsiteX204" fmla="*/ 783862 w 1189600"/>
                    <a:gd name="connsiteY204" fmla="*/ 500623 h 1260409"/>
                    <a:gd name="connsiteX205" fmla="*/ 772532 w 1189600"/>
                    <a:gd name="connsiteY205" fmla="*/ 397241 h 1260409"/>
                    <a:gd name="connsiteX206" fmla="*/ 772532 w 1189600"/>
                    <a:gd name="connsiteY206" fmla="*/ 397241 h 1260409"/>
                    <a:gd name="connsiteX207" fmla="*/ 779613 w 1189600"/>
                    <a:gd name="connsiteY207" fmla="*/ 387328 h 1260409"/>
                    <a:gd name="connsiteX208" fmla="*/ 942475 w 1189600"/>
                    <a:gd name="connsiteY208" fmla="*/ 374582 h 1260409"/>
                    <a:gd name="connsiteX209" fmla="*/ 819266 w 1189600"/>
                    <a:gd name="connsiteY209" fmla="*/ 428398 h 1260409"/>
                    <a:gd name="connsiteX210" fmla="*/ 819266 w 1189600"/>
                    <a:gd name="connsiteY210" fmla="*/ 428398 h 1260409"/>
                    <a:gd name="connsiteX211" fmla="*/ 841926 w 1189600"/>
                    <a:gd name="connsiteY211" fmla="*/ 509120 h 1260409"/>
                    <a:gd name="connsiteX212" fmla="*/ 1119499 w 1189600"/>
                    <a:gd name="connsiteY212" fmla="*/ 676231 h 1260409"/>
                    <a:gd name="connsiteX213" fmla="*/ 1122332 w 1189600"/>
                    <a:gd name="connsiteY213" fmla="*/ 698890 h 1260409"/>
                    <a:gd name="connsiteX214" fmla="*/ 1081262 w 1189600"/>
                    <a:gd name="connsiteY214" fmla="*/ 943891 h 1260409"/>
                    <a:gd name="connsiteX215" fmla="*/ 958054 w 1189600"/>
                    <a:gd name="connsiteY215" fmla="*/ 909903 h 1260409"/>
                    <a:gd name="connsiteX216" fmla="*/ 949556 w 1189600"/>
                    <a:gd name="connsiteY216" fmla="*/ 881579 h 1260409"/>
                    <a:gd name="connsiteX217" fmla="*/ 1017533 w 1189600"/>
                    <a:gd name="connsiteY217" fmla="*/ 809353 h 1260409"/>
                    <a:gd name="connsiteX218" fmla="*/ 1017533 w 1189600"/>
                    <a:gd name="connsiteY218" fmla="*/ 809353 h 1260409"/>
                    <a:gd name="connsiteX219" fmla="*/ 1017533 w 1189600"/>
                    <a:gd name="connsiteY219" fmla="*/ 809353 h 1260409"/>
                    <a:gd name="connsiteX220" fmla="*/ 1077013 w 1189600"/>
                    <a:gd name="connsiteY220" fmla="*/ 858920 h 1260409"/>
                    <a:gd name="connsiteX221" fmla="*/ 1077013 w 1189600"/>
                    <a:gd name="connsiteY221" fmla="*/ 858920 h 1260409"/>
                    <a:gd name="connsiteX222" fmla="*/ 1109586 w 1189600"/>
                    <a:gd name="connsiteY222" fmla="*/ 553022 h 1260409"/>
                    <a:gd name="connsiteX223" fmla="*/ 1135078 w 1189600"/>
                    <a:gd name="connsiteY223" fmla="*/ 557271 h 1260409"/>
                    <a:gd name="connsiteX224" fmla="*/ 1144990 w 1189600"/>
                    <a:gd name="connsiteY224" fmla="*/ 560103 h 1260409"/>
                    <a:gd name="connsiteX225" fmla="*/ 1123748 w 1189600"/>
                    <a:gd name="connsiteY225" fmla="*/ 684728 h 1260409"/>
                    <a:gd name="connsiteX226" fmla="*/ 1119499 w 1189600"/>
                    <a:gd name="connsiteY226" fmla="*/ 676231 h 1260409"/>
                    <a:gd name="connsiteX227" fmla="*/ 1119499 w 1189600"/>
                    <a:gd name="connsiteY227" fmla="*/ 676231 h 1260409"/>
                    <a:gd name="connsiteX228" fmla="*/ 833428 w 1189600"/>
                    <a:gd name="connsiteY228" fmla="*/ 659237 h 1260409"/>
                    <a:gd name="connsiteX229" fmla="*/ 833428 w 1189600"/>
                    <a:gd name="connsiteY229" fmla="*/ 659237 h 1260409"/>
                    <a:gd name="connsiteX230" fmla="*/ 802273 w 1189600"/>
                    <a:gd name="connsiteY230" fmla="*/ 660653 h 1260409"/>
                    <a:gd name="connsiteX231" fmla="*/ 798024 w 1189600"/>
                    <a:gd name="connsiteY231" fmla="*/ 628080 h 1260409"/>
                    <a:gd name="connsiteX232" fmla="*/ 898574 w 1189600"/>
                    <a:gd name="connsiteY232" fmla="*/ 710220 h 1260409"/>
                    <a:gd name="connsiteX233" fmla="*/ 946724 w 1189600"/>
                    <a:gd name="connsiteY233" fmla="*/ 880163 h 1260409"/>
                    <a:gd name="connsiteX234" fmla="*/ 946724 w 1189600"/>
                    <a:gd name="connsiteY234" fmla="*/ 881579 h 1260409"/>
                    <a:gd name="connsiteX235" fmla="*/ 874498 w 1189600"/>
                    <a:gd name="connsiteY235" fmla="*/ 887243 h 1260409"/>
                    <a:gd name="connsiteX236" fmla="*/ 834845 w 1189600"/>
                    <a:gd name="connsiteY236" fmla="*/ 875914 h 1260409"/>
                    <a:gd name="connsiteX237" fmla="*/ 905655 w 1189600"/>
                    <a:gd name="connsiteY237" fmla="*/ 761203 h 1260409"/>
                    <a:gd name="connsiteX238" fmla="*/ 905655 w 1189600"/>
                    <a:gd name="connsiteY238" fmla="*/ 761203 h 1260409"/>
                    <a:gd name="connsiteX239" fmla="*/ 833428 w 1189600"/>
                    <a:gd name="connsiteY239" fmla="*/ 659237 h 1260409"/>
                    <a:gd name="connsiteX240" fmla="*/ 75766 w 1189600"/>
                    <a:gd name="connsiteY240" fmla="*/ 441143 h 1260409"/>
                    <a:gd name="connsiteX241" fmla="*/ 138079 w 1189600"/>
                    <a:gd name="connsiteY241" fmla="*/ 408571 h 1260409"/>
                    <a:gd name="connsiteX242" fmla="*/ 143744 w 1189600"/>
                    <a:gd name="connsiteY242" fmla="*/ 409987 h 1260409"/>
                    <a:gd name="connsiteX243" fmla="*/ 147992 w 1189600"/>
                    <a:gd name="connsiteY243" fmla="*/ 412820 h 1260409"/>
                    <a:gd name="connsiteX244" fmla="*/ 136663 w 1189600"/>
                    <a:gd name="connsiteY244" fmla="*/ 436895 h 1260409"/>
                    <a:gd name="connsiteX245" fmla="*/ 129582 w 1189600"/>
                    <a:gd name="connsiteY245" fmla="*/ 438311 h 1260409"/>
                    <a:gd name="connsiteX246" fmla="*/ 75766 w 1189600"/>
                    <a:gd name="connsiteY246" fmla="*/ 442560 h 1260409"/>
                    <a:gd name="connsiteX247" fmla="*/ 75766 w 1189600"/>
                    <a:gd name="connsiteY247" fmla="*/ 441143 h 1260409"/>
                    <a:gd name="connsiteX248" fmla="*/ 459554 w 1189600"/>
                    <a:gd name="connsiteY248" fmla="*/ 198975 h 1260409"/>
                    <a:gd name="connsiteX249" fmla="*/ 459554 w 1189600"/>
                    <a:gd name="connsiteY249" fmla="*/ 198975 h 1260409"/>
                    <a:gd name="connsiteX250" fmla="*/ 514785 w 1189600"/>
                    <a:gd name="connsiteY250" fmla="*/ 140911 h 1260409"/>
                    <a:gd name="connsiteX251" fmla="*/ 582763 w 1189600"/>
                    <a:gd name="connsiteY251" fmla="*/ 150824 h 1260409"/>
                    <a:gd name="connsiteX252" fmla="*/ 579931 w 1189600"/>
                    <a:gd name="connsiteY252" fmla="*/ 166402 h 1260409"/>
                    <a:gd name="connsiteX253" fmla="*/ 526115 w 1189600"/>
                    <a:gd name="connsiteY253" fmla="*/ 169235 h 1260409"/>
                    <a:gd name="connsiteX254" fmla="*/ 460970 w 1189600"/>
                    <a:gd name="connsiteY254" fmla="*/ 200391 h 1260409"/>
                    <a:gd name="connsiteX255" fmla="*/ 443976 w 1189600"/>
                    <a:gd name="connsiteY255" fmla="*/ 215969 h 1260409"/>
                    <a:gd name="connsiteX256" fmla="*/ 323599 w 1189600"/>
                    <a:gd name="connsiteY256" fmla="*/ 218801 h 1260409"/>
                    <a:gd name="connsiteX257" fmla="*/ 395826 w 1189600"/>
                    <a:gd name="connsiteY257" fmla="*/ 128165 h 1260409"/>
                    <a:gd name="connsiteX258" fmla="*/ 402907 w 1189600"/>
                    <a:gd name="connsiteY258" fmla="*/ 123917 h 1260409"/>
                    <a:gd name="connsiteX259" fmla="*/ 459554 w 1189600"/>
                    <a:gd name="connsiteY259" fmla="*/ 198975 h 1260409"/>
                    <a:gd name="connsiteX260" fmla="*/ 558688 w 1189600"/>
                    <a:gd name="connsiteY260" fmla="*/ 669150 h 1260409"/>
                    <a:gd name="connsiteX261" fmla="*/ 558688 w 1189600"/>
                    <a:gd name="connsiteY261" fmla="*/ 700306 h 1260409"/>
                    <a:gd name="connsiteX262" fmla="*/ 544526 w 1189600"/>
                    <a:gd name="connsiteY262" fmla="*/ 690393 h 1260409"/>
                    <a:gd name="connsiteX263" fmla="*/ 502040 w 1189600"/>
                    <a:gd name="connsiteY263" fmla="*/ 604005 h 1260409"/>
                    <a:gd name="connsiteX264" fmla="*/ 574265 w 1189600"/>
                    <a:gd name="connsiteY264" fmla="*/ 667734 h 1260409"/>
                    <a:gd name="connsiteX265" fmla="*/ 558688 w 1189600"/>
                    <a:gd name="connsiteY265" fmla="*/ 669150 h 1260409"/>
                    <a:gd name="connsiteX266" fmla="*/ 558688 w 1189600"/>
                    <a:gd name="connsiteY266" fmla="*/ 669150 h 1260409"/>
                    <a:gd name="connsiteX267" fmla="*/ 230131 w 1189600"/>
                    <a:gd name="connsiteY267" fmla="*/ 492126 h 1260409"/>
                    <a:gd name="connsiteX268" fmla="*/ 211721 w 1189600"/>
                    <a:gd name="connsiteY268" fmla="*/ 534612 h 1260409"/>
                    <a:gd name="connsiteX269" fmla="*/ 173483 w 1189600"/>
                    <a:gd name="connsiteY269" fmla="*/ 534612 h 1260409"/>
                    <a:gd name="connsiteX270" fmla="*/ 228715 w 1189600"/>
                    <a:gd name="connsiteY270" fmla="*/ 492126 h 1260409"/>
                    <a:gd name="connsiteX271" fmla="*/ 230131 w 1189600"/>
                    <a:gd name="connsiteY271" fmla="*/ 492126 h 1260409"/>
                    <a:gd name="connsiteX272" fmla="*/ 169235 w 1189600"/>
                    <a:gd name="connsiteY272" fmla="*/ 426981 h 1260409"/>
                    <a:gd name="connsiteX273" fmla="*/ 139495 w 1189600"/>
                    <a:gd name="connsiteY273" fmla="*/ 435479 h 1260409"/>
                    <a:gd name="connsiteX274" fmla="*/ 149408 w 1189600"/>
                    <a:gd name="connsiteY274" fmla="*/ 412820 h 1260409"/>
                    <a:gd name="connsiteX275" fmla="*/ 169235 w 1189600"/>
                    <a:gd name="connsiteY275" fmla="*/ 426981 h 1260409"/>
                    <a:gd name="connsiteX276" fmla="*/ 150825 w 1189600"/>
                    <a:gd name="connsiteY276" fmla="*/ 409987 h 1260409"/>
                    <a:gd name="connsiteX277" fmla="*/ 150825 w 1189600"/>
                    <a:gd name="connsiteY277" fmla="*/ 409987 h 1260409"/>
                    <a:gd name="connsiteX278" fmla="*/ 147992 w 1189600"/>
                    <a:gd name="connsiteY278" fmla="*/ 409987 h 1260409"/>
                    <a:gd name="connsiteX279" fmla="*/ 150825 w 1189600"/>
                    <a:gd name="connsiteY279" fmla="*/ 409987 h 1260409"/>
                    <a:gd name="connsiteX280" fmla="*/ 697474 w 1189600"/>
                    <a:gd name="connsiteY280" fmla="*/ 544525 h 1260409"/>
                    <a:gd name="connsiteX281" fmla="*/ 693226 w 1189600"/>
                    <a:gd name="connsiteY281" fmla="*/ 612503 h 1260409"/>
                    <a:gd name="connsiteX282" fmla="*/ 633746 w 1189600"/>
                    <a:gd name="connsiteY282" fmla="*/ 608254 h 1260409"/>
                    <a:gd name="connsiteX283" fmla="*/ 683312 w 1189600"/>
                    <a:gd name="connsiteY283" fmla="*/ 531780 h 1260409"/>
                    <a:gd name="connsiteX284" fmla="*/ 697474 w 1189600"/>
                    <a:gd name="connsiteY284" fmla="*/ 544525 h 1260409"/>
                    <a:gd name="connsiteX285" fmla="*/ 402907 w 1189600"/>
                    <a:gd name="connsiteY285" fmla="*/ 751289 h 1260409"/>
                    <a:gd name="connsiteX286" fmla="*/ 247126 w 1189600"/>
                    <a:gd name="connsiteY286" fmla="*/ 657820 h 1260409"/>
                    <a:gd name="connsiteX287" fmla="*/ 237212 w 1189600"/>
                    <a:gd name="connsiteY287" fmla="*/ 625248 h 1260409"/>
                    <a:gd name="connsiteX288" fmla="*/ 237212 w 1189600"/>
                    <a:gd name="connsiteY288" fmla="*/ 625248 h 1260409"/>
                    <a:gd name="connsiteX289" fmla="*/ 237212 w 1189600"/>
                    <a:gd name="connsiteY289" fmla="*/ 625248 h 1260409"/>
                    <a:gd name="connsiteX290" fmla="*/ 235796 w 1189600"/>
                    <a:gd name="connsiteY290" fmla="*/ 536028 h 1260409"/>
                    <a:gd name="connsiteX291" fmla="*/ 320768 w 1189600"/>
                    <a:gd name="connsiteY291" fmla="*/ 534612 h 1260409"/>
                    <a:gd name="connsiteX292" fmla="*/ 367502 w 1189600"/>
                    <a:gd name="connsiteY292" fmla="*/ 567184 h 1260409"/>
                    <a:gd name="connsiteX293" fmla="*/ 323599 w 1189600"/>
                    <a:gd name="connsiteY293" fmla="*/ 639410 h 1260409"/>
                    <a:gd name="connsiteX294" fmla="*/ 323599 w 1189600"/>
                    <a:gd name="connsiteY294" fmla="*/ 639410 h 1260409"/>
                    <a:gd name="connsiteX295" fmla="*/ 411403 w 1189600"/>
                    <a:gd name="connsiteY295" fmla="*/ 718717 h 1260409"/>
                    <a:gd name="connsiteX296" fmla="*/ 402907 w 1189600"/>
                    <a:gd name="connsiteY296" fmla="*/ 751289 h 1260409"/>
                    <a:gd name="connsiteX297" fmla="*/ 402907 w 1189600"/>
                    <a:gd name="connsiteY297" fmla="*/ 751289 h 1260409"/>
                    <a:gd name="connsiteX298" fmla="*/ 228715 w 1189600"/>
                    <a:gd name="connsiteY298" fmla="*/ 629497 h 1260409"/>
                    <a:gd name="connsiteX299" fmla="*/ 220218 w 1189600"/>
                    <a:gd name="connsiteY299" fmla="*/ 640826 h 1260409"/>
                    <a:gd name="connsiteX300" fmla="*/ 213137 w 1189600"/>
                    <a:gd name="connsiteY300" fmla="*/ 636578 h 1260409"/>
                    <a:gd name="connsiteX301" fmla="*/ 228715 w 1189600"/>
                    <a:gd name="connsiteY301" fmla="*/ 629497 h 1260409"/>
                    <a:gd name="connsiteX302" fmla="*/ 153656 w 1189600"/>
                    <a:gd name="connsiteY302" fmla="*/ 400074 h 1260409"/>
                    <a:gd name="connsiteX303" fmla="*/ 150825 w 1189600"/>
                    <a:gd name="connsiteY303" fmla="*/ 407155 h 1260409"/>
                    <a:gd name="connsiteX304" fmla="*/ 145160 w 1189600"/>
                    <a:gd name="connsiteY304" fmla="*/ 405739 h 1260409"/>
                    <a:gd name="connsiteX305" fmla="*/ 143744 w 1189600"/>
                    <a:gd name="connsiteY305" fmla="*/ 404322 h 1260409"/>
                    <a:gd name="connsiteX306" fmla="*/ 153656 w 1189600"/>
                    <a:gd name="connsiteY306" fmla="*/ 400074 h 1260409"/>
                    <a:gd name="connsiteX307" fmla="*/ 152241 w 1189600"/>
                    <a:gd name="connsiteY307" fmla="*/ 409987 h 1260409"/>
                    <a:gd name="connsiteX308" fmla="*/ 203223 w 1189600"/>
                    <a:gd name="connsiteY308" fmla="*/ 417068 h 1260409"/>
                    <a:gd name="connsiteX309" fmla="*/ 172068 w 1189600"/>
                    <a:gd name="connsiteY309" fmla="*/ 425565 h 1260409"/>
                    <a:gd name="connsiteX310" fmla="*/ 152241 w 1189600"/>
                    <a:gd name="connsiteY310" fmla="*/ 409987 h 1260409"/>
                    <a:gd name="connsiteX311" fmla="*/ 152241 w 1189600"/>
                    <a:gd name="connsiteY311" fmla="*/ 409987 h 1260409"/>
                    <a:gd name="connsiteX312" fmla="*/ 771116 w 1189600"/>
                    <a:gd name="connsiteY312" fmla="*/ 391577 h 1260409"/>
                    <a:gd name="connsiteX313" fmla="*/ 771116 w 1189600"/>
                    <a:gd name="connsiteY313" fmla="*/ 391577 h 1260409"/>
                    <a:gd name="connsiteX314" fmla="*/ 771116 w 1189600"/>
                    <a:gd name="connsiteY314" fmla="*/ 391577 h 1260409"/>
                    <a:gd name="connsiteX315" fmla="*/ 768284 w 1189600"/>
                    <a:gd name="connsiteY315" fmla="*/ 388744 h 1260409"/>
                    <a:gd name="connsiteX316" fmla="*/ 776781 w 1189600"/>
                    <a:gd name="connsiteY316" fmla="*/ 388744 h 1260409"/>
                    <a:gd name="connsiteX317" fmla="*/ 772532 w 1189600"/>
                    <a:gd name="connsiteY317" fmla="*/ 395825 h 1260409"/>
                    <a:gd name="connsiteX318" fmla="*/ 772532 w 1189600"/>
                    <a:gd name="connsiteY318" fmla="*/ 394409 h 1260409"/>
                    <a:gd name="connsiteX319" fmla="*/ 771116 w 1189600"/>
                    <a:gd name="connsiteY319" fmla="*/ 391577 h 1260409"/>
                    <a:gd name="connsiteX320" fmla="*/ 710220 w 1189600"/>
                    <a:gd name="connsiteY320" fmla="*/ 490710 h 1260409"/>
                    <a:gd name="connsiteX321" fmla="*/ 771116 w 1189600"/>
                    <a:gd name="connsiteY321" fmla="*/ 397241 h 1260409"/>
                    <a:gd name="connsiteX322" fmla="*/ 783862 w 1189600"/>
                    <a:gd name="connsiteY322" fmla="*/ 500623 h 1260409"/>
                    <a:gd name="connsiteX323" fmla="*/ 710220 w 1189600"/>
                    <a:gd name="connsiteY323" fmla="*/ 490710 h 1260409"/>
                    <a:gd name="connsiteX324" fmla="*/ 739960 w 1189600"/>
                    <a:gd name="connsiteY324" fmla="*/ 528947 h 1260409"/>
                    <a:gd name="connsiteX325" fmla="*/ 785278 w 1189600"/>
                    <a:gd name="connsiteY325" fmla="*/ 528947 h 1260409"/>
                    <a:gd name="connsiteX326" fmla="*/ 789527 w 1189600"/>
                    <a:gd name="connsiteY326" fmla="*/ 564352 h 1260409"/>
                    <a:gd name="connsiteX327" fmla="*/ 739960 w 1189600"/>
                    <a:gd name="connsiteY327" fmla="*/ 528947 h 1260409"/>
                    <a:gd name="connsiteX328" fmla="*/ 698890 w 1189600"/>
                    <a:gd name="connsiteY328" fmla="*/ 528947 h 1260409"/>
                    <a:gd name="connsiteX329" fmla="*/ 697474 w 1189600"/>
                    <a:gd name="connsiteY329" fmla="*/ 541693 h 1260409"/>
                    <a:gd name="connsiteX330" fmla="*/ 683312 w 1189600"/>
                    <a:gd name="connsiteY330" fmla="*/ 530363 h 1260409"/>
                    <a:gd name="connsiteX331" fmla="*/ 683312 w 1189600"/>
                    <a:gd name="connsiteY331" fmla="*/ 528947 h 1260409"/>
                    <a:gd name="connsiteX332" fmla="*/ 698890 w 1189600"/>
                    <a:gd name="connsiteY332" fmla="*/ 528947 h 1260409"/>
                    <a:gd name="connsiteX333" fmla="*/ 686145 w 1189600"/>
                    <a:gd name="connsiteY333" fmla="*/ 527531 h 1260409"/>
                    <a:gd name="connsiteX334" fmla="*/ 700307 w 1189600"/>
                    <a:gd name="connsiteY334" fmla="*/ 504872 h 1260409"/>
                    <a:gd name="connsiteX335" fmla="*/ 698890 w 1189600"/>
                    <a:gd name="connsiteY335" fmla="*/ 527531 h 1260409"/>
                    <a:gd name="connsiteX336" fmla="*/ 686145 w 1189600"/>
                    <a:gd name="connsiteY336" fmla="*/ 527531 h 1260409"/>
                    <a:gd name="connsiteX337" fmla="*/ 646492 w 1189600"/>
                    <a:gd name="connsiteY337" fmla="*/ 275449 h 1260409"/>
                    <a:gd name="connsiteX338" fmla="*/ 667735 w 1189600"/>
                    <a:gd name="connsiteY338" fmla="*/ 245709 h 1260409"/>
                    <a:gd name="connsiteX339" fmla="*/ 683312 w 1189600"/>
                    <a:gd name="connsiteY339" fmla="*/ 266952 h 1260409"/>
                    <a:gd name="connsiteX340" fmla="*/ 646492 w 1189600"/>
                    <a:gd name="connsiteY340" fmla="*/ 275449 h 1260409"/>
                    <a:gd name="connsiteX341" fmla="*/ 732879 w 1189600"/>
                    <a:gd name="connsiteY341" fmla="*/ 526115 h 1260409"/>
                    <a:gd name="connsiteX342" fmla="*/ 700307 w 1189600"/>
                    <a:gd name="connsiteY342" fmla="*/ 526115 h 1260409"/>
                    <a:gd name="connsiteX343" fmla="*/ 701723 w 1189600"/>
                    <a:gd name="connsiteY343" fmla="*/ 504872 h 1260409"/>
                    <a:gd name="connsiteX344" fmla="*/ 732879 w 1189600"/>
                    <a:gd name="connsiteY344" fmla="*/ 526115 h 1260409"/>
                    <a:gd name="connsiteX345" fmla="*/ 705971 w 1189600"/>
                    <a:gd name="connsiteY345" fmla="*/ 492126 h 1260409"/>
                    <a:gd name="connsiteX346" fmla="*/ 683312 w 1189600"/>
                    <a:gd name="connsiteY346" fmla="*/ 527531 h 1260409"/>
                    <a:gd name="connsiteX347" fmla="*/ 680480 w 1189600"/>
                    <a:gd name="connsiteY347" fmla="*/ 527531 h 1260409"/>
                    <a:gd name="connsiteX348" fmla="*/ 622416 w 1189600"/>
                    <a:gd name="connsiteY348" fmla="*/ 479380 h 1260409"/>
                    <a:gd name="connsiteX349" fmla="*/ 705971 w 1189600"/>
                    <a:gd name="connsiteY349" fmla="*/ 492126 h 1260409"/>
                    <a:gd name="connsiteX350" fmla="*/ 588427 w 1189600"/>
                    <a:gd name="connsiteY350" fmla="*/ 313686 h 1260409"/>
                    <a:gd name="connsiteX351" fmla="*/ 623832 w 1189600"/>
                    <a:gd name="connsiteY351" fmla="*/ 303773 h 1260409"/>
                    <a:gd name="connsiteX352" fmla="*/ 584179 w 1189600"/>
                    <a:gd name="connsiteY352" fmla="*/ 357588 h 1260409"/>
                    <a:gd name="connsiteX353" fmla="*/ 588427 w 1189600"/>
                    <a:gd name="connsiteY353" fmla="*/ 313686 h 1260409"/>
                    <a:gd name="connsiteX354" fmla="*/ 625249 w 1189600"/>
                    <a:gd name="connsiteY354" fmla="*/ 300941 h 1260409"/>
                    <a:gd name="connsiteX355" fmla="*/ 588427 w 1189600"/>
                    <a:gd name="connsiteY355" fmla="*/ 310854 h 1260409"/>
                    <a:gd name="connsiteX356" fmla="*/ 589844 w 1189600"/>
                    <a:gd name="connsiteY356" fmla="*/ 289611 h 1260409"/>
                    <a:gd name="connsiteX357" fmla="*/ 640827 w 1189600"/>
                    <a:gd name="connsiteY357" fmla="*/ 278281 h 1260409"/>
                    <a:gd name="connsiteX358" fmla="*/ 625249 w 1189600"/>
                    <a:gd name="connsiteY358" fmla="*/ 300941 h 1260409"/>
                    <a:gd name="connsiteX359" fmla="*/ 547358 w 1189600"/>
                    <a:gd name="connsiteY359" fmla="*/ 322183 h 1260409"/>
                    <a:gd name="connsiteX360" fmla="*/ 553023 w 1189600"/>
                    <a:gd name="connsiteY360" fmla="*/ 296692 h 1260409"/>
                    <a:gd name="connsiteX361" fmla="*/ 588427 w 1189600"/>
                    <a:gd name="connsiteY361" fmla="*/ 289611 h 1260409"/>
                    <a:gd name="connsiteX362" fmla="*/ 587012 w 1189600"/>
                    <a:gd name="connsiteY362" fmla="*/ 310854 h 1260409"/>
                    <a:gd name="connsiteX363" fmla="*/ 547358 w 1189600"/>
                    <a:gd name="connsiteY363" fmla="*/ 322183 h 1260409"/>
                    <a:gd name="connsiteX364" fmla="*/ 339178 w 1189600"/>
                    <a:gd name="connsiteY364" fmla="*/ 421317 h 1260409"/>
                    <a:gd name="connsiteX365" fmla="*/ 334930 w 1189600"/>
                    <a:gd name="connsiteY365" fmla="*/ 412820 h 1260409"/>
                    <a:gd name="connsiteX366" fmla="*/ 349092 w 1189600"/>
                    <a:gd name="connsiteY366" fmla="*/ 421317 h 1260409"/>
                    <a:gd name="connsiteX367" fmla="*/ 339178 w 1189600"/>
                    <a:gd name="connsiteY367" fmla="*/ 421317 h 1260409"/>
                    <a:gd name="connsiteX368" fmla="*/ 340594 w 1189600"/>
                    <a:gd name="connsiteY368" fmla="*/ 424149 h 1260409"/>
                    <a:gd name="connsiteX369" fmla="*/ 353340 w 1189600"/>
                    <a:gd name="connsiteY369" fmla="*/ 422733 h 1260409"/>
                    <a:gd name="connsiteX370" fmla="*/ 388745 w 1189600"/>
                    <a:gd name="connsiteY370" fmla="*/ 442560 h 1260409"/>
                    <a:gd name="connsiteX371" fmla="*/ 347675 w 1189600"/>
                    <a:gd name="connsiteY371" fmla="*/ 436895 h 1260409"/>
                    <a:gd name="connsiteX372" fmla="*/ 340594 w 1189600"/>
                    <a:gd name="connsiteY372" fmla="*/ 424149 h 1260409"/>
                    <a:gd name="connsiteX373" fmla="*/ 442560 w 1189600"/>
                    <a:gd name="connsiteY373" fmla="*/ 452473 h 1260409"/>
                    <a:gd name="connsiteX374" fmla="*/ 514785 w 1189600"/>
                    <a:gd name="connsiteY374" fmla="*/ 462386 h 1260409"/>
                    <a:gd name="connsiteX375" fmla="*/ 504873 w 1189600"/>
                    <a:gd name="connsiteY375" fmla="*/ 506288 h 1260409"/>
                    <a:gd name="connsiteX376" fmla="*/ 442560 w 1189600"/>
                    <a:gd name="connsiteY376" fmla="*/ 452473 h 1260409"/>
                    <a:gd name="connsiteX377" fmla="*/ 429814 w 1189600"/>
                    <a:gd name="connsiteY377" fmla="*/ 465218 h 1260409"/>
                    <a:gd name="connsiteX378" fmla="*/ 397242 w 1189600"/>
                    <a:gd name="connsiteY378" fmla="*/ 446808 h 1260409"/>
                    <a:gd name="connsiteX379" fmla="*/ 436895 w 1189600"/>
                    <a:gd name="connsiteY379" fmla="*/ 452473 h 1260409"/>
                    <a:gd name="connsiteX380" fmla="*/ 429814 w 1189600"/>
                    <a:gd name="connsiteY380" fmla="*/ 465218 h 1260409"/>
                    <a:gd name="connsiteX381" fmla="*/ 431230 w 1189600"/>
                    <a:gd name="connsiteY381" fmla="*/ 466635 h 1260409"/>
                    <a:gd name="connsiteX382" fmla="*/ 439727 w 1189600"/>
                    <a:gd name="connsiteY382" fmla="*/ 453889 h 1260409"/>
                    <a:gd name="connsiteX383" fmla="*/ 502040 w 1189600"/>
                    <a:gd name="connsiteY383" fmla="*/ 507704 h 1260409"/>
                    <a:gd name="connsiteX384" fmla="*/ 431230 w 1189600"/>
                    <a:gd name="connsiteY384" fmla="*/ 466635 h 1260409"/>
                    <a:gd name="connsiteX385" fmla="*/ 465219 w 1189600"/>
                    <a:gd name="connsiteY385" fmla="*/ 411403 h 1260409"/>
                    <a:gd name="connsiteX386" fmla="*/ 489294 w 1189600"/>
                    <a:gd name="connsiteY386" fmla="*/ 373166 h 1260409"/>
                    <a:gd name="connsiteX387" fmla="*/ 527531 w 1189600"/>
                    <a:gd name="connsiteY387" fmla="*/ 404322 h 1260409"/>
                    <a:gd name="connsiteX388" fmla="*/ 527531 w 1189600"/>
                    <a:gd name="connsiteY388" fmla="*/ 405739 h 1260409"/>
                    <a:gd name="connsiteX389" fmla="*/ 465219 w 1189600"/>
                    <a:gd name="connsiteY389" fmla="*/ 411403 h 1260409"/>
                    <a:gd name="connsiteX390" fmla="*/ 438311 w 1189600"/>
                    <a:gd name="connsiteY390" fmla="*/ 451056 h 1260409"/>
                    <a:gd name="connsiteX391" fmla="*/ 401490 w 1189600"/>
                    <a:gd name="connsiteY391" fmla="*/ 418484 h 1260409"/>
                    <a:gd name="connsiteX392" fmla="*/ 460970 w 1189600"/>
                    <a:gd name="connsiteY392" fmla="*/ 414236 h 1260409"/>
                    <a:gd name="connsiteX393" fmla="*/ 438311 w 1189600"/>
                    <a:gd name="connsiteY393" fmla="*/ 451056 h 1260409"/>
                    <a:gd name="connsiteX394" fmla="*/ 435479 w 1189600"/>
                    <a:gd name="connsiteY394" fmla="*/ 449641 h 1260409"/>
                    <a:gd name="connsiteX395" fmla="*/ 392993 w 1189600"/>
                    <a:gd name="connsiteY395" fmla="*/ 443975 h 1260409"/>
                    <a:gd name="connsiteX396" fmla="*/ 356172 w 1189600"/>
                    <a:gd name="connsiteY396" fmla="*/ 422733 h 1260409"/>
                    <a:gd name="connsiteX397" fmla="*/ 398658 w 1189600"/>
                    <a:gd name="connsiteY397" fmla="*/ 419901 h 1260409"/>
                    <a:gd name="connsiteX398" fmla="*/ 435479 w 1189600"/>
                    <a:gd name="connsiteY398" fmla="*/ 449641 h 1260409"/>
                    <a:gd name="connsiteX399" fmla="*/ 392993 w 1189600"/>
                    <a:gd name="connsiteY399" fmla="*/ 445392 h 1260409"/>
                    <a:gd name="connsiteX400" fmla="*/ 429814 w 1189600"/>
                    <a:gd name="connsiteY400" fmla="*/ 466635 h 1260409"/>
                    <a:gd name="connsiteX401" fmla="*/ 390161 w 1189600"/>
                    <a:gd name="connsiteY401" fmla="*/ 531780 h 1260409"/>
                    <a:gd name="connsiteX402" fmla="*/ 390161 w 1189600"/>
                    <a:gd name="connsiteY402" fmla="*/ 531780 h 1260409"/>
                    <a:gd name="connsiteX403" fmla="*/ 349092 w 1189600"/>
                    <a:gd name="connsiteY403" fmla="*/ 439727 h 1260409"/>
                    <a:gd name="connsiteX404" fmla="*/ 392993 w 1189600"/>
                    <a:gd name="connsiteY404" fmla="*/ 445392 h 1260409"/>
                    <a:gd name="connsiteX405" fmla="*/ 431230 w 1189600"/>
                    <a:gd name="connsiteY405" fmla="*/ 468051 h 1260409"/>
                    <a:gd name="connsiteX406" fmla="*/ 506288 w 1189600"/>
                    <a:gd name="connsiteY406" fmla="*/ 511953 h 1260409"/>
                    <a:gd name="connsiteX407" fmla="*/ 504873 w 1189600"/>
                    <a:gd name="connsiteY407" fmla="*/ 530363 h 1260409"/>
                    <a:gd name="connsiteX408" fmla="*/ 392993 w 1189600"/>
                    <a:gd name="connsiteY408" fmla="*/ 531780 h 1260409"/>
                    <a:gd name="connsiteX409" fmla="*/ 431230 w 1189600"/>
                    <a:gd name="connsiteY409" fmla="*/ 468051 h 1260409"/>
                    <a:gd name="connsiteX410" fmla="*/ 441144 w 1189600"/>
                    <a:gd name="connsiteY410" fmla="*/ 451056 h 1260409"/>
                    <a:gd name="connsiteX411" fmla="*/ 463803 w 1189600"/>
                    <a:gd name="connsiteY411" fmla="*/ 414236 h 1260409"/>
                    <a:gd name="connsiteX412" fmla="*/ 526115 w 1189600"/>
                    <a:gd name="connsiteY412" fmla="*/ 408571 h 1260409"/>
                    <a:gd name="connsiteX413" fmla="*/ 514785 w 1189600"/>
                    <a:gd name="connsiteY413" fmla="*/ 460970 h 1260409"/>
                    <a:gd name="connsiteX414" fmla="*/ 441144 w 1189600"/>
                    <a:gd name="connsiteY414" fmla="*/ 451056 h 1260409"/>
                    <a:gd name="connsiteX415" fmla="*/ 285363 w 1189600"/>
                    <a:gd name="connsiteY415" fmla="*/ 428398 h 1260409"/>
                    <a:gd name="connsiteX416" fmla="*/ 339178 w 1189600"/>
                    <a:gd name="connsiteY416" fmla="*/ 424149 h 1260409"/>
                    <a:gd name="connsiteX417" fmla="*/ 344842 w 1189600"/>
                    <a:gd name="connsiteY417" fmla="*/ 436895 h 1260409"/>
                    <a:gd name="connsiteX418" fmla="*/ 285363 w 1189600"/>
                    <a:gd name="connsiteY418" fmla="*/ 428398 h 1260409"/>
                    <a:gd name="connsiteX419" fmla="*/ 516202 w 1189600"/>
                    <a:gd name="connsiteY419" fmla="*/ 462386 h 1260409"/>
                    <a:gd name="connsiteX420" fmla="*/ 528947 w 1189600"/>
                    <a:gd name="connsiteY420" fmla="*/ 408571 h 1260409"/>
                    <a:gd name="connsiteX421" fmla="*/ 531780 w 1189600"/>
                    <a:gd name="connsiteY421" fmla="*/ 408571 h 1260409"/>
                    <a:gd name="connsiteX422" fmla="*/ 615335 w 1189600"/>
                    <a:gd name="connsiteY422" fmla="*/ 476548 h 1260409"/>
                    <a:gd name="connsiteX423" fmla="*/ 516202 w 1189600"/>
                    <a:gd name="connsiteY423" fmla="*/ 462386 h 1260409"/>
                    <a:gd name="connsiteX424" fmla="*/ 528947 w 1189600"/>
                    <a:gd name="connsiteY424" fmla="*/ 405739 h 1260409"/>
                    <a:gd name="connsiteX425" fmla="*/ 528947 w 1189600"/>
                    <a:gd name="connsiteY425" fmla="*/ 405739 h 1260409"/>
                    <a:gd name="connsiteX426" fmla="*/ 528947 w 1189600"/>
                    <a:gd name="connsiteY426" fmla="*/ 405739 h 1260409"/>
                    <a:gd name="connsiteX427" fmla="*/ 528947 w 1189600"/>
                    <a:gd name="connsiteY427" fmla="*/ 405739 h 1260409"/>
                    <a:gd name="connsiteX428" fmla="*/ 544526 w 1189600"/>
                    <a:gd name="connsiteY428" fmla="*/ 325016 h 1260409"/>
                    <a:gd name="connsiteX429" fmla="*/ 527531 w 1189600"/>
                    <a:gd name="connsiteY429" fmla="*/ 401490 h 1260409"/>
                    <a:gd name="connsiteX430" fmla="*/ 487878 w 1189600"/>
                    <a:gd name="connsiteY430" fmla="*/ 368918 h 1260409"/>
                    <a:gd name="connsiteX431" fmla="*/ 487878 w 1189600"/>
                    <a:gd name="connsiteY431" fmla="*/ 368918 h 1260409"/>
                    <a:gd name="connsiteX432" fmla="*/ 462387 w 1189600"/>
                    <a:gd name="connsiteY432" fmla="*/ 411403 h 1260409"/>
                    <a:gd name="connsiteX433" fmla="*/ 400074 w 1189600"/>
                    <a:gd name="connsiteY433" fmla="*/ 417068 h 1260409"/>
                    <a:gd name="connsiteX434" fmla="*/ 356172 w 1189600"/>
                    <a:gd name="connsiteY434" fmla="*/ 378831 h 1260409"/>
                    <a:gd name="connsiteX435" fmla="*/ 544526 w 1189600"/>
                    <a:gd name="connsiteY435" fmla="*/ 325016 h 1260409"/>
                    <a:gd name="connsiteX436" fmla="*/ 506288 w 1189600"/>
                    <a:gd name="connsiteY436" fmla="*/ 530363 h 1260409"/>
                    <a:gd name="connsiteX437" fmla="*/ 507704 w 1189600"/>
                    <a:gd name="connsiteY437" fmla="*/ 511953 h 1260409"/>
                    <a:gd name="connsiteX438" fmla="*/ 507704 w 1189600"/>
                    <a:gd name="connsiteY438" fmla="*/ 511953 h 1260409"/>
                    <a:gd name="connsiteX439" fmla="*/ 506288 w 1189600"/>
                    <a:gd name="connsiteY439" fmla="*/ 510537 h 1260409"/>
                    <a:gd name="connsiteX440" fmla="*/ 516202 w 1189600"/>
                    <a:gd name="connsiteY440" fmla="*/ 463803 h 1260409"/>
                    <a:gd name="connsiteX441" fmla="*/ 618168 w 1189600"/>
                    <a:gd name="connsiteY441" fmla="*/ 479380 h 1260409"/>
                    <a:gd name="connsiteX442" fmla="*/ 677647 w 1189600"/>
                    <a:gd name="connsiteY442" fmla="*/ 527531 h 1260409"/>
                    <a:gd name="connsiteX443" fmla="*/ 506288 w 1189600"/>
                    <a:gd name="connsiteY443" fmla="*/ 530363 h 1260409"/>
                    <a:gd name="connsiteX444" fmla="*/ 387328 w 1189600"/>
                    <a:gd name="connsiteY444" fmla="*/ 533196 h 1260409"/>
                    <a:gd name="connsiteX445" fmla="*/ 387328 w 1189600"/>
                    <a:gd name="connsiteY445" fmla="*/ 533196 h 1260409"/>
                    <a:gd name="connsiteX446" fmla="*/ 367502 w 1189600"/>
                    <a:gd name="connsiteY446" fmla="*/ 565768 h 1260409"/>
                    <a:gd name="connsiteX447" fmla="*/ 323599 w 1189600"/>
                    <a:gd name="connsiteY447" fmla="*/ 534612 h 1260409"/>
                    <a:gd name="connsiteX448" fmla="*/ 387328 w 1189600"/>
                    <a:gd name="connsiteY448" fmla="*/ 533196 h 1260409"/>
                    <a:gd name="connsiteX449" fmla="*/ 353340 w 1189600"/>
                    <a:gd name="connsiteY449" fmla="*/ 419901 h 1260409"/>
                    <a:gd name="connsiteX450" fmla="*/ 332097 w 1189600"/>
                    <a:gd name="connsiteY450" fmla="*/ 407155 h 1260409"/>
                    <a:gd name="connsiteX451" fmla="*/ 332097 w 1189600"/>
                    <a:gd name="connsiteY451" fmla="*/ 407155 h 1260409"/>
                    <a:gd name="connsiteX452" fmla="*/ 339178 w 1189600"/>
                    <a:gd name="connsiteY452" fmla="*/ 421317 h 1260409"/>
                    <a:gd name="connsiteX453" fmla="*/ 276865 w 1189600"/>
                    <a:gd name="connsiteY453" fmla="*/ 426981 h 1260409"/>
                    <a:gd name="connsiteX454" fmla="*/ 214553 w 1189600"/>
                    <a:gd name="connsiteY454" fmla="*/ 418484 h 1260409"/>
                    <a:gd name="connsiteX455" fmla="*/ 354756 w 1189600"/>
                    <a:gd name="connsiteY455" fmla="*/ 380247 h 1260409"/>
                    <a:gd name="connsiteX456" fmla="*/ 398658 w 1189600"/>
                    <a:gd name="connsiteY456" fmla="*/ 418484 h 1260409"/>
                    <a:gd name="connsiteX457" fmla="*/ 353340 w 1189600"/>
                    <a:gd name="connsiteY457" fmla="*/ 419901 h 1260409"/>
                    <a:gd name="connsiteX458" fmla="*/ 618168 w 1189600"/>
                    <a:gd name="connsiteY458" fmla="*/ 476548 h 1260409"/>
                    <a:gd name="connsiteX459" fmla="*/ 534612 w 1189600"/>
                    <a:gd name="connsiteY459" fmla="*/ 407155 h 1260409"/>
                    <a:gd name="connsiteX460" fmla="*/ 765451 w 1189600"/>
                    <a:gd name="connsiteY460" fmla="*/ 388744 h 1260409"/>
                    <a:gd name="connsiteX461" fmla="*/ 768284 w 1189600"/>
                    <a:gd name="connsiteY461" fmla="*/ 394409 h 1260409"/>
                    <a:gd name="connsiteX462" fmla="*/ 705971 w 1189600"/>
                    <a:gd name="connsiteY462" fmla="*/ 490710 h 1260409"/>
                    <a:gd name="connsiteX463" fmla="*/ 618168 w 1189600"/>
                    <a:gd name="connsiteY463" fmla="*/ 476548 h 1260409"/>
                    <a:gd name="connsiteX464" fmla="*/ 531780 w 1189600"/>
                    <a:gd name="connsiteY464" fmla="*/ 405739 h 1260409"/>
                    <a:gd name="connsiteX465" fmla="*/ 528947 w 1189600"/>
                    <a:gd name="connsiteY465" fmla="*/ 402906 h 1260409"/>
                    <a:gd name="connsiteX466" fmla="*/ 545942 w 1189600"/>
                    <a:gd name="connsiteY466" fmla="*/ 323599 h 1260409"/>
                    <a:gd name="connsiteX467" fmla="*/ 584179 w 1189600"/>
                    <a:gd name="connsiteY467" fmla="*/ 312270 h 1260409"/>
                    <a:gd name="connsiteX468" fmla="*/ 579931 w 1189600"/>
                    <a:gd name="connsiteY468" fmla="*/ 363253 h 1260409"/>
                    <a:gd name="connsiteX469" fmla="*/ 625249 w 1189600"/>
                    <a:gd name="connsiteY469" fmla="*/ 300941 h 1260409"/>
                    <a:gd name="connsiteX470" fmla="*/ 691809 w 1189600"/>
                    <a:gd name="connsiteY470" fmla="*/ 282530 h 1260409"/>
                    <a:gd name="connsiteX471" fmla="*/ 762619 w 1189600"/>
                    <a:gd name="connsiteY471" fmla="*/ 385912 h 1260409"/>
                    <a:gd name="connsiteX472" fmla="*/ 531780 w 1189600"/>
                    <a:gd name="connsiteY472" fmla="*/ 405739 h 1260409"/>
                    <a:gd name="connsiteX473" fmla="*/ 629497 w 1189600"/>
                    <a:gd name="connsiteY473" fmla="*/ 299524 h 1260409"/>
                    <a:gd name="connsiteX474" fmla="*/ 645075 w 1189600"/>
                    <a:gd name="connsiteY474" fmla="*/ 278281 h 1260409"/>
                    <a:gd name="connsiteX475" fmla="*/ 684728 w 1189600"/>
                    <a:gd name="connsiteY475" fmla="*/ 269784 h 1260409"/>
                    <a:gd name="connsiteX476" fmla="*/ 693226 w 1189600"/>
                    <a:gd name="connsiteY476" fmla="*/ 282530 h 1260409"/>
                    <a:gd name="connsiteX477" fmla="*/ 629497 w 1189600"/>
                    <a:gd name="connsiteY477" fmla="*/ 299524 h 1260409"/>
                    <a:gd name="connsiteX478" fmla="*/ 588427 w 1189600"/>
                    <a:gd name="connsiteY478" fmla="*/ 288194 h 1260409"/>
                    <a:gd name="connsiteX479" fmla="*/ 554439 w 1189600"/>
                    <a:gd name="connsiteY479" fmla="*/ 295275 h 1260409"/>
                    <a:gd name="connsiteX480" fmla="*/ 571433 w 1189600"/>
                    <a:gd name="connsiteY480" fmla="*/ 217385 h 1260409"/>
                    <a:gd name="connsiteX481" fmla="*/ 595508 w 1189600"/>
                    <a:gd name="connsiteY481" fmla="*/ 217385 h 1260409"/>
                    <a:gd name="connsiteX482" fmla="*/ 588427 w 1189600"/>
                    <a:gd name="connsiteY482" fmla="*/ 288194 h 1260409"/>
                    <a:gd name="connsiteX483" fmla="*/ 463803 w 1189600"/>
                    <a:gd name="connsiteY483" fmla="*/ 203223 h 1260409"/>
                    <a:gd name="connsiteX484" fmla="*/ 527531 w 1189600"/>
                    <a:gd name="connsiteY484" fmla="*/ 172067 h 1260409"/>
                    <a:gd name="connsiteX485" fmla="*/ 579931 w 1189600"/>
                    <a:gd name="connsiteY485" fmla="*/ 169235 h 1260409"/>
                    <a:gd name="connsiteX486" fmla="*/ 570017 w 1189600"/>
                    <a:gd name="connsiteY486" fmla="*/ 214553 h 1260409"/>
                    <a:gd name="connsiteX487" fmla="*/ 449641 w 1189600"/>
                    <a:gd name="connsiteY487" fmla="*/ 217385 h 1260409"/>
                    <a:gd name="connsiteX488" fmla="*/ 463803 w 1189600"/>
                    <a:gd name="connsiteY488" fmla="*/ 203223 h 1260409"/>
                    <a:gd name="connsiteX489" fmla="*/ 568601 w 1189600"/>
                    <a:gd name="connsiteY489" fmla="*/ 217385 h 1260409"/>
                    <a:gd name="connsiteX490" fmla="*/ 551607 w 1189600"/>
                    <a:gd name="connsiteY490" fmla="*/ 295275 h 1260409"/>
                    <a:gd name="connsiteX491" fmla="*/ 319351 w 1189600"/>
                    <a:gd name="connsiteY491" fmla="*/ 343426 h 1260409"/>
                    <a:gd name="connsiteX492" fmla="*/ 446808 w 1189600"/>
                    <a:gd name="connsiteY492" fmla="*/ 220218 h 1260409"/>
                    <a:gd name="connsiteX493" fmla="*/ 568601 w 1189600"/>
                    <a:gd name="connsiteY493" fmla="*/ 217385 h 1260409"/>
                    <a:gd name="connsiteX494" fmla="*/ 545942 w 1189600"/>
                    <a:gd name="connsiteY494" fmla="*/ 323599 h 1260409"/>
                    <a:gd name="connsiteX495" fmla="*/ 354756 w 1189600"/>
                    <a:gd name="connsiteY495" fmla="*/ 375999 h 1260409"/>
                    <a:gd name="connsiteX496" fmla="*/ 320768 w 1189600"/>
                    <a:gd name="connsiteY496" fmla="*/ 346258 h 1260409"/>
                    <a:gd name="connsiteX497" fmla="*/ 551607 w 1189600"/>
                    <a:gd name="connsiteY497" fmla="*/ 298108 h 1260409"/>
                    <a:gd name="connsiteX498" fmla="*/ 545942 w 1189600"/>
                    <a:gd name="connsiteY498" fmla="*/ 323599 h 1260409"/>
                    <a:gd name="connsiteX499" fmla="*/ 174899 w 1189600"/>
                    <a:gd name="connsiteY499" fmla="*/ 428398 h 1260409"/>
                    <a:gd name="connsiteX500" fmla="*/ 208888 w 1189600"/>
                    <a:gd name="connsiteY500" fmla="*/ 418484 h 1260409"/>
                    <a:gd name="connsiteX501" fmla="*/ 266952 w 1189600"/>
                    <a:gd name="connsiteY501" fmla="*/ 426981 h 1260409"/>
                    <a:gd name="connsiteX502" fmla="*/ 183397 w 1189600"/>
                    <a:gd name="connsiteY502" fmla="*/ 434062 h 1260409"/>
                    <a:gd name="connsiteX503" fmla="*/ 174899 w 1189600"/>
                    <a:gd name="connsiteY503" fmla="*/ 428398 h 1260409"/>
                    <a:gd name="connsiteX504" fmla="*/ 275449 w 1189600"/>
                    <a:gd name="connsiteY504" fmla="*/ 428398 h 1260409"/>
                    <a:gd name="connsiteX505" fmla="*/ 344842 w 1189600"/>
                    <a:gd name="connsiteY505" fmla="*/ 438311 h 1260409"/>
                    <a:gd name="connsiteX506" fmla="*/ 385912 w 1189600"/>
                    <a:gd name="connsiteY506" fmla="*/ 531780 h 1260409"/>
                    <a:gd name="connsiteX507" fmla="*/ 320768 w 1189600"/>
                    <a:gd name="connsiteY507" fmla="*/ 533196 h 1260409"/>
                    <a:gd name="connsiteX508" fmla="*/ 184813 w 1189600"/>
                    <a:gd name="connsiteY508" fmla="*/ 436895 h 1260409"/>
                    <a:gd name="connsiteX509" fmla="*/ 275449 w 1189600"/>
                    <a:gd name="connsiteY509" fmla="*/ 428398 h 1260409"/>
                    <a:gd name="connsiteX510" fmla="*/ 370334 w 1189600"/>
                    <a:gd name="connsiteY510" fmla="*/ 567184 h 1260409"/>
                    <a:gd name="connsiteX511" fmla="*/ 388745 w 1189600"/>
                    <a:gd name="connsiteY511" fmla="*/ 536028 h 1260409"/>
                    <a:gd name="connsiteX512" fmla="*/ 418484 w 1189600"/>
                    <a:gd name="connsiteY512" fmla="*/ 601173 h 1260409"/>
                    <a:gd name="connsiteX513" fmla="*/ 370334 w 1189600"/>
                    <a:gd name="connsiteY513" fmla="*/ 567184 h 1260409"/>
                    <a:gd name="connsiteX514" fmla="*/ 390161 w 1189600"/>
                    <a:gd name="connsiteY514" fmla="*/ 534612 h 1260409"/>
                    <a:gd name="connsiteX515" fmla="*/ 390161 w 1189600"/>
                    <a:gd name="connsiteY515" fmla="*/ 534612 h 1260409"/>
                    <a:gd name="connsiteX516" fmla="*/ 503456 w 1189600"/>
                    <a:gd name="connsiteY516" fmla="*/ 533196 h 1260409"/>
                    <a:gd name="connsiteX517" fmla="*/ 499207 w 1189600"/>
                    <a:gd name="connsiteY517" fmla="*/ 599756 h 1260409"/>
                    <a:gd name="connsiteX518" fmla="*/ 496375 w 1189600"/>
                    <a:gd name="connsiteY518" fmla="*/ 599756 h 1260409"/>
                    <a:gd name="connsiteX519" fmla="*/ 496375 w 1189600"/>
                    <a:gd name="connsiteY519" fmla="*/ 599756 h 1260409"/>
                    <a:gd name="connsiteX520" fmla="*/ 499207 w 1189600"/>
                    <a:gd name="connsiteY520" fmla="*/ 602589 h 1260409"/>
                    <a:gd name="connsiteX521" fmla="*/ 499207 w 1189600"/>
                    <a:gd name="connsiteY521" fmla="*/ 604005 h 1260409"/>
                    <a:gd name="connsiteX522" fmla="*/ 499207 w 1189600"/>
                    <a:gd name="connsiteY522" fmla="*/ 604005 h 1260409"/>
                    <a:gd name="connsiteX523" fmla="*/ 541693 w 1189600"/>
                    <a:gd name="connsiteY523" fmla="*/ 690393 h 1260409"/>
                    <a:gd name="connsiteX524" fmla="*/ 421317 w 1189600"/>
                    <a:gd name="connsiteY524" fmla="*/ 605422 h 1260409"/>
                    <a:gd name="connsiteX525" fmla="*/ 390161 w 1189600"/>
                    <a:gd name="connsiteY525" fmla="*/ 534612 h 1260409"/>
                    <a:gd name="connsiteX526" fmla="*/ 502040 w 1189600"/>
                    <a:gd name="connsiteY526" fmla="*/ 598341 h 1260409"/>
                    <a:gd name="connsiteX527" fmla="*/ 506288 w 1189600"/>
                    <a:gd name="connsiteY527" fmla="*/ 531780 h 1260409"/>
                    <a:gd name="connsiteX528" fmla="*/ 680480 w 1189600"/>
                    <a:gd name="connsiteY528" fmla="*/ 528947 h 1260409"/>
                    <a:gd name="connsiteX529" fmla="*/ 681897 w 1189600"/>
                    <a:gd name="connsiteY529" fmla="*/ 530363 h 1260409"/>
                    <a:gd name="connsiteX530" fmla="*/ 630913 w 1189600"/>
                    <a:gd name="connsiteY530" fmla="*/ 608254 h 1260409"/>
                    <a:gd name="connsiteX531" fmla="*/ 502040 w 1189600"/>
                    <a:gd name="connsiteY531" fmla="*/ 598341 h 1260409"/>
                    <a:gd name="connsiteX532" fmla="*/ 700307 w 1189600"/>
                    <a:gd name="connsiteY532" fmla="*/ 528947 h 1260409"/>
                    <a:gd name="connsiteX533" fmla="*/ 735712 w 1189600"/>
                    <a:gd name="connsiteY533" fmla="*/ 528947 h 1260409"/>
                    <a:gd name="connsiteX534" fmla="*/ 789527 w 1189600"/>
                    <a:gd name="connsiteY534" fmla="*/ 565768 h 1260409"/>
                    <a:gd name="connsiteX535" fmla="*/ 795192 w 1189600"/>
                    <a:gd name="connsiteY535" fmla="*/ 620999 h 1260409"/>
                    <a:gd name="connsiteX536" fmla="*/ 792359 w 1189600"/>
                    <a:gd name="connsiteY536" fmla="*/ 620999 h 1260409"/>
                    <a:gd name="connsiteX537" fmla="*/ 698890 w 1189600"/>
                    <a:gd name="connsiteY537" fmla="*/ 544525 h 1260409"/>
                    <a:gd name="connsiteX538" fmla="*/ 700307 w 1189600"/>
                    <a:gd name="connsiteY538" fmla="*/ 528947 h 1260409"/>
                    <a:gd name="connsiteX539" fmla="*/ 737127 w 1189600"/>
                    <a:gd name="connsiteY539" fmla="*/ 526115 h 1260409"/>
                    <a:gd name="connsiteX540" fmla="*/ 701723 w 1189600"/>
                    <a:gd name="connsiteY540" fmla="*/ 502039 h 1260409"/>
                    <a:gd name="connsiteX541" fmla="*/ 708804 w 1189600"/>
                    <a:gd name="connsiteY541" fmla="*/ 492126 h 1260409"/>
                    <a:gd name="connsiteX542" fmla="*/ 782446 w 1189600"/>
                    <a:gd name="connsiteY542" fmla="*/ 503456 h 1260409"/>
                    <a:gd name="connsiteX543" fmla="*/ 785278 w 1189600"/>
                    <a:gd name="connsiteY543" fmla="*/ 526115 h 1260409"/>
                    <a:gd name="connsiteX544" fmla="*/ 737127 w 1189600"/>
                    <a:gd name="connsiteY544" fmla="*/ 526115 h 1260409"/>
                    <a:gd name="connsiteX545" fmla="*/ 235796 w 1189600"/>
                    <a:gd name="connsiteY545" fmla="*/ 625248 h 1260409"/>
                    <a:gd name="connsiteX546" fmla="*/ 235796 w 1189600"/>
                    <a:gd name="connsiteY546" fmla="*/ 625248 h 1260409"/>
                    <a:gd name="connsiteX547" fmla="*/ 235796 w 1189600"/>
                    <a:gd name="connsiteY547" fmla="*/ 625248 h 1260409"/>
                    <a:gd name="connsiteX548" fmla="*/ 235796 w 1189600"/>
                    <a:gd name="connsiteY548" fmla="*/ 625248 h 1260409"/>
                    <a:gd name="connsiteX549" fmla="*/ 235796 w 1189600"/>
                    <a:gd name="connsiteY549" fmla="*/ 626664 h 1260409"/>
                    <a:gd name="connsiteX550" fmla="*/ 244293 w 1189600"/>
                    <a:gd name="connsiteY550" fmla="*/ 656404 h 1260409"/>
                    <a:gd name="connsiteX551" fmla="*/ 221634 w 1189600"/>
                    <a:gd name="connsiteY551" fmla="*/ 642242 h 1260409"/>
                    <a:gd name="connsiteX552" fmla="*/ 231547 w 1189600"/>
                    <a:gd name="connsiteY552" fmla="*/ 628080 h 1260409"/>
                    <a:gd name="connsiteX553" fmla="*/ 235796 w 1189600"/>
                    <a:gd name="connsiteY553" fmla="*/ 626664 h 1260409"/>
                    <a:gd name="connsiteX554" fmla="*/ 326432 w 1189600"/>
                    <a:gd name="connsiteY554" fmla="*/ 639410 h 1260409"/>
                    <a:gd name="connsiteX555" fmla="*/ 368918 w 1189600"/>
                    <a:gd name="connsiteY555" fmla="*/ 570017 h 1260409"/>
                    <a:gd name="connsiteX556" fmla="*/ 419901 w 1189600"/>
                    <a:gd name="connsiteY556" fmla="*/ 605422 h 1260409"/>
                    <a:gd name="connsiteX557" fmla="*/ 431230 w 1189600"/>
                    <a:gd name="connsiteY557" fmla="*/ 630913 h 1260409"/>
                    <a:gd name="connsiteX558" fmla="*/ 411403 w 1189600"/>
                    <a:gd name="connsiteY558" fmla="*/ 717301 h 1260409"/>
                    <a:gd name="connsiteX559" fmla="*/ 326432 w 1189600"/>
                    <a:gd name="connsiteY559" fmla="*/ 639410 h 1260409"/>
                    <a:gd name="connsiteX560" fmla="*/ 502040 w 1189600"/>
                    <a:gd name="connsiteY560" fmla="*/ 601173 h 1260409"/>
                    <a:gd name="connsiteX561" fmla="*/ 629497 w 1189600"/>
                    <a:gd name="connsiteY561" fmla="*/ 611086 h 1260409"/>
                    <a:gd name="connsiteX562" fmla="*/ 592676 w 1189600"/>
                    <a:gd name="connsiteY562" fmla="*/ 669150 h 1260409"/>
                    <a:gd name="connsiteX563" fmla="*/ 578514 w 1189600"/>
                    <a:gd name="connsiteY563" fmla="*/ 669150 h 1260409"/>
                    <a:gd name="connsiteX564" fmla="*/ 502040 w 1189600"/>
                    <a:gd name="connsiteY564" fmla="*/ 601173 h 1260409"/>
                    <a:gd name="connsiteX565" fmla="*/ 681897 w 1189600"/>
                    <a:gd name="connsiteY565" fmla="*/ 528947 h 1260409"/>
                    <a:gd name="connsiteX566" fmla="*/ 681897 w 1189600"/>
                    <a:gd name="connsiteY566" fmla="*/ 528947 h 1260409"/>
                    <a:gd name="connsiteX567" fmla="*/ 681897 w 1189600"/>
                    <a:gd name="connsiteY567" fmla="*/ 528947 h 1260409"/>
                    <a:gd name="connsiteX568" fmla="*/ 681897 w 1189600"/>
                    <a:gd name="connsiteY568" fmla="*/ 528947 h 1260409"/>
                    <a:gd name="connsiteX569" fmla="*/ 829180 w 1189600"/>
                    <a:gd name="connsiteY569" fmla="*/ 592676 h 1260409"/>
                    <a:gd name="connsiteX570" fmla="*/ 829180 w 1189600"/>
                    <a:gd name="connsiteY570" fmla="*/ 592676 h 1260409"/>
                    <a:gd name="connsiteX571" fmla="*/ 861752 w 1189600"/>
                    <a:gd name="connsiteY571" fmla="*/ 575682 h 1260409"/>
                    <a:gd name="connsiteX572" fmla="*/ 875914 w 1189600"/>
                    <a:gd name="connsiteY572" fmla="*/ 625248 h 1260409"/>
                    <a:gd name="connsiteX573" fmla="*/ 798024 w 1189600"/>
                    <a:gd name="connsiteY573" fmla="*/ 619584 h 1260409"/>
                    <a:gd name="connsiteX574" fmla="*/ 792359 w 1189600"/>
                    <a:gd name="connsiteY574" fmla="*/ 565768 h 1260409"/>
                    <a:gd name="connsiteX575" fmla="*/ 829180 w 1189600"/>
                    <a:gd name="connsiteY575" fmla="*/ 592676 h 1260409"/>
                    <a:gd name="connsiteX576" fmla="*/ 829180 w 1189600"/>
                    <a:gd name="connsiteY576" fmla="*/ 591260 h 1260409"/>
                    <a:gd name="connsiteX577" fmla="*/ 790943 w 1189600"/>
                    <a:gd name="connsiteY577" fmla="*/ 565768 h 1260409"/>
                    <a:gd name="connsiteX578" fmla="*/ 786694 w 1189600"/>
                    <a:gd name="connsiteY578" fmla="*/ 528947 h 1260409"/>
                    <a:gd name="connsiteX579" fmla="*/ 846174 w 1189600"/>
                    <a:gd name="connsiteY579" fmla="*/ 527531 h 1260409"/>
                    <a:gd name="connsiteX580" fmla="*/ 860336 w 1189600"/>
                    <a:gd name="connsiteY580" fmla="*/ 574265 h 1260409"/>
                    <a:gd name="connsiteX581" fmla="*/ 829180 w 1189600"/>
                    <a:gd name="connsiteY581" fmla="*/ 591260 h 1260409"/>
                    <a:gd name="connsiteX582" fmla="*/ 686145 w 1189600"/>
                    <a:gd name="connsiteY582" fmla="*/ 269784 h 1260409"/>
                    <a:gd name="connsiteX583" fmla="*/ 890076 w 1189600"/>
                    <a:gd name="connsiteY583" fmla="*/ 227298 h 1260409"/>
                    <a:gd name="connsiteX584" fmla="*/ 694642 w 1189600"/>
                    <a:gd name="connsiteY584" fmla="*/ 281114 h 1260409"/>
                    <a:gd name="connsiteX585" fmla="*/ 686145 w 1189600"/>
                    <a:gd name="connsiteY585" fmla="*/ 269784 h 1260409"/>
                    <a:gd name="connsiteX586" fmla="*/ 571433 w 1189600"/>
                    <a:gd name="connsiteY586" fmla="*/ 215969 h 1260409"/>
                    <a:gd name="connsiteX587" fmla="*/ 581346 w 1189600"/>
                    <a:gd name="connsiteY587" fmla="*/ 170651 h 1260409"/>
                    <a:gd name="connsiteX588" fmla="*/ 598341 w 1189600"/>
                    <a:gd name="connsiteY588" fmla="*/ 169235 h 1260409"/>
                    <a:gd name="connsiteX589" fmla="*/ 594092 w 1189600"/>
                    <a:gd name="connsiteY589" fmla="*/ 215969 h 1260409"/>
                    <a:gd name="connsiteX590" fmla="*/ 571433 w 1189600"/>
                    <a:gd name="connsiteY590" fmla="*/ 215969 h 1260409"/>
                    <a:gd name="connsiteX591" fmla="*/ 232964 w 1189600"/>
                    <a:gd name="connsiteY591" fmla="*/ 490710 h 1260409"/>
                    <a:gd name="connsiteX592" fmla="*/ 234380 w 1189600"/>
                    <a:gd name="connsiteY592" fmla="*/ 534612 h 1260409"/>
                    <a:gd name="connsiteX593" fmla="*/ 213137 w 1189600"/>
                    <a:gd name="connsiteY593" fmla="*/ 534612 h 1260409"/>
                    <a:gd name="connsiteX594" fmla="*/ 232964 w 1189600"/>
                    <a:gd name="connsiteY594" fmla="*/ 490710 h 1260409"/>
                    <a:gd name="connsiteX595" fmla="*/ 232964 w 1189600"/>
                    <a:gd name="connsiteY595" fmla="*/ 490710 h 1260409"/>
                    <a:gd name="connsiteX596" fmla="*/ 405739 w 1189600"/>
                    <a:gd name="connsiteY596" fmla="*/ 751289 h 1260409"/>
                    <a:gd name="connsiteX597" fmla="*/ 412820 w 1189600"/>
                    <a:gd name="connsiteY597" fmla="*/ 721549 h 1260409"/>
                    <a:gd name="connsiteX598" fmla="*/ 438311 w 1189600"/>
                    <a:gd name="connsiteY598" fmla="*/ 745624 h 1260409"/>
                    <a:gd name="connsiteX599" fmla="*/ 405739 w 1189600"/>
                    <a:gd name="connsiteY599" fmla="*/ 751289 h 1260409"/>
                    <a:gd name="connsiteX600" fmla="*/ 789527 w 1189600"/>
                    <a:gd name="connsiteY600" fmla="*/ 619584 h 1260409"/>
                    <a:gd name="connsiteX601" fmla="*/ 694642 w 1189600"/>
                    <a:gd name="connsiteY601" fmla="*/ 612503 h 1260409"/>
                    <a:gd name="connsiteX602" fmla="*/ 698890 w 1189600"/>
                    <a:gd name="connsiteY602" fmla="*/ 545941 h 1260409"/>
                    <a:gd name="connsiteX603" fmla="*/ 789527 w 1189600"/>
                    <a:gd name="connsiteY603" fmla="*/ 619584 h 1260409"/>
                    <a:gd name="connsiteX604" fmla="*/ 796608 w 1189600"/>
                    <a:gd name="connsiteY604" fmla="*/ 622416 h 1260409"/>
                    <a:gd name="connsiteX605" fmla="*/ 796608 w 1189600"/>
                    <a:gd name="connsiteY605" fmla="*/ 622416 h 1260409"/>
                    <a:gd name="connsiteX606" fmla="*/ 796608 w 1189600"/>
                    <a:gd name="connsiteY606" fmla="*/ 622416 h 1260409"/>
                    <a:gd name="connsiteX607" fmla="*/ 796608 w 1189600"/>
                    <a:gd name="connsiteY607" fmla="*/ 622416 h 1260409"/>
                    <a:gd name="connsiteX608" fmla="*/ 901406 w 1189600"/>
                    <a:gd name="connsiteY608" fmla="*/ 708803 h 1260409"/>
                    <a:gd name="connsiteX609" fmla="*/ 878747 w 1189600"/>
                    <a:gd name="connsiteY609" fmla="*/ 628080 h 1260409"/>
                    <a:gd name="connsiteX610" fmla="*/ 963718 w 1189600"/>
                    <a:gd name="connsiteY610" fmla="*/ 633745 h 1260409"/>
                    <a:gd name="connsiteX611" fmla="*/ 963718 w 1189600"/>
                    <a:gd name="connsiteY611" fmla="*/ 633745 h 1260409"/>
                    <a:gd name="connsiteX612" fmla="*/ 963718 w 1189600"/>
                    <a:gd name="connsiteY612" fmla="*/ 632329 h 1260409"/>
                    <a:gd name="connsiteX613" fmla="*/ 963718 w 1189600"/>
                    <a:gd name="connsiteY613" fmla="*/ 635161 h 1260409"/>
                    <a:gd name="connsiteX614" fmla="*/ 963718 w 1189600"/>
                    <a:gd name="connsiteY614" fmla="*/ 635161 h 1260409"/>
                    <a:gd name="connsiteX615" fmla="*/ 1013285 w 1189600"/>
                    <a:gd name="connsiteY615" fmla="*/ 800856 h 1260409"/>
                    <a:gd name="connsiteX616" fmla="*/ 901406 w 1189600"/>
                    <a:gd name="connsiteY616" fmla="*/ 708803 h 1260409"/>
                    <a:gd name="connsiteX617" fmla="*/ 1016117 w 1189600"/>
                    <a:gd name="connsiteY617" fmla="*/ 803688 h 1260409"/>
                    <a:gd name="connsiteX618" fmla="*/ 965135 w 1189600"/>
                    <a:gd name="connsiteY618" fmla="*/ 635161 h 1260409"/>
                    <a:gd name="connsiteX619" fmla="*/ 966551 w 1189600"/>
                    <a:gd name="connsiteY619" fmla="*/ 629497 h 1260409"/>
                    <a:gd name="connsiteX620" fmla="*/ 1035944 w 1189600"/>
                    <a:gd name="connsiteY620" fmla="*/ 540277 h 1260409"/>
                    <a:gd name="connsiteX621" fmla="*/ 1108170 w 1189600"/>
                    <a:gd name="connsiteY621" fmla="*/ 550190 h 1260409"/>
                    <a:gd name="connsiteX622" fmla="*/ 1075598 w 1189600"/>
                    <a:gd name="connsiteY622" fmla="*/ 853255 h 1260409"/>
                    <a:gd name="connsiteX623" fmla="*/ 1016117 w 1189600"/>
                    <a:gd name="connsiteY623" fmla="*/ 803688 h 1260409"/>
                    <a:gd name="connsiteX624" fmla="*/ 1035944 w 1189600"/>
                    <a:gd name="connsiteY624" fmla="*/ 537444 h 1260409"/>
                    <a:gd name="connsiteX625" fmla="*/ 1027447 w 1189600"/>
                    <a:gd name="connsiteY625" fmla="*/ 536028 h 1260409"/>
                    <a:gd name="connsiteX626" fmla="*/ 1041609 w 1189600"/>
                    <a:gd name="connsiteY626" fmla="*/ 530363 h 1260409"/>
                    <a:gd name="connsiteX627" fmla="*/ 1035944 w 1189600"/>
                    <a:gd name="connsiteY627" fmla="*/ 537444 h 1260409"/>
                    <a:gd name="connsiteX628" fmla="*/ 1034528 w 1189600"/>
                    <a:gd name="connsiteY628" fmla="*/ 540277 h 1260409"/>
                    <a:gd name="connsiteX629" fmla="*/ 969383 w 1189600"/>
                    <a:gd name="connsiteY629" fmla="*/ 625248 h 1260409"/>
                    <a:gd name="connsiteX630" fmla="*/ 987794 w 1189600"/>
                    <a:gd name="connsiteY630" fmla="*/ 555855 h 1260409"/>
                    <a:gd name="connsiteX631" fmla="*/ 1024614 w 1189600"/>
                    <a:gd name="connsiteY631" fmla="*/ 538860 h 1260409"/>
                    <a:gd name="connsiteX632" fmla="*/ 1034528 w 1189600"/>
                    <a:gd name="connsiteY632" fmla="*/ 540277 h 1260409"/>
                    <a:gd name="connsiteX633" fmla="*/ 875914 w 1189600"/>
                    <a:gd name="connsiteY633" fmla="*/ 628080 h 1260409"/>
                    <a:gd name="connsiteX634" fmla="*/ 898574 w 1189600"/>
                    <a:gd name="connsiteY634" fmla="*/ 707387 h 1260409"/>
                    <a:gd name="connsiteX635" fmla="*/ 798024 w 1189600"/>
                    <a:gd name="connsiteY635" fmla="*/ 625248 h 1260409"/>
                    <a:gd name="connsiteX636" fmla="*/ 798024 w 1189600"/>
                    <a:gd name="connsiteY636" fmla="*/ 622416 h 1260409"/>
                    <a:gd name="connsiteX637" fmla="*/ 875914 w 1189600"/>
                    <a:gd name="connsiteY637" fmla="*/ 628080 h 1260409"/>
                    <a:gd name="connsiteX638" fmla="*/ 1014701 w 1189600"/>
                    <a:gd name="connsiteY638" fmla="*/ 805104 h 1260409"/>
                    <a:gd name="connsiteX639" fmla="*/ 1016117 w 1189600"/>
                    <a:gd name="connsiteY639" fmla="*/ 807937 h 1260409"/>
                    <a:gd name="connsiteX640" fmla="*/ 949556 w 1189600"/>
                    <a:gd name="connsiteY640" fmla="*/ 878746 h 1260409"/>
                    <a:gd name="connsiteX641" fmla="*/ 902822 w 1189600"/>
                    <a:gd name="connsiteY641" fmla="*/ 713052 h 1260409"/>
                    <a:gd name="connsiteX642" fmla="*/ 1014701 w 1189600"/>
                    <a:gd name="connsiteY642" fmla="*/ 805104 h 1260409"/>
                    <a:gd name="connsiteX643" fmla="*/ 684728 w 1189600"/>
                    <a:gd name="connsiteY643" fmla="*/ 268368 h 1260409"/>
                    <a:gd name="connsiteX644" fmla="*/ 667735 w 1189600"/>
                    <a:gd name="connsiteY644" fmla="*/ 244293 h 1260409"/>
                    <a:gd name="connsiteX645" fmla="*/ 667735 w 1189600"/>
                    <a:gd name="connsiteY645" fmla="*/ 244293 h 1260409"/>
                    <a:gd name="connsiteX646" fmla="*/ 643659 w 1189600"/>
                    <a:gd name="connsiteY646" fmla="*/ 276865 h 1260409"/>
                    <a:gd name="connsiteX647" fmla="*/ 591260 w 1189600"/>
                    <a:gd name="connsiteY647" fmla="*/ 288194 h 1260409"/>
                    <a:gd name="connsiteX648" fmla="*/ 596925 w 1189600"/>
                    <a:gd name="connsiteY648" fmla="*/ 217385 h 1260409"/>
                    <a:gd name="connsiteX649" fmla="*/ 952389 w 1189600"/>
                    <a:gd name="connsiteY649" fmla="*/ 210304 h 1260409"/>
                    <a:gd name="connsiteX650" fmla="*/ 919817 w 1189600"/>
                    <a:gd name="connsiteY650" fmla="*/ 218801 h 1260409"/>
                    <a:gd name="connsiteX651" fmla="*/ 684728 w 1189600"/>
                    <a:gd name="connsiteY651" fmla="*/ 268368 h 1260409"/>
                    <a:gd name="connsiteX652" fmla="*/ 140911 w 1189600"/>
                    <a:gd name="connsiteY652" fmla="*/ 407155 h 1260409"/>
                    <a:gd name="connsiteX653" fmla="*/ 140911 w 1189600"/>
                    <a:gd name="connsiteY653" fmla="*/ 407155 h 1260409"/>
                    <a:gd name="connsiteX654" fmla="*/ 140911 w 1189600"/>
                    <a:gd name="connsiteY654" fmla="*/ 407155 h 1260409"/>
                    <a:gd name="connsiteX655" fmla="*/ 140911 w 1189600"/>
                    <a:gd name="connsiteY655" fmla="*/ 407155 h 1260409"/>
                    <a:gd name="connsiteX656" fmla="*/ 234380 w 1189600"/>
                    <a:gd name="connsiteY656" fmla="*/ 536028 h 1260409"/>
                    <a:gd name="connsiteX657" fmla="*/ 235796 w 1189600"/>
                    <a:gd name="connsiteY657" fmla="*/ 620999 h 1260409"/>
                    <a:gd name="connsiteX658" fmla="*/ 235796 w 1189600"/>
                    <a:gd name="connsiteY658" fmla="*/ 620999 h 1260409"/>
                    <a:gd name="connsiteX659" fmla="*/ 231547 w 1189600"/>
                    <a:gd name="connsiteY659" fmla="*/ 626664 h 1260409"/>
                    <a:gd name="connsiteX660" fmla="*/ 211721 w 1189600"/>
                    <a:gd name="connsiteY660" fmla="*/ 636578 h 1260409"/>
                    <a:gd name="connsiteX661" fmla="*/ 179149 w 1189600"/>
                    <a:gd name="connsiteY661" fmla="*/ 616751 h 1260409"/>
                    <a:gd name="connsiteX662" fmla="*/ 213137 w 1189600"/>
                    <a:gd name="connsiteY662" fmla="*/ 536028 h 1260409"/>
                    <a:gd name="connsiteX663" fmla="*/ 234380 w 1189600"/>
                    <a:gd name="connsiteY663" fmla="*/ 536028 h 1260409"/>
                    <a:gd name="connsiteX664" fmla="*/ 591260 w 1189600"/>
                    <a:gd name="connsiteY664" fmla="*/ 670566 h 1260409"/>
                    <a:gd name="connsiteX665" fmla="*/ 587012 w 1189600"/>
                    <a:gd name="connsiteY665" fmla="*/ 677647 h 1260409"/>
                    <a:gd name="connsiteX666" fmla="*/ 579931 w 1189600"/>
                    <a:gd name="connsiteY666" fmla="*/ 671982 h 1260409"/>
                    <a:gd name="connsiteX667" fmla="*/ 591260 w 1189600"/>
                    <a:gd name="connsiteY667" fmla="*/ 670566 h 1260409"/>
                    <a:gd name="connsiteX668" fmla="*/ 1109586 w 1189600"/>
                    <a:gd name="connsiteY668" fmla="*/ 548774 h 1260409"/>
                    <a:gd name="connsiteX669" fmla="*/ 1038776 w 1189600"/>
                    <a:gd name="connsiteY669" fmla="*/ 538860 h 1260409"/>
                    <a:gd name="connsiteX670" fmla="*/ 1045857 w 1189600"/>
                    <a:gd name="connsiteY670" fmla="*/ 528947 h 1260409"/>
                    <a:gd name="connsiteX671" fmla="*/ 1050106 w 1189600"/>
                    <a:gd name="connsiteY671" fmla="*/ 527531 h 1260409"/>
                    <a:gd name="connsiteX672" fmla="*/ 1109586 w 1189600"/>
                    <a:gd name="connsiteY672" fmla="*/ 547358 h 1260409"/>
                    <a:gd name="connsiteX673" fmla="*/ 1109586 w 1189600"/>
                    <a:gd name="connsiteY673" fmla="*/ 548774 h 1260409"/>
                    <a:gd name="connsiteX674" fmla="*/ 984961 w 1189600"/>
                    <a:gd name="connsiteY674" fmla="*/ 553022 h 1260409"/>
                    <a:gd name="connsiteX675" fmla="*/ 984961 w 1189600"/>
                    <a:gd name="connsiteY675" fmla="*/ 553022 h 1260409"/>
                    <a:gd name="connsiteX676" fmla="*/ 965135 w 1189600"/>
                    <a:gd name="connsiteY676" fmla="*/ 628080 h 1260409"/>
                    <a:gd name="connsiteX677" fmla="*/ 962302 w 1189600"/>
                    <a:gd name="connsiteY677" fmla="*/ 632329 h 1260409"/>
                    <a:gd name="connsiteX678" fmla="*/ 877331 w 1189600"/>
                    <a:gd name="connsiteY678" fmla="*/ 626664 h 1260409"/>
                    <a:gd name="connsiteX679" fmla="*/ 863169 w 1189600"/>
                    <a:gd name="connsiteY679" fmla="*/ 575682 h 1260409"/>
                    <a:gd name="connsiteX680" fmla="*/ 955221 w 1189600"/>
                    <a:gd name="connsiteY680" fmla="*/ 528947 h 1260409"/>
                    <a:gd name="connsiteX681" fmla="*/ 1020366 w 1189600"/>
                    <a:gd name="connsiteY681" fmla="*/ 538860 h 1260409"/>
                    <a:gd name="connsiteX682" fmla="*/ 984961 w 1189600"/>
                    <a:gd name="connsiteY682" fmla="*/ 553022 h 1260409"/>
                    <a:gd name="connsiteX683" fmla="*/ 786694 w 1189600"/>
                    <a:gd name="connsiteY683" fmla="*/ 526115 h 1260409"/>
                    <a:gd name="connsiteX684" fmla="*/ 783862 w 1189600"/>
                    <a:gd name="connsiteY684" fmla="*/ 503456 h 1260409"/>
                    <a:gd name="connsiteX685" fmla="*/ 841926 w 1189600"/>
                    <a:gd name="connsiteY685" fmla="*/ 511953 h 1260409"/>
                    <a:gd name="connsiteX686" fmla="*/ 846174 w 1189600"/>
                    <a:gd name="connsiteY686" fmla="*/ 524699 h 1260409"/>
                    <a:gd name="connsiteX687" fmla="*/ 786694 w 1189600"/>
                    <a:gd name="connsiteY687" fmla="*/ 526115 h 1260409"/>
                    <a:gd name="connsiteX688" fmla="*/ 599757 w 1189600"/>
                    <a:gd name="connsiteY688" fmla="*/ 166402 h 1260409"/>
                    <a:gd name="connsiteX689" fmla="*/ 582763 w 1189600"/>
                    <a:gd name="connsiteY689" fmla="*/ 167818 h 1260409"/>
                    <a:gd name="connsiteX690" fmla="*/ 585595 w 1189600"/>
                    <a:gd name="connsiteY690" fmla="*/ 152241 h 1260409"/>
                    <a:gd name="connsiteX691" fmla="*/ 599757 w 1189600"/>
                    <a:gd name="connsiteY691" fmla="*/ 155073 h 1260409"/>
                    <a:gd name="connsiteX692" fmla="*/ 599757 w 1189600"/>
                    <a:gd name="connsiteY692" fmla="*/ 166402 h 1260409"/>
                    <a:gd name="connsiteX693" fmla="*/ 315103 w 1189600"/>
                    <a:gd name="connsiteY693" fmla="*/ 344842 h 1260409"/>
                    <a:gd name="connsiteX694" fmla="*/ 313687 w 1189600"/>
                    <a:gd name="connsiteY694" fmla="*/ 346258 h 1260409"/>
                    <a:gd name="connsiteX695" fmla="*/ 313687 w 1189600"/>
                    <a:gd name="connsiteY695" fmla="*/ 346258 h 1260409"/>
                    <a:gd name="connsiteX696" fmla="*/ 317935 w 1189600"/>
                    <a:gd name="connsiteY696" fmla="*/ 344842 h 1260409"/>
                    <a:gd name="connsiteX697" fmla="*/ 351923 w 1189600"/>
                    <a:gd name="connsiteY697" fmla="*/ 374582 h 1260409"/>
                    <a:gd name="connsiteX698" fmla="*/ 208888 w 1189600"/>
                    <a:gd name="connsiteY698" fmla="*/ 414236 h 1260409"/>
                    <a:gd name="connsiteX699" fmla="*/ 153656 w 1189600"/>
                    <a:gd name="connsiteY699" fmla="*/ 405739 h 1260409"/>
                    <a:gd name="connsiteX700" fmla="*/ 159322 w 1189600"/>
                    <a:gd name="connsiteY700" fmla="*/ 392993 h 1260409"/>
                    <a:gd name="connsiteX701" fmla="*/ 142327 w 1189600"/>
                    <a:gd name="connsiteY701" fmla="*/ 401490 h 1260409"/>
                    <a:gd name="connsiteX702" fmla="*/ 97009 w 1189600"/>
                    <a:gd name="connsiteY702" fmla="*/ 368918 h 1260409"/>
                    <a:gd name="connsiteX703" fmla="*/ 101258 w 1189600"/>
                    <a:gd name="connsiteY703" fmla="*/ 367501 h 1260409"/>
                    <a:gd name="connsiteX704" fmla="*/ 315103 w 1189600"/>
                    <a:gd name="connsiteY704" fmla="*/ 344842 h 1260409"/>
                    <a:gd name="connsiteX705" fmla="*/ 315103 w 1189600"/>
                    <a:gd name="connsiteY705" fmla="*/ 344842 h 1260409"/>
                    <a:gd name="connsiteX706" fmla="*/ 172068 w 1189600"/>
                    <a:gd name="connsiteY706" fmla="*/ 428398 h 1260409"/>
                    <a:gd name="connsiteX707" fmla="*/ 179149 w 1189600"/>
                    <a:gd name="connsiteY707" fmla="*/ 434062 h 1260409"/>
                    <a:gd name="connsiteX708" fmla="*/ 140911 w 1189600"/>
                    <a:gd name="connsiteY708" fmla="*/ 436895 h 1260409"/>
                    <a:gd name="connsiteX709" fmla="*/ 172068 w 1189600"/>
                    <a:gd name="connsiteY709" fmla="*/ 428398 h 1260409"/>
                    <a:gd name="connsiteX710" fmla="*/ 94177 w 1189600"/>
                    <a:gd name="connsiteY710" fmla="*/ 536028 h 1260409"/>
                    <a:gd name="connsiteX711" fmla="*/ 98425 w 1189600"/>
                    <a:gd name="connsiteY711" fmla="*/ 527531 h 1260409"/>
                    <a:gd name="connsiteX712" fmla="*/ 223050 w 1189600"/>
                    <a:gd name="connsiteY712" fmla="*/ 493542 h 1260409"/>
                    <a:gd name="connsiteX713" fmla="*/ 170651 w 1189600"/>
                    <a:gd name="connsiteY713" fmla="*/ 534612 h 1260409"/>
                    <a:gd name="connsiteX714" fmla="*/ 94177 w 1189600"/>
                    <a:gd name="connsiteY714" fmla="*/ 536028 h 1260409"/>
                    <a:gd name="connsiteX715" fmla="*/ 218802 w 1189600"/>
                    <a:gd name="connsiteY715" fmla="*/ 643658 h 1260409"/>
                    <a:gd name="connsiteX716" fmla="*/ 105506 w 1189600"/>
                    <a:gd name="connsiteY716" fmla="*/ 798023 h 1260409"/>
                    <a:gd name="connsiteX717" fmla="*/ 104090 w 1189600"/>
                    <a:gd name="connsiteY717" fmla="*/ 792359 h 1260409"/>
                    <a:gd name="connsiteX718" fmla="*/ 159322 w 1189600"/>
                    <a:gd name="connsiteY718" fmla="*/ 662069 h 1260409"/>
                    <a:gd name="connsiteX719" fmla="*/ 210304 w 1189600"/>
                    <a:gd name="connsiteY719" fmla="*/ 637994 h 1260409"/>
                    <a:gd name="connsiteX720" fmla="*/ 218802 w 1189600"/>
                    <a:gd name="connsiteY720" fmla="*/ 643658 h 1260409"/>
                    <a:gd name="connsiteX721" fmla="*/ 402907 w 1189600"/>
                    <a:gd name="connsiteY721" fmla="*/ 754122 h 1260409"/>
                    <a:gd name="connsiteX722" fmla="*/ 402907 w 1189600"/>
                    <a:gd name="connsiteY722" fmla="*/ 754122 h 1260409"/>
                    <a:gd name="connsiteX723" fmla="*/ 402907 w 1189600"/>
                    <a:gd name="connsiteY723" fmla="*/ 754122 h 1260409"/>
                    <a:gd name="connsiteX724" fmla="*/ 402907 w 1189600"/>
                    <a:gd name="connsiteY724" fmla="*/ 754122 h 1260409"/>
                    <a:gd name="connsiteX725" fmla="*/ 357588 w 1189600"/>
                    <a:gd name="connsiteY725" fmla="*/ 788110 h 1260409"/>
                    <a:gd name="connsiteX726" fmla="*/ 279698 w 1189600"/>
                    <a:gd name="connsiteY726" fmla="*/ 765451 h 1260409"/>
                    <a:gd name="connsiteX727" fmla="*/ 248541 w 1189600"/>
                    <a:gd name="connsiteY727" fmla="*/ 660653 h 1260409"/>
                    <a:gd name="connsiteX728" fmla="*/ 402907 w 1189600"/>
                    <a:gd name="connsiteY728" fmla="*/ 754122 h 1260409"/>
                    <a:gd name="connsiteX729" fmla="*/ 547358 w 1189600"/>
                    <a:gd name="connsiteY729" fmla="*/ 694641 h 1260409"/>
                    <a:gd name="connsiteX730" fmla="*/ 560104 w 1189600"/>
                    <a:gd name="connsiteY730" fmla="*/ 703139 h 1260409"/>
                    <a:gd name="connsiteX731" fmla="*/ 560104 w 1189600"/>
                    <a:gd name="connsiteY731" fmla="*/ 718717 h 1260409"/>
                    <a:gd name="connsiteX732" fmla="*/ 560104 w 1189600"/>
                    <a:gd name="connsiteY732" fmla="*/ 718717 h 1260409"/>
                    <a:gd name="connsiteX733" fmla="*/ 547358 w 1189600"/>
                    <a:gd name="connsiteY733" fmla="*/ 694641 h 1260409"/>
                    <a:gd name="connsiteX734" fmla="*/ 632330 w 1189600"/>
                    <a:gd name="connsiteY734" fmla="*/ 611086 h 1260409"/>
                    <a:gd name="connsiteX735" fmla="*/ 693226 w 1189600"/>
                    <a:gd name="connsiteY735" fmla="*/ 615335 h 1260409"/>
                    <a:gd name="connsiteX736" fmla="*/ 690393 w 1189600"/>
                    <a:gd name="connsiteY736" fmla="*/ 664901 h 1260409"/>
                    <a:gd name="connsiteX737" fmla="*/ 595508 w 1189600"/>
                    <a:gd name="connsiteY737" fmla="*/ 667734 h 1260409"/>
                    <a:gd name="connsiteX738" fmla="*/ 632330 w 1189600"/>
                    <a:gd name="connsiteY738" fmla="*/ 611086 h 1260409"/>
                    <a:gd name="connsiteX739" fmla="*/ 1111002 w 1189600"/>
                    <a:gd name="connsiteY739" fmla="*/ 548774 h 1260409"/>
                    <a:gd name="connsiteX740" fmla="*/ 1111002 w 1189600"/>
                    <a:gd name="connsiteY740" fmla="*/ 545941 h 1260409"/>
                    <a:gd name="connsiteX741" fmla="*/ 1123748 w 1189600"/>
                    <a:gd name="connsiteY741" fmla="*/ 550190 h 1260409"/>
                    <a:gd name="connsiteX742" fmla="*/ 1111002 w 1189600"/>
                    <a:gd name="connsiteY742" fmla="*/ 548774 h 1260409"/>
                    <a:gd name="connsiteX743" fmla="*/ 1050106 w 1189600"/>
                    <a:gd name="connsiteY743" fmla="*/ 524699 h 1260409"/>
                    <a:gd name="connsiteX744" fmla="*/ 1050106 w 1189600"/>
                    <a:gd name="connsiteY744" fmla="*/ 524699 h 1260409"/>
                    <a:gd name="connsiteX745" fmla="*/ 1048690 w 1189600"/>
                    <a:gd name="connsiteY745" fmla="*/ 526115 h 1260409"/>
                    <a:gd name="connsiteX746" fmla="*/ 1051522 w 1189600"/>
                    <a:gd name="connsiteY746" fmla="*/ 523282 h 1260409"/>
                    <a:gd name="connsiteX747" fmla="*/ 1051522 w 1189600"/>
                    <a:gd name="connsiteY747" fmla="*/ 523282 h 1260409"/>
                    <a:gd name="connsiteX748" fmla="*/ 965135 w 1189600"/>
                    <a:gd name="connsiteY748" fmla="*/ 524699 h 1260409"/>
                    <a:gd name="connsiteX749" fmla="*/ 1120916 w 1189600"/>
                    <a:gd name="connsiteY749" fmla="*/ 443975 h 1260409"/>
                    <a:gd name="connsiteX750" fmla="*/ 1109586 w 1189600"/>
                    <a:gd name="connsiteY750" fmla="*/ 545941 h 1260409"/>
                    <a:gd name="connsiteX751" fmla="*/ 1050106 w 1189600"/>
                    <a:gd name="connsiteY751" fmla="*/ 524699 h 1260409"/>
                    <a:gd name="connsiteX752" fmla="*/ 1044441 w 1189600"/>
                    <a:gd name="connsiteY752" fmla="*/ 527531 h 1260409"/>
                    <a:gd name="connsiteX753" fmla="*/ 1024614 w 1189600"/>
                    <a:gd name="connsiteY753" fmla="*/ 536028 h 1260409"/>
                    <a:gd name="connsiteX754" fmla="*/ 958054 w 1189600"/>
                    <a:gd name="connsiteY754" fmla="*/ 526115 h 1260409"/>
                    <a:gd name="connsiteX755" fmla="*/ 959470 w 1189600"/>
                    <a:gd name="connsiteY755" fmla="*/ 524699 h 1260409"/>
                    <a:gd name="connsiteX756" fmla="*/ 1045857 w 1189600"/>
                    <a:gd name="connsiteY756" fmla="*/ 523282 h 1260409"/>
                    <a:gd name="connsiteX757" fmla="*/ 1044441 w 1189600"/>
                    <a:gd name="connsiteY757" fmla="*/ 527531 h 1260409"/>
                    <a:gd name="connsiteX758" fmla="*/ 863169 w 1189600"/>
                    <a:gd name="connsiteY758" fmla="*/ 572849 h 1260409"/>
                    <a:gd name="connsiteX759" fmla="*/ 850423 w 1189600"/>
                    <a:gd name="connsiteY759" fmla="*/ 526115 h 1260409"/>
                    <a:gd name="connsiteX760" fmla="*/ 939643 w 1189600"/>
                    <a:gd name="connsiteY760" fmla="*/ 524699 h 1260409"/>
                    <a:gd name="connsiteX761" fmla="*/ 952389 w 1189600"/>
                    <a:gd name="connsiteY761" fmla="*/ 526115 h 1260409"/>
                    <a:gd name="connsiteX762" fmla="*/ 863169 w 1189600"/>
                    <a:gd name="connsiteY762" fmla="*/ 572849 h 1260409"/>
                    <a:gd name="connsiteX763" fmla="*/ 849007 w 1189600"/>
                    <a:gd name="connsiteY763" fmla="*/ 524699 h 1260409"/>
                    <a:gd name="connsiteX764" fmla="*/ 844759 w 1189600"/>
                    <a:gd name="connsiteY764" fmla="*/ 511953 h 1260409"/>
                    <a:gd name="connsiteX765" fmla="*/ 925481 w 1189600"/>
                    <a:gd name="connsiteY765" fmla="*/ 523282 h 1260409"/>
                    <a:gd name="connsiteX766" fmla="*/ 849007 w 1189600"/>
                    <a:gd name="connsiteY766" fmla="*/ 524699 h 1260409"/>
                    <a:gd name="connsiteX767" fmla="*/ 958054 w 1189600"/>
                    <a:gd name="connsiteY767" fmla="*/ 370334 h 1260409"/>
                    <a:gd name="connsiteX768" fmla="*/ 958054 w 1189600"/>
                    <a:gd name="connsiteY768" fmla="*/ 370334 h 1260409"/>
                    <a:gd name="connsiteX769" fmla="*/ 857504 w 1189600"/>
                    <a:gd name="connsiteY769" fmla="*/ 269784 h 1260409"/>
                    <a:gd name="connsiteX770" fmla="*/ 778197 w 1189600"/>
                    <a:gd name="connsiteY770" fmla="*/ 385912 h 1260409"/>
                    <a:gd name="connsiteX771" fmla="*/ 766868 w 1189600"/>
                    <a:gd name="connsiteY771" fmla="*/ 387328 h 1260409"/>
                    <a:gd name="connsiteX772" fmla="*/ 694642 w 1189600"/>
                    <a:gd name="connsiteY772" fmla="*/ 283946 h 1260409"/>
                    <a:gd name="connsiteX773" fmla="*/ 919817 w 1189600"/>
                    <a:gd name="connsiteY773" fmla="*/ 221634 h 1260409"/>
                    <a:gd name="connsiteX774" fmla="*/ 960886 w 1189600"/>
                    <a:gd name="connsiteY774" fmla="*/ 213137 h 1260409"/>
                    <a:gd name="connsiteX775" fmla="*/ 1081262 w 1189600"/>
                    <a:gd name="connsiteY775" fmla="*/ 361837 h 1260409"/>
                    <a:gd name="connsiteX776" fmla="*/ 955221 w 1189600"/>
                    <a:gd name="connsiteY776" fmla="*/ 371750 h 1260409"/>
                    <a:gd name="connsiteX777" fmla="*/ 958054 w 1189600"/>
                    <a:gd name="connsiteY777" fmla="*/ 370334 h 1260409"/>
                    <a:gd name="connsiteX778" fmla="*/ 596925 w 1189600"/>
                    <a:gd name="connsiteY778" fmla="*/ 214553 h 1260409"/>
                    <a:gd name="connsiteX779" fmla="*/ 601173 w 1189600"/>
                    <a:gd name="connsiteY779" fmla="*/ 167818 h 1260409"/>
                    <a:gd name="connsiteX780" fmla="*/ 664902 w 1189600"/>
                    <a:gd name="connsiteY780" fmla="*/ 163570 h 1260409"/>
                    <a:gd name="connsiteX781" fmla="*/ 946724 w 1189600"/>
                    <a:gd name="connsiteY781" fmla="*/ 207472 h 1260409"/>
                    <a:gd name="connsiteX782" fmla="*/ 596925 w 1189600"/>
                    <a:gd name="connsiteY782" fmla="*/ 214553 h 1260409"/>
                    <a:gd name="connsiteX783" fmla="*/ 517618 w 1189600"/>
                    <a:gd name="connsiteY783" fmla="*/ 139494 h 1260409"/>
                    <a:gd name="connsiteX784" fmla="*/ 608254 w 1189600"/>
                    <a:gd name="connsiteY784" fmla="*/ 44610 h 1260409"/>
                    <a:gd name="connsiteX785" fmla="*/ 584179 w 1189600"/>
                    <a:gd name="connsiteY785" fmla="*/ 149408 h 1260409"/>
                    <a:gd name="connsiteX786" fmla="*/ 517618 w 1189600"/>
                    <a:gd name="connsiteY786" fmla="*/ 139494 h 1260409"/>
                    <a:gd name="connsiteX787" fmla="*/ 460970 w 1189600"/>
                    <a:gd name="connsiteY787" fmla="*/ 196142 h 1260409"/>
                    <a:gd name="connsiteX788" fmla="*/ 407155 w 1189600"/>
                    <a:gd name="connsiteY788" fmla="*/ 125333 h 1260409"/>
                    <a:gd name="connsiteX789" fmla="*/ 513369 w 1189600"/>
                    <a:gd name="connsiteY789" fmla="*/ 142327 h 1260409"/>
                    <a:gd name="connsiteX790" fmla="*/ 460970 w 1189600"/>
                    <a:gd name="connsiteY790" fmla="*/ 196142 h 1260409"/>
                    <a:gd name="connsiteX791" fmla="*/ 401490 w 1189600"/>
                    <a:gd name="connsiteY791" fmla="*/ 123917 h 1260409"/>
                    <a:gd name="connsiteX792" fmla="*/ 402907 w 1189600"/>
                    <a:gd name="connsiteY792" fmla="*/ 122500 h 1260409"/>
                    <a:gd name="connsiteX793" fmla="*/ 402907 w 1189600"/>
                    <a:gd name="connsiteY793" fmla="*/ 122500 h 1260409"/>
                    <a:gd name="connsiteX794" fmla="*/ 401490 w 1189600"/>
                    <a:gd name="connsiteY794" fmla="*/ 123917 h 1260409"/>
                    <a:gd name="connsiteX795" fmla="*/ 320768 w 1189600"/>
                    <a:gd name="connsiteY795" fmla="*/ 223050 h 1260409"/>
                    <a:gd name="connsiteX796" fmla="*/ 320768 w 1189600"/>
                    <a:gd name="connsiteY796" fmla="*/ 223050 h 1260409"/>
                    <a:gd name="connsiteX797" fmla="*/ 443976 w 1189600"/>
                    <a:gd name="connsiteY797" fmla="*/ 221634 h 1260409"/>
                    <a:gd name="connsiteX798" fmla="*/ 316518 w 1189600"/>
                    <a:gd name="connsiteY798" fmla="*/ 344842 h 1260409"/>
                    <a:gd name="connsiteX799" fmla="*/ 315103 w 1189600"/>
                    <a:gd name="connsiteY799" fmla="*/ 343426 h 1260409"/>
                    <a:gd name="connsiteX800" fmla="*/ 315103 w 1189600"/>
                    <a:gd name="connsiteY800" fmla="*/ 343426 h 1260409"/>
                    <a:gd name="connsiteX801" fmla="*/ 105506 w 1189600"/>
                    <a:gd name="connsiteY801" fmla="*/ 368918 h 1260409"/>
                    <a:gd name="connsiteX802" fmla="*/ 238628 w 1189600"/>
                    <a:gd name="connsiteY802" fmla="*/ 299524 h 1260409"/>
                    <a:gd name="connsiteX803" fmla="*/ 238628 w 1189600"/>
                    <a:gd name="connsiteY803" fmla="*/ 299524 h 1260409"/>
                    <a:gd name="connsiteX804" fmla="*/ 289611 w 1189600"/>
                    <a:gd name="connsiteY804" fmla="*/ 204639 h 1260409"/>
                    <a:gd name="connsiteX805" fmla="*/ 391577 w 1189600"/>
                    <a:gd name="connsiteY805" fmla="*/ 135246 h 1260409"/>
                    <a:gd name="connsiteX806" fmla="*/ 320768 w 1189600"/>
                    <a:gd name="connsiteY806" fmla="*/ 223050 h 1260409"/>
                    <a:gd name="connsiteX807" fmla="*/ 139495 w 1189600"/>
                    <a:gd name="connsiteY807" fmla="*/ 405739 h 1260409"/>
                    <a:gd name="connsiteX808" fmla="*/ 139495 w 1189600"/>
                    <a:gd name="connsiteY808" fmla="*/ 405739 h 1260409"/>
                    <a:gd name="connsiteX809" fmla="*/ 48859 w 1189600"/>
                    <a:gd name="connsiteY809" fmla="*/ 392993 h 1260409"/>
                    <a:gd name="connsiteX810" fmla="*/ 92760 w 1189600"/>
                    <a:gd name="connsiteY810" fmla="*/ 373166 h 1260409"/>
                    <a:gd name="connsiteX811" fmla="*/ 92760 w 1189600"/>
                    <a:gd name="connsiteY811" fmla="*/ 373166 h 1260409"/>
                    <a:gd name="connsiteX812" fmla="*/ 139495 w 1189600"/>
                    <a:gd name="connsiteY812" fmla="*/ 405739 h 1260409"/>
                    <a:gd name="connsiteX813" fmla="*/ 135246 w 1189600"/>
                    <a:gd name="connsiteY813" fmla="*/ 408571 h 1260409"/>
                    <a:gd name="connsiteX814" fmla="*/ 74350 w 1189600"/>
                    <a:gd name="connsiteY814" fmla="*/ 439727 h 1260409"/>
                    <a:gd name="connsiteX815" fmla="*/ 43194 w 1189600"/>
                    <a:gd name="connsiteY815" fmla="*/ 395825 h 1260409"/>
                    <a:gd name="connsiteX816" fmla="*/ 46026 w 1189600"/>
                    <a:gd name="connsiteY816" fmla="*/ 394409 h 1260409"/>
                    <a:gd name="connsiteX817" fmla="*/ 135246 w 1189600"/>
                    <a:gd name="connsiteY817" fmla="*/ 408571 h 1260409"/>
                    <a:gd name="connsiteX818" fmla="*/ 75766 w 1189600"/>
                    <a:gd name="connsiteY818" fmla="*/ 445392 h 1260409"/>
                    <a:gd name="connsiteX819" fmla="*/ 75766 w 1189600"/>
                    <a:gd name="connsiteY819" fmla="*/ 445392 h 1260409"/>
                    <a:gd name="connsiteX820" fmla="*/ 119668 w 1189600"/>
                    <a:gd name="connsiteY820" fmla="*/ 442560 h 1260409"/>
                    <a:gd name="connsiteX821" fmla="*/ 24783 w 1189600"/>
                    <a:gd name="connsiteY821" fmla="*/ 468051 h 1260409"/>
                    <a:gd name="connsiteX822" fmla="*/ 74350 w 1189600"/>
                    <a:gd name="connsiteY822" fmla="*/ 442560 h 1260409"/>
                    <a:gd name="connsiteX823" fmla="*/ 75766 w 1189600"/>
                    <a:gd name="connsiteY823" fmla="*/ 445392 h 1260409"/>
                    <a:gd name="connsiteX824" fmla="*/ 181980 w 1189600"/>
                    <a:gd name="connsiteY824" fmla="*/ 436895 h 1260409"/>
                    <a:gd name="connsiteX825" fmla="*/ 317935 w 1189600"/>
                    <a:gd name="connsiteY825" fmla="*/ 533196 h 1260409"/>
                    <a:gd name="connsiteX826" fmla="*/ 235796 w 1189600"/>
                    <a:gd name="connsiteY826" fmla="*/ 534612 h 1260409"/>
                    <a:gd name="connsiteX827" fmla="*/ 234380 w 1189600"/>
                    <a:gd name="connsiteY827" fmla="*/ 489294 h 1260409"/>
                    <a:gd name="connsiteX828" fmla="*/ 234380 w 1189600"/>
                    <a:gd name="connsiteY828" fmla="*/ 489294 h 1260409"/>
                    <a:gd name="connsiteX829" fmla="*/ 231547 w 1189600"/>
                    <a:gd name="connsiteY829" fmla="*/ 489294 h 1260409"/>
                    <a:gd name="connsiteX830" fmla="*/ 232964 w 1189600"/>
                    <a:gd name="connsiteY830" fmla="*/ 485045 h 1260409"/>
                    <a:gd name="connsiteX831" fmla="*/ 232964 w 1189600"/>
                    <a:gd name="connsiteY831" fmla="*/ 483629 h 1260409"/>
                    <a:gd name="connsiteX832" fmla="*/ 224466 w 1189600"/>
                    <a:gd name="connsiteY832" fmla="*/ 490710 h 1260409"/>
                    <a:gd name="connsiteX833" fmla="*/ 97009 w 1189600"/>
                    <a:gd name="connsiteY833" fmla="*/ 526115 h 1260409"/>
                    <a:gd name="connsiteX834" fmla="*/ 136663 w 1189600"/>
                    <a:gd name="connsiteY834" fmla="*/ 441143 h 1260409"/>
                    <a:gd name="connsiteX835" fmla="*/ 181980 w 1189600"/>
                    <a:gd name="connsiteY835" fmla="*/ 436895 h 1260409"/>
                    <a:gd name="connsiteX836" fmla="*/ 208888 w 1189600"/>
                    <a:gd name="connsiteY836" fmla="*/ 636578 h 1260409"/>
                    <a:gd name="connsiteX837" fmla="*/ 160737 w 1189600"/>
                    <a:gd name="connsiteY837" fmla="*/ 659237 h 1260409"/>
                    <a:gd name="connsiteX838" fmla="*/ 177732 w 1189600"/>
                    <a:gd name="connsiteY838" fmla="*/ 618167 h 1260409"/>
                    <a:gd name="connsiteX839" fmla="*/ 208888 w 1189600"/>
                    <a:gd name="connsiteY839" fmla="*/ 636578 h 1260409"/>
                    <a:gd name="connsiteX840" fmla="*/ 102674 w 1189600"/>
                    <a:gd name="connsiteY840" fmla="*/ 788110 h 1260409"/>
                    <a:gd name="connsiteX841" fmla="*/ 77183 w 1189600"/>
                    <a:gd name="connsiteY841" fmla="*/ 698890 h 1260409"/>
                    <a:gd name="connsiteX842" fmla="*/ 156489 w 1189600"/>
                    <a:gd name="connsiteY842" fmla="*/ 662069 h 1260409"/>
                    <a:gd name="connsiteX843" fmla="*/ 102674 w 1189600"/>
                    <a:gd name="connsiteY843" fmla="*/ 788110 h 1260409"/>
                    <a:gd name="connsiteX844" fmla="*/ 104090 w 1189600"/>
                    <a:gd name="connsiteY844" fmla="*/ 799439 h 1260409"/>
                    <a:gd name="connsiteX845" fmla="*/ 95593 w 1189600"/>
                    <a:gd name="connsiteY845" fmla="*/ 812185 h 1260409"/>
                    <a:gd name="connsiteX846" fmla="*/ 102674 w 1189600"/>
                    <a:gd name="connsiteY846" fmla="*/ 795191 h 1260409"/>
                    <a:gd name="connsiteX847" fmla="*/ 104090 w 1189600"/>
                    <a:gd name="connsiteY847" fmla="*/ 799439 h 1260409"/>
                    <a:gd name="connsiteX848" fmla="*/ 357588 w 1189600"/>
                    <a:gd name="connsiteY848" fmla="*/ 790942 h 1260409"/>
                    <a:gd name="connsiteX849" fmla="*/ 357588 w 1189600"/>
                    <a:gd name="connsiteY849" fmla="*/ 790942 h 1260409"/>
                    <a:gd name="connsiteX850" fmla="*/ 405739 w 1189600"/>
                    <a:gd name="connsiteY850" fmla="*/ 756954 h 1260409"/>
                    <a:gd name="connsiteX851" fmla="*/ 405739 w 1189600"/>
                    <a:gd name="connsiteY851" fmla="*/ 756954 h 1260409"/>
                    <a:gd name="connsiteX852" fmla="*/ 405739 w 1189600"/>
                    <a:gd name="connsiteY852" fmla="*/ 754122 h 1260409"/>
                    <a:gd name="connsiteX853" fmla="*/ 441144 w 1189600"/>
                    <a:gd name="connsiteY853" fmla="*/ 747041 h 1260409"/>
                    <a:gd name="connsiteX854" fmla="*/ 469468 w 1189600"/>
                    <a:gd name="connsiteY854" fmla="*/ 772532 h 1260409"/>
                    <a:gd name="connsiteX855" fmla="*/ 303773 w 1189600"/>
                    <a:gd name="connsiteY855" fmla="*/ 844758 h 1260409"/>
                    <a:gd name="connsiteX856" fmla="*/ 281114 w 1189600"/>
                    <a:gd name="connsiteY856" fmla="*/ 769699 h 1260409"/>
                    <a:gd name="connsiteX857" fmla="*/ 357588 w 1189600"/>
                    <a:gd name="connsiteY857" fmla="*/ 790942 h 1260409"/>
                    <a:gd name="connsiteX858" fmla="*/ 434063 w 1189600"/>
                    <a:gd name="connsiteY858" fmla="*/ 630913 h 1260409"/>
                    <a:gd name="connsiteX859" fmla="*/ 434063 w 1189600"/>
                    <a:gd name="connsiteY859" fmla="*/ 630913 h 1260409"/>
                    <a:gd name="connsiteX860" fmla="*/ 424150 w 1189600"/>
                    <a:gd name="connsiteY860" fmla="*/ 608254 h 1260409"/>
                    <a:gd name="connsiteX861" fmla="*/ 544526 w 1189600"/>
                    <a:gd name="connsiteY861" fmla="*/ 693225 h 1260409"/>
                    <a:gd name="connsiteX862" fmla="*/ 558688 w 1189600"/>
                    <a:gd name="connsiteY862" fmla="*/ 721549 h 1260409"/>
                    <a:gd name="connsiteX863" fmla="*/ 442560 w 1189600"/>
                    <a:gd name="connsiteY863" fmla="*/ 744208 h 1260409"/>
                    <a:gd name="connsiteX864" fmla="*/ 414236 w 1189600"/>
                    <a:gd name="connsiteY864" fmla="*/ 718717 h 1260409"/>
                    <a:gd name="connsiteX865" fmla="*/ 434063 w 1189600"/>
                    <a:gd name="connsiteY865" fmla="*/ 630913 h 1260409"/>
                    <a:gd name="connsiteX866" fmla="*/ 561520 w 1189600"/>
                    <a:gd name="connsiteY866" fmla="*/ 704555 h 1260409"/>
                    <a:gd name="connsiteX867" fmla="*/ 565769 w 1189600"/>
                    <a:gd name="connsiteY867" fmla="*/ 707387 h 1260409"/>
                    <a:gd name="connsiteX868" fmla="*/ 561520 w 1189600"/>
                    <a:gd name="connsiteY868" fmla="*/ 714468 h 1260409"/>
                    <a:gd name="connsiteX869" fmla="*/ 561520 w 1189600"/>
                    <a:gd name="connsiteY869" fmla="*/ 704555 h 1260409"/>
                    <a:gd name="connsiteX870" fmla="*/ 561520 w 1189600"/>
                    <a:gd name="connsiteY870" fmla="*/ 670566 h 1260409"/>
                    <a:gd name="connsiteX871" fmla="*/ 577098 w 1189600"/>
                    <a:gd name="connsiteY871" fmla="*/ 670566 h 1260409"/>
                    <a:gd name="connsiteX872" fmla="*/ 585595 w 1189600"/>
                    <a:gd name="connsiteY872" fmla="*/ 677647 h 1260409"/>
                    <a:gd name="connsiteX873" fmla="*/ 567185 w 1189600"/>
                    <a:gd name="connsiteY873" fmla="*/ 705971 h 1260409"/>
                    <a:gd name="connsiteX874" fmla="*/ 561520 w 1189600"/>
                    <a:gd name="connsiteY874" fmla="*/ 701722 h 1260409"/>
                    <a:gd name="connsiteX875" fmla="*/ 561520 w 1189600"/>
                    <a:gd name="connsiteY875" fmla="*/ 670566 h 1260409"/>
                    <a:gd name="connsiteX876" fmla="*/ 588427 w 1189600"/>
                    <a:gd name="connsiteY876" fmla="*/ 677647 h 1260409"/>
                    <a:gd name="connsiteX877" fmla="*/ 594092 w 1189600"/>
                    <a:gd name="connsiteY877" fmla="*/ 669150 h 1260409"/>
                    <a:gd name="connsiteX878" fmla="*/ 690393 w 1189600"/>
                    <a:gd name="connsiteY878" fmla="*/ 666318 h 1260409"/>
                    <a:gd name="connsiteX879" fmla="*/ 683312 w 1189600"/>
                    <a:gd name="connsiteY879" fmla="*/ 762618 h 1260409"/>
                    <a:gd name="connsiteX880" fmla="*/ 588427 w 1189600"/>
                    <a:gd name="connsiteY880" fmla="*/ 677647 h 1260409"/>
                    <a:gd name="connsiteX881" fmla="*/ 694642 w 1189600"/>
                    <a:gd name="connsiteY881" fmla="*/ 615335 h 1260409"/>
                    <a:gd name="connsiteX882" fmla="*/ 792359 w 1189600"/>
                    <a:gd name="connsiteY882" fmla="*/ 622416 h 1260409"/>
                    <a:gd name="connsiteX883" fmla="*/ 796608 w 1189600"/>
                    <a:gd name="connsiteY883" fmla="*/ 626664 h 1260409"/>
                    <a:gd name="connsiteX884" fmla="*/ 800856 w 1189600"/>
                    <a:gd name="connsiteY884" fmla="*/ 662069 h 1260409"/>
                    <a:gd name="connsiteX885" fmla="*/ 691809 w 1189600"/>
                    <a:gd name="connsiteY885" fmla="*/ 666318 h 1260409"/>
                    <a:gd name="connsiteX886" fmla="*/ 694642 w 1189600"/>
                    <a:gd name="connsiteY886" fmla="*/ 615335 h 1260409"/>
                    <a:gd name="connsiteX887" fmla="*/ 832012 w 1189600"/>
                    <a:gd name="connsiteY887" fmla="*/ 662069 h 1260409"/>
                    <a:gd name="connsiteX888" fmla="*/ 904238 w 1189600"/>
                    <a:gd name="connsiteY888" fmla="*/ 761203 h 1260409"/>
                    <a:gd name="connsiteX889" fmla="*/ 833428 w 1189600"/>
                    <a:gd name="connsiteY889" fmla="*/ 875914 h 1260409"/>
                    <a:gd name="connsiteX890" fmla="*/ 827764 w 1189600"/>
                    <a:gd name="connsiteY890" fmla="*/ 874498 h 1260409"/>
                    <a:gd name="connsiteX891" fmla="*/ 803689 w 1189600"/>
                    <a:gd name="connsiteY891" fmla="*/ 663485 h 1260409"/>
                    <a:gd name="connsiteX892" fmla="*/ 832012 w 1189600"/>
                    <a:gd name="connsiteY892" fmla="*/ 662069 h 1260409"/>
                    <a:gd name="connsiteX893" fmla="*/ 870250 w 1189600"/>
                    <a:gd name="connsiteY893" fmla="*/ 887243 h 1260409"/>
                    <a:gd name="connsiteX894" fmla="*/ 827764 w 1189600"/>
                    <a:gd name="connsiteY894" fmla="*/ 890076 h 1260409"/>
                    <a:gd name="connsiteX895" fmla="*/ 836261 w 1189600"/>
                    <a:gd name="connsiteY895" fmla="*/ 877330 h 1260409"/>
                    <a:gd name="connsiteX896" fmla="*/ 870250 w 1189600"/>
                    <a:gd name="connsiteY896" fmla="*/ 887243 h 1260409"/>
                    <a:gd name="connsiteX897" fmla="*/ 948140 w 1189600"/>
                    <a:gd name="connsiteY897" fmla="*/ 882995 h 1260409"/>
                    <a:gd name="connsiteX898" fmla="*/ 948140 w 1189600"/>
                    <a:gd name="connsiteY898" fmla="*/ 882995 h 1260409"/>
                    <a:gd name="connsiteX899" fmla="*/ 948140 w 1189600"/>
                    <a:gd name="connsiteY899" fmla="*/ 882995 h 1260409"/>
                    <a:gd name="connsiteX900" fmla="*/ 956637 w 1189600"/>
                    <a:gd name="connsiteY900" fmla="*/ 908486 h 1260409"/>
                    <a:gd name="connsiteX901" fmla="*/ 881579 w 1189600"/>
                    <a:gd name="connsiteY901" fmla="*/ 887243 h 1260409"/>
                    <a:gd name="connsiteX902" fmla="*/ 948140 w 1189600"/>
                    <a:gd name="connsiteY902" fmla="*/ 882995 h 1260409"/>
                    <a:gd name="connsiteX903" fmla="*/ 1122332 w 1189600"/>
                    <a:gd name="connsiteY903" fmla="*/ 681896 h 1260409"/>
                    <a:gd name="connsiteX904" fmla="*/ 1125164 w 1189600"/>
                    <a:gd name="connsiteY904" fmla="*/ 684728 h 1260409"/>
                    <a:gd name="connsiteX905" fmla="*/ 1123748 w 1189600"/>
                    <a:gd name="connsiteY905" fmla="*/ 691809 h 1260409"/>
                    <a:gd name="connsiteX906" fmla="*/ 1122332 w 1189600"/>
                    <a:gd name="connsiteY906" fmla="*/ 681896 h 1260409"/>
                    <a:gd name="connsiteX907" fmla="*/ 1147823 w 1189600"/>
                    <a:gd name="connsiteY907" fmla="*/ 558687 h 1260409"/>
                    <a:gd name="connsiteX908" fmla="*/ 1147823 w 1189600"/>
                    <a:gd name="connsiteY908" fmla="*/ 558687 h 1260409"/>
                    <a:gd name="connsiteX909" fmla="*/ 1147823 w 1189600"/>
                    <a:gd name="connsiteY909" fmla="*/ 558687 h 1260409"/>
                    <a:gd name="connsiteX910" fmla="*/ 1190309 w 1189600"/>
                    <a:gd name="connsiteY910" fmla="*/ 555855 h 1260409"/>
                    <a:gd name="connsiteX911" fmla="*/ 1187476 w 1189600"/>
                    <a:gd name="connsiteY911" fmla="*/ 747041 h 1260409"/>
                    <a:gd name="connsiteX912" fmla="*/ 1126580 w 1189600"/>
                    <a:gd name="connsiteY912" fmla="*/ 683312 h 1260409"/>
                    <a:gd name="connsiteX913" fmla="*/ 1147823 w 1189600"/>
                    <a:gd name="connsiteY913" fmla="*/ 558687 h 1260409"/>
                    <a:gd name="connsiteX914" fmla="*/ 112587 w 1189600"/>
                    <a:gd name="connsiteY914" fmla="*/ 578514 h 1260409"/>
                    <a:gd name="connsiteX915" fmla="*/ 51691 w 1189600"/>
                    <a:gd name="connsiteY915" fmla="*/ 625248 h 1260409"/>
                    <a:gd name="connsiteX916" fmla="*/ 81431 w 1189600"/>
                    <a:gd name="connsiteY916" fmla="*/ 560103 h 1260409"/>
                    <a:gd name="connsiteX917" fmla="*/ 112587 w 1189600"/>
                    <a:gd name="connsiteY917" fmla="*/ 578514 h 1260409"/>
                    <a:gd name="connsiteX918" fmla="*/ 568601 w 1189600"/>
                    <a:gd name="connsiteY918" fmla="*/ 707387 h 1260409"/>
                    <a:gd name="connsiteX919" fmla="*/ 587012 w 1189600"/>
                    <a:gd name="connsiteY919" fmla="*/ 679063 h 1260409"/>
                    <a:gd name="connsiteX920" fmla="*/ 683312 w 1189600"/>
                    <a:gd name="connsiteY920" fmla="*/ 764035 h 1260409"/>
                    <a:gd name="connsiteX921" fmla="*/ 681897 w 1189600"/>
                    <a:gd name="connsiteY921" fmla="*/ 786694 h 1260409"/>
                    <a:gd name="connsiteX922" fmla="*/ 568601 w 1189600"/>
                    <a:gd name="connsiteY922" fmla="*/ 707387 h 1260409"/>
                    <a:gd name="connsiteX923" fmla="*/ 950973 w 1189600"/>
                    <a:gd name="connsiteY923" fmla="*/ 213137 h 1260409"/>
                    <a:gd name="connsiteX924" fmla="*/ 960886 w 1189600"/>
                    <a:gd name="connsiteY924" fmla="*/ 210304 h 1260409"/>
                    <a:gd name="connsiteX925" fmla="*/ 962302 w 1189600"/>
                    <a:gd name="connsiteY925" fmla="*/ 210304 h 1260409"/>
                    <a:gd name="connsiteX926" fmla="*/ 950973 w 1189600"/>
                    <a:gd name="connsiteY926" fmla="*/ 213137 h 1260409"/>
                    <a:gd name="connsiteX927" fmla="*/ 599757 w 1189600"/>
                    <a:gd name="connsiteY927" fmla="*/ 152241 h 1260409"/>
                    <a:gd name="connsiteX928" fmla="*/ 585595 w 1189600"/>
                    <a:gd name="connsiteY928" fmla="*/ 149408 h 1260409"/>
                    <a:gd name="connsiteX929" fmla="*/ 609670 w 1189600"/>
                    <a:gd name="connsiteY929" fmla="*/ 43194 h 1260409"/>
                    <a:gd name="connsiteX930" fmla="*/ 599757 w 1189600"/>
                    <a:gd name="connsiteY930" fmla="*/ 152241 h 126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</a:cxnLst>
                  <a:rect l="l" t="t" r="r" b="b"/>
                  <a:pathLst>
                    <a:path w="1189600" h="1260409">
                      <a:moveTo>
                        <a:pt x="1147823" y="557271"/>
                      </a:moveTo>
                      <a:lnTo>
                        <a:pt x="1147823" y="555855"/>
                      </a:lnTo>
                      <a:lnTo>
                        <a:pt x="1147823" y="555855"/>
                      </a:lnTo>
                      <a:lnTo>
                        <a:pt x="1135078" y="554439"/>
                      </a:lnTo>
                      <a:lnTo>
                        <a:pt x="1109586" y="545941"/>
                      </a:lnTo>
                      <a:lnTo>
                        <a:pt x="1120916" y="441143"/>
                      </a:lnTo>
                      <a:lnTo>
                        <a:pt x="1120916" y="441143"/>
                      </a:lnTo>
                      <a:lnTo>
                        <a:pt x="958054" y="526115"/>
                      </a:lnTo>
                      <a:lnTo>
                        <a:pt x="938227" y="526115"/>
                      </a:lnTo>
                      <a:lnTo>
                        <a:pt x="843342" y="511953"/>
                      </a:lnTo>
                      <a:lnTo>
                        <a:pt x="820683" y="431230"/>
                      </a:lnTo>
                      <a:lnTo>
                        <a:pt x="948140" y="375999"/>
                      </a:lnTo>
                      <a:lnTo>
                        <a:pt x="1084094" y="364669"/>
                      </a:lnTo>
                      <a:lnTo>
                        <a:pt x="1084094" y="364669"/>
                      </a:lnTo>
                      <a:lnTo>
                        <a:pt x="960886" y="211720"/>
                      </a:lnTo>
                      <a:lnTo>
                        <a:pt x="965135" y="211720"/>
                      </a:lnTo>
                      <a:lnTo>
                        <a:pt x="959470" y="208888"/>
                      </a:lnTo>
                      <a:lnTo>
                        <a:pt x="959470" y="208888"/>
                      </a:lnTo>
                      <a:lnTo>
                        <a:pt x="958054" y="208888"/>
                      </a:lnTo>
                      <a:lnTo>
                        <a:pt x="882995" y="172067"/>
                      </a:lnTo>
                      <a:lnTo>
                        <a:pt x="887244" y="21951"/>
                      </a:lnTo>
                      <a:lnTo>
                        <a:pt x="928313" y="126749"/>
                      </a:lnTo>
                      <a:lnTo>
                        <a:pt x="928313" y="126749"/>
                      </a:lnTo>
                      <a:lnTo>
                        <a:pt x="929730" y="125333"/>
                      </a:lnTo>
                      <a:lnTo>
                        <a:pt x="885828" y="12037"/>
                      </a:lnTo>
                      <a:lnTo>
                        <a:pt x="885828" y="10621"/>
                      </a:lnTo>
                      <a:lnTo>
                        <a:pt x="881579" y="172067"/>
                      </a:lnTo>
                      <a:lnTo>
                        <a:pt x="881579" y="172067"/>
                      </a:lnTo>
                      <a:lnTo>
                        <a:pt x="952389" y="206056"/>
                      </a:lnTo>
                      <a:lnTo>
                        <a:pt x="673399" y="163570"/>
                      </a:lnTo>
                      <a:lnTo>
                        <a:pt x="721550" y="160737"/>
                      </a:lnTo>
                      <a:lnTo>
                        <a:pt x="721550" y="160737"/>
                      </a:lnTo>
                      <a:lnTo>
                        <a:pt x="608254" y="41777"/>
                      </a:lnTo>
                      <a:lnTo>
                        <a:pt x="608254" y="41777"/>
                      </a:lnTo>
                      <a:lnTo>
                        <a:pt x="608254" y="38945"/>
                      </a:lnTo>
                      <a:lnTo>
                        <a:pt x="608254" y="37529"/>
                      </a:lnTo>
                      <a:lnTo>
                        <a:pt x="511954" y="138079"/>
                      </a:lnTo>
                      <a:lnTo>
                        <a:pt x="402907" y="121084"/>
                      </a:lnTo>
                      <a:lnTo>
                        <a:pt x="400074" y="118252"/>
                      </a:lnTo>
                      <a:lnTo>
                        <a:pt x="400074" y="118252"/>
                      </a:lnTo>
                      <a:lnTo>
                        <a:pt x="392993" y="126749"/>
                      </a:lnTo>
                      <a:lnTo>
                        <a:pt x="283946" y="200391"/>
                      </a:lnTo>
                      <a:lnTo>
                        <a:pt x="232964" y="295275"/>
                      </a:lnTo>
                      <a:lnTo>
                        <a:pt x="95593" y="367501"/>
                      </a:lnTo>
                      <a:lnTo>
                        <a:pt x="85679" y="368918"/>
                      </a:lnTo>
                      <a:lnTo>
                        <a:pt x="85679" y="368918"/>
                      </a:lnTo>
                      <a:lnTo>
                        <a:pt x="88512" y="371750"/>
                      </a:lnTo>
                      <a:lnTo>
                        <a:pt x="41778" y="392993"/>
                      </a:lnTo>
                      <a:lnTo>
                        <a:pt x="36113" y="391577"/>
                      </a:lnTo>
                      <a:lnTo>
                        <a:pt x="36113" y="391577"/>
                      </a:lnTo>
                      <a:lnTo>
                        <a:pt x="36113" y="392993"/>
                      </a:lnTo>
                      <a:lnTo>
                        <a:pt x="38945" y="392993"/>
                      </a:lnTo>
                      <a:lnTo>
                        <a:pt x="37529" y="392993"/>
                      </a:lnTo>
                      <a:lnTo>
                        <a:pt x="37529" y="392993"/>
                      </a:lnTo>
                      <a:lnTo>
                        <a:pt x="70102" y="438311"/>
                      </a:lnTo>
                      <a:lnTo>
                        <a:pt x="10621" y="469467"/>
                      </a:lnTo>
                      <a:lnTo>
                        <a:pt x="10621" y="469467"/>
                      </a:lnTo>
                      <a:lnTo>
                        <a:pt x="10621" y="470883"/>
                      </a:lnTo>
                      <a:lnTo>
                        <a:pt x="126749" y="438311"/>
                      </a:lnTo>
                      <a:lnTo>
                        <a:pt x="132414" y="438311"/>
                      </a:lnTo>
                      <a:lnTo>
                        <a:pt x="92760" y="523282"/>
                      </a:lnTo>
                      <a:lnTo>
                        <a:pt x="53107" y="534612"/>
                      </a:lnTo>
                      <a:lnTo>
                        <a:pt x="38945" y="534612"/>
                      </a:lnTo>
                      <a:lnTo>
                        <a:pt x="37529" y="534612"/>
                      </a:lnTo>
                      <a:lnTo>
                        <a:pt x="41778" y="537444"/>
                      </a:lnTo>
                      <a:lnTo>
                        <a:pt x="41778" y="537444"/>
                      </a:lnTo>
                      <a:lnTo>
                        <a:pt x="41778" y="537444"/>
                      </a:lnTo>
                      <a:lnTo>
                        <a:pt x="41778" y="538860"/>
                      </a:lnTo>
                      <a:lnTo>
                        <a:pt x="44610" y="538860"/>
                      </a:lnTo>
                      <a:lnTo>
                        <a:pt x="75766" y="557271"/>
                      </a:lnTo>
                      <a:lnTo>
                        <a:pt x="41778" y="629497"/>
                      </a:lnTo>
                      <a:lnTo>
                        <a:pt x="41778" y="630913"/>
                      </a:lnTo>
                      <a:lnTo>
                        <a:pt x="109755" y="578514"/>
                      </a:lnTo>
                      <a:lnTo>
                        <a:pt x="172068" y="615335"/>
                      </a:lnTo>
                      <a:lnTo>
                        <a:pt x="153656" y="659237"/>
                      </a:lnTo>
                      <a:lnTo>
                        <a:pt x="70102" y="697474"/>
                      </a:lnTo>
                      <a:lnTo>
                        <a:pt x="70102" y="697474"/>
                      </a:lnTo>
                      <a:lnTo>
                        <a:pt x="97009" y="790942"/>
                      </a:lnTo>
                      <a:lnTo>
                        <a:pt x="84264" y="819266"/>
                      </a:lnTo>
                      <a:lnTo>
                        <a:pt x="84264" y="819266"/>
                      </a:lnTo>
                      <a:lnTo>
                        <a:pt x="85679" y="820682"/>
                      </a:lnTo>
                      <a:lnTo>
                        <a:pt x="99841" y="802272"/>
                      </a:lnTo>
                      <a:lnTo>
                        <a:pt x="118252" y="863168"/>
                      </a:lnTo>
                      <a:lnTo>
                        <a:pt x="118252" y="863168"/>
                      </a:lnTo>
                      <a:lnTo>
                        <a:pt x="257039" y="796607"/>
                      </a:lnTo>
                      <a:lnTo>
                        <a:pt x="257039" y="796607"/>
                      </a:lnTo>
                      <a:lnTo>
                        <a:pt x="180564" y="739960"/>
                      </a:lnTo>
                      <a:lnTo>
                        <a:pt x="272617" y="766867"/>
                      </a:lnTo>
                      <a:lnTo>
                        <a:pt x="296692" y="846174"/>
                      </a:lnTo>
                      <a:lnTo>
                        <a:pt x="296692" y="846174"/>
                      </a:lnTo>
                      <a:lnTo>
                        <a:pt x="466635" y="772532"/>
                      </a:lnTo>
                      <a:lnTo>
                        <a:pt x="466635" y="772532"/>
                      </a:lnTo>
                      <a:lnTo>
                        <a:pt x="436895" y="745624"/>
                      </a:lnTo>
                      <a:lnTo>
                        <a:pt x="551607" y="722965"/>
                      </a:lnTo>
                      <a:lnTo>
                        <a:pt x="554439" y="728630"/>
                      </a:lnTo>
                      <a:lnTo>
                        <a:pt x="554439" y="730046"/>
                      </a:lnTo>
                      <a:lnTo>
                        <a:pt x="554439" y="721549"/>
                      </a:lnTo>
                      <a:lnTo>
                        <a:pt x="561520" y="711636"/>
                      </a:lnTo>
                      <a:lnTo>
                        <a:pt x="674816" y="792359"/>
                      </a:lnTo>
                      <a:lnTo>
                        <a:pt x="670566" y="849006"/>
                      </a:lnTo>
                      <a:lnTo>
                        <a:pt x="670566" y="849006"/>
                      </a:lnTo>
                      <a:lnTo>
                        <a:pt x="816435" y="1034527"/>
                      </a:lnTo>
                      <a:lnTo>
                        <a:pt x="1040193" y="1173314"/>
                      </a:lnTo>
                      <a:lnTo>
                        <a:pt x="994874" y="1255453"/>
                      </a:lnTo>
                      <a:lnTo>
                        <a:pt x="994874" y="1255453"/>
                      </a:lnTo>
                      <a:lnTo>
                        <a:pt x="996290" y="1256869"/>
                      </a:lnTo>
                      <a:lnTo>
                        <a:pt x="1043025" y="1173314"/>
                      </a:lnTo>
                      <a:lnTo>
                        <a:pt x="1043025" y="1173314"/>
                      </a:lnTo>
                      <a:lnTo>
                        <a:pt x="817851" y="1033111"/>
                      </a:lnTo>
                      <a:lnTo>
                        <a:pt x="671983" y="849006"/>
                      </a:lnTo>
                      <a:lnTo>
                        <a:pt x="676231" y="793775"/>
                      </a:lnTo>
                      <a:lnTo>
                        <a:pt x="816435" y="892908"/>
                      </a:lnTo>
                      <a:lnTo>
                        <a:pt x="816435" y="892908"/>
                      </a:lnTo>
                      <a:lnTo>
                        <a:pt x="817851" y="891492"/>
                      </a:lnTo>
                      <a:lnTo>
                        <a:pt x="677647" y="766867"/>
                      </a:lnTo>
                      <a:lnTo>
                        <a:pt x="684728" y="669150"/>
                      </a:lnTo>
                      <a:lnTo>
                        <a:pt x="793775" y="664901"/>
                      </a:lnTo>
                      <a:lnTo>
                        <a:pt x="817851" y="877330"/>
                      </a:lnTo>
                      <a:lnTo>
                        <a:pt x="817851" y="877330"/>
                      </a:lnTo>
                      <a:lnTo>
                        <a:pt x="824932" y="878746"/>
                      </a:lnTo>
                      <a:lnTo>
                        <a:pt x="815018" y="894324"/>
                      </a:lnTo>
                      <a:lnTo>
                        <a:pt x="815018" y="894324"/>
                      </a:lnTo>
                      <a:lnTo>
                        <a:pt x="867417" y="890076"/>
                      </a:lnTo>
                      <a:lnTo>
                        <a:pt x="949556" y="912735"/>
                      </a:lnTo>
                      <a:lnTo>
                        <a:pt x="976464" y="1006203"/>
                      </a:lnTo>
                      <a:lnTo>
                        <a:pt x="885828" y="1060019"/>
                      </a:lnTo>
                      <a:lnTo>
                        <a:pt x="885828" y="1060019"/>
                      </a:lnTo>
                      <a:lnTo>
                        <a:pt x="993459" y="1057186"/>
                      </a:lnTo>
                      <a:lnTo>
                        <a:pt x="993459" y="1057186"/>
                      </a:lnTo>
                      <a:lnTo>
                        <a:pt x="979297" y="1007620"/>
                      </a:lnTo>
                      <a:lnTo>
                        <a:pt x="1078430" y="949556"/>
                      </a:lnTo>
                      <a:lnTo>
                        <a:pt x="1137909" y="841925"/>
                      </a:lnTo>
                      <a:lnTo>
                        <a:pt x="1137909" y="841925"/>
                      </a:lnTo>
                      <a:lnTo>
                        <a:pt x="1118083" y="700306"/>
                      </a:lnTo>
                      <a:lnTo>
                        <a:pt x="1119499" y="687560"/>
                      </a:lnTo>
                      <a:lnTo>
                        <a:pt x="1181812" y="752705"/>
                      </a:lnTo>
                      <a:lnTo>
                        <a:pt x="1181812" y="752705"/>
                      </a:lnTo>
                      <a:lnTo>
                        <a:pt x="1184644" y="554439"/>
                      </a:lnTo>
                      <a:lnTo>
                        <a:pt x="1184644" y="554439"/>
                      </a:lnTo>
                      <a:lnTo>
                        <a:pt x="1147823" y="557271"/>
                      </a:lnTo>
                      <a:lnTo>
                        <a:pt x="1147823" y="557271"/>
                      </a:lnTo>
                      <a:close/>
                      <a:moveTo>
                        <a:pt x="901406" y="1057186"/>
                      </a:moveTo>
                      <a:lnTo>
                        <a:pt x="984961" y="1007620"/>
                      </a:lnTo>
                      <a:lnTo>
                        <a:pt x="997707" y="1054354"/>
                      </a:lnTo>
                      <a:lnTo>
                        <a:pt x="901406" y="1057186"/>
                      </a:lnTo>
                      <a:close/>
                      <a:moveTo>
                        <a:pt x="809354" y="878746"/>
                      </a:moveTo>
                      <a:lnTo>
                        <a:pt x="683312" y="789526"/>
                      </a:lnTo>
                      <a:lnTo>
                        <a:pt x="684728" y="768284"/>
                      </a:lnTo>
                      <a:lnTo>
                        <a:pt x="809354" y="878746"/>
                      </a:lnTo>
                      <a:close/>
                      <a:moveTo>
                        <a:pt x="984961" y="1004787"/>
                      </a:moveTo>
                      <a:lnTo>
                        <a:pt x="958054" y="912735"/>
                      </a:lnTo>
                      <a:lnTo>
                        <a:pt x="1081262" y="946723"/>
                      </a:lnTo>
                      <a:lnTo>
                        <a:pt x="1081262" y="946723"/>
                      </a:lnTo>
                      <a:lnTo>
                        <a:pt x="1120916" y="705971"/>
                      </a:lnTo>
                      <a:lnTo>
                        <a:pt x="1139326" y="840509"/>
                      </a:lnTo>
                      <a:lnTo>
                        <a:pt x="1079846" y="948140"/>
                      </a:lnTo>
                      <a:lnTo>
                        <a:pt x="984961" y="1004787"/>
                      </a:lnTo>
                      <a:close/>
                      <a:moveTo>
                        <a:pt x="123917" y="861752"/>
                      </a:moveTo>
                      <a:lnTo>
                        <a:pt x="105506" y="800856"/>
                      </a:lnTo>
                      <a:lnTo>
                        <a:pt x="220218" y="645075"/>
                      </a:lnTo>
                      <a:lnTo>
                        <a:pt x="244293" y="660653"/>
                      </a:lnTo>
                      <a:lnTo>
                        <a:pt x="275449" y="766867"/>
                      </a:lnTo>
                      <a:lnTo>
                        <a:pt x="174899" y="737127"/>
                      </a:lnTo>
                      <a:lnTo>
                        <a:pt x="173483" y="737127"/>
                      </a:lnTo>
                      <a:lnTo>
                        <a:pt x="255622" y="799439"/>
                      </a:lnTo>
                      <a:lnTo>
                        <a:pt x="123917" y="861752"/>
                      </a:lnTo>
                      <a:close/>
                      <a:moveTo>
                        <a:pt x="210304" y="536028"/>
                      </a:moveTo>
                      <a:lnTo>
                        <a:pt x="176316" y="615335"/>
                      </a:lnTo>
                      <a:lnTo>
                        <a:pt x="115420" y="578514"/>
                      </a:lnTo>
                      <a:lnTo>
                        <a:pt x="169235" y="536028"/>
                      </a:lnTo>
                      <a:lnTo>
                        <a:pt x="210304" y="536028"/>
                      </a:lnTo>
                      <a:close/>
                      <a:moveTo>
                        <a:pt x="82847" y="558687"/>
                      </a:moveTo>
                      <a:lnTo>
                        <a:pt x="92760" y="537444"/>
                      </a:lnTo>
                      <a:lnTo>
                        <a:pt x="166402" y="536028"/>
                      </a:lnTo>
                      <a:lnTo>
                        <a:pt x="114003" y="577098"/>
                      </a:lnTo>
                      <a:lnTo>
                        <a:pt x="82847" y="558687"/>
                      </a:lnTo>
                      <a:close/>
                      <a:moveTo>
                        <a:pt x="57356" y="538860"/>
                      </a:moveTo>
                      <a:lnTo>
                        <a:pt x="91345" y="538860"/>
                      </a:lnTo>
                      <a:lnTo>
                        <a:pt x="81431" y="558687"/>
                      </a:lnTo>
                      <a:lnTo>
                        <a:pt x="51691" y="540277"/>
                      </a:lnTo>
                      <a:lnTo>
                        <a:pt x="57356" y="538860"/>
                      </a:lnTo>
                      <a:close/>
                      <a:moveTo>
                        <a:pt x="91345" y="536028"/>
                      </a:moveTo>
                      <a:lnTo>
                        <a:pt x="64437" y="536028"/>
                      </a:lnTo>
                      <a:lnTo>
                        <a:pt x="94177" y="527531"/>
                      </a:lnTo>
                      <a:lnTo>
                        <a:pt x="91345" y="536028"/>
                      </a:lnTo>
                      <a:close/>
                      <a:moveTo>
                        <a:pt x="94177" y="371750"/>
                      </a:moveTo>
                      <a:lnTo>
                        <a:pt x="94177" y="371750"/>
                      </a:lnTo>
                      <a:lnTo>
                        <a:pt x="94177" y="371750"/>
                      </a:lnTo>
                      <a:lnTo>
                        <a:pt x="94177" y="371750"/>
                      </a:lnTo>
                      <a:close/>
                      <a:moveTo>
                        <a:pt x="601173" y="166402"/>
                      </a:moveTo>
                      <a:lnTo>
                        <a:pt x="602589" y="155073"/>
                      </a:lnTo>
                      <a:lnTo>
                        <a:pt x="656404" y="163570"/>
                      </a:lnTo>
                      <a:lnTo>
                        <a:pt x="601173" y="166402"/>
                      </a:lnTo>
                      <a:close/>
                      <a:moveTo>
                        <a:pt x="602589" y="153656"/>
                      </a:moveTo>
                      <a:lnTo>
                        <a:pt x="612503" y="47442"/>
                      </a:lnTo>
                      <a:lnTo>
                        <a:pt x="720133" y="160737"/>
                      </a:lnTo>
                      <a:lnTo>
                        <a:pt x="666318" y="163570"/>
                      </a:lnTo>
                      <a:lnTo>
                        <a:pt x="602589" y="153656"/>
                      </a:lnTo>
                      <a:close/>
                      <a:moveTo>
                        <a:pt x="781030" y="385912"/>
                      </a:moveTo>
                      <a:lnTo>
                        <a:pt x="857504" y="272617"/>
                      </a:lnTo>
                      <a:lnTo>
                        <a:pt x="955221" y="370334"/>
                      </a:lnTo>
                      <a:lnTo>
                        <a:pt x="949556" y="373166"/>
                      </a:lnTo>
                      <a:lnTo>
                        <a:pt x="781030" y="385912"/>
                      </a:lnTo>
                      <a:close/>
                      <a:moveTo>
                        <a:pt x="841926" y="509120"/>
                      </a:moveTo>
                      <a:lnTo>
                        <a:pt x="783862" y="500623"/>
                      </a:lnTo>
                      <a:lnTo>
                        <a:pt x="772532" y="397241"/>
                      </a:lnTo>
                      <a:lnTo>
                        <a:pt x="772532" y="397241"/>
                      </a:lnTo>
                      <a:lnTo>
                        <a:pt x="779613" y="387328"/>
                      </a:lnTo>
                      <a:lnTo>
                        <a:pt x="942475" y="374582"/>
                      </a:lnTo>
                      <a:lnTo>
                        <a:pt x="819266" y="428398"/>
                      </a:lnTo>
                      <a:lnTo>
                        <a:pt x="819266" y="428398"/>
                      </a:lnTo>
                      <a:lnTo>
                        <a:pt x="841926" y="509120"/>
                      </a:lnTo>
                      <a:close/>
                      <a:moveTo>
                        <a:pt x="1119499" y="676231"/>
                      </a:moveTo>
                      <a:lnTo>
                        <a:pt x="1122332" y="698890"/>
                      </a:lnTo>
                      <a:lnTo>
                        <a:pt x="1081262" y="943891"/>
                      </a:lnTo>
                      <a:lnTo>
                        <a:pt x="958054" y="909903"/>
                      </a:lnTo>
                      <a:lnTo>
                        <a:pt x="949556" y="881579"/>
                      </a:lnTo>
                      <a:lnTo>
                        <a:pt x="1017533" y="809353"/>
                      </a:lnTo>
                      <a:lnTo>
                        <a:pt x="1017533" y="809353"/>
                      </a:lnTo>
                      <a:lnTo>
                        <a:pt x="1017533" y="809353"/>
                      </a:lnTo>
                      <a:lnTo>
                        <a:pt x="1077013" y="858920"/>
                      </a:lnTo>
                      <a:lnTo>
                        <a:pt x="1077013" y="858920"/>
                      </a:lnTo>
                      <a:lnTo>
                        <a:pt x="1109586" y="553022"/>
                      </a:lnTo>
                      <a:lnTo>
                        <a:pt x="1135078" y="557271"/>
                      </a:lnTo>
                      <a:lnTo>
                        <a:pt x="1144990" y="560103"/>
                      </a:lnTo>
                      <a:lnTo>
                        <a:pt x="1123748" y="684728"/>
                      </a:lnTo>
                      <a:lnTo>
                        <a:pt x="1119499" y="676231"/>
                      </a:lnTo>
                      <a:lnTo>
                        <a:pt x="1119499" y="676231"/>
                      </a:lnTo>
                      <a:close/>
                      <a:moveTo>
                        <a:pt x="833428" y="659237"/>
                      </a:moveTo>
                      <a:lnTo>
                        <a:pt x="833428" y="659237"/>
                      </a:lnTo>
                      <a:lnTo>
                        <a:pt x="802273" y="660653"/>
                      </a:lnTo>
                      <a:lnTo>
                        <a:pt x="798024" y="628080"/>
                      </a:lnTo>
                      <a:lnTo>
                        <a:pt x="898574" y="710220"/>
                      </a:lnTo>
                      <a:lnTo>
                        <a:pt x="946724" y="880163"/>
                      </a:lnTo>
                      <a:lnTo>
                        <a:pt x="946724" y="881579"/>
                      </a:lnTo>
                      <a:lnTo>
                        <a:pt x="874498" y="887243"/>
                      </a:lnTo>
                      <a:lnTo>
                        <a:pt x="834845" y="875914"/>
                      </a:lnTo>
                      <a:lnTo>
                        <a:pt x="905655" y="761203"/>
                      </a:lnTo>
                      <a:lnTo>
                        <a:pt x="905655" y="761203"/>
                      </a:lnTo>
                      <a:lnTo>
                        <a:pt x="833428" y="659237"/>
                      </a:lnTo>
                      <a:close/>
                      <a:moveTo>
                        <a:pt x="75766" y="441143"/>
                      </a:moveTo>
                      <a:lnTo>
                        <a:pt x="138079" y="408571"/>
                      </a:lnTo>
                      <a:lnTo>
                        <a:pt x="143744" y="409987"/>
                      </a:lnTo>
                      <a:lnTo>
                        <a:pt x="147992" y="412820"/>
                      </a:lnTo>
                      <a:lnTo>
                        <a:pt x="136663" y="436895"/>
                      </a:lnTo>
                      <a:lnTo>
                        <a:pt x="129582" y="438311"/>
                      </a:lnTo>
                      <a:lnTo>
                        <a:pt x="75766" y="442560"/>
                      </a:lnTo>
                      <a:lnTo>
                        <a:pt x="75766" y="441143"/>
                      </a:lnTo>
                      <a:close/>
                      <a:moveTo>
                        <a:pt x="459554" y="198975"/>
                      </a:moveTo>
                      <a:lnTo>
                        <a:pt x="459554" y="198975"/>
                      </a:lnTo>
                      <a:lnTo>
                        <a:pt x="514785" y="140911"/>
                      </a:lnTo>
                      <a:lnTo>
                        <a:pt x="582763" y="150824"/>
                      </a:lnTo>
                      <a:lnTo>
                        <a:pt x="579931" y="166402"/>
                      </a:lnTo>
                      <a:lnTo>
                        <a:pt x="526115" y="169235"/>
                      </a:lnTo>
                      <a:lnTo>
                        <a:pt x="460970" y="200391"/>
                      </a:lnTo>
                      <a:lnTo>
                        <a:pt x="443976" y="215969"/>
                      </a:lnTo>
                      <a:lnTo>
                        <a:pt x="323599" y="218801"/>
                      </a:lnTo>
                      <a:lnTo>
                        <a:pt x="395826" y="128165"/>
                      </a:lnTo>
                      <a:lnTo>
                        <a:pt x="402907" y="123917"/>
                      </a:lnTo>
                      <a:lnTo>
                        <a:pt x="459554" y="198975"/>
                      </a:lnTo>
                      <a:close/>
                      <a:moveTo>
                        <a:pt x="558688" y="669150"/>
                      </a:moveTo>
                      <a:lnTo>
                        <a:pt x="558688" y="700306"/>
                      </a:lnTo>
                      <a:lnTo>
                        <a:pt x="544526" y="690393"/>
                      </a:lnTo>
                      <a:lnTo>
                        <a:pt x="502040" y="604005"/>
                      </a:lnTo>
                      <a:lnTo>
                        <a:pt x="574265" y="667734"/>
                      </a:lnTo>
                      <a:lnTo>
                        <a:pt x="558688" y="669150"/>
                      </a:lnTo>
                      <a:lnTo>
                        <a:pt x="558688" y="669150"/>
                      </a:lnTo>
                      <a:close/>
                      <a:moveTo>
                        <a:pt x="230131" y="492126"/>
                      </a:moveTo>
                      <a:lnTo>
                        <a:pt x="211721" y="534612"/>
                      </a:lnTo>
                      <a:lnTo>
                        <a:pt x="173483" y="534612"/>
                      </a:lnTo>
                      <a:lnTo>
                        <a:pt x="228715" y="492126"/>
                      </a:lnTo>
                      <a:lnTo>
                        <a:pt x="230131" y="492126"/>
                      </a:lnTo>
                      <a:close/>
                      <a:moveTo>
                        <a:pt x="169235" y="426981"/>
                      </a:moveTo>
                      <a:lnTo>
                        <a:pt x="139495" y="435479"/>
                      </a:lnTo>
                      <a:lnTo>
                        <a:pt x="149408" y="412820"/>
                      </a:lnTo>
                      <a:lnTo>
                        <a:pt x="169235" y="426981"/>
                      </a:lnTo>
                      <a:close/>
                      <a:moveTo>
                        <a:pt x="150825" y="409987"/>
                      </a:moveTo>
                      <a:lnTo>
                        <a:pt x="150825" y="409987"/>
                      </a:lnTo>
                      <a:lnTo>
                        <a:pt x="147992" y="409987"/>
                      </a:lnTo>
                      <a:lnTo>
                        <a:pt x="150825" y="409987"/>
                      </a:lnTo>
                      <a:close/>
                      <a:moveTo>
                        <a:pt x="697474" y="544525"/>
                      </a:moveTo>
                      <a:lnTo>
                        <a:pt x="693226" y="612503"/>
                      </a:lnTo>
                      <a:lnTo>
                        <a:pt x="633746" y="608254"/>
                      </a:lnTo>
                      <a:lnTo>
                        <a:pt x="683312" y="531780"/>
                      </a:lnTo>
                      <a:lnTo>
                        <a:pt x="697474" y="544525"/>
                      </a:lnTo>
                      <a:close/>
                      <a:moveTo>
                        <a:pt x="402907" y="751289"/>
                      </a:moveTo>
                      <a:lnTo>
                        <a:pt x="247126" y="657820"/>
                      </a:lnTo>
                      <a:lnTo>
                        <a:pt x="237212" y="625248"/>
                      </a:lnTo>
                      <a:lnTo>
                        <a:pt x="237212" y="625248"/>
                      </a:lnTo>
                      <a:lnTo>
                        <a:pt x="237212" y="625248"/>
                      </a:lnTo>
                      <a:lnTo>
                        <a:pt x="235796" y="536028"/>
                      </a:lnTo>
                      <a:lnTo>
                        <a:pt x="320768" y="534612"/>
                      </a:lnTo>
                      <a:lnTo>
                        <a:pt x="367502" y="567184"/>
                      </a:lnTo>
                      <a:lnTo>
                        <a:pt x="323599" y="639410"/>
                      </a:lnTo>
                      <a:lnTo>
                        <a:pt x="323599" y="639410"/>
                      </a:lnTo>
                      <a:lnTo>
                        <a:pt x="411403" y="718717"/>
                      </a:lnTo>
                      <a:lnTo>
                        <a:pt x="402907" y="751289"/>
                      </a:lnTo>
                      <a:lnTo>
                        <a:pt x="402907" y="751289"/>
                      </a:lnTo>
                      <a:close/>
                      <a:moveTo>
                        <a:pt x="228715" y="629497"/>
                      </a:moveTo>
                      <a:lnTo>
                        <a:pt x="220218" y="640826"/>
                      </a:lnTo>
                      <a:lnTo>
                        <a:pt x="213137" y="636578"/>
                      </a:lnTo>
                      <a:lnTo>
                        <a:pt x="228715" y="629497"/>
                      </a:lnTo>
                      <a:close/>
                      <a:moveTo>
                        <a:pt x="153656" y="400074"/>
                      </a:moveTo>
                      <a:lnTo>
                        <a:pt x="150825" y="407155"/>
                      </a:lnTo>
                      <a:lnTo>
                        <a:pt x="145160" y="405739"/>
                      </a:lnTo>
                      <a:lnTo>
                        <a:pt x="143744" y="404322"/>
                      </a:lnTo>
                      <a:lnTo>
                        <a:pt x="153656" y="400074"/>
                      </a:lnTo>
                      <a:close/>
                      <a:moveTo>
                        <a:pt x="152241" y="409987"/>
                      </a:moveTo>
                      <a:lnTo>
                        <a:pt x="203223" y="417068"/>
                      </a:lnTo>
                      <a:lnTo>
                        <a:pt x="172068" y="425565"/>
                      </a:lnTo>
                      <a:lnTo>
                        <a:pt x="152241" y="409987"/>
                      </a:lnTo>
                      <a:lnTo>
                        <a:pt x="152241" y="409987"/>
                      </a:lnTo>
                      <a:close/>
                      <a:moveTo>
                        <a:pt x="771116" y="391577"/>
                      </a:moveTo>
                      <a:lnTo>
                        <a:pt x="771116" y="391577"/>
                      </a:lnTo>
                      <a:lnTo>
                        <a:pt x="771116" y="391577"/>
                      </a:lnTo>
                      <a:lnTo>
                        <a:pt x="768284" y="388744"/>
                      </a:lnTo>
                      <a:lnTo>
                        <a:pt x="776781" y="388744"/>
                      </a:lnTo>
                      <a:lnTo>
                        <a:pt x="772532" y="395825"/>
                      </a:lnTo>
                      <a:lnTo>
                        <a:pt x="772532" y="394409"/>
                      </a:lnTo>
                      <a:lnTo>
                        <a:pt x="771116" y="391577"/>
                      </a:lnTo>
                      <a:close/>
                      <a:moveTo>
                        <a:pt x="710220" y="490710"/>
                      </a:moveTo>
                      <a:lnTo>
                        <a:pt x="771116" y="397241"/>
                      </a:lnTo>
                      <a:lnTo>
                        <a:pt x="783862" y="500623"/>
                      </a:lnTo>
                      <a:lnTo>
                        <a:pt x="710220" y="490710"/>
                      </a:lnTo>
                      <a:close/>
                      <a:moveTo>
                        <a:pt x="739960" y="528947"/>
                      </a:moveTo>
                      <a:lnTo>
                        <a:pt x="785278" y="528947"/>
                      </a:lnTo>
                      <a:lnTo>
                        <a:pt x="789527" y="564352"/>
                      </a:lnTo>
                      <a:lnTo>
                        <a:pt x="739960" y="528947"/>
                      </a:lnTo>
                      <a:close/>
                      <a:moveTo>
                        <a:pt x="698890" y="528947"/>
                      </a:moveTo>
                      <a:lnTo>
                        <a:pt x="697474" y="541693"/>
                      </a:lnTo>
                      <a:lnTo>
                        <a:pt x="683312" y="530363"/>
                      </a:lnTo>
                      <a:lnTo>
                        <a:pt x="683312" y="528947"/>
                      </a:lnTo>
                      <a:lnTo>
                        <a:pt x="698890" y="528947"/>
                      </a:lnTo>
                      <a:close/>
                      <a:moveTo>
                        <a:pt x="686145" y="527531"/>
                      </a:moveTo>
                      <a:lnTo>
                        <a:pt x="700307" y="504872"/>
                      </a:lnTo>
                      <a:lnTo>
                        <a:pt x="698890" y="527531"/>
                      </a:lnTo>
                      <a:lnTo>
                        <a:pt x="686145" y="527531"/>
                      </a:lnTo>
                      <a:close/>
                      <a:moveTo>
                        <a:pt x="646492" y="275449"/>
                      </a:moveTo>
                      <a:lnTo>
                        <a:pt x="667735" y="245709"/>
                      </a:lnTo>
                      <a:lnTo>
                        <a:pt x="683312" y="266952"/>
                      </a:lnTo>
                      <a:lnTo>
                        <a:pt x="646492" y="275449"/>
                      </a:lnTo>
                      <a:close/>
                      <a:moveTo>
                        <a:pt x="732879" y="526115"/>
                      </a:moveTo>
                      <a:lnTo>
                        <a:pt x="700307" y="526115"/>
                      </a:lnTo>
                      <a:lnTo>
                        <a:pt x="701723" y="504872"/>
                      </a:lnTo>
                      <a:lnTo>
                        <a:pt x="732879" y="526115"/>
                      </a:lnTo>
                      <a:close/>
                      <a:moveTo>
                        <a:pt x="705971" y="492126"/>
                      </a:moveTo>
                      <a:lnTo>
                        <a:pt x="683312" y="527531"/>
                      </a:lnTo>
                      <a:lnTo>
                        <a:pt x="680480" y="527531"/>
                      </a:lnTo>
                      <a:lnTo>
                        <a:pt x="622416" y="479380"/>
                      </a:lnTo>
                      <a:lnTo>
                        <a:pt x="705971" y="492126"/>
                      </a:lnTo>
                      <a:close/>
                      <a:moveTo>
                        <a:pt x="588427" y="313686"/>
                      </a:moveTo>
                      <a:lnTo>
                        <a:pt x="623832" y="303773"/>
                      </a:lnTo>
                      <a:lnTo>
                        <a:pt x="584179" y="357588"/>
                      </a:lnTo>
                      <a:lnTo>
                        <a:pt x="588427" y="313686"/>
                      </a:lnTo>
                      <a:close/>
                      <a:moveTo>
                        <a:pt x="625249" y="300941"/>
                      </a:moveTo>
                      <a:lnTo>
                        <a:pt x="588427" y="310854"/>
                      </a:lnTo>
                      <a:lnTo>
                        <a:pt x="589844" y="289611"/>
                      </a:lnTo>
                      <a:lnTo>
                        <a:pt x="640827" y="278281"/>
                      </a:lnTo>
                      <a:lnTo>
                        <a:pt x="625249" y="300941"/>
                      </a:lnTo>
                      <a:close/>
                      <a:moveTo>
                        <a:pt x="547358" y="322183"/>
                      </a:moveTo>
                      <a:lnTo>
                        <a:pt x="553023" y="296692"/>
                      </a:lnTo>
                      <a:lnTo>
                        <a:pt x="588427" y="289611"/>
                      </a:lnTo>
                      <a:lnTo>
                        <a:pt x="587012" y="310854"/>
                      </a:lnTo>
                      <a:lnTo>
                        <a:pt x="547358" y="322183"/>
                      </a:lnTo>
                      <a:close/>
                      <a:moveTo>
                        <a:pt x="339178" y="421317"/>
                      </a:moveTo>
                      <a:lnTo>
                        <a:pt x="334930" y="412820"/>
                      </a:lnTo>
                      <a:lnTo>
                        <a:pt x="349092" y="421317"/>
                      </a:lnTo>
                      <a:lnTo>
                        <a:pt x="339178" y="421317"/>
                      </a:lnTo>
                      <a:close/>
                      <a:moveTo>
                        <a:pt x="340594" y="424149"/>
                      </a:moveTo>
                      <a:lnTo>
                        <a:pt x="353340" y="422733"/>
                      </a:lnTo>
                      <a:lnTo>
                        <a:pt x="388745" y="442560"/>
                      </a:lnTo>
                      <a:lnTo>
                        <a:pt x="347675" y="436895"/>
                      </a:lnTo>
                      <a:lnTo>
                        <a:pt x="340594" y="424149"/>
                      </a:lnTo>
                      <a:close/>
                      <a:moveTo>
                        <a:pt x="442560" y="452473"/>
                      </a:moveTo>
                      <a:lnTo>
                        <a:pt x="514785" y="462386"/>
                      </a:lnTo>
                      <a:lnTo>
                        <a:pt x="504873" y="506288"/>
                      </a:lnTo>
                      <a:lnTo>
                        <a:pt x="442560" y="452473"/>
                      </a:lnTo>
                      <a:close/>
                      <a:moveTo>
                        <a:pt x="429814" y="465218"/>
                      </a:moveTo>
                      <a:lnTo>
                        <a:pt x="397242" y="446808"/>
                      </a:lnTo>
                      <a:lnTo>
                        <a:pt x="436895" y="452473"/>
                      </a:lnTo>
                      <a:lnTo>
                        <a:pt x="429814" y="465218"/>
                      </a:lnTo>
                      <a:close/>
                      <a:moveTo>
                        <a:pt x="431230" y="466635"/>
                      </a:moveTo>
                      <a:lnTo>
                        <a:pt x="439727" y="453889"/>
                      </a:lnTo>
                      <a:lnTo>
                        <a:pt x="502040" y="507704"/>
                      </a:lnTo>
                      <a:lnTo>
                        <a:pt x="431230" y="466635"/>
                      </a:lnTo>
                      <a:close/>
                      <a:moveTo>
                        <a:pt x="465219" y="411403"/>
                      </a:moveTo>
                      <a:lnTo>
                        <a:pt x="489294" y="373166"/>
                      </a:lnTo>
                      <a:lnTo>
                        <a:pt x="527531" y="404322"/>
                      </a:lnTo>
                      <a:lnTo>
                        <a:pt x="527531" y="405739"/>
                      </a:lnTo>
                      <a:lnTo>
                        <a:pt x="465219" y="411403"/>
                      </a:lnTo>
                      <a:close/>
                      <a:moveTo>
                        <a:pt x="438311" y="451056"/>
                      </a:moveTo>
                      <a:lnTo>
                        <a:pt x="401490" y="418484"/>
                      </a:lnTo>
                      <a:lnTo>
                        <a:pt x="460970" y="414236"/>
                      </a:lnTo>
                      <a:lnTo>
                        <a:pt x="438311" y="451056"/>
                      </a:lnTo>
                      <a:close/>
                      <a:moveTo>
                        <a:pt x="435479" y="449641"/>
                      </a:moveTo>
                      <a:lnTo>
                        <a:pt x="392993" y="443975"/>
                      </a:lnTo>
                      <a:lnTo>
                        <a:pt x="356172" y="422733"/>
                      </a:lnTo>
                      <a:lnTo>
                        <a:pt x="398658" y="419901"/>
                      </a:lnTo>
                      <a:lnTo>
                        <a:pt x="435479" y="449641"/>
                      </a:lnTo>
                      <a:close/>
                      <a:moveTo>
                        <a:pt x="392993" y="445392"/>
                      </a:moveTo>
                      <a:lnTo>
                        <a:pt x="429814" y="466635"/>
                      </a:lnTo>
                      <a:lnTo>
                        <a:pt x="390161" y="531780"/>
                      </a:lnTo>
                      <a:lnTo>
                        <a:pt x="390161" y="531780"/>
                      </a:lnTo>
                      <a:lnTo>
                        <a:pt x="349092" y="439727"/>
                      </a:lnTo>
                      <a:lnTo>
                        <a:pt x="392993" y="445392"/>
                      </a:lnTo>
                      <a:close/>
                      <a:moveTo>
                        <a:pt x="431230" y="468051"/>
                      </a:moveTo>
                      <a:lnTo>
                        <a:pt x="506288" y="511953"/>
                      </a:lnTo>
                      <a:lnTo>
                        <a:pt x="504873" y="530363"/>
                      </a:lnTo>
                      <a:lnTo>
                        <a:pt x="392993" y="531780"/>
                      </a:lnTo>
                      <a:lnTo>
                        <a:pt x="431230" y="468051"/>
                      </a:lnTo>
                      <a:close/>
                      <a:moveTo>
                        <a:pt x="441144" y="451056"/>
                      </a:moveTo>
                      <a:lnTo>
                        <a:pt x="463803" y="414236"/>
                      </a:lnTo>
                      <a:lnTo>
                        <a:pt x="526115" y="408571"/>
                      </a:lnTo>
                      <a:lnTo>
                        <a:pt x="514785" y="460970"/>
                      </a:lnTo>
                      <a:lnTo>
                        <a:pt x="441144" y="451056"/>
                      </a:lnTo>
                      <a:close/>
                      <a:moveTo>
                        <a:pt x="285363" y="428398"/>
                      </a:moveTo>
                      <a:lnTo>
                        <a:pt x="339178" y="424149"/>
                      </a:lnTo>
                      <a:lnTo>
                        <a:pt x="344842" y="436895"/>
                      </a:lnTo>
                      <a:lnTo>
                        <a:pt x="285363" y="428398"/>
                      </a:lnTo>
                      <a:close/>
                      <a:moveTo>
                        <a:pt x="516202" y="462386"/>
                      </a:moveTo>
                      <a:lnTo>
                        <a:pt x="528947" y="408571"/>
                      </a:lnTo>
                      <a:lnTo>
                        <a:pt x="531780" y="408571"/>
                      </a:lnTo>
                      <a:lnTo>
                        <a:pt x="615335" y="476548"/>
                      </a:lnTo>
                      <a:lnTo>
                        <a:pt x="516202" y="462386"/>
                      </a:lnTo>
                      <a:close/>
                      <a:moveTo>
                        <a:pt x="528947" y="405739"/>
                      </a:moveTo>
                      <a:lnTo>
                        <a:pt x="528947" y="405739"/>
                      </a:lnTo>
                      <a:lnTo>
                        <a:pt x="528947" y="405739"/>
                      </a:lnTo>
                      <a:lnTo>
                        <a:pt x="528947" y="405739"/>
                      </a:lnTo>
                      <a:close/>
                      <a:moveTo>
                        <a:pt x="544526" y="325016"/>
                      </a:moveTo>
                      <a:lnTo>
                        <a:pt x="527531" y="401490"/>
                      </a:lnTo>
                      <a:lnTo>
                        <a:pt x="487878" y="368918"/>
                      </a:lnTo>
                      <a:lnTo>
                        <a:pt x="487878" y="368918"/>
                      </a:lnTo>
                      <a:lnTo>
                        <a:pt x="462387" y="411403"/>
                      </a:lnTo>
                      <a:lnTo>
                        <a:pt x="400074" y="417068"/>
                      </a:lnTo>
                      <a:lnTo>
                        <a:pt x="356172" y="378831"/>
                      </a:lnTo>
                      <a:lnTo>
                        <a:pt x="544526" y="325016"/>
                      </a:lnTo>
                      <a:close/>
                      <a:moveTo>
                        <a:pt x="506288" y="530363"/>
                      </a:moveTo>
                      <a:lnTo>
                        <a:pt x="507704" y="511953"/>
                      </a:lnTo>
                      <a:lnTo>
                        <a:pt x="507704" y="511953"/>
                      </a:lnTo>
                      <a:lnTo>
                        <a:pt x="506288" y="510537"/>
                      </a:lnTo>
                      <a:lnTo>
                        <a:pt x="516202" y="463803"/>
                      </a:lnTo>
                      <a:lnTo>
                        <a:pt x="618168" y="479380"/>
                      </a:lnTo>
                      <a:lnTo>
                        <a:pt x="677647" y="527531"/>
                      </a:lnTo>
                      <a:lnTo>
                        <a:pt x="506288" y="530363"/>
                      </a:lnTo>
                      <a:close/>
                      <a:moveTo>
                        <a:pt x="387328" y="533196"/>
                      </a:moveTo>
                      <a:lnTo>
                        <a:pt x="387328" y="533196"/>
                      </a:lnTo>
                      <a:lnTo>
                        <a:pt x="367502" y="565768"/>
                      </a:lnTo>
                      <a:lnTo>
                        <a:pt x="323599" y="534612"/>
                      </a:lnTo>
                      <a:lnTo>
                        <a:pt x="387328" y="533196"/>
                      </a:lnTo>
                      <a:close/>
                      <a:moveTo>
                        <a:pt x="353340" y="419901"/>
                      </a:moveTo>
                      <a:lnTo>
                        <a:pt x="332097" y="407155"/>
                      </a:lnTo>
                      <a:lnTo>
                        <a:pt x="332097" y="407155"/>
                      </a:lnTo>
                      <a:lnTo>
                        <a:pt x="339178" y="421317"/>
                      </a:lnTo>
                      <a:lnTo>
                        <a:pt x="276865" y="426981"/>
                      </a:lnTo>
                      <a:lnTo>
                        <a:pt x="214553" y="418484"/>
                      </a:lnTo>
                      <a:lnTo>
                        <a:pt x="354756" y="380247"/>
                      </a:lnTo>
                      <a:lnTo>
                        <a:pt x="398658" y="418484"/>
                      </a:lnTo>
                      <a:lnTo>
                        <a:pt x="353340" y="419901"/>
                      </a:lnTo>
                      <a:close/>
                      <a:moveTo>
                        <a:pt x="618168" y="476548"/>
                      </a:moveTo>
                      <a:lnTo>
                        <a:pt x="534612" y="407155"/>
                      </a:lnTo>
                      <a:lnTo>
                        <a:pt x="765451" y="388744"/>
                      </a:lnTo>
                      <a:lnTo>
                        <a:pt x="768284" y="394409"/>
                      </a:lnTo>
                      <a:lnTo>
                        <a:pt x="705971" y="490710"/>
                      </a:lnTo>
                      <a:lnTo>
                        <a:pt x="618168" y="476548"/>
                      </a:lnTo>
                      <a:close/>
                      <a:moveTo>
                        <a:pt x="531780" y="405739"/>
                      </a:moveTo>
                      <a:lnTo>
                        <a:pt x="528947" y="402906"/>
                      </a:lnTo>
                      <a:lnTo>
                        <a:pt x="545942" y="323599"/>
                      </a:lnTo>
                      <a:lnTo>
                        <a:pt x="584179" y="312270"/>
                      </a:lnTo>
                      <a:lnTo>
                        <a:pt x="579931" y="363253"/>
                      </a:lnTo>
                      <a:lnTo>
                        <a:pt x="625249" y="300941"/>
                      </a:lnTo>
                      <a:lnTo>
                        <a:pt x="691809" y="282530"/>
                      </a:lnTo>
                      <a:lnTo>
                        <a:pt x="762619" y="385912"/>
                      </a:lnTo>
                      <a:lnTo>
                        <a:pt x="531780" y="405739"/>
                      </a:lnTo>
                      <a:close/>
                      <a:moveTo>
                        <a:pt x="629497" y="299524"/>
                      </a:moveTo>
                      <a:lnTo>
                        <a:pt x="645075" y="278281"/>
                      </a:lnTo>
                      <a:lnTo>
                        <a:pt x="684728" y="269784"/>
                      </a:lnTo>
                      <a:lnTo>
                        <a:pt x="693226" y="282530"/>
                      </a:lnTo>
                      <a:lnTo>
                        <a:pt x="629497" y="299524"/>
                      </a:lnTo>
                      <a:close/>
                      <a:moveTo>
                        <a:pt x="588427" y="288194"/>
                      </a:moveTo>
                      <a:lnTo>
                        <a:pt x="554439" y="295275"/>
                      </a:lnTo>
                      <a:lnTo>
                        <a:pt x="571433" y="217385"/>
                      </a:lnTo>
                      <a:lnTo>
                        <a:pt x="595508" y="217385"/>
                      </a:lnTo>
                      <a:lnTo>
                        <a:pt x="588427" y="288194"/>
                      </a:lnTo>
                      <a:close/>
                      <a:moveTo>
                        <a:pt x="463803" y="203223"/>
                      </a:moveTo>
                      <a:lnTo>
                        <a:pt x="527531" y="172067"/>
                      </a:lnTo>
                      <a:lnTo>
                        <a:pt x="579931" y="169235"/>
                      </a:lnTo>
                      <a:lnTo>
                        <a:pt x="570017" y="214553"/>
                      </a:lnTo>
                      <a:lnTo>
                        <a:pt x="449641" y="217385"/>
                      </a:lnTo>
                      <a:lnTo>
                        <a:pt x="463803" y="203223"/>
                      </a:lnTo>
                      <a:close/>
                      <a:moveTo>
                        <a:pt x="568601" y="217385"/>
                      </a:moveTo>
                      <a:lnTo>
                        <a:pt x="551607" y="295275"/>
                      </a:lnTo>
                      <a:lnTo>
                        <a:pt x="319351" y="343426"/>
                      </a:lnTo>
                      <a:lnTo>
                        <a:pt x="446808" y="220218"/>
                      </a:lnTo>
                      <a:lnTo>
                        <a:pt x="568601" y="217385"/>
                      </a:lnTo>
                      <a:close/>
                      <a:moveTo>
                        <a:pt x="545942" y="323599"/>
                      </a:moveTo>
                      <a:lnTo>
                        <a:pt x="354756" y="375999"/>
                      </a:lnTo>
                      <a:lnTo>
                        <a:pt x="320768" y="346258"/>
                      </a:lnTo>
                      <a:lnTo>
                        <a:pt x="551607" y="298108"/>
                      </a:lnTo>
                      <a:lnTo>
                        <a:pt x="545942" y="323599"/>
                      </a:lnTo>
                      <a:close/>
                      <a:moveTo>
                        <a:pt x="174899" y="428398"/>
                      </a:moveTo>
                      <a:lnTo>
                        <a:pt x="208888" y="418484"/>
                      </a:lnTo>
                      <a:lnTo>
                        <a:pt x="266952" y="426981"/>
                      </a:lnTo>
                      <a:lnTo>
                        <a:pt x="183397" y="434062"/>
                      </a:lnTo>
                      <a:lnTo>
                        <a:pt x="174899" y="428398"/>
                      </a:lnTo>
                      <a:close/>
                      <a:moveTo>
                        <a:pt x="275449" y="428398"/>
                      </a:moveTo>
                      <a:lnTo>
                        <a:pt x="344842" y="438311"/>
                      </a:lnTo>
                      <a:lnTo>
                        <a:pt x="385912" y="531780"/>
                      </a:lnTo>
                      <a:lnTo>
                        <a:pt x="320768" y="533196"/>
                      </a:lnTo>
                      <a:lnTo>
                        <a:pt x="184813" y="436895"/>
                      </a:lnTo>
                      <a:lnTo>
                        <a:pt x="275449" y="428398"/>
                      </a:lnTo>
                      <a:close/>
                      <a:moveTo>
                        <a:pt x="370334" y="567184"/>
                      </a:moveTo>
                      <a:lnTo>
                        <a:pt x="388745" y="536028"/>
                      </a:lnTo>
                      <a:lnTo>
                        <a:pt x="418484" y="601173"/>
                      </a:lnTo>
                      <a:lnTo>
                        <a:pt x="370334" y="567184"/>
                      </a:lnTo>
                      <a:close/>
                      <a:moveTo>
                        <a:pt x="390161" y="534612"/>
                      </a:moveTo>
                      <a:lnTo>
                        <a:pt x="390161" y="534612"/>
                      </a:lnTo>
                      <a:lnTo>
                        <a:pt x="503456" y="533196"/>
                      </a:lnTo>
                      <a:lnTo>
                        <a:pt x="499207" y="599756"/>
                      </a:lnTo>
                      <a:lnTo>
                        <a:pt x="496375" y="599756"/>
                      </a:lnTo>
                      <a:lnTo>
                        <a:pt x="496375" y="599756"/>
                      </a:lnTo>
                      <a:lnTo>
                        <a:pt x="499207" y="602589"/>
                      </a:lnTo>
                      <a:lnTo>
                        <a:pt x="499207" y="604005"/>
                      </a:lnTo>
                      <a:lnTo>
                        <a:pt x="499207" y="604005"/>
                      </a:lnTo>
                      <a:lnTo>
                        <a:pt x="541693" y="690393"/>
                      </a:lnTo>
                      <a:lnTo>
                        <a:pt x="421317" y="605422"/>
                      </a:lnTo>
                      <a:lnTo>
                        <a:pt x="390161" y="534612"/>
                      </a:lnTo>
                      <a:close/>
                      <a:moveTo>
                        <a:pt x="502040" y="598341"/>
                      </a:moveTo>
                      <a:lnTo>
                        <a:pt x="506288" y="531780"/>
                      </a:lnTo>
                      <a:lnTo>
                        <a:pt x="680480" y="528947"/>
                      </a:lnTo>
                      <a:lnTo>
                        <a:pt x="681897" y="530363"/>
                      </a:lnTo>
                      <a:lnTo>
                        <a:pt x="630913" y="608254"/>
                      </a:lnTo>
                      <a:lnTo>
                        <a:pt x="502040" y="598341"/>
                      </a:lnTo>
                      <a:close/>
                      <a:moveTo>
                        <a:pt x="700307" y="528947"/>
                      </a:moveTo>
                      <a:lnTo>
                        <a:pt x="735712" y="528947"/>
                      </a:lnTo>
                      <a:lnTo>
                        <a:pt x="789527" y="565768"/>
                      </a:lnTo>
                      <a:lnTo>
                        <a:pt x="795192" y="620999"/>
                      </a:lnTo>
                      <a:lnTo>
                        <a:pt x="792359" y="620999"/>
                      </a:lnTo>
                      <a:lnTo>
                        <a:pt x="698890" y="544525"/>
                      </a:lnTo>
                      <a:lnTo>
                        <a:pt x="700307" y="528947"/>
                      </a:lnTo>
                      <a:close/>
                      <a:moveTo>
                        <a:pt x="737127" y="526115"/>
                      </a:moveTo>
                      <a:lnTo>
                        <a:pt x="701723" y="502039"/>
                      </a:lnTo>
                      <a:lnTo>
                        <a:pt x="708804" y="492126"/>
                      </a:lnTo>
                      <a:lnTo>
                        <a:pt x="782446" y="503456"/>
                      </a:lnTo>
                      <a:lnTo>
                        <a:pt x="785278" y="526115"/>
                      </a:lnTo>
                      <a:lnTo>
                        <a:pt x="737127" y="526115"/>
                      </a:lnTo>
                      <a:close/>
                      <a:moveTo>
                        <a:pt x="235796" y="625248"/>
                      </a:moveTo>
                      <a:lnTo>
                        <a:pt x="235796" y="625248"/>
                      </a:lnTo>
                      <a:lnTo>
                        <a:pt x="235796" y="625248"/>
                      </a:lnTo>
                      <a:lnTo>
                        <a:pt x="235796" y="625248"/>
                      </a:lnTo>
                      <a:close/>
                      <a:moveTo>
                        <a:pt x="235796" y="626664"/>
                      </a:moveTo>
                      <a:lnTo>
                        <a:pt x="244293" y="656404"/>
                      </a:lnTo>
                      <a:lnTo>
                        <a:pt x="221634" y="642242"/>
                      </a:lnTo>
                      <a:lnTo>
                        <a:pt x="231547" y="628080"/>
                      </a:lnTo>
                      <a:lnTo>
                        <a:pt x="235796" y="626664"/>
                      </a:lnTo>
                      <a:close/>
                      <a:moveTo>
                        <a:pt x="326432" y="639410"/>
                      </a:moveTo>
                      <a:lnTo>
                        <a:pt x="368918" y="570017"/>
                      </a:lnTo>
                      <a:lnTo>
                        <a:pt x="419901" y="605422"/>
                      </a:lnTo>
                      <a:lnTo>
                        <a:pt x="431230" y="630913"/>
                      </a:lnTo>
                      <a:lnTo>
                        <a:pt x="411403" y="717301"/>
                      </a:lnTo>
                      <a:lnTo>
                        <a:pt x="326432" y="639410"/>
                      </a:lnTo>
                      <a:close/>
                      <a:moveTo>
                        <a:pt x="502040" y="601173"/>
                      </a:moveTo>
                      <a:lnTo>
                        <a:pt x="629497" y="611086"/>
                      </a:lnTo>
                      <a:lnTo>
                        <a:pt x="592676" y="669150"/>
                      </a:lnTo>
                      <a:lnTo>
                        <a:pt x="578514" y="669150"/>
                      </a:lnTo>
                      <a:lnTo>
                        <a:pt x="502040" y="601173"/>
                      </a:lnTo>
                      <a:close/>
                      <a:moveTo>
                        <a:pt x="681897" y="528947"/>
                      </a:moveTo>
                      <a:lnTo>
                        <a:pt x="681897" y="528947"/>
                      </a:lnTo>
                      <a:lnTo>
                        <a:pt x="681897" y="528947"/>
                      </a:lnTo>
                      <a:lnTo>
                        <a:pt x="681897" y="528947"/>
                      </a:lnTo>
                      <a:close/>
                      <a:moveTo>
                        <a:pt x="829180" y="592676"/>
                      </a:moveTo>
                      <a:lnTo>
                        <a:pt x="829180" y="592676"/>
                      </a:lnTo>
                      <a:lnTo>
                        <a:pt x="861752" y="575682"/>
                      </a:lnTo>
                      <a:lnTo>
                        <a:pt x="875914" y="625248"/>
                      </a:lnTo>
                      <a:lnTo>
                        <a:pt x="798024" y="619584"/>
                      </a:lnTo>
                      <a:lnTo>
                        <a:pt x="792359" y="565768"/>
                      </a:lnTo>
                      <a:lnTo>
                        <a:pt x="829180" y="592676"/>
                      </a:lnTo>
                      <a:close/>
                      <a:moveTo>
                        <a:pt x="829180" y="591260"/>
                      </a:moveTo>
                      <a:lnTo>
                        <a:pt x="790943" y="565768"/>
                      </a:lnTo>
                      <a:lnTo>
                        <a:pt x="786694" y="528947"/>
                      </a:lnTo>
                      <a:lnTo>
                        <a:pt x="846174" y="527531"/>
                      </a:lnTo>
                      <a:lnTo>
                        <a:pt x="860336" y="574265"/>
                      </a:lnTo>
                      <a:lnTo>
                        <a:pt x="829180" y="591260"/>
                      </a:lnTo>
                      <a:close/>
                      <a:moveTo>
                        <a:pt x="686145" y="269784"/>
                      </a:moveTo>
                      <a:lnTo>
                        <a:pt x="890076" y="227298"/>
                      </a:lnTo>
                      <a:lnTo>
                        <a:pt x="694642" y="281114"/>
                      </a:lnTo>
                      <a:lnTo>
                        <a:pt x="686145" y="269784"/>
                      </a:lnTo>
                      <a:close/>
                      <a:moveTo>
                        <a:pt x="571433" y="215969"/>
                      </a:moveTo>
                      <a:lnTo>
                        <a:pt x="581346" y="170651"/>
                      </a:lnTo>
                      <a:lnTo>
                        <a:pt x="598341" y="169235"/>
                      </a:lnTo>
                      <a:lnTo>
                        <a:pt x="594092" y="215969"/>
                      </a:lnTo>
                      <a:lnTo>
                        <a:pt x="571433" y="215969"/>
                      </a:lnTo>
                      <a:close/>
                      <a:moveTo>
                        <a:pt x="232964" y="490710"/>
                      </a:moveTo>
                      <a:lnTo>
                        <a:pt x="234380" y="534612"/>
                      </a:lnTo>
                      <a:lnTo>
                        <a:pt x="213137" y="534612"/>
                      </a:lnTo>
                      <a:lnTo>
                        <a:pt x="232964" y="490710"/>
                      </a:lnTo>
                      <a:lnTo>
                        <a:pt x="232964" y="490710"/>
                      </a:lnTo>
                      <a:close/>
                      <a:moveTo>
                        <a:pt x="405739" y="751289"/>
                      </a:moveTo>
                      <a:lnTo>
                        <a:pt x="412820" y="721549"/>
                      </a:lnTo>
                      <a:lnTo>
                        <a:pt x="438311" y="745624"/>
                      </a:lnTo>
                      <a:lnTo>
                        <a:pt x="405739" y="751289"/>
                      </a:lnTo>
                      <a:close/>
                      <a:moveTo>
                        <a:pt x="789527" y="619584"/>
                      </a:moveTo>
                      <a:lnTo>
                        <a:pt x="694642" y="612503"/>
                      </a:lnTo>
                      <a:lnTo>
                        <a:pt x="698890" y="545941"/>
                      </a:lnTo>
                      <a:lnTo>
                        <a:pt x="789527" y="619584"/>
                      </a:lnTo>
                      <a:close/>
                      <a:moveTo>
                        <a:pt x="796608" y="622416"/>
                      </a:moveTo>
                      <a:lnTo>
                        <a:pt x="796608" y="622416"/>
                      </a:lnTo>
                      <a:lnTo>
                        <a:pt x="796608" y="622416"/>
                      </a:lnTo>
                      <a:lnTo>
                        <a:pt x="796608" y="622416"/>
                      </a:lnTo>
                      <a:close/>
                      <a:moveTo>
                        <a:pt x="901406" y="708803"/>
                      </a:moveTo>
                      <a:lnTo>
                        <a:pt x="878747" y="628080"/>
                      </a:lnTo>
                      <a:lnTo>
                        <a:pt x="963718" y="633745"/>
                      </a:lnTo>
                      <a:lnTo>
                        <a:pt x="963718" y="633745"/>
                      </a:lnTo>
                      <a:lnTo>
                        <a:pt x="963718" y="632329"/>
                      </a:lnTo>
                      <a:lnTo>
                        <a:pt x="963718" y="635161"/>
                      </a:lnTo>
                      <a:lnTo>
                        <a:pt x="963718" y="635161"/>
                      </a:lnTo>
                      <a:lnTo>
                        <a:pt x="1013285" y="800856"/>
                      </a:lnTo>
                      <a:lnTo>
                        <a:pt x="901406" y="708803"/>
                      </a:lnTo>
                      <a:close/>
                      <a:moveTo>
                        <a:pt x="1016117" y="803688"/>
                      </a:moveTo>
                      <a:lnTo>
                        <a:pt x="965135" y="635161"/>
                      </a:lnTo>
                      <a:lnTo>
                        <a:pt x="966551" y="629497"/>
                      </a:lnTo>
                      <a:lnTo>
                        <a:pt x="1035944" y="540277"/>
                      </a:lnTo>
                      <a:lnTo>
                        <a:pt x="1108170" y="550190"/>
                      </a:lnTo>
                      <a:lnTo>
                        <a:pt x="1075598" y="853255"/>
                      </a:lnTo>
                      <a:lnTo>
                        <a:pt x="1016117" y="803688"/>
                      </a:lnTo>
                      <a:close/>
                      <a:moveTo>
                        <a:pt x="1035944" y="537444"/>
                      </a:moveTo>
                      <a:lnTo>
                        <a:pt x="1027447" y="536028"/>
                      </a:lnTo>
                      <a:lnTo>
                        <a:pt x="1041609" y="530363"/>
                      </a:lnTo>
                      <a:lnTo>
                        <a:pt x="1035944" y="537444"/>
                      </a:lnTo>
                      <a:close/>
                      <a:moveTo>
                        <a:pt x="1034528" y="540277"/>
                      </a:moveTo>
                      <a:lnTo>
                        <a:pt x="969383" y="625248"/>
                      </a:lnTo>
                      <a:lnTo>
                        <a:pt x="987794" y="555855"/>
                      </a:lnTo>
                      <a:lnTo>
                        <a:pt x="1024614" y="538860"/>
                      </a:lnTo>
                      <a:lnTo>
                        <a:pt x="1034528" y="540277"/>
                      </a:lnTo>
                      <a:close/>
                      <a:moveTo>
                        <a:pt x="875914" y="628080"/>
                      </a:moveTo>
                      <a:lnTo>
                        <a:pt x="898574" y="707387"/>
                      </a:lnTo>
                      <a:lnTo>
                        <a:pt x="798024" y="625248"/>
                      </a:lnTo>
                      <a:lnTo>
                        <a:pt x="798024" y="622416"/>
                      </a:lnTo>
                      <a:lnTo>
                        <a:pt x="875914" y="628080"/>
                      </a:lnTo>
                      <a:close/>
                      <a:moveTo>
                        <a:pt x="1014701" y="805104"/>
                      </a:moveTo>
                      <a:lnTo>
                        <a:pt x="1016117" y="807937"/>
                      </a:lnTo>
                      <a:lnTo>
                        <a:pt x="949556" y="878746"/>
                      </a:lnTo>
                      <a:lnTo>
                        <a:pt x="902822" y="713052"/>
                      </a:lnTo>
                      <a:lnTo>
                        <a:pt x="1014701" y="805104"/>
                      </a:lnTo>
                      <a:close/>
                      <a:moveTo>
                        <a:pt x="684728" y="268368"/>
                      </a:moveTo>
                      <a:lnTo>
                        <a:pt x="667735" y="244293"/>
                      </a:lnTo>
                      <a:lnTo>
                        <a:pt x="667735" y="244293"/>
                      </a:lnTo>
                      <a:lnTo>
                        <a:pt x="643659" y="276865"/>
                      </a:lnTo>
                      <a:lnTo>
                        <a:pt x="591260" y="288194"/>
                      </a:lnTo>
                      <a:lnTo>
                        <a:pt x="596925" y="217385"/>
                      </a:lnTo>
                      <a:lnTo>
                        <a:pt x="952389" y="210304"/>
                      </a:lnTo>
                      <a:lnTo>
                        <a:pt x="919817" y="218801"/>
                      </a:lnTo>
                      <a:lnTo>
                        <a:pt x="684728" y="268368"/>
                      </a:lnTo>
                      <a:close/>
                      <a:moveTo>
                        <a:pt x="140911" y="407155"/>
                      </a:moveTo>
                      <a:lnTo>
                        <a:pt x="140911" y="407155"/>
                      </a:lnTo>
                      <a:lnTo>
                        <a:pt x="140911" y="407155"/>
                      </a:lnTo>
                      <a:lnTo>
                        <a:pt x="140911" y="407155"/>
                      </a:lnTo>
                      <a:close/>
                      <a:moveTo>
                        <a:pt x="234380" y="536028"/>
                      </a:moveTo>
                      <a:lnTo>
                        <a:pt x="235796" y="620999"/>
                      </a:lnTo>
                      <a:lnTo>
                        <a:pt x="235796" y="620999"/>
                      </a:lnTo>
                      <a:lnTo>
                        <a:pt x="231547" y="626664"/>
                      </a:lnTo>
                      <a:lnTo>
                        <a:pt x="211721" y="636578"/>
                      </a:lnTo>
                      <a:lnTo>
                        <a:pt x="179149" y="616751"/>
                      </a:lnTo>
                      <a:lnTo>
                        <a:pt x="213137" y="536028"/>
                      </a:lnTo>
                      <a:lnTo>
                        <a:pt x="234380" y="536028"/>
                      </a:lnTo>
                      <a:close/>
                      <a:moveTo>
                        <a:pt x="591260" y="670566"/>
                      </a:moveTo>
                      <a:lnTo>
                        <a:pt x="587012" y="677647"/>
                      </a:lnTo>
                      <a:lnTo>
                        <a:pt x="579931" y="671982"/>
                      </a:lnTo>
                      <a:lnTo>
                        <a:pt x="591260" y="670566"/>
                      </a:lnTo>
                      <a:close/>
                      <a:moveTo>
                        <a:pt x="1109586" y="548774"/>
                      </a:moveTo>
                      <a:lnTo>
                        <a:pt x="1038776" y="538860"/>
                      </a:lnTo>
                      <a:lnTo>
                        <a:pt x="1045857" y="528947"/>
                      </a:lnTo>
                      <a:lnTo>
                        <a:pt x="1050106" y="527531"/>
                      </a:lnTo>
                      <a:lnTo>
                        <a:pt x="1109586" y="547358"/>
                      </a:lnTo>
                      <a:lnTo>
                        <a:pt x="1109586" y="548774"/>
                      </a:lnTo>
                      <a:close/>
                      <a:moveTo>
                        <a:pt x="984961" y="553022"/>
                      </a:moveTo>
                      <a:lnTo>
                        <a:pt x="984961" y="553022"/>
                      </a:lnTo>
                      <a:lnTo>
                        <a:pt x="965135" y="628080"/>
                      </a:lnTo>
                      <a:lnTo>
                        <a:pt x="962302" y="632329"/>
                      </a:lnTo>
                      <a:lnTo>
                        <a:pt x="877331" y="626664"/>
                      </a:lnTo>
                      <a:lnTo>
                        <a:pt x="863169" y="575682"/>
                      </a:lnTo>
                      <a:lnTo>
                        <a:pt x="955221" y="528947"/>
                      </a:lnTo>
                      <a:lnTo>
                        <a:pt x="1020366" y="538860"/>
                      </a:lnTo>
                      <a:lnTo>
                        <a:pt x="984961" y="553022"/>
                      </a:lnTo>
                      <a:close/>
                      <a:moveTo>
                        <a:pt x="786694" y="526115"/>
                      </a:moveTo>
                      <a:lnTo>
                        <a:pt x="783862" y="503456"/>
                      </a:lnTo>
                      <a:lnTo>
                        <a:pt x="841926" y="511953"/>
                      </a:lnTo>
                      <a:lnTo>
                        <a:pt x="846174" y="524699"/>
                      </a:lnTo>
                      <a:lnTo>
                        <a:pt x="786694" y="526115"/>
                      </a:lnTo>
                      <a:close/>
                      <a:moveTo>
                        <a:pt x="599757" y="166402"/>
                      </a:moveTo>
                      <a:lnTo>
                        <a:pt x="582763" y="167818"/>
                      </a:lnTo>
                      <a:lnTo>
                        <a:pt x="585595" y="152241"/>
                      </a:lnTo>
                      <a:lnTo>
                        <a:pt x="599757" y="155073"/>
                      </a:lnTo>
                      <a:lnTo>
                        <a:pt x="599757" y="166402"/>
                      </a:lnTo>
                      <a:close/>
                      <a:moveTo>
                        <a:pt x="315103" y="344842"/>
                      </a:moveTo>
                      <a:lnTo>
                        <a:pt x="313687" y="346258"/>
                      </a:lnTo>
                      <a:lnTo>
                        <a:pt x="313687" y="346258"/>
                      </a:lnTo>
                      <a:lnTo>
                        <a:pt x="317935" y="344842"/>
                      </a:lnTo>
                      <a:lnTo>
                        <a:pt x="351923" y="374582"/>
                      </a:lnTo>
                      <a:lnTo>
                        <a:pt x="208888" y="414236"/>
                      </a:lnTo>
                      <a:lnTo>
                        <a:pt x="153656" y="405739"/>
                      </a:lnTo>
                      <a:lnTo>
                        <a:pt x="159322" y="392993"/>
                      </a:lnTo>
                      <a:lnTo>
                        <a:pt x="142327" y="401490"/>
                      </a:lnTo>
                      <a:lnTo>
                        <a:pt x="97009" y="368918"/>
                      </a:lnTo>
                      <a:lnTo>
                        <a:pt x="101258" y="367501"/>
                      </a:lnTo>
                      <a:lnTo>
                        <a:pt x="315103" y="344842"/>
                      </a:lnTo>
                      <a:lnTo>
                        <a:pt x="315103" y="344842"/>
                      </a:lnTo>
                      <a:close/>
                      <a:moveTo>
                        <a:pt x="172068" y="428398"/>
                      </a:moveTo>
                      <a:lnTo>
                        <a:pt x="179149" y="434062"/>
                      </a:lnTo>
                      <a:lnTo>
                        <a:pt x="140911" y="436895"/>
                      </a:lnTo>
                      <a:lnTo>
                        <a:pt x="172068" y="428398"/>
                      </a:lnTo>
                      <a:close/>
                      <a:moveTo>
                        <a:pt x="94177" y="536028"/>
                      </a:moveTo>
                      <a:lnTo>
                        <a:pt x="98425" y="527531"/>
                      </a:lnTo>
                      <a:lnTo>
                        <a:pt x="223050" y="493542"/>
                      </a:lnTo>
                      <a:lnTo>
                        <a:pt x="170651" y="534612"/>
                      </a:lnTo>
                      <a:lnTo>
                        <a:pt x="94177" y="536028"/>
                      </a:lnTo>
                      <a:close/>
                      <a:moveTo>
                        <a:pt x="218802" y="643658"/>
                      </a:moveTo>
                      <a:lnTo>
                        <a:pt x="105506" y="798023"/>
                      </a:lnTo>
                      <a:lnTo>
                        <a:pt x="104090" y="792359"/>
                      </a:lnTo>
                      <a:lnTo>
                        <a:pt x="159322" y="662069"/>
                      </a:lnTo>
                      <a:lnTo>
                        <a:pt x="210304" y="637994"/>
                      </a:lnTo>
                      <a:lnTo>
                        <a:pt x="218802" y="643658"/>
                      </a:lnTo>
                      <a:close/>
                      <a:moveTo>
                        <a:pt x="402907" y="754122"/>
                      </a:moveTo>
                      <a:lnTo>
                        <a:pt x="402907" y="754122"/>
                      </a:lnTo>
                      <a:lnTo>
                        <a:pt x="402907" y="754122"/>
                      </a:lnTo>
                      <a:lnTo>
                        <a:pt x="402907" y="754122"/>
                      </a:lnTo>
                      <a:lnTo>
                        <a:pt x="357588" y="788110"/>
                      </a:lnTo>
                      <a:lnTo>
                        <a:pt x="279698" y="765451"/>
                      </a:lnTo>
                      <a:lnTo>
                        <a:pt x="248541" y="660653"/>
                      </a:lnTo>
                      <a:lnTo>
                        <a:pt x="402907" y="754122"/>
                      </a:lnTo>
                      <a:close/>
                      <a:moveTo>
                        <a:pt x="547358" y="694641"/>
                      </a:moveTo>
                      <a:lnTo>
                        <a:pt x="560104" y="703139"/>
                      </a:lnTo>
                      <a:lnTo>
                        <a:pt x="560104" y="718717"/>
                      </a:lnTo>
                      <a:lnTo>
                        <a:pt x="560104" y="718717"/>
                      </a:lnTo>
                      <a:lnTo>
                        <a:pt x="547358" y="694641"/>
                      </a:lnTo>
                      <a:close/>
                      <a:moveTo>
                        <a:pt x="632330" y="611086"/>
                      </a:moveTo>
                      <a:lnTo>
                        <a:pt x="693226" y="615335"/>
                      </a:lnTo>
                      <a:lnTo>
                        <a:pt x="690393" y="664901"/>
                      </a:lnTo>
                      <a:lnTo>
                        <a:pt x="595508" y="667734"/>
                      </a:lnTo>
                      <a:lnTo>
                        <a:pt x="632330" y="611086"/>
                      </a:lnTo>
                      <a:close/>
                      <a:moveTo>
                        <a:pt x="1111002" y="548774"/>
                      </a:moveTo>
                      <a:lnTo>
                        <a:pt x="1111002" y="545941"/>
                      </a:lnTo>
                      <a:lnTo>
                        <a:pt x="1123748" y="550190"/>
                      </a:lnTo>
                      <a:lnTo>
                        <a:pt x="1111002" y="548774"/>
                      </a:lnTo>
                      <a:close/>
                      <a:moveTo>
                        <a:pt x="1050106" y="524699"/>
                      </a:moveTo>
                      <a:lnTo>
                        <a:pt x="1050106" y="524699"/>
                      </a:lnTo>
                      <a:lnTo>
                        <a:pt x="1048690" y="526115"/>
                      </a:lnTo>
                      <a:lnTo>
                        <a:pt x="1051522" y="523282"/>
                      </a:lnTo>
                      <a:lnTo>
                        <a:pt x="1051522" y="523282"/>
                      </a:lnTo>
                      <a:lnTo>
                        <a:pt x="965135" y="524699"/>
                      </a:lnTo>
                      <a:lnTo>
                        <a:pt x="1120916" y="443975"/>
                      </a:lnTo>
                      <a:lnTo>
                        <a:pt x="1109586" y="545941"/>
                      </a:lnTo>
                      <a:lnTo>
                        <a:pt x="1050106" y="524699"/>
                      </a:lnTo>
                      <a:close/>
                      <a:moveTo>
                        <a:pt x="1044441" y="527531"/>
                      </a:moveTo>
                      <a:lnTo>
                        <a:pt x="1024614" y="536028"/>
                      </a:lnTo>
                      <a:lnTo>
                        <a:pt x="958054" y="526115"/>
                      </a:lnTo>
                      <a:lnTo>
                        <a:pt x="959470" y="524699"/>
                      </a:lnTo>
                      <a:lnTo>
                        <a:pt x="1045857" y="523282"/>
                      </a:lnTo>
                      <a:lnTo>
                        <a:pt x="1044441" y="527531"/>
                      </a:lnTo>
                      <a:close/>
                      <a:moveTo>
                        <a:pt x="863169" y="572849"/>
                      </a:moveTo>
                      <a:lnTo>
                        <a:pt x="850423" y="526115"/>
                      </a:lnTo>
                      <a:lnTo>
                        <a:pt x="939643" y="524699"/>
                      </a:lnTo>
                      <a:lnTo>
                        <a:pt x="952389" y="526115"/>
                      </a:lnTo>
                      <a:lnTo>
                        <a:pt x="863169" y="572849"/>
                      </a:lnTo>
                      <a:close/>
                      <a:moveTo>
                        <a:pt x="849007" y="524699"/>
                      </a:moveTo>
                      <a:lnTo>
                        <a:pt x="844759" y="511953"/>
                      </a:lnTo>
                      <a:lnTo>
                        <a:pt x="925481" y="523282"/>
                      </a:lnTo>
                      <a:lnTo>
                        <a:pt x="849007" y="524699"/>
                      </a:lnTo>
                      <a:close/>
                      <a:moveTo>
                        <a:pt x="958054" y="370334"/>
                      </a:moveTo>
                      <a:lnTo>
                        <a:pt x="958054" y="370334"/>
                      </a:lnTo>
                      <a:lnTo>
                        <a:pt x="857504" y="269784"/>
                      </a:lnTo>
                      <a:lnTo>
                        <a:pt x="778197" y="385912"/>
                      </a:lnTo>
                      <a:lnTo>
                        <a:pt x="766868" y="387328"/>
                      </a:lnTo>
                      <a:lnTo>
                        <a:pt x="694642" y="283946"/>
                      </a:lnTo>
                      <a:lnTo>
                        <a:pt x="919817" y="221634"/>
                      </a:lnTo>
                      <a:lnTo>
                        <a:pt x="960886" y="213137"/>
                      </a:lnTo>
                      <a:lnTo>
                        <a:pt x="1081262" y="361837"/>
                      </a:lnTo>
                      <a:lnTo>
                        <a:pt x="955221" y="371750"/>
                      </a:lnTo>
                      <a:lnTo>
                        <a:pt x="958054" y="370334"/>
                      </a:lnTo>
                      <a:close/>
                      <a:moveTo>
                        <a:pt x="596925" y="214553"/>
                      </a:moveTo>
                      <a:lnTo>
                        <a:pt x="601173" y="167818"/>
                      </a:lnTo>
                      <a:lnTo>
                        <a:pt x="664902" y="163570"/>
                      </a:lnTo>
                      <a:lnTo>
                        <a:pt x="946724" y="207472"/>
                      </a:lnTo>
                      <a:lnTo>
                        <a:pt x="596925" y="214553"/>
                      </a:lnTo>
                      <a:close/>
                      <a:moveTo>
                        <a:pt x="517618" y="139494"/>
                      </a:moveTo>
                      <a:lnTo>
                        <a:pt x="608254" y="44610"/>
                      </a:lnTo>
                      <a:lnTo>
                        <a:pt x="584179" y="149408"/>
                      </a:lnTo>
                      <a:lnTo>
                        <a:pt x="517618" y="139494"/>
                      </a:lnTo>
                      <a:close/>
                      <a:moveTo>
                        <a:pt x="460970" y="196142"/>
                      </a:moveTo>
                      <a:lnTo>
                        <a:pt x="407155" y="125333"/>
                      </a:lnTo>
                      <a:lnTo>
                        <a:pt x="513369" y="142327"/>
                      </a:lnTo>
                      <a:lnTo>
                        <a:pt x="460970" y="196142"/>
                      </a:lnTo>
                      <a:close/>
                      <a:moveTo>
                        <a:pt x="401490" y="123917"/>
                      </a:moveTo>
                      <a:lnTo>
                        <a:pt x="402907" y="122500"/>
                      </a:lnTo>
                      <a:lnTo>
                        <a:pt x="402907" y="122500"/>
                      </a:lnTo>
                      <a:lnTo>
                        <a:pt x="401490" y="123917"/>
                      </a:lnTo>
                      <a:close/>
                      <a:moveTo>
                        <a:pt x="320768" y="223050"/>
                      </a:moveTo>
                      <a:lnTo>
                        <a:pt x="320768" y="223050"/>
                      </a:lnTo>
                      <a:lnTo>
                        <a:pt x="443976" y="221634"/>
                      </a:lnTo>
                      <a:lnTo>
                        <a:pt x="316518" y="344842"/>
                      </a:lnTo>
                      <a:lnTo>
                        <a:pt x="315103" y="343426"/>
                      </a:lnTo>
                      <a:lnTo>
                        <a:pt x="315103" y="343426"/>
                      </a:lnTo>
                      <a:lnTo>
                        <a:pt x="105506" y="368918"/>
                      </a:lnTo>
                      <a:lnTo>
                        <a:pt x="238628" y="299524"/>
                      </a:lnTo>
                      <a:lnTo>
                        <a:pt x="238628" y="299524"/>
                      </a:lnTo>
                      <a:lnTo>
                        <a:pt x="289611" y="204639"/>
                      </a:lnTo>
                      <a:lnTo>
                        <a:pt x="391577" y="135246"/>
                      </a:lnTo>
                      <a:lnTo>
                        <a:pt x="320768" y="223050"/>
                      </a:lnTo>
                      <a:close/>
                      <a:moveTo>
                        <a:pt x="139495" y="405739"/>
                      </a:moveTo>
                      <a:lnTo>
                        <a:pt x="139495" y="405739"/>
                      </a:lnTo>
                      <a:lnTo>
                        <a:pt x="48859" y="392993"/>
                      </a:lnTo>
                      <a:lnTo>
                        <a:pt x="92760" y="373166"/>
                      </a:lnTo>
                      <a:lnTo>
                        <a:pt x="92760" y="373166"/>
                      </a:lnTo>
                      <a:lnTo>
                        <a:pt x="139495" y="405739"/>
                      </a:lnTo>
                      <a:close/>
                      <a:moveTo>
                        <a:pt x="135246" y="408571"/>
                      </a:moveTo>
                      <a:lnTo>
                        <a:pt x="74350" y="439727"/>
                      </a:lnTo>
                      <a:lnTo>
                        <a:pt x="43194" y="395825"/>
                      </a:lnTo>
                      <a:lnTo>
                        <a:pt x="46026" y="394409"/>
                      </a:lnTo>
                      <a:lnTo>
                        <a:pt x="135246" y="408571"/>
                      </a:lnTo>
                      <a:close/>
                      <a:moveTo>
                        <a:pt x="75766" y="445392"/>
                      </a:moveTo>
                      <a:lnTo>
                        <a:pt x="75766" y="445392"/>
                      </a:lnTo>
                      <a:lnTo>
                        <a:pt x="119668" y="442560"/>
                      </a:lnTo>
                      <a:lnTo>
                        <a:pt x="24783" y="468051"/>
                      </a:lnTo>
                      <a:lnTo>
                        <a:pt x="74350" y="442560"/>
                      </a:lnTo>
                      <a:lnTo>
                        <a:pt x="75766" y="445392"/>
                      </a:lnTo>
                      <a:close/>
                      <a:moveTo>
                        <a:pt x="181980" y="436895"/>
                      </a:moveTo>
                      <a:lnTo>
                        <a:pt x="317935" y="533196"/>
                      </a:lnTo>
                      <a:lnTo>
                        <a:pt x="235796" y="534612"/>
                      </a:lnTo>
                      <a:lnTo>
                        <a:pt x="234380" y="489294"/>
                      </a:lnTo>
                      <a:lnTo>
                        <a:pt x="234380" y="489294"/>
                      </a:lnTo>
                      <a:lnTo>
                        <a:pt x="231547" y="489294"/>
                      </a:lnTo>
                      <a:lnTo>
                        <a:pt x="232964" y="485045"/>
                      </a:lnTo>
                      <a:lnTo>
                        <a:pt x="232964" y="483629"/>
                      </a:lnTo>
                      <a:lnTo>
                        <a:pt x="224466" y="490710"/>
                      </a:lnTo>
                      <a:lnTo>
                        <a:pt x="97009" y="526115"/>
                      </a:lnTo>
                      <a:lnTo>
                        <a:pt x="136663" y="441143"/>
                      </a:lnTo>
                      <a:lnTo>
                        <a:pt x="181980" y="436895"/>
                      </a:lnTo>
                      <a:close/>
                      <a:moveTo>
                        <a:pt x="208888" y="636578"/>
                      </a:moveTo>
                      <a:lnTo>
                        <a:pt x="160737" y="659237"/>
                      </a:lnTo>
                      <a:lnTo>
                        <a:pt x="177732" y="618167"/>
                      </a:lnTo>
                      <a:lnTo>
                        <a:pt x="208888" y="636578"/>
                      </a:lnTo>
                      <a:close/>
                      <a:moveTo>
                        <a:pt x="102674" y="788110"/>
                      </a:moveTo>
                      <a:lnTo>
                        <a:pt x="77183" y="698890"/>
                      </a:lnTo>
                      <a:lnTo>
                        <a:pt x="156489" y="662069"/>
                      </a:lnTo>
                      <a:lnTo>
                        <a:pt x="102674" y="788110"/>
                      </a:lnTo>
                      <a:close/>
                      <a:moveTo>
                        <a:pt x="104090" y="799439"/>
                      </a:moveTo>
                      <a:lnTo>
                        <a:pt x="95593" y="812185"/>
                      </a:lnTo>
                      <a:lnTo>
                        <a:pt x="102674" y="795191"/>
                      </a:lnTo>
                      <a:lnTo>
                        <a:pt x="104090" y="799439"/>
                      </a:lnTo>
                      <a:close/>
                      <a:moveTo>
                        <a:pt x="357588" y="790942"/>
                      </a:moveTo>
                      <a:lnTo>
                        <a:pt x="357588" y="790942"/>
                      </a:lnTo>
                      <a:lnTo>
                        <a:pt x="405739" y="756954"/>
                      </a:lnTo>
                      <a:lnTo>
                        <a:pt x="405739" y="756954"/>
                      </a:lnTo>
                      <a:lnTo>
                        <a:pt x="405739" y="754122"/>
                      </a:lnTo>
                      <a:lnTo>
                        <a:pt x="441144" y="747041"/>
                      </a:lnTo>
                      <a:lnTo>
                        <a:pt x="469468" y="772532"/>
                      </a:lnTo>
                      <a:lnTo>
                        <a:pt x="303773" y="844758"/>
                      </a:lnTo>
                      <a:lnTo>
                        <a:pt x="281114" y="769699"/>
                      </a:lnTo>
                      <a:lnTo>
                        <a:pt x="357588" y="790942"/>
                      </a:lnTo>
                      <a:close/>
                      <a:moveTo>
                        <a:pt x="434063" y="630913"/>
                      </a:moveTo>
                      <a:lnTo>
                        <a:pt x="434063" y="630913"/>
                      </a:lnTo>
                      <a:lnTo>
                        <a:pt x="424150" y="608254"/>
                      </a:lnTo>
                      <a:lnTo>
                        <a:pt x="544526" y="693225"/>
                      </a:lnTo>
                      <a:lnTo>
                        <a:pt x="558688" y="721549"/>
                      </a:lnTo>
                      <a:lnTo>
                        <a:pt x="442560" y="744208"/>
                      </a:lnTo>
                      <a:lnTo>
                        <a:pt x="414236" y="718717"/>
                      </a:lnTo>
                      <a:lnTo>
                        <a:pt x="434063" y="630913"/>
                      </a:lnTo>
                      <a:close/>
                      <a:moveTo>
                        <a:pt x="561520" y="704555"/>
                      </a:moveTo>
                      <a:lnTo>
                        <a:pt x="565769" y="707387"/>
                      </a:lnTo>
                      <a:lnTo>
                        <a:pt x="561520" y="714468"/>
                      </a:lnTo>
                      <a:lnTo>
                        <a:pt x="561520" y="704555"/>
                      </a:lnTo>
                      <a:close/>
                      <a:moveTo>
                        <a:pt x="561520" y="670566"/>
                      </a:moveTo>
                      <a:lnTo>
                        <a:pt x="577098" y="670566"/>
                      </a:lnTo>
                      <a:lnTo>
                        <a:pt x="585595" y="677647"/>
                      </a:lnTo>
                      <a:lnTo>
                        <a:pt x="567185" y="705971"/>
                      </a:lnTo>
                      <a:lnTo>
                        <a:pt x="561520" y="701722"/>
                      </a:lnTo>
                      <a:lnTo>
                        <a:pt x="561520" y="670566"/>
                      </a:lnTo>
                      <a:close/>
                      <a:moveTo>
                        <a:pt x="588427" y="677647"/>
                      </a:moveTo>
                      <a:lnTo>
                        <a:pt x="594092" y="669150"/>
                      </a:lnTo>
                      <a:lnTo>
                        <a:pt x="690393" y="666318"/>
                      </a:lnTo>
                      <a:lnTo>
                        <a:pt x="683312" y="762618"/>
                      </a:lnTo>
                      <a:lnTo>
                        <a:pt x="588427" y="677647"/>
                      </a:lnTo>
                      <a:close/>
                      <a:moveTo>
                        <a:pt x="694642" y="615335"/>
                      </a:moveTo>
                      <a:lnTo>
                        <a:pt x="792359" y="622416"/>
                      </a:lnTo>
                      <a:lnTo>
                        <a:pt x="796608" y="626664"/>
                      </a:lnTo>
                      <a:lnTo>
                        <a:pt x="800856" y="662069"/>
                      </a:lnTo>
                      <a:lnTo>
                        <a:pt x="691809" y="666318"/>
                      </a:lnTo>
                      <a:lnTo>
                        <a:pt x="694642" y="615335"/>
                      </a:lnTo>
                      <a:close/>
                      <a:moveTo>
                        <a:pt x="832012" y="662069"/>
                      </a:moveTo>
                      <a:lnTo>
                        <a:pt x="904238" y="761203"/>
                      </a:lnTo>
                      <a:lnTo>
                        <a:pt x="833428" y="875914"/>
                      </a:lnTo>
                      <a:lnTo>
                        <a:pt x="827764" y="874498"/>
                      </a:lnTo>
                      <a:lnTo>
                        <a:pt x="803689" y="663485"/>
                      </a:lnTo>
                      <a:lnTo>
                        <a:pt x="832012" y="662069"/>
                      </a:lnTo>
                      <a:close/>
                      <a:moveTo>
                        <a:pt x="870250" y="887243"/>
                      </a:moveTo>
                      <a:lnTo>
                        <a:pt x="827764" y="890076"/>
                      </a:lnTo>
                      <a:lnTo>
                        <a:pt x="836261" y="877330"/>
                      </a:lnTo>
                      <a:lnTo>
                        <a:pt x="870250" y="887243"/>
                      </a:lnTo>
                      <a:close/>
                      <a:moveTo>
                        <a:pt x="948140" y="882995"/>
                      </a:moveTo>
                      <a:lnTo>
                        <a:pt x="948140" y="882995"/>
                      </a:lnTo>
                      <a:lnTo>
                        <a:pt x="948140" y="882995"/>
                      </a:lnTo>
                      <a:lnTo>
                        <a:pt x="956637" y="908486"/>
                      </a:lnTo>
                      <a:lnTo>
                        <a:pt x="881579" y="887243"/>
                      </a:lnTo>
                      <a:lnTo>
                        <a:pt x="948140" y="882995"/>
                      </a:lnTo>
                      <a:close/>
                      <a:moveTo>
                        <a:pt x="1122332" y="681896"/>
                      </a:moveTo>
                      <a:lnTo>
                        <a:pt x="1125164" y="684728"/>
                      </a:lnTo>
                      <a:lnTo>
                        <a:pt x="1123748" y="691809"/>
                      </a:lnTo>
                      <a:lnTo>
                        <a:pt x="1122332" y="681896"/>
                      </a:lnTo>
                      <a:close/>
                      <a:moveTo>
                        <a:pt x="1147823" y="558687"/>
                      </a:moveTo>
                      <a:lnTo>
                        <a:pt x="1147823" y="558687"/>
                      </a:lnTo>
                      <a:lnTo>
                        <a:pt x="1147823" y="558687"/>
                      </a:lnTo>
                      <a:lnTo>
                        <a:pt x="1190309" y="555855"/>
                      </a:lnTo>
                      <a:lnTo>
                        <a:pt x="1187476" y="747041"/>
                      </a:lnTo>
                      <a:lnTo>
                        <a:pt x="1126580" y="683312"/>
                      </a:lnTo>
                      <a:lnTo>
                        <a:pt x="1147823" y="558687"/>
                      </a:lnTo>
                      <a:close/>
                      <a:moveTo>
                        <a:pt x="112587" y="578514"/>
                      </a:moveTo>
                      <a:lnTo>
                        <a:pt x="51691" y="625248"/>
                      </a:lnTo>
                      <a:lnTo>
                        <a:pt x="81431" y="560103"/>
                      </a:lnTo>
                      <a:lnTo>
                        <a:pt x="112587" y="578514"/>
                      </a:lnTo>
                      <a:close/>
                      <a:moveTo>
                        <a:pt x="568601" y="707387"/>
                      </a:moveTo>
                      <a:lnTo>
                        <a:pt x="587012" y="679063"/>
                      </a:lnTo>
                      <a:lnTo>
                        <a:pt x="683312" y="764035"/>
                      </a:lnTo>
                      <a:lnTo>
                        <a:pt x="681897" y="786694"/>
                      </a:lnTo>
                      <a:lnTo>
                        <a:pt x="568601" y="707387"/>
                      </a:lnTo>
                      <a:close/>
                      <a:moveTo>
                        <a:pt x="950973" y="213137"/>
                      </a:moveTo>
                      <a:lnTo>
                        <a:pt x="960886" y="210304"/>
                      </a:lnTo>
                      <a:lnTo>
                        <a:pt x="962302" y="210304"/>
                      </a:lnTo>
                      <a:lnTo>
                        <a:pt x="950973" y="213137"/>
                      </a:lnTo>
                      <a:close/>
                      <a:moveTo>
                        <a:pt x="599757" y="152241"/>
                      </a:moveTo>
                      <a:lnTo>
                        <a:pt x="585595" y="149408"/>
                      </a:lnTo>
                      <a:lnTo>
                        <a:pt x="609670" y="43194"/>
                      </a:lnTo>
                      <a:lnTo>
                        <a:pt x="599757" y="152241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id="{0CB5FFD0-B61B-4790-99F1-42A15595475C}"/>
                    </a:ext>
                  </a:extLst>
                </p:cNvPr>
                <p:cNvSpPr/>
                <p:nvPr/>
              </p:nvSpPr>
              <p:spPr>
                <a:xfrm>
                  <a:off x="5476416" y="1812418"/>
                  <a:ext cx="608962" cy="396533"/>
                </a:xfrm>
                <a:custGeom>
                  <a:avLst/>
                  <a:gdLst>
                    <a:gd name="connsiteX0" fmla="*/ 13454 w 608962"/>
                    <a:gd name="connsiteY0" fmla="*/ 340594 h 396533"/>
                    <a:gd name="connsiteX1" fmla="*/ 13454 w 608962"/>
                    <a:gd name="connsiteY1" fmla="*/ 340594 h 396533"/>
                    <a:gd name="connsiteX2" fmla="*/ 68685 w 608962"/>
                    <a:gd name="connsiteY2" fmla="*/ 340594 h 396533"/>
                    <a:gd name="connsiteX3" fmla="*/ 68685 w 608962"/>
                    <a:gd name="connsiteY3" fmla="*/ 340594 h 396533"/>
                    <a:gd name="connsiteX4" fmla="*/ 40362 w 608962"/>
                    <a:gd name="connsiteY4" fmla="*/ 296692 h 396533"/>
                    <a:gd name="connsiteX5" fmla="*/ 54523 w 608962"/>
                    <a:gd name="connsiteY5" fmla="*/ 271201 h 396533"/>
                    <a:gd name="connsiteX6" fmla="*/ 84264 w 608962"/>
                    <a:gd name="connsiteY6" fmla="*/ 282530 h 396533"/>
                    <a:gd name="connsiteX7" fmla="*/ 84264 w 608962"/>
                    <a:gd name="connsiteY7" fmla="*/ 282530 h 396533"/>
                    <a:gd name="connsiteX8" fmla="*/ 98425 w 608962"/>
                    <a:gd name="connsiteY8" fmla="*/ 198975 h 396533"/>
                    <a:gd name="connsiteX9" fmla="*/ 135246 w 608962"/>
                    <a:gd name="connsiteY9" fmla="*/ 194726 h 396533"/>
                    <a:gd name="connsiteX10" fmla="*/ 245709 w 608962"/>
                    <a:gd name="connsiteY10" fmla="*/ 187645 h 396533"/>
                    <a:gd name="connsiteX11" fmla="*/ 317935 w 608962"/>
                    <a:gd name="connsiteY11" fmla="*/ 312270 h 396533"/>
                    <a:gd name="connsiteX12" fmla="*/ 174900 w 608962"/>
                    <a:gd name="connsiteY12" fmla="*/ 313686 h 396533"/>
                    <a:gd name="connsiteX13" fmla="*/ 174900 w 608962"/>
                    <a:gd name="connsiteY13" fmla="*/ 313686 h 396533"/>
                    <a:gd name="connsiteX14" fmla="*/ 241460 w 608962"/>
                    <a:gd name="connsiteY14" fmla="*/ 388744 h 396533"/>
                    <a:gd name="connsiteX15" fmla="*/ 241460 w 608962"/>
                    <a:gd name="connsiteY15" fmla="*/ 388744 h 396533"/>
                    <a:gd name="connsiteX16" fmla="*/ 329265 w 608962"/>
                    <a:gd name="connsiteY16" fmla="*/ 322183 h 396533"/>
                    <a:gd name="connsiteX17" fmla="*/ 513369 w 608962"/>
                    <a:gd name="connsiteY17" fmla="*/ 298108 h 396533"/>
                    <a:gd name="connsiteX18" fmla="*/ 601173 w 608962"/>
                    <a:gd name="connsiteY18" fmla="*/ 241461 h 396533"/>
                    <a:gd name="connsiteX19" fmla="*/ 601173 w 608962"/>
                    <a:gd name="connsiteY19" fmla="*/ 241461 h 396533"/>
                    <a:gd name="connsiteX20" fmla="*/ 587012 w 608962"/>
                    <a:gd name="connsiteY20" fmla="*/ 106922 h 396533"/>
                    <a:gd name="connsiteX21" fmla="*/ 587012 w 608962"/>
                    <a:gd name="connsiteY21" fmla="*/ 106922 h 396533"/>
                    <a:gd name="connsiteX22" fmla="*/ 585595 w 608962"/>
                    <a:gd name="connsiteY22" fmla="*/ 106922 h 396533"/>
                    <a:gd name="connsiteX23" fmla="*/ 599757 w 608962"/>
                    <a:gd name="connsiteY23" fmla="*/ 240044 h 396533"/>
                    <a:gd name="connsiteX24" fmla="*/ 513369 w 608962"/>
                    <a:gd name="connsiteY24" fmla="*/ 295276 h 396533"/>
                    <a:gd name="connsiteX25" fmla="*/ 329265 w 608962"/>
                    <a:gd name="connsiteY25" fmla="*/ 319351 h 396533"/>
                    <a:gd name="connsiteX26" fmla="*/ 242877 w 608962"/>
                    <a:gd name="connsiteY26" fmla="*/ 385912 h 396533"/>
                    <a:gd name="connsiteX27" fmla="*/ 180564 w 608962"/>
                    <a:gd name="connsiteY27" fmla="*/ 316519 h 396533"/>
                    <a:gd name="connsiteX28" fmla="*/ 322184 w 608962"/>
                    <a:gd name="connsiteY28" fmla="*/ 315102 h 396533"/>
                    <a:gd name="connsiteX29" fmla="*/ 322184 w 608962"/>
                    <a:gd name="connsiteY29" fmla="*/ 315102 h 396533"/>
                    <a:gd name="connsiteX30" fmla="*/ 247126 w 608962"/>
                    <a:gd name="connsiteY30" fmla="*/ 186229 h 396533"/>
                    <a:gd name="connsiteX31" fmla="*/ 247126 w 608962"/>
                    <a:gd name="connsiteY31" fmla="*/ 186229 h 396533"/>
                    <a:gd name="connsiteX32" fmla="*/ 173483 w 608962"/>
                    <a:gd name="connsiteY32" fmla="*/ 190478 h 396533"/>
                    <a:gd name="connsiteX33" fmla="*/ 247126 w 608962"/>
                    <a:gd name="connsiteY33" fmla="*/ 181981 h 396533"/>
                    <a:gd name="connsiteX34" fmla="*/ 247126 w 608962"/>
                    <a:gd name="connsiteY34" fmla="*/ 181981 h 396533"/>
                    <a:gd name="connsiteX35" fmla="*/ 143743 w 608962"/>
                    <a:gd name="connsiteY35" fmla="*/ 97009 h 396533"/>
                    <a:gd name="connsiteX36" fmla="*/ 160738 w 608962"/>
                    <a:gd name="connsiteY36" fmla="*/ 54523 h 396533"/>
                    <a:gd name="connsiteX37" fmla="*/ 177732 w 608962"/>
                    <a:gd name="connsiteY37" fmla="*/ 13454 h 396533"/>
                    <a:gd name="connsiteX38" fmla="*/ 177732 w 608962"/>
                    <a:gd name="connsiteY38" fmla="*/ 12038 h 396533"/>
                    <a:gd name="connsiteX39" fmla="*/ 176316 w 608962"/>
                    <a:gd name="connsiteY39" fmla="*/ 10621 h 396533"/>
                    <a:gd name="connsiteX40" fmla="*/ 176316 w 608962"/>
                    <a:gd name="connsiteY40" fmla="*/ 12038 h 396533"/>
                    <a:gd name="connsiteX41" fmla="*/ 159322 w 608962"/>
                    <a:gd name="connsiteY41" fmla="*/ 53107 h 396533"/>
                    <a:gd name="connsiteX42" fmla="*/ 142327 w 608962"/>
                    <a:gd name="connsiteY42" fmla="*/ 95593 h 396533"/>
                    <a:gd name="connsiteX43" fmla="*/ 142327 w 608962"/>
                    <a:gd name="connsiteY43" fmla="*/ 97009 h 396533"/>
                    <a:gd name="connsiteX44" fmla="*/ 242877 w 608962"/>
                    <a:gd name="connsiteY44" fmla="*/ 179148 h 396533"/>
                    <a:gd name="connsiteX45" fmla="*/ 135246 w 608962"/>
                    <a:gd name="connsiteY45" fmla="*/ 191894 h 396533"/>
                    <a:gd name="connsiteX46" fmla="*/ 95593 w 608962"/>
                    <a:gd name="connsiteY46" fmla="*/ 194726 h 396533"/>
                    <a:gd name="connsiteX47" fmla="*/ 95593 w 608962"/>
                    <a:gd name="connsiteY47" fmla="*/ 194726 h 396533"/>
                    <a:gd name="connsiteX48" fmla="*/ 54523 w 608962"/>
                    <a:gd name="connsiteY48" fmla="*/ 268368 h 396533"/>
                    <a:gd name="connsiteX49" fmla="*/ 10621 w 608962"/>
                    <a:gd name="connsiteY49" fmla="*/ 252790 h 396533"/>
                    <a:gd name="connsiteX50" fmla="*/ 10621 w 608962"/>
                    <a:gd name="connsiteY50" fmla="*/ 252790 h 396533"/>
                    <a:gd name="connsiteX51" fmla="*/ 38945 w 608962"/>
                    <a:gd name="connsiteY51" fmla="*/ 298108 h 396533"/>
                    <a:gd name="connsiteX52" fmla="*/ 13454 w 608962"/>
                    <a:gd name="connsiteY52" fmla="*/ 340594 h 396533"/>
                    <a:gd name="connsiteX53" fmla="*/ 16286 w 608962"/>
                    <a:gd name="connsiteY53" fmla="*/ 339178 h 396533"/>
                    <a:gd name="connsiteX54" fmla="*/ 38945 w 608962"/>
                    <a:gd name="connsiteY54" fmla="*/ 298108 h 396533"/>
                    <a:gd name="connsiteX55" fmla="*/ 64437 w 608962"/>
                    <a:gd name="connsiteY55" fmla="*/ 337762 h 396533"/>
                    <a:gd name="connsiteX56" fmla="*/ 16286 w 608962"/>
                    <a:gd name="connsiteY56" fmla="*/ 339178 h 396533"/>
                    <a:gd name="connsiteX57" fmla="*/ 53107 w 608962"/>
                    <a:gd name="connsiteY57" fmla="*/ 269784 h 396533"/>
                    <a:gd name="connsiteX58" fmla="*/ 38945 w 608962"/>
                    <a:gd name="connsiteY58" fmla="*/ 293860 h 396533"/>
                    <a:gd name="connsiteX59" fmla="*/ 14870 w 608962"/>
                    <a:gd name="connsiteY59" fmla="*/ 255622 h 396533"/>
                    <a:gd name="connsiteX60" fmla="*/ 53107 w 608962"/>
                    <a:gd name="connsiteY60" fmla="*/ 269784 h 396533"/>
                    <a:gd name="connsiteX61" fmla="*/ 55940 w 608962"/>
                    <a:gd name="connsiteY61" fmla="*/ 268368 h 396533"/>
                    <a:gd name="connsiteX62" fmla="*/ 95593 w 608962"/>
                    <a:gd name="connsiteY62" fmla="*/ 196142 h 396533"/>
                    <a:gd name="connsiteX63" fmla="*/ 97009 w 608962"/>
                    <a:gd name="connsiteY63" fmla="*/ 196142 h 396533"/>
                    <a:gd name="connsiteX64" fmla="*/ 97009 w 608962"/>
                    <a:gd name="connsiteY64" fmla="*/ 196142 h 396533"/>
                    <a:gd name="connsiteX65" fmla="*/ 82847 w 608962"/>
                    <a:gd name="connsiteY65" fmla="*/ 278282 h 396533"/>
                    <a:gd name="connsiteX66" fmla="*/ 55940 w 608962"/>
                    <a:gd name="connsiteY66" fmla="*/ 268368 h 396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608962" h="396533">
                      <a:moveTo>
                        <a:pt x="13454" y="340594"/>
                      </a:moveTo>
                      <a:lnTo>
                        <a:pt x="13454" y="340594"/>
                      </a:lnTo>
                      <a:lnTo>
                        <a:pt x="68685" y="340594"/>
                      </a:lnTo>
                      <a:lnTo>
                        <a:pt x="68685" y="340594"/>
                      </a:lnTo>
                      <a:lnTo>
                        <a:pt x="40362" y="296692"/>
                      </a:lnTo>
                      <a:lnTo>
                        <a:pt x="54523" y="271201"/>
                      </a:lnTo>
                      <a:lnTo>
                        <a:pt x="84264" y="282530"/>
                      </a:lnTo>
                      <a:lnTo>
                        <a:pt x="84264" y="282530"/>
                      </a:lnTo>
                      <a:lnTo>
                        <a:pt x="98425" y="198975"/>
                      </a:lnTo>
                      <a:lnTo>
                        <a:pt x="135246" y="194726"/>
                      </a:lnTo>
                      <a:lnTo>
                        <a:pt x="245709" y="187645"/>
                      </a:lnTo>
                      <a:lnTo>
                        <a:pt x="317935" y="312270"/>
                      </a:lnTo>
                      <a:lnTo>
                        <a:pt x="174900" y="313686"/>
                      </a:lnTo>
                      <a:lnTo>
                        <a:pt x="174900" y="313686"/>
                      </a:lnTo>
                      <a:lnTo>
                        <a:pt x="241460" y="388744"/>
                      </a:lnTo>
                      <a:lnTo>
                        <a:pt x="241460" y="388744"/>
                      </a:lnTo>
                      <a:lnTo>
                        <a:pt x="329265" y="322183"/>
                      </a:lnTo>
                      <a:lnTo>
                        <a:pt x="513369" y="298108"/>
                      </a:lnTo>
                      <a:lnTo>
                        <a:pt x="601173" y="241461"/>
                      </a:lnTo>
                      <a:lnTo>
                        <a:pt x="601173" y="241461"/>
                      </a:lnTo>
                      <a:lnTo>
                        <a:pt x="587012" y="106922"/>
                      </a:lnTo>
                      <a:lnTo>
                        <a:pt x="587012" y="106922"/>
                      </a:lnTo>
                      <a:lnTo>
                        <a:pt x="585595" y="106922"/>
                      </a:lnTo>
                      <a:lnTo>
                        <a:pt x="599757" y="240044"/>
                      </a:lnTo>
                      <a:lnTo>
                        <a:pt x="513369" y="295276"/>
                      </a:lnTo>
                      <a:lnTo>
                        <a:pt x="329265" y="319351"/>
                      </a:lnTo>
                      <a:lnTo>
                        <a:pt x="242877" y="385912"/>
                      </a:lnTo>
                      <a:lnTo>
                        <a:pt x="180564" y="316519"/>
                      </a:lnTo>
                      <a:lnTo>
                        <a:pt x="322184" y="315102"/>
                      </a:lnTo>
                      <a:lnTo>
                        <a:pt x="322184" y="315102"/>
                      </a:lnTo>
                      <a:lnTo>
                        <a:pt x="247126" y="186229"/>
                      </a:lnTo>
                      <a:lnTo>
                        <a:pt x="247126" y="186229"/>
                      </a:lnTo>
                      <a:lnTo>
                        <a:pt x="173483" y="190478"/>
                      </a:lnTo>
                      <a:lnTo>
                        <a:pt x="247126" y="181981"/>
                      </a:lnTo>
                      <a:lnTo>
                        <a:pt x="247126" y="181981"/>
                      </a:lnTo>
                      <a:lnTo>
                        <a:pt x="143743" y="97009"/>
                      </a:lnTo>
                      <a:cubicBezTo>
                        <a:pt x="149408" y="82847"/>
                        <a:pt x="155073" y="68685"/>
                        <a:pt x="160738" y="54523"/>
                      </a:cubicBezTo>
                      <a:cubicBezTo>
                        <a:pt x="166402" y="41778"/>
                        <a:pt x="172067" y="27616"/>
                        <a:pt x="177732" y="13454"/>
                      </a:cubicBezTo>
                      <a:lnTo>
                        <a:pt x="177732" y="12038"/>
                      </a:lnTo>
                      <a:lnTo>
                        <a:pt x="176316" y="10621"/>
                      </a:lnTo>
                      <a:lnTo>
                        <a:pt x="176316" y="12038"/>
                      </a:lnTo>
                      <a:cubicBezTo>
                        <a:pt x="170651" y="26200"/>
                        <a:pt x="164986" y="40361"/>
                        <a:pt x="159322" y="53107"/>
                      </a:cubicBezTo>
                      <a:cubicBezTo>
                        <a:pt x="153657" y="67269"/>
                        <a:pt x="147992" y="81431"/>
                        <a:pt x="142327" y="95593"/>
                      </a:cubicBezTo>
                      <a:lnTo>
                        <a:pt x="142327" y="97009"/>
                      </a:lnTo>
                      <a:lnTo>
                        <a:pt x="242877" y="179148"/>
                      </a:lnTo>
                      <a:lnTo>
                        <a:pt x="135246" y="191894"/>
                      </a:lnTo>
                      <a:lnTo>
                        <a:pt x="95593" y="194726"/>
                      </a:lnTo>
                      <a:lnTo>
                        <a:pt x="95593" y="194726"/>
                      </a:lnTo>
                      <a:lnTo>
                        <a:pt x="54523" y="268368"/>
                      </a:lnTo>
                      <a:lnTo>
                        <a:pt x="10621" y="252790"/>
                      </a:lnTo>
                      <a:lnTo>
                        <a:pt x="10621" y="252790"/>
                      </a:lnTo>
                      <a:lnTo>
                        <a:pt x="38945" y="298108"/>
                      </a:lnTo>
                      <a:lnTo>
                        <a:pt x="13454" y="340594"/>
                      </a:lnTo>
                      <a:close/>
                      <a:moveTo>
                        <a:pt x="16286" y="339178"/>
                      </a:moveTo>
                      <a:lnTo>
                        <a:pt x="38945" y="298108"/>
                      </a:lnTo>
                      <a:lnTo>
                        <a:pt x="64437" y="337762"/>
                      </a:lnTo>
                      <a:lnTo>
                        <a:pt x="16286" y="339178"/>
                      </a:lnTo>
                      <a:close/>
                      <a:moveTo>
                        <a:pt x="53107" y="269784"/>
                      </a:moveTo>
                      <a:lnTo>
                        <a:pt x="38945" y="293860"/>
                      </a:lnTo>
                      <a:lnTo>
                        <a:pt x="14870" y="255622"/>
                      </a:lnTo>
                      <a:lnTo>
                        <a:pt x="53107" y="269784"/>
                      </a:lnTo>
                      <a:close/>
                      <a:moveTo>
                        <a:pt x="55940" y="268368"/>
                      </a:moveTo>
                      <a:lnTo>
                        <a:pt x="95593" y="196142"/>
                      </a:lnTo>
                      <a:lnTo>
                        <a:pt x="97009" y="196142"/>
                      </a:lnTo>
                      <a:lnTo>
                        <a:pt x="97009" y="196142"/>
                      </a:lnTo>
                      <a:lnTo>
                        <a:pt x="82847" y="278282"/>
                      </a:lnTo>
                      <a:lnTo>
                        <a:pt x="55940" y="26836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id="{8E9D87CE-5ED0-4504-B9DA-85C5391247E3}"/>
                    </a:ext>
                  </a:extLst>
                </p:cNvPr>
                <p:cNvSpPr/>
                <p:nvPr/>
              </p:nvSpPr>
              <p:spPr>
                <a:xfrm>
                  <a:off x="6147691" y="621402"/>
                  <a:ext cx="453181" cy="169943"/>
                </a:xfrm>
                <a:custGeom>
                  <a:avLst/>
                  <a:gdLst>
                    <a:gd name="connsiteX0" fmla="*/ 138079 w 453181"/>
                    <a:gd name="connsiteY0" fmla="*/ 27616 h 169942"/>
                    <a:gd name="connsiteX1" fmla="*/ 159322 w 453181"/>
                    <a:gd name="connsiteY1" fmla="*/ 160738 h 169942"/>
                    <a:gd name="connsiteX2" fmla="*/ 159322 w 453181"/>
                    <a:gd name="connsiteY2" fmla="*/ 160738 h 169942"/>
                    <a:gd name="connsiteX3" fmla="*/ 336345 w 453181"/>
                    <a:gd name="connsiteY3" fmla="*/ 61604 h 169942"/>
                    <a:gd name="connsiteX4" fmla="*/ 336345 w 453181"/>
                    <a:gd name="connsiteY4" fmla="*/ 61604 h 169942"/>
                    <a:gd name="connsiteX5" fmla="*/ 150824 w 453181"/>
                    <a:gd name="connsiteY5" fmla="*/ 17702 h 169942"/>
                    <a:gd name="connsiteX6" fmla="*/ 443976 w 453181"/>
                    <a:gd name="connsiteY6" fmla="*/ 13454 h 169942"/>
                    <a:gd name="connsiteX7" fmla="*/ 443976 w 453181"/>
                    <a:gd name="connsiteY7" fmla="*/ 13454 h 169942"/>
                    <a:gd name="connsiteX8" fmla="*/ 443976 w 453181"/>
                    <a:gd name="connsiteY8" fmla="*/ 10621 h 169942"/>
                    <a:gd name="connsiteX9" fmla="*/ 142328 w 453181"/>
                    <a:gd name="connsiteY9" fmla="*/ 16286 h 169942"/>
                    <a:gd name="connsiteX10" fmla="*/ 140911 w 453181"/>
                    <a:gd name="connsiteY10" fmla="*/ 16286 h 169942"/>
                    <a:gd name="connsiteX11" fmla="*/ 140911 w 453181"/>
                    <a:gd name="connsiteY11" fmla="*/ 17702 h 169942"/>
                    <a:gd name="connsiteX12" fmla="*/ 330681 w 453181"/>
                    <a:gd name="connsiteY12" fmla="*/ 61604 h 169942"/>
                    <a:gd name="connsiteX13" fmla="*/ 162154 w 453181"/>
                    <a:gd name="connsiteY13" fmla="*/ 157905 h 169942"/>
                    <a:gd name="connsiteX14" fmla="*/ 139495 w 453181"/>
                    <a:gd name="connsiteY14" fmla="*/ 24783 h 169942"/>
                    <a:gd name="connsiteX15" fmla="*/ 139495 w 453181"/>
                    <a:gd name="connsiteY15" fmla="*/ 24783 h 169942"/>
                    <a:gd name="connsiteX16" fmla="*/ 10621 w 453181"/>
                    <a:gd name="connsiteY16" fmla="*/ 81431 h 169942"/>
                    <a:gd name="connsiteX17" fmla="*/ 10621 w 453181"/>
                    <a:gd name="connsiteY17" fmla="*/ 81431 h 169942"/>
                    <a:gd name="connsiteX18" fmla="*/ 12038 w 453181"/>
                    <a:gd name="connsiteY18" fmla="*/ 82847 h 169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53181" h="169942">
                      <a:moveTo>
                        <a:pt x="138079" y="27616"/>
                      </a:moveTo>
                      <a:lnTo>
                        <a:pt x="159322" y="160738"/>
                      </a:lnTo>
                      <a:lnTo>
                        <a:pt x="159322" y="160738"/>
                      </a:lnTo>
                      <a:lnTo>
                        <a:pt x="336345" y="61604"/>
                      </a:lnTo>
                      <a:lnTo>
                        <a:pt x="336345" y="61604"/>
                      </a:lnTo>
                      <a:lnTo>
                        <a:pt x="150824" y="17702"/>
                      </a:lnTo>
                      <a:lnTo>
                        <a:pt x="443976" y="13454"/>
                      </a:lnTo>
                      <a:lnTo>
                        <a:pt x="443976" y="13454"/>
                      </a:lnTo>
                      <a:lnTo>
                        <a:pt x="443976" y="10621"/>
                      </a:lnTo>
                      <a:lnTo>
                        <a:pt x="142328" y="16286"/>
                      </a:lnTo>
                      <a:lnTo>
                        <a:pt x="140911" y="16286"/>
                      </a:lnTo>
                      <a:lnTo>
                        <a:pt x="140911" y="17702"/>
                      </a:lnTo>
                      <a:lnTo>
                        <a:pt x="330681" y="61604"/>
                      </a:lnTo>
                      <a:lnTo>
                        <a:pt x="162154" y="157905"/>
                      </a:lnTo>
                      <a:lnTo>
                        <a:pt x="139495" y="24783"/>
                      </a:lnTo>
                      <a:lnTo>
                        <a:pt x="139495" y="24783"/>
                      </a:lnTo>
                      <a:lnTo>
                        <a:pt x="10621" y="81431"/>
                      </a:lnTo>
                      <a:lnTo>
                        <a:pt x="10621" y="81431"/>
                      </a:lnTo>
                      <a:lnTo>
                        <a:pt x="12038" y="8284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id="{9708B38E-8466-4605-8F8A-29272C7532FA}"/>
                    </a:ext>
                  </a:extLst>
                </p:cNvPr>
                <p:cNvSpPr/>
                <p:nvPr/>
              </p:nvSpPr>
              <p:spPr>
                <a:xfrm>
                  <a:off x="7331627" y="847992"/>
                  <a:ext cx="368210" cy="325724"/>
                </a:xfrm>
                <a:custGeom>
                  <a:avLst/>
                  <a:gdLst>
                    <a:gd name="connsiteX0" fmla="*/ 10621 w 368209"/>
                    <a:gd name="connsiteY0" fmla="*/ 211721 h 325723"/>
                    <a:gd name="connsiteX1" fmla="*/ 12038 w 368209"/>
                    <a:gd name="connsiteY1" fmla="*/ 213137 h 325723"/>
                    <a:gd name="connsiteX2" fmla="*/ 12038 w 368209"/>
                    <a:gd name="connsiteY2" fmla="*/ 213137 h 325723"/>
                    <a:gd name="connsiteX3" fmla="*/ 361837 w 368209"/>
                    <a:gd name="connsiteY3" fmla="*/ 17702 h 325723"/>
                    <a:gd name="connsiteX4" fmla="*/ 186229 w 368209"/>
                    <a:gd name="connsiteY4" fmla="*/ 183397 h 325723"/>
                    <a:gd name="connsiteX5" fmla="*/ 10621 w 368209"/>
                    <a:gd name="connsiteY5" fmla="*/ 220218 h 325723"/>
                    <a:gd name="connsiteX6" fmla="*/ 10621 w 368209"/>
                    <a:gd name="connsiteY6" fmla="*/ 220218 h 325723"/>
                    <a:gd name="connsiteX7" fmla="*/ 128165 w 368209"/>
                    <a:gd name="connsiteY7" fmla="*/ 320767 h 325723"/>
                    <a:gd name="connsiteX8" fmla="*/ 129581 w 368209"/>
                    <a:gd name="connsiteY8" fmla="*/ 320767 h 325723"/>
                    <a:gd name="connsiteX9" fmla="*/ 129581 w 368209"/>
                    <a:gd name="connsiteY9" fmla="*/ 319351 h 325723"/>
                    <a:gd name="connsiteX10" fmla="*/ 129581 w 368209"/>
                    <a:gd name="connsiteY10" fmla="*/ 319351 h 325723"/>
                    <a:gd name="connsiteX11" fmla="*/ 14870 w 368209"/>
                    <a:gd name="connsiteY11" fmla="*/ 221634 h 325723"/>
                    <a:gd name="connsiteX12" fmla="*/ 187645 w 368209"/>
                    <a:gd name="connsiteY12" fmla="*/ 184813 h 325723"/>
                    <a:gd name="connsiteX13" fmla="*/ 368918 w 368209"/>
                    <a:gd name="connsiteY13" fmla="*/ 12038 h 325723"/>
                    <a:gd name="connsiteX14" fmla="*/ 370334 w 368209"/>
                    <a:gd name="connsiteY14" fmla="*/ 12038 h 325723"/>
                    <a:gd name="connsiteX15" fmla="*/ 368918 w 368209"/>
                    <a:gd name="connsiteY15" fmla="*/ 10621 h 325723"/>
                    <a:gd name="connsiteX16" fmla="*/ 10621 w 368209"/>
                    <a:gd name="connsiteY16" fmla="*/ 211721 h 325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8209" h="325723">
                      <a:moveTo>
                        <a:pt x="10621" y="211721"/>
                      </a:moveTo>
                      <a:lnTo>
                        <a:pt x="12038" y="213137"/>
                      </a:lnTo>
                      <a:lnTo>
                        <a:pt x="12038" y="213137"/>
                      </a:lnTo>
                      <a:lnTo>
                        <a:pt x="361837" y="17702"/>
                      </a:lnTo>
                      <a:lnTo>
                        <a:pt x="186229" y="183397"/>
                      </a:lnTo>
                      <a:lnTo>
                        <a:pt x="10621" y="220218"/>
                      </a:lnTo>
                      <a:lnTo>
                        <a:pt x="10621" y="220218"/>
                      </a:lnTo>
                      <a:lnTo>
                        <a:pt x="128165" y="320767"/>
                      </a:lnTo>
                      <a:lnTo>
                        <a:pt x="129581" y="320767"/>
                      </a:lnTo>
                      <a:lnTo>
                        <a:pt x="129581" y="319351"/>
                      </a:lnTo>
                      <a:lnTo>
                        <a:pt x="129581" y="319351"/>
                      </a:lnTo>
                      <a:lnTo>
                        <a:pt x="14870" y="221634"/>
                      </a:lnTo>
                      <a:lnTo>
                        <a:pt x="187645" y="184813"/>
                      </a:lnTo>
                      <a:lnTo>
                        <a:pt x="368918" y="12038"/>
                      </a:lnTo>
                      <a:lnTo>
                        <a:pt x="370334" y="12038"/>
                      </a:lnTo>
                      <a:lnTo>
                        <a:pt x="368918" y="10621"/>
                      </a:lnTo>
                      <a:lnTo>
                        <a:pt x="10621" y="211721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id="{31C9DB33-B299-4C83-944C-6A821707AA7F}"/>
                    </a:ext>
                  </a:extLst>
                </p:cNvPr>
                <p:cNvSpPr/>
                <p:nvPr/>
              </p:nvSpPr>
              <p:spPr>
                <a:xfrm>
                  <a:off x="7238158" y="482615"/>
                  <a:ext cx="410695" cy="127457"/>
                </a:xfrm>
                <a:custGeom>
                  <a:avLst/>
                  <a:gdLst>
                    <a:gd name="connsiteX0" fmla="*/ 279698 w 410695"/>
                    <a:gd name="connsiteY0" fmla="*/ 13454 h 127457"/>
                    <a:gd name="connsiteX1" fmla="*/ 292443 w 410695"/>
                    <a:gd name="connsiteY1" fmla="*/ 82847 h 127457"/>
                    <a:gd name="connsiteX2" fmla="*/ 20535 w 410695"/>
                    <a:gd name="connsiteY2" fmla="*/ 104090 h 127457"/>
                    <a:gd name="connsiteX3" fmla="*/ 20535 w 410695"/>
                    <a:gd name="connsiteY3" fmla="*/ 104090 h 127457"/>
                    <a:gd name="connsiteX4" fmla="*/ 20535 w 410695"/>
                    <a:gd name="connsiteY4" fmla="*/ 105506 h 127457"/>
                    <a:gd name="connsiteX5" fmla="*/ 292443 w 410695"/>
                    <a:gd name="connsiteY5" fmla="*/ 84263 h 127457"/>
                    <a:gd name="connsiteX6" fmla="*/ 300941 w 410695"/>
                    <a:gd name="connsiteY6" fmla="*/ 129581 h 127457"/>
                    <a:gd name="connsiteX7" fmla="*/ 300941 w 410695"/>
                    <a:gd name="connsiteY7" fmla="*/ 129581 h 127457"/>
                    <a:gd name="connsiteX8" fmla="*/ 401490 w 410695"/>
                    <a:gd name="connsiteY8" fmla="*/ 74350 h 127457"/>
                    <a:gd name="connsiteX9" fmla="*/ 402907 w 410695"/>
                    <a:gd name="connsiteY9" fmla="*/ 74350 h 127457"/>
                    <a:gd name="connsiteX10" fmla="*/ 293860 w 410695"/>
                    <a:gd name="connsiteY10" fmla="*/ 82847 h 127457"/>
                    <a:gd name="connsiteX11" fmla="*/ 281114 w 410695"/>
                    <a:gd name="connsiteY11" fmla="*/ 10621 h 127457"/>
                    <a:gd name="connsiteX12" fmla="*/ 281114 w 410695"/>
                    <a:gd name="connsiteY12" fmla="*/ 10621 h 127457"/>
                    <a:gd name="connsiteX13" fmla="*/ 10621 w 410695"/>
                    <a:gd name="connsiteY13" fmla="*/ 97009 h 127457"/>
                    <a:gd name="connsiteX14" fmla="*/ 10621 w 410695"/>
                    <a:gd name="connsiteY14" fmla="*/ 97009 h 127457"/>
                    <a:gd name="connsiteX15" fmla="*/ 10621 w 410695"/>
                    <a:gd name="connsiteY15" fmla="*/ 98425 h 127457"/>
                    <a:gd name="connsiteX16" fmla="*/ 279698 w 410695"/>
                    <a:gd name="connsiteY16" fmla="*/ 13454 h 127457"/>
                    <a:gd name="connsiteX17" fmla="*/ 302357 w 410695"/>
                    <a:gd name="connsiteY17" fmla="*/ 126749 h 127457"/>
                    <a:gd name="connsiteX18" fmla="*/ 295276 w 410695"/>
                    <a:gd name="connsiteY18" fmla="*/ 84263 h 127457"/>
                    <a:gd name="connsiteX19" fmla="*/ 394409 w 410695"/>
                    <a:gd name="connsiteY19" fmla="*/ 75766 h 127457"/>
                    <a:gd name="connsiteX20" fmla="*/ 302357 w 410695"/>
                    <a:gd name="connsiteY20" fmla="*/ 126749 h 127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10695" h="127457">
                      <a:moveTo>
                        <a:pt x="279698" y="13454"/>
                      </a:moveTo>
                      <a:lnTo>
                        <a:pt x="292443" y="82847"/>
                      </a:lnTo>
                      <a:lnTo>
                        <a:pt x="20535" y="104090"/>
                      </a:lnTo>
                      <a:lnTo>
                        <a:pt x="20535" y="104090"/>
                      </a:lnTo>
                      <a:lnTo>
                        <a:pt x="20535" y="105506"/>
                      </a:lnTo>
                      <a:lnTo>
                        <a:pt x="292443" y="84263"/>
                      </a:lnTo>
                      <a:lnTo>
                        <a:pt x="300941" y="129581"/>
                      </a:lnTo>
                      <a:lnTo>
                        <a:pt x="300941" y="129581"/>
                      </a:lnTo>
                      <a:lnTo>
                        <a:pt x="401490" y="74350"/>
                      </a:lnTo>
                      <a:lnTo>
                        <a:pt x="402907" y="74350"/>
                      </a:lnTo>
                      <a:lnTo>
                        <a:pt x="293860" y="82847"/>
                      </a:lnTo>
                      <a:lnTo>
                        <a:pt x="281114" y="10621"/>
                      </a:lnTo>
                      <a:lnTo>
                        <a:pt x="281114" y="10621"/>
                      </a:lnTo>
                      <a:lnTo>
                        <a:pt x="10621" y="97009"/>
                      </a:lnTo>
                      <a:lnTo>
                        <a:pt x="10621" y="97009"/>
                      </a:lnTo>
                      <a:lnTo>
                        <a:pt x="10621" y="98425"/>
                      </a:lnTo>
                      <a:lnTo>
                        <a:pt x="279698" y="13454"/>
                      </a:lnTo>
                      <a:close/>
                      <a:moveTo>
                        <a:pt x="302357" y="126749"/>
                      </a:moveTo>
                      <a:lnTo>
                        <a:pt x="295276" y="84263"/>
                      </a:lnTo>
                      <a:lnTo>
                        <a:pt x="394409" y="75766"/>
                      </a:lnTo>
                      <a:lnTo>
                        <a:pt x="302357" y="126749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64" name="Dots">
              <a:extLst>
                <a:ext uri="{FF2B5EF4-FFF2-40B4-BE49-F238E27FC236}">
                  <a16:creationId xmlns:a16="http://schemas.microsoft.com/office/drawing/2014/main" id="{97A908EF-FAB2-486E-99A1-9499518562B7}"/>
                </a:ext>
              </a:extLst>
            </p:cNvPr>
            <p:cNvGrpSpPr/>
            <p:nvPr/>
          </p:nvGrpSpPr>
          <p:grpSpPr>
            <a:xfrm>
              <a:off x="1003631" y="341084"/>
              <a:ext cx="10542484" cy="6180366"/>
              <a:chOff x="826141" y="332996"/>
              <a:chExt cx="10535048" cy="6176008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0BCD449E-67FB-4604-B2A1-7A25AC8EF15D}"/>
                  </a:ext>
                </a:extLst>
              </p:cNvPr>
              <p:cNvSpPr/>
              <p:nvPr/>
            </p:nvSpPr>
            <p:spPr>
              <a:xfrm>
                <a:off x="11181332" y="1308751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1"/>
                      <a:pt x="95095" y="55442"/>
                    </a:cubicBezTo>
                    <a:cubicBezTo>
                      <a:pt x="95095" y="34199"/>
                      <a:pt x="78101" y="15789"/>
                      <a:pt x="55442" y="15789"/>
                    </a:cubicBezTo>
                    <a:cubicBezTo>
                      <a:pt x="34199" y="15789"/>
                      <a:pt x="15789" y="32783"/>
                      <a:pt x="15789" y="55442"/>
                    </a:cubicBezTo>
                    <a:cubicBezTo>
                      <a:pt x="15789" y="76685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45DAA57E-F6A2-44D9-A10D-3F581A17AE6E}"/>
                  </a:ext>
                </a:extLst>
              </p:cNvPr>
              <p:cNvSpPr/>
              <p:nvPr/>
            </p:nvSpPr>
            <p:spPr>
              <a:xfrm>
                <a:off x="9156179" y="2165547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2"/>
                      <a:pt x="95095" y="55442"/>
                    </a:cubicBezTo>
                    <a:cubicBezTo>
                      <a:pt x="95095" y="34200"/>
                      <a:pt x="78101" y="15789"/>
                      <a:pt x="55442" y="15789"/>
                    </a:cubicBezTo>
                    <a:cubicBezTo>
                      <a:pt x="32783" y="15789"/>
                      <a:pt x="15789" y="32783"/>
                      <a:pt x="15789" y="55442"/>
                    </a:cubicBezTo>
                    <a:cubicBezTo>
                      <a:pt x="15789" y="76685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C629BDF1-D2CA-4D4A-8F9D-4360FB10E950}"/>
                  </a:ext>
                </a:extLst>
              </p:cNvPr>
              <p:cNvSpPr/>
              <p:nvPr/>
            </p:nvSpPr>
            <p:spPr>
              <a:xfrm>
                <a:off x="9304879" y="1524012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1"/>
                      <a:pt x="95095" y="55442"/>
                    </a:cubicBezTo>
                    <a:cubicBezTo>
                      <a:pt x="95095" y="34200"/>
                      <a:pt x="78101" y="15789"/>
                      <a:pt x="55442" y="15789"/>
                    </a:cubicBezTo>
                    <a:cubicBezTo>
                      <a:pt x="34199" y="15789"/>
                      <a:pt x="15789" y="32783"/>
                      <a:pt x="15789" y="55442"/>
                    </a:cubicBezTo>
                    <a:cubicBezTo>
                      <a:pt x="15789" y="78101"/>
                      <a:pt x="32783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4603E273-76E5-466E-9014-58493F404BAB}"/>
                  </a:ext>
                </a:extLst>
              </p:cNvPr>
              <p:cNvSpPr/>
              <p:nvPr/>
            </p:nvSpPr>
            <p:spPr>
              <a:xfrm>
                <a:off x="10181501" y="1157219"/>
                <a:ext cx="155781" cy="155781"/>
              </a:xfrm>
              <a:custGeom>
                <a:avLst/>
                <a:gdLst>
                  <a:gd name="connsiteX0" fmla="*/ 80934 w 155781"/>
                  <a:gd name="connsiteY0" fmla="*/ 146079 h 155780"/>
                  <a:gd name="connsiteX1" fmla="*/ 146079 w 155781"/>
                  <a:gd name="connsiteY1" fmla="*/ 80934 h 155780"/>
                  <a:gd name="connsiteX2" fmla="*/ 80934 w 155781"/>
                  <a:gd name="connsiteY2" fmla="*/ 15789 h 155780"/>
                  <a:gd name="connsiteX3" fmla="*/ 15789 w 155781"/>
                  <a:gd name="connsiteY3" fmla="*/ 80934 h 155780"/>
                  <a:gd name="connsiteX4" fmla="*/ 80934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4" y="146079"/>
                    </a:moveTo>
                    <a:cubicBezTo>
                      <a:pt x="116339" y="146079"/>
                      <a:pt x="146079" y="116339"/>
                      <a:pt x="146079" y="80934"/>
                    </a:cubicBezTo>
                    <a:cubicBezTo>
                      <a:pt x="146079" y="45529"/>
                      <a:pt x="116339" y="15789"/>
                      <a:pt x="80934" y="15789"/>
                    </a:cubicBezTo>
                    <a:cubicBezTo>
                      <a:pt x="45530" y="15789"/>
                      <a:pt x="15789" y="45529"/>
                      <a:pt x="15789" y="80934"/>
                    </a:cubicBezTo>
                    <a:cubicBezTo>
                      <a:pt x="15789" y="116339"/>
                      <a:pt x="44113" y="146079"/>
                      <a:pt x="80934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4679D3FC-2BE4-4256-8379-B1A639FD3D1B}"/>
                  </a:ext>
                </a:extLst>
              </p:cNvPr>
              <p:cNvSpPr/>
              <p:nvPr/>
            </p:nvSpPr>
            <p:spPr>
              <a:xfrm>
                <a:off x="9862858" y="2115980"/>
                <a:ext cx="141619" cy="141619"/>
              </a:xfrm>
              <a:custGeom>
                <a:avLst/>
                <a:gdLst>
                  <a:gd name="connsiteX0" fmla="*/ 71021 w 141619"/>
                  <a:gd name="connsiteY0" fmla="*/ 126252 h 141619"/>
                  <a:gd name="connsiteX1" fmla="*/ 126253 w 141619"/>
                  <a:gd name="connsiteY1" fmla="*/ 71020 h 141619"/>
                  <a:gd name="connsiteX2" fmla="*/ 71021 w 141619"/>
                  <a:gd name="connsiteY2" fmla="*/ 15789 h 141619"/>
                  <a:gd name="connsiteX3" fmla="*/ 15789 w 141619"/>
                  <a:gd name="connsiteY3" fmla="*/ 71020 h 141619"/>
                  <a:gd name="connsiteX4" fmla="*/ 71021 w 141619"/>
                  <a:gd name="connsiteY4" fmla="*/ 126252 h 14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9" h="141619">
                    <a:moveTo>
                      <a:pt x="71021" y="126252"/>
                    </a:moveTo>
                    <a:cubicBezTo>
                      <a:pt x="100760" y="126252"/>
                      <a:pt x="126253" y="100760"/>
                      <a:pt x="126253" y="71020"/>
                    </a:cubicBezTo>
                    <a:cubicBezTo>
                      <a:pt x="126253" y="41280"/>
                      <a:pt x="100760" y="15789"/>
                      <a:pt x="71021" y="15789"/>
                    </a:cubicBezTo>
                    <a:cubicBezTo>
                      <a:pt x="41281" y="15789"/>
                      <a:pt x="15789" y="41280"/>
                      <a:pt x="15789" y="71020"/>
                    </a:cubicBezTo>
                    <a:cubicBezTo>
                      <a:pt x="15789" y="100760"/>
                      <a:pt x="41281" y="126252"/>
                      <a:pt x="71021" y="12625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D5E34C85-4DBD-45B9-AD39-132794CE6D32}"/>
                  </a:ext>
                </a:extLst>
              </p:cNvPr>
              <p:cNvSpPr/>
              <p:nvPr/>
            </p:nvSpPr>
            <p:spPr>
              <a:xfrm>
                <a:off x="8710079" y="831495"/>
                <a:ext cx="155781" cy="155781"/>
              </a:xfrm>
              <a:custGeom>
                <a:avLst/>
                <a:gdLst>
                  <a:gd name="connsiteX0" fmla="*/ 80933 w 155781"/>
                  <a:gd name="connsiteY0" fmla="*/ 15789 h 155780"/>
                  <a:gd name="connsiteX1" fmla="*/ 146079 w 155781"/>
                  <a:gd name="connsiteY1" fmla="*/ 80934 h 155780"/>
                  <a:gd name="connsiteX2" fmla="*/ 80933 w 155781"/>
                  <a:gd name="connsiteY2" fmla="*/ 146079 h 155780"/>
                  <a:gd name="connsiteX3" fmla="*/ 15789 w 155781"/>
                  <a:gd name="connsiteY3" fmla="*/ 80934 h 155780"/>
                  <a:gd name="connsiteX4" fmla="*/ 80933 w 155781"/>
                  <a:gd name="connsiteY4" fmla="*/ 15789 h 155780"/>
                  <a:gd name="connsiteX5" fmla="*/ 80933 w 155781"/>
                  <a:gd name="connsiteY5" fmla="*/ 15789 h 155780"/>
                  <a:gd name="connsiteX6" fmla="*/ 80933 w 155781"/>
                  <a:gd name="connsiteY6" fmla="*/ 45529 h 155780"/>
                  <a:gd name="connsiteX7" fmla="*/ 44113 w 155781"/>
                  <a:gd name="connsiteY7" fmla="*/ 82350 h 155780"/>
                  <a:gd name="connsiteX8" fmla="*/ 80933 w 155781"/>
                  <a:gd name="connsiteY8" fmla="*/ 119171 h 155780"/>
                  <a:gd name="connsiteX9" fmla="*/ 117755 w 155781"/>
                  <a:gd name="connsiteY9" fmla="*/ 82350 h 155780"/>
                  <a:gd name="connsiteX10" fmla="*/ 80933 w 155781"/>
                  <a:gd name="connsiteY10" fmla="*/ 4552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781" h="155780">
                    <a:moveTo>
                      <a:pt x="80933" y="15789"/>
                    </a:moveTo>
                    <a:cubicBezTo>
                      <a:pt x="117755" y="15789"/>
                      <a:pt x="146079" y="45529"/>
                      <a:pt x="146079" y="80934"/>
                    </a:cubicBezTo>
                    <a:cubicBezTo>
                      <a:pt x="146079" y="117755"/>
                      <a:pt x="116338" y="146079"/>
                      <a:pt x="80933" y="146079"/>
                    </a:cubicBezTo>
                    <a:cubicBezTo>
                      <a:pt x="44113" y="146079"/>
                      <a:pt x="15789" y="116339"/>
                      <a:pt x="15789" y="80934"/>
                    </a:cubicBezTo>
                    <a:cubicBezTo>
                      <a:pt x="15789" y="45529"/>
                      <a:pt x="44113" y="15789"/>
                      <a:pt x="80933" y="15789"/>
                    </a:cubicBezTo>
                    <a:lnTo>
                      <a:pt x="80933" y="15789"/>
                    </a:lnTo>
                    <a:close/>
                    <a:moveTo>
                      <a:pt x="80933" y="45529"/>
                    </a:moveTo>
                    <a:cubicBezTo>
                      <a:pt x="61107" y="45529"/>
                      <a:pt x="44113" y="62523"/>
                      <a:pt x="44113" y="82350"/>
                    </a:cubicBezTo>
                    <a:cubicBezTo>
                      <a:pt x="44113" y="102177"/>
                      <a:pt x="61107" y="119171"/>
                      <a:pt x="80933" y="119171"/>
                    </a:cubicBezTo>
                    <a:cubicBezTo>
                      <a:pt x="100760" y="119171"/>
                      <a:pt x="117755" y="102177"/>
                      <a:pt x="117755" y="82350"/>
                    </a:cubicBezTo>
                    <a:cubicBezTo>
                      <a:pt x="117755" y="62523"/>
                      <a:pt x="100760" y="45529"/>
                      <a:pt x="80933" y="4552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BEAAC655-062B-4D2C-8BF4-A342A572A1EB}"/>
                  </a:ext>
                </a:extLst>
              </p:cNvPr>
              <p:cNvSpPr/>
              <p:nvPr/>
            </p:nvSpPr>
            <p:spPr>
              <a:xfrm>
                <a:off x="10896678" y="1550920"/>
                <a:ext cx="155781" cy="155781"/>
              </a:xfrm>
              <a:custGeom>
                <a:avLst/>
                <a:gdLst>
                  <a:gd name="connsiteX0" fmla="*/ 80934 w 155781"/>
                  <a:gd name="connsiteY0" fmla="*/ 15789 h 155780"/>
                  <a:gd name="connsiteX1" fmla="*/ 146079 w 155781"/>
                  <a:gd name="connsiteY1" fmla="*/ 80934 h 155780"/>
                  <a:gd name="connsiteX2" fmla="*/ 80934 w 155781"/>
                  <a:gd name="connsiteY2" fmla="*/ 146079 h 155780"/>
                  <a:gd name="connsiteX3" fmla="*/ 15789 w 155781"/>
                  <a:gd name="connsiteY3" fmla="*/ 80934 h 155780"/>
                  <a:gd name="connsiteX4" fmla="*/ 80934 w 155781"/>
                  <a:gd name="connsiteY4" fmla="*/ 15789 h 155780"/>
                  <a:gd name="connsiteX5" fmla="*/ 80934 w 155781"/>
                  <a:gd name="connsiteY5" fmla="*/ 15789 h 155780"/>
                  <a:gd name="connsiteX6" fmla="*/ 80934 w 155781"/>
                  <a:gd name="connsiteY6" fmla="*/ 44113 h 155780"/>
                  <a:gd name="connsiteX7" fmla="*/ 44113 w 155781"/>
                  <a:gd name="connsiteY7" fmla="*/ 80934 h 155780"/>
                  <a:gd name="connsiteX8" fmla="*/ 80934 w 155781"/>
                  <a:gd name="connsiteY8" fmla="*/ 117755 h 155780"/>
                  <a:gd name="connsiteX9" fmla="*/ 117755 w 155781"/>
                  <a:gd name="connsiteY9" fmla="*/ 80934 h 155780"/>
                  <a:gd name="connsiteX10" fmla="*/ 80934 w 155781"/>
                  <a:gd name="connsiteY10" fmla="*/ 44113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781" h="155780">
                    <a:moveTo>
                      <a:pt x="80934" y="15789"/>
                    </a:moveTo>
                    <a:cubicBezTo>
                      <a:pt x="117755" y="15789"/>
                      <a:pt x="146079" y="45529"/>
                      <a:pt x="146079" y="80934"/>
                    </a:cubicBezTo>
                    <a:cubicBezTo>
                      <a:pt x="146079" y="117755"/>
                      <a:pt x="116339" y="146079"/>
                      <a:pt x="80934" y="146079"/>
                    </a:cubicBezTo>
                    <a:cubicBezTo>
                      <a:pt x="45530" y="146079"/>
                      <a:pt x="15789" y="116339"/>
                      <a:pt x="15789" y="80934"/>
                    </a:cubicBezTo>
                    <a:cubicBezTo>
                      <a:pt x="15789" y="45529"/>
                      <a:pt x="45530" y="15789"/>
                      <a:pt x="80934" y="15789"/>
                    </a:cubicBezTo>
                    <a:lnTo>
                      <a:pt x="80934" y="15789"/>
                    </a:lnTo>
                    <a:close/>
                    <a:moveTo>
                      <a:pt x="80934" y="44113"/>
                    </a:moveTo>
                    <a:cubicBezTo>
                      <a:pt x="61107" y="44113"/>
                      <a:pt x="44113" y="61107"/>
                      <a:pt x="44113" y="80934"/>
                    </a:cubicBezTo>
                    <a:cubicBezTo>
                      <a:pt x="44113" y="100760"/>
                      <a:pt x="61107" y="117755"/>
                      <a:pt x="80934" y="117755"/>
                    </a:cubicBezTo>
                    <a:cubicBezTo>
                      <a:pt x="100760" y="117755"/>
                      <a:pt x="117755" y="100760"/>
                      <a:pt x="117755" y="80934"/>
                    </a:cubicBezTo>
                    <a:cubicBezTo>
                      <a:pt x="117755" y="61107"/>
                      <a:pt x="100760" y="44113"/>
                      <a:pt x="80934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40FEFD85-7313-4122-A3B6-91D265504267}"/>
                  </a:ext>
                </a:extLst>
              </p:cNvPr>
              <p:cNvSpPr/>
              <p:nvPr/>
            </p:nvSpPr>
            <p:spPr>
              <a:xfrm>
                <a:off x="10265057" y="1637308"/>
                <a:ext cx="141619" cy="141619"/>
              </a:xfrm>
              <a:custGeom>
                <a:avLst/>
                <a:gdLst>
                  <a:gd name="connsiteX0" fmla="*/ 71021 w 141619"/>
                  <a:gd name="connsiteY0" fmla="*/ 15789 h 141619"/>
                  <a:gd name="connsiteX1" fmla="*/ 126252 w 141619"/>
                  <a:gd name="connsiteY1" fmla="*/ 71020 h 141619"/>
                  <a:gd name="connsiteX2" fmla="*/ 71021 w 141619"/>
                  <a:gd name="connsiteY2" fmla="*/ 126252 h 141619"/>
                  <a:gd name="connsiteX3" fmla="*/ 15789 w 141619"/>
                  <a:gd name="connsiteY3" fmla="*/ 71020 h 141619"/>
                  <a:gd name="connsiteX4" fmla="*/ 71021 w 141619"/>
                  <a:gd name="connsiteY4" fmla="*/ 15789 h 141619"/>
                  <a:gd name="connsiteX5" fmla="*/ 71021 w 141619"/>
                  <a:gd name="connsiteY5" fmla="*/ 15789 h 141619"/>
                  <a:gd name="connsiteX6" fmla="*/ 71021 w 141619"/>
                  <a:gd name="connsiteY6" fmla="*/ 25702 h 141619"/>
                  <a:gd name="connsiteX7" fmla="*/ 25703 w 141619"/>
                  <a:gd name="connsiteY7" fmla="*/ 71020 h 141619"/>
                  <a:gd name="connsiteX8" fmla="*/ 71021 w 141619"/>
                  <a:gd name="connsiteY8" fmla="*/ 116339 h 141619"/>
                  <a:gd name="connsiteX9" fmla="*/ 116338 w 141619"/>
                  <a:gd name="connsiteY9" fmla="*/ 71020 h 141619"/>
                  <a:gd name="connsiteX10" fmla="*/ 71021 w 141619"/>
                  <a:gd name="connsiteY10" fmla="*/ 25702 h 14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1619" h="141619">
                    <a:moveTo>
                      <a:pt x="71021" y="15789"/>
                    </a:moveTo>
                    <a:cubicBezTo>
                      <a:pt x="102176" y="15789"/>
                      <a:pt x="126252" y="41280"/>
                      <a:pt x="126252" y="71020"/>
                    </a:cubicBezTo>
                    <a:cubicBezTo>
                      <a:pt x="126252" y="102177"/>
                      <a:pt x="100760" y="126252"/>
                      <a:pt x="71021" y="126252"/>
                    </a:cubicBezTo>
                    <a:cubicBezTo>
                      <a:pt x="39864" y="126252"/>
                      <a:pt x="15789" y="100760"/>
                      <a:pt x="15789" y="71020"/>
                    </a:cubicBezTo>
                    <a:cubicBezTo>
                      <a:pt x="15789" y="41280"/>
                      <a:pt x="39864" y="15789"/>
                      <a:pt x="71021" y="15789"/>
                    </a:cubicBezTo>
                    <a:lnTo>
                      <a:pt x="71021" y="15789"/>
                    </a:lnTo>
                    <a:close/>
                    <a:moveTo>
                      <a:pt x="71021" y="25702"/>
                    </a:moveTo>
                    <a:cubicBezTo>
                      <a:pt x="45529" y="25702"/>
                      <a:pt x="25703" y="45529"/>
                      <a:pt x="25703" y="71020"/>
                    </a:cubicBezTo>
                    <a:cubicBezTo>
                      <a:pt x="25703" y="96512"/>
                      <a:pt x="45529" y="116339"/>
                      <a:pt x="71021" y="116339"/>
                    </a:cubicBezTo>
                    <a:cubicBezTo>
                      <a:pt x="96512" y="116339"/>
                      <a:pt x="116338" y="96512"/>
                      <a:pt x="116338" y="71020"/>
                    </a:cubicBezTo>
                    <a:cubicBezTo>
                      <a:pt x="116338" y="46945"/>
                      <a:pt x="96512" y="25702"/>
                      <a:pt x="71021" y="2570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C8F6C25D-DDE9-4216-8751-76F39B040F49}"/>
                  </a:ext>
                </a:extLst>
              </p:cNvPr>
              <p:cNvSpPr/>
              <p:nvPr/>
            </p:nvSpPr>
            <p:spPr>
              <a:xfrm>
                <a:off x="11153009" y="1501353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7032"/>
                      <a:pt x="21453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1483EFED-176E-422D-8826-34CDC34D29E2}"/>
                  </a:ext>
                </a:extLst>
              </p:cNvPr>
              <p:cNvSpPr/>
              <p:nvPr/>
            </p:nvSpPr>
            <p:spPr>
              <a:xfrm>
                <a:off x="10743729" y="1504186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8 h 99133"/>
                  <a:gd name="connsiteX2" fmla="*/ 49778 w 99133"/>
                  <a:gd name="connsiteY2" fmla="*/ 15789 h 99133"/>
                  <a:gd name="connsiteX3" fmla="*/ 15789 w 99133"/>
                  <a:gd name="connsiteY3" fmla="*/ 49778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8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8" y="15789"/>
                      <a:pt x="15789" y="31367"/>
                      <a:pt x="15789" y="49778"/>
                    </a:cubicBezTo>
                    <a:cubicBezTo>
                      <a:pt x="15789" y="69604"/>
                      <a:pt x="31368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E230F1C3-B4A0-4557-9FBD-17CC43D67103}"/>
                  </a:ext>
                </a:extLst>
              </p:cNvPr>
              <p:cNvSpPr/>
              <p:nvPr/>
            </p:nvSpPr>
            <p:spPr>
              <a:xfrm>
                <a:off x="9959160" y="1787424"/>
                <a:ext cx="84971" cy="84971"/>
              </a:xfrm>
              <a:custGeom>
                <a:avLst/>
                <a:gdLst>
                  <a:gd name="connsiteX0" fmla="*/ 48361 w 84971"/>
                  <a:gd name="connsiteY0" fmla="*/ 80934 h 84971"/>
                  <a:gd name="connsiteX1" fmla="*/ 80933 w 84971"/>
                  <a:gd name="connsiteY1" fmla="*/ 48361 h 84971"/>
                  <a:gd name="connsiteX2" fmla="*/ 48361 w 84971"/>
                  <a:gd name="connsiteY2" fmla="*/ 15789 h 84971"/>
                  <a:gd name="connsiteX3" fmla="*/ 15789 w 84971"/>
                  <a:gd name="connsiteY3" fmla="*/ 48361 h 84971"/>
                  <a:gd name="connsiteX4" fmla="*/ 48361 w 84971"/>
                  <a:gd name="connsiteY4" fmla="*/ 8093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8361" y="80934"/>
                    </a:moveTo>
                    <a:cubicBezTo>
                      <a:pt x="66772" y="80934"/>
                      <a:pt x="80933" y="66772"/>
                      <a:pt x="80933" y="48361"/>
                    </a:cubicBezTo>
                    <a:cubicBezTo>
                      <a:pt x="80933" y="29951"/>
                      <a:pt x="66772" y="15789"/>
                      <a:pt x="48361" y="15789"/>
                    </a:cubicBezTo>
                    <a:cubicBezTo>
                      <a:pt x="29951" y="15789"/>
                      <a:pt x="15789" y="29951"/>
                      <a:pt x="15789" y="48361"/>
                    </a:cubicBezTo>
                    <a:cubicBezTo>
                      <a:pt x="15789" y="65356"/>
                      <a:pt x="31367" y="80934"/>
                      <a:pt x="48361" y="8093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6" name="Freeform: Shape 975">
                <a:extLst>
                  <a:ext uri="{FF2B5EF4-FFF2-40B4-BE49-F238E27FC236}">
                    <a16:creationId xmlns:a16="http://schemas.microsoft.com/office/drawing/2014/main" id="{95953F7F-7E63-46FD-B740-83ADF87A125E}"/>
                  </a:ext>
                </a:extLst>
              </p:cNvPr>
              <p:cNvSpPr/>
              <p:nvPr/>
            </p:nvSpPr>
            <p:spPr>
              <a:xfrm>
                <a:off x="10954742" y="1211034"/>
                <a:ext cx="84971" cy="84971"/>
              </a:xfrm>
              <a:custGeom>
                <a:avLst/>
                <a:gdLst>
                  <a:gd name="connsiteX0" fmla="*/ 72437 w 84971"/>
                  <a:gd name="connsiteY0" fmla="*/ 44113 h 84971"/>
                  <a:gd name="connsiteX1" fmla="*/ 44113 w 84971"/>
                  <a:gd name="connsiteY1" fmla="*/ 72437 h 84971"/>
                  <a:gd name="connsiteX2" fmla="*/ 15789 w 84971"/>
                  <a:gd name="connsiteY2" fmla="*/ 44113 h 84971"/>
                  <a:gd name="connsiteX3" fmla="*/ 44113 w 84971"/>
                  <a:gd name="connsiteY3" fmla="*/ 15789 h 84971"/>
                  <a:gd name="connsiteX4" fmla="*/ 72437 w 84971"/>
                  <a:gd name="connsiteY4" fmla="*/ 44113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72437" y="44113"/>
                    </a:moveTo>
                    <a:cubicBezTo>
                      <a:pt x="72437" y="59756"/>
                      <a:pt x="59756" y="72437"/>
                      <a:pt x="44113" y="72437"/>
                    </a:cubicBezTo>
                    <a:cubicBezTo>
                      <a:pt x="28470" y="72437"/>
                      <a:pt x="15789" y="59756"/>
                      <a:pt x="15789" y="44113"/>
                    </a:cubicBezTo>
                    <a:cubicBezTo>
                      <a:pt x="15789" y="28470"/>
                      <a:pt x="28470" y="15789"/>
                      <a:pt x="44113" y="15789"/>
                    </a:cubicBezTo>
                    <a:cubicBezTo>
                      <a:pt x="59756" y="15789"/>
                      <a:pt x="72437" y="28470"/>
                      <a:pt x="72437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7" name="Freeform: Shape 976">
                <a:extLst>
                  <a:ext uri="{FF2B5EF4-FFF2-40B4-BE49-F238E27FC236}">
                    <a16:creationId xmlns:a16="http://schemas.microsoft.com/office/drawing/2014/main" id="{6D38B982-E796-4E62-BFDE-1502C53C8B7B}"/>
                  </a:ext>
                </a:extLst>
              </p:cNvPr>
              <p:cNvSpPr/>
              <p:nvPr/>
            </p:nvSpPr>
            <p:spPr>
              <a:xfrm>
                <a:off x="11048210" y="1348405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30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6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7206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8" name="Freeform: Shape 977">
                <a:extLst>
                  <a:ext uri="{FF2B5EF4-FFF2-40B4-BE49-F238E27FC236}">
                    <a16:creationId xmlns:a16="http://schemas.microsoft.com/office/drawing/2014/main" id="{485346FA-3BDD-4023-8BF7-B551AC16F53A}"/>
                  </a:ext>
                </a:extLst>
              </p:cNvPr>
              <p:cNvSpPr/>
              <p:nvPr/>
            </p:nvSpPr>
            <p:spPr>
              <a:xfrm>
                <a:off x="9886933" y="1678377"/>
                <a:ext cx="113295" cy="113295"/>
              </a:xfrm>
              <a:custGeom>
                <a:avLst/>
                <a:gdLst>
                  <a:gd name="connsiteX0" fmla="*/ 61107 w 113295"/>
                  <a:gd name="connsiteY0" fmla="*/ 15789 h 113295"/>
                  <a:gd name="connsiteX1" fmla="*/ 106426 w 113295"/>
                  <a:gd name="connsiteY1" fmla="*/ 61107 h 113295"/>
                  <a:gd name="connsiteX2" fmla="*/ 61107 w 113295"/>
                  <a:gd name="connsiteY2" fmla="*/ 106425 h 113295"/>
                  <a:gd name="connsiteX3" fmla="*/ 15789 w 113295"/>
                  <a:gd name="connsiteY3" fmla="*/ 61107 h 113295"/>
                  <a:gd name="connsiteX4" fmla="*/ 61107 w 113295"/>
                  <a:gd name="connsiteY4" fmla="*/ 15789 h 113295"/>
                  <a:gd name="connsiteX5" fmla="*/ 61107 w 113295"/>
                  <a:gd name="connsiteY5" fmla="*/ 15789 h 113295"/>
                  <a:gd name="connsiteX6" fmla="*/ 61107 w 113295"/>
                  <a:gd name="connsiteY6" fmla="*/ 35616 h 113295"/>
                  <a:gd name="connsiteX7" fmla="*/ 35616 w 113295"/>
                  <a:gd name="connsiteY7" fmla="*/ 61107 h 113295"/>
                  <a:gd name="connsiteX8" fmla="*/ 61107 w 113295"/>
                  <a:gd name="connsiteY8" fmla="*/ 86599 h 113295"/>
                  <a:gd name="connsiteX9" fmla="*/ 86599 w 113295"/>
                  <a:gd name="connsiteY9" fmla="*/ 61107 h 113295"/>
                  <a:gd name="connsiteX10" fmla="*/ 61107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07" y="15789"/>
                    </a:moveTo>
                    <a:cubicBezTo>
                      <a:pt x="86599" y="15789"/>
                      <a:pt x="106426" y="35616"/>
                      <a:pt x="106426" y="61107"/>
                    </a:cubicBezTo>
                    <a:cubicBezTo>
                      <a:pt x="106426" y="86599"/>
                      <a:pt x="86599" y="106425"/>
                      <a:pt x="61107" y="106425"/>
                    </a:cubicBezTo>
                    <a:cubicBezTo>
                      <a:pt x="35616" y="106425"/>
                      <a:pt x="15789" y="86599"/>
                      <a:pt x="15789" y="61107"/>
                    </a:cubicBezTo>
                    <a:cubicBezTo>
                      <a:pt x="15789" y="35616"/>
                      <a:pt x="35616" y="15789"/>
                      <a:pt x="61107" y="15789"/>
                    </a:cubicBezTo>
                    <a:lnTo>
                      <a:pt x="61107" y="15789"/>
                    </a:lnTo>
                    <a:close/>
                    <a:moveTo>
                      <a:pt x="61107" y="35616"/>
                    </a:moveTo>
                    <a:cubicBezTo>
                      <a:pt x="46945" y="35616"/>
                      <a:pt x="35616" y="46945"/>
                      <a:pt x="35616" y="61107"/>
                    </a:cubicBezTo>
                    <a:cubicBezTo>
                      <a:pt x="35616" y="75269"/>
                      <a:pt x="46945" y="86599"/>
                      <a:pt x="61107" y="86599"/>
                    </a:cubicBezTo>
                    <a:cubicBezTo>
                      <a:pt x="75269" y="86599"/>
                      <a:pt x="86599" y="75269"/>
                      <a:pt x="86599" y="61107"/>
                    </a:cubicBezTo>
                    <a:cubicBezTo>
                      <a:pt x="86599" y="46945"/>
                      <a:pt x="75269" y="35616"/>
                      <a:pt x="61107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9" name="Freeform: Shape 978">
                <a:extLst>
                  <a:ext uri="{FF2B5EF4-FFF2-40B4-BE49-F238E27FC236}">
                    <a16:creationId xmlns:a16="http://schemas.microsoft.com/office/drawing/2014/main" id="{921DF92E-69E1-4B1A-98F4-D2DAD4D7732A}"/>
                  </a:ext>
                </a:extLst>
              </p:cNvPr>
              <p:cNvSpPr/>
              <p:nvPr/>
            </p:nvSpPr>
            <p:spPr>
              <a:xfrm>
                <a:off x="10892429" y="1461700"/>
                <a:ext cx="84971" cy="84971"/>
              </a:xfrm>
              <a:custGeom>
                <a:avLst/>
                <a:gdLst>
                  <a:gd name="connsiteX0" fmla="*/ 48361 w 84971"/>
                  <a:gd name="connsiteY0" fmla="*/ 80934 h 84971"/>
                  <a:gd name="connsiteX1" fmla="*/ 80934 w 84971"/>
                  <a:gd name="connsiteY1" fmla="*/ 48361 h 84971"/>
                  <a:gd name="connsiteX2" fmla="*/ 48361 w 84971"/>
                  <a:gd name="connsiteY2" fmla="*/ 15789 h 84971"/>
                  <a:gd name="connsiteX3" fmla="*/ 15789 w 84971"/>
                  <a:gd name="connsiteY3" fmla="*/ 48361 h 84971"/>
                  <a:gd name="connsiteX4" fmla="*/ 48361 w 84971"/>
                  <a:gd name="connsiteY4" fmla="*/ 8093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8361" y="80934"/>
                    </a:moveTo>
                    <a:cubicBezTo>
                      <a:pt x="66772" y="80934"/>
                      <a:pt x="80934" y="66772"/>
                      <a:pt x="80934" y="48361"/>
                    </a:cubicBezTo>
                    <a:cubicBezTo>
                      <a:pt x="80934" y="29951"/>
                      <a:pt x="66772" y="15789"/>
                      <a:pt x="48361" y="15789"/>
                    </a:cubicBezTo>
                    <a:cubicBezTo>
                      <a:pt x="29951" y="15789"/>
                      <a:pt x="15789" y="29951"/>
                      <a:pt x="15789" y="48361"/>
                    </a:cubicBezTo>
                    <a:cubicBezTo>
                      <a:pt x="15789" y="66772"/>
                      <a:pt x="31368" y="80934"/>
                      <a:pt x="48361" y="8093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0" name="Freeform: Shape 979">
                <a:extLst>
                  <a:ext uri="{FF2B5EF4-FFF2-40B4-BE49-F238E27FC236}">
                    <a16:creationId xmlns:a16="http://schemas.microsoft.com/office/drawing/2014/main" id="{33FA03EC-529F-4E87-9695-BFE4D6622390}"/>
                  </a:ext>
                </a:extLst>
              </p:cNvPr>
              <p:cNvSpPr/>
              <p:nvPr/>
            </p:nvSpPr>
            <p:spPr>
              <a:xfrm>
                <a:off x="10685666" y="1354070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1453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1" name="Freeform: Shape 980">
                <a:extLst>
                  <a:ext uri="{FF2B5EF4-FFF2-40B4-BE49-F238E27FC236}">
                    <a16:creationId xmlns:a16="http://schemas.microsoft.com/office/drawing/2014/main" id="{ADB4ED15-7A99-4B79-86BE-E3302BCAA240}"/>
                  </a:ext>
                </a:extLst>
              </p:cNvPr>
              <p:cNvSpPr/>
              <p:nvPr/>
            </p:nvSpPr>
            <p:spPr>
              <a:xfrm>
                <a:off x="10542630" y="1841239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9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2" name="Freeform: Shape 981">
                <a:extLst>
                  <a:ext uri="{FF2B5EF4-FFF2-40B4-BE49-F238E27FC236}">
                    <a16:creationId xmlns:a16="http://schemas.microsoft.com/office/drawing/2014/main" id="{DA85733A-64DA-4CB6-94AC-988EA42EDA1E}"/>
                  </a:ext>
                </a:extLst>
              </p:cNvPr>
              <p:cNvSpPr/>
              <p:nvPr/>
            </p:nvSpPr>
            <p:spPr>
              <a:xfrm>
                <a:off x="10502976" y="2117396"/>
                <a:ext cx="84971" cy="84971"/>
              </a:xfrm>
              <a:custGeom>
                <a:avLst/>
                <a:gdLst>
                  <a:gd name="connsiteX0" fmla="*/ 44113 w 84971"/>
                  <a:gd name="connsiteY0" fmla="*/ 71020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1020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1020"/>
                    </a:moveTo>
                    <a:cubicBezTo>
                      <a:pt x="59691" y="71020"/>
                      <a:pt x="72437" y="58275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7206" y="58275"/>
                      <a:pt x="29951" y="71020"/>
                      <a:pt x="44113" y="7102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3" name="Freeform: Shape 982">
                <a:extLst>
                  <a:ext uri="{FF2B5EF4-FFF2-40B4-BE49-F238E27FC236}">
                    <a16:creationId xmlns:a16="http://schemas.microsoft.com/office/drawing/2014/main" id="{D55C5F11-3298-44FE-B766-9E0C35F88AAF}"/>
                  </a:ext>
                </a:extLst>
              </p:cNvPr>
              <p:cNvSpPr/>
              <p:nvPr/>
            </p:nvSpPr>
            <p:spPr>
              <a:xfrm>
                <a:off x="10609191" y="1957367"/>
                <a:ext cx="70810" cy="70810"/>
              </a:xfrm>
              <a:custGeom>
                <a:avLst/>
                <a:gdLst>
                  <a:gd name="connsiteX0" fmla="*/ 38449 w 70809"/>
                  <a:gd name="connsiteY0" fmla="*/ 15789 h 70809"/>
                  <a:gd name="connsiteX1" fmla="*/ 61107 w 70809"/>
                  <a:gd name="connsiteY1" fmla="*/ 38448 h 70809"/>
                  <a:gd name="connsiteX2" fmla="*/ 38449 w 70809"/>
                  <a:gd name="connsiteY2" fmla="*/ 61107 h 70809"/>
                  <a:gd name="connsiteX3" fmla="*/ 15789 w 70809"/>
                  <a:gd name="connsiteY3" fmla="*/ 38448 h 70809"/>
                  <a:gd name="connsiteX4" fmla="*/ 38449 w 70809"/>
                  <a:gd name="connsiteY4" fmla="*/ 15789 h 70809"/>
                  <a:gd name="connsiteX5" fmla="*/ 38449 w 70809"/>
                  <a:gd name="connsiteY5" fmla="*/ 15789 h 70809"/>
                  <a:gd name="connsiteX6" fmla="*/ 38449 w 70809"/>
                  <a:gd name="connsiteY6" fmla="*/ 25702 h 70809"/>
                  <a:gd name="connsiteX7" fmla="*/ 25703 w 70809"/>
                  <a:gd name="connsiteY7" fmla="*/ 38448 h 70809"/>
                  <a:gd name="connsiteX8" fmla="*/ 38449 w 70809"/>
                  <a:gd name="connsiteY8" fmla="*/ 51194 h 70809"/>
                  <a:gd name="connsiteX9" fmla="*/ 51194 w 70809"/>
                  <a:gd name="connsiteY9" fmla="*/ 38448 h 70809"/>
                  <a:gd name="connsiteX10" fmla="*/ 38449 w 70809"/>
                  <a:gd name="connsiteY10" fmla="*/ 2570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38449" y="15789"/>
                    </a:moveTo>
                    <a:cubicBezTo>
                      <a:pt x="51194" y="15789"/>
                      <a:pt x="61107" y="25702"/>
                      <a:pt x="61107" y="38448"/>
                    </a:cubicBezTo>
                    <a:cubicBezTo>
                      <a:pt x="61107" y="51194"/>
                      <a:pt x="51194" y="61107"/>
                      <a:pt x="38449" y="61107"/>
                    </a:cubicBezTo>
                    <a:cubicBezTo>
                      <a:pt x="25703" y="61107"/>
                      <a:pt x="15789" y="51194"/>
                      <a:pt x="15789" y="38448"/>
                    </a:cubicBezTo>
                    <a:cubicBezTo>
                      <a:pt x="15789" y="25702"/>
                      <a:pt x="25703" y="15789"/>
                      <a:pt x="38449" y="15789"/>
                    </a:cubicBezTo>
                    <a:lnTo>
                      <a:pt x="38449" y="15789"/>
                    </a:lnTo>
                    <a:close/>
                    <a:moveTo>
                      <a:pt x="38449" y="25702"/>
                    </a:moveTo>
                    <a:cubicBezTo>
                      <a:pt x="31368" y="25702"/>
                      <a:pt x="25703" y="31367"/>
                      <a:pt x="25703" y="38448"/>
                    </a:cubicBezTo>
                    <a:cubicBezTo>
                      <a:pt x="25703" y="45529"/>
                      <a:pt x="31368" y="51194"/>
                      <a:pt x="38449" y="51194"/>
                    </a:cubicBezTo>
                    <a:cubicBezTo>
                      <a:pt x="45530" y="51194"/>
                      <a:pt x="51194" y="45529"/>
                      <a:pt x="51194" y="38448"/>
                    </a:cubicBezTo>
                    <a:cubicBezTo>
                      <a:pt x="51194" y="31367"/>
                      <a:pt x="45530" y="25702"/>
                      <a:pt x="38449" y="2570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4" name="Freeform: Shape 983">
                <a:extLst>
                  <a:ext uri="{FF2B5EF4-FFF2-40B4-BE49-F238E27FC236}">
                    <a16:creationId xmlns:a16="http://schemas.microsoft.com/office/drawing/2014/main" id="{F4BF30CF-8F90-4BE1-89C6-992BC855BA16}"/>
                  </a:ext>
                </a:extLst>
              </p:cNvPr>
              <p:cNvSpPr/>
              <p:nvPr/>
            </p:nvSpPr>
            <p:spPr>
              <a:xfrm>
                <a:off x="10651677" y="1766181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9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5" name="Freeform: Shape 984">
                <a:extLst>
                  <a:ext uri="{FF2B5EF4-FFF2-40B4-BE49-F238E27FC236}">
                    <a16:creationId xmlns:a16="http://schemas.microsoft.com/office/drawing/2014/main" id="{7B550305-0DDB-4813-8B89-03A8D893A31B}"/>
                  </a:ext>
                </a:extLst>
              </p:cNvPr>
              <p:cNvSpPr/>
              <p:nvPr/>
            </p:nvSpPr>
            <p:spPr>
              <a:xfrm>
                <a:off x="10763556" y="1659967"/>
                <a:ext cx="84971" cy="84971"/>
              </a:xfrm>
              <a:custGeom>
                <a:avLst/>
                <a:gdLst>
                  <a:gd name="connsiteX0" fmla="*/ 46945 w 84971"/>
                  <a:gd name="connsiteY0" fmla="*/ 79518 h 84971"/>
                  <a:gd name="connsiteX1" fmla="*/ 78101 w 84971"/>
                  <a:gd name="connsiteY1" fmla="*/ 48361 h 84971"/>
                  <a:gd name="connsiteX2" fmla="*/ 46945 w 84971"/>
                  <a:gd name="connsiteY2" fmla="*/ 15789 h 84971"/>
                  <a:gd name="connsiteX3" fmla="*/ 15789 w 84971"/>
                  <a:gd name="connsiteY3" fmla="*/ 48361 h 84971"/>
                  <a:gd name="connsiteX4" fmla="*/ 46945 w 84971"/>
                  <a:gd name="connsiteY4" fmla="*/ 79518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6945" y="79518"/>
                    </a:moveTo>
                    <a:cubicBezTo>
                      <a:pt x="63939" y="79518"/>
                      <a:pt x="78101" y="65356"/>
                      <a:pt x="78101" y="48361"/>
                    </a:cubicBezTo>
                    <a:cubicBezTo>
                      <a:pt x="78101" y="31367"/>
                      <a:pt x="63939" y="15789"/>
                      <a:pt x="46945" y="15789"/>
                    </a:cubicBezTo>
                    <a:cubicBezTo>
                      <a:pt x="29951" y="15789"/>
                      <a:pt x="15789" y="29951"/>
                      <a:pt x="15789" y="48361"/>
                    </a:cubicBezTo>
                    <a:cubicBezTo>
                      <a:pt x="15789" y="66772"/>
                      <a:pt x="29951" y="79518"/>
                      <a:pt x="46945" y="7951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6" name="Freeform: Shape 985">
                <a:extLst>
                  <a:ext uri="{FF2B5EF4-FFF2-40B4-BE49-F238E27FC236}">
                    <a16:creationId xmlns:a16="http://schemas.microsoft.com/office/drawing/2014/main" id="{4BA89490-6F50-45F8-8B95-1AC9A1F25116}"/>
                  </a:ext>
                </a:extLst>
              </p:cNvPr>
              <p:cNvSpPr/>
              <p:nvPr/>
            </p:nvSpPr>
            <p:spPr>
              <a:xfrm>
                <a:off x="11304541" y="1446122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3" y="15789"/>
                      <a:pt x="15789" y="21454"/>
                      <a:pt x="15789" y="29951"/>
                    </a:cubicBezTo>
                    <a:cubicBezTo>
                      <a:pt x="15789" y="38448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7" name="Freeform: Shape 986">
                <a:extLst>
                  <a:ext uri="{FF2B5EF4-FFF2-40B4-BE49-F238E27FC236}">
                    <a16:creationId xmlns:a16="http://schemas.microsoft.com/office/drawing/2014/main" id="{270F5C41-DA9B-4F18-B73C-921548275B01}"/>
                  </a:ext>
                </a:extLst>
              </p:cNvPr>
              <p:cNvSpPr/>
              <p:nvPr/>
            </p:nvSpPr>
            <p:spPr>
              <a:xfrm>
                <a:off x="10481734" y="1499937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8" name="Freeform: Shape 987">
                <a:extLst>
                  <a:ext uri="{FF2B5EF4-FFF2-40B4-BE49-F238E27FC236}">
                    <a16:creationId xmlns:a16="http://schemas.microsoft.com/office/drawing/2014/main" id="{FEA3B9D9-B6BB-431A-95E9-B302D282B6A9}"/>
                  </a:ext>
                </a:extLst>
              </p:cNvPr>
              <p:cNvSpPr/>
              <p:nvPr/>
            </p:nvSpPr>
            <p:spPr>
              <a:xfrm>
                <a:off x="10528468" y="1161468"/>
                <a:ext cx="127457" cy="127457"/>
              </a:xfrm>
              <a:custGeom>
                <a:avLst/>
                <a:gdLst>
                  <a:gd name="connsiteX0" fmla="*/ 63940 w 127457"/>
                  <a:gd name="connsiteY0" fmla="*/ 15789 h 127457"/>
                  <a:gd name="connsiteX1" fmla="*/ 112091 w 127457"/>
                  <a:gd name="connsiteY1" fmla="*/ 63940 h 127457"/>
                  <a:gd name="connsiteX2" fmla="*/ 63940 w 127457"/>
                  <a:gd name="connsiteY2" fmla="*/ 112090 h 127457"/>
                  <a:gd name="connsiteX3" fmla="*/ 15789 w 127457"/>
                  <a:gd name="connsiteY3" fmla="*/ 63940 h 127457"/>
                  <a:gd name="connsiteX4" fmla="*/ 63940 w 127457"/>
                  <a:gd name="connsiteY4" fmla="*/ 15789 h 127457"/>
                  <a:gd name="connsiteX5" fmla="*/ 63940 w 127457"/>
                  <a:gd name="connsiteY5" fmla="*/ 15789 h 127457"/>
                  <a:gd name="connsiteX6" fmla="*/ 63940 w 127457"/>
                  <a:gd name="connsiteY6" fmla="*/ 24286 h 127457"/>
                  <a:gd name="connsiteX7" fmla="*/ 25703 w 127457"/>
                  <a:gd name="connsiteY7" fmla="*/ 62523 h 127457"/>
                  <a:gd name="connsiteX8" fmla="*/ 63940 w 127457"/>
                  <a:gd name="connsiteY8" fmla="*/ 100760 h 127457"/>
                  <a:gd name="connsiteX9" fmla="*/ 102177 w 127457"/>
                  <a:gd name="connsiteY9" fmla="*/ 62523 h 127457"/>
                  <a:gd name="connsiteX10" fmla="*/ 63940 w 127457"/>
                  <a:gd name="connsiteY10" fmla="*/ 24286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57" h="127457">
                    <a:moveTo>
                      <a:pt x="63940" y="15789"/>
                    </a:moveTo>
                    <a:cubicBezTo>
                      <a:pt x="90848" y="15789"/>
                      <a:pt x="112091" y="37032"/>
                      <a:pt x="112091" y="63940"/>
                    </a:cubicBezTo>
                    <a:cubicBezTo>
                      <a:pt x="112091" y="90847"/>
                      <a:pt x="90848" y="112090"/>
                      <a:pt x="63940" y="112090"/>
                    </a:cubicBezTo>
                    <a:cubicBezTo>
                      <a:pt x="37032" y="112090"/>
                      <a:pt x="15789" y="90847"/>
                      <a:pt x="15789" y="63940"/>
                    </a:cubicBezTo>
                    <a:cubicBezTo>
                      <a:pt x="15789" y="37032"/>
                      <a:pt x="37032" y="15789"/>
                      <a:pt x="63940" y="15789"/>
                    </a:cubicBezTo>
                    <a:lnTo>
                      <a:pt x="63940" y="15789"/>
                    </a:lnTo>
                    <a:close/>
                    <a:moveTo>
                      <a:pt x="63940" y="24286"/>
                    </a:moveTo>
                    <a:cubicBezTo>
                      <a:pt x="42697" y="24286"/>
                      <a:pt x="25703" y="41280"/>
                      <a:pt x="25703" y="62523"/>
                    </a:cubicBezTo>
                    <a:cubicBezTo>
                      <a:pt x="25703" y="83766"/>
                      <a:pt x="42697" y="100760"/>
                      <a:pt x="63940" y="100760"/>
                    </a:cubicBezTo>
                    <a:cubicBezTo>
                      <a:pt x="85183" y="100760"/>
                      <a:pt x="102177" y="83766"/>
                      <a:pt x="102177" y="62523"/>
                    </a:cubicBezTo>
                    <a:cubicBezTo>
                      <a:pt x="102177" y="42697"/>
                      <a:pt x="85183" y="24286"/>
                      <a:pt x="63940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9" name="Freeform: Shape 988">
                <a:extLst>
                  <a:ext uri="{FF2B5EF4-FFF2-40B4-BE49-F238E27FC236}">
                    <a16:creationId xmlns:a16="http://schemas.microsoft.com/office/drawing/2014/main" id="{7A712B3B-FC57-4BD1-A89F-B19843F30657}"/>
                  </a:ext>
                </a:extLst>
              </p:cNvPr>
              <p:cNvSpPr/>
              <p:nvPr/>
            </p:nvSpPr>
            <p:spPr>
              <a:xfrm>
                <a:off x="10265057" y="1407885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1"/>
                      <a:pt x="95095" y="55442"/>
                    </a:cubicBezTo>
                    <a:cubicBezTo>
                      <a:pt x="95095" y="34199"/>
                      <a:pt x="78102" y="15789"/>
                      <a:pt x="55442" y="15789"/>
                    </a:cubicBezTo>
                    <a:cubicBezTo>
                      <a:pt x="34199" y="15789"/>
                      <a:pt x="15789" y="32783"/>
                      <a:pt x="15789" y="55442"/>
                    </a:cubicBezTo>
                    <a:cubicBezTo>
                      <a:pt x="15789" y="78101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0" name="Freeform: Shape 989">
                <a:extLst>
                  <a:ext uri="{FF2B5EF4-FFF2-40B4-BE49-F238E27FC236}">
                    <a16:creationId xmlns:a16="http://schemas.microsoft.com/office/drawing/2014/main" id="{9E4F081F-D2F6-4E59-BE2C-4EFE4C57B3D1}"/>
                  </a:ext>
                </a:extLst>
              </p:cNvPr>
              <p:cNvSpPr/>
              <p:nvPr/>
            </p:nvSpPr>
            <p:spPr>
              <a:xfrm>
                <a:off x="10398179" y="1317249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2" y="15789"/>
                      <a:pt x="15789" y="25702"/>
                      <a:pt x="15789" y="37032"/>
                    </a:cubicBezTo>
                    <a:cubicBezTo>
                      <a:pt x="15789" y="48361"/>
                      <a:pt x="25702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1" name="Freeform: Shape 990">
                <a:extLst>
                  <a:ext uri="{FF2B5EF4-FFF2-40B4-BE49-F238E27FC236}">
                    <a16:creationId xmlns:a16="http://schemas.microsoft.com/office/drawing/2014/main" id="{FBD21DEF-52A3-4973-A99E-1D3FEED39450}"/>
                  </a:ext>
                </a:extLst>
              </p:cNvPr>
              <p:cNvSpPr/>
              <p:nvPr/>
            </p:nvSpPr>
            <p:spPr>
              <a:xfrm>
                <a:off x="10834366" y="1237942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1453" y="15789"/>
                      <a:pt x="15789" y="21454"/>
                      <a:pt x="15789" y="29951"/>
                    </a:cubicBezTo>
                    <a:cubicBezTo>
                      <a:pt x="15789" y="38448"/>
                      <a:pt x="21453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2" name="Freeform: Shape 991">
                <a:extLst>
                  <a:ext uri="{FF2B5EF4-FFF2-40B4-BE49-F238E27FC236}">
                    <a16:creationId xmlns:a16="http://schemas.microsoft.com/office/drawing/2014/main" id="{5F30CCC6-E17B-4618-8AFC-269A60C1882F}"/>
                  </a:ext>
                </a:extLst>
              </p:cNvPr>
              <p:cNvSpPr/>
              <p:nvPr/>
            </p:nvSpPr>
            <p:spPr>
              <a:xfrm>
                <a:off x="8494817" y="1665632"/>
                <a:ext cx="155781" cy="15578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3" name="Freeform: Shape 992">
                <a:extLst>
                  <a:ext uri="{FF2B5EF4-FFF2-40B4-BE49-F238E27FC236}">
                    <a16:creationId xmlns:a16="http://schemas.microsoft.com/office/drawing/2014/main" id="{D37A1194-0EC7-4DA9-866C-5DEC9C9BB808}"/>
                  </a:ext>
                </a:extLst>
              </p:cNvPr>
              <p:cNvSpPr/>
              <p:nvPr/>
            </p:nvSpPr>
            <p:spPr>
              <a:xfrm>
                <a:off x="9633435" y="1313000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1"/>
                      <a:pt x="95095" y="55442"/>
                    </a:cubicBezTo>
                    <a:cubicBezTo>
                      <a:pt x="95095" y="34200"/>
                      <a:pt x="78101" y="15789"/>
                      <a:pt x="55442" y="15789"/>
                    </a:cubicBezTo>
                    <a:cubicBezTo>
                      <a:pt x="34199" y="15789"/>
                      <a:pt x="15789" y="32783"/>
                      <a:pt x="15789" y="55442"/>
                    </a:cubicBezTo>
                    <a:cubicBezTo>
                      <a:pt x="15789" y="78101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4" name="Freeform: Shape 993">
                <a:extLst>
                  <a:ext uri="{FF2B5EF4-FFF2-40B4-BE49-F238E27FC236}">
                    <a16:creationId xmlns:a16="http://schemas.microsoft.com/office/drawing/2014/main" id="{F931DCAE-BB7B-4EC8-8A90-DD588C9F174A}"/>
                  </a:ext>
                </a:extLst>
              </p:cNvPr>
              <p:cNvSpPr/>
              <p:nvPr/>
            </p:nvSpPr>
            <p:spPr>
              <a:xfrm>
                <a:off x="9403964" y="2080575"/>
                <a:ext cx="155781" cy="155781"/>
              </a:xfrm>
              <a:custGeom>
                <a:avLst/>
                <a:gdLst>
                  <a:gd name="connsiteX0" fmla="*/ 80982 w 155781"/>
                  <a:gd name="connsiteY0" fmla="*/ 15789 h 155780"/>
                  <a:gd name="connsiteX1" fmla="*/ 146127 w 155781"/>
                  <a:gd name="connsiteY1" fmla="*/ 80934 h 155780"/>
                  <a:gd name="connsiteX2" fmla="*/ 80982 w 155781"/>
                  <a:gd name="connsiteY2" fmla="*/ 146079 h 155780"/>
                  <a:gd name="connsiteX3" fmla="*/ 15838 w 155781"/>
                  <a:gd name="connsiteY3" fmla="*/ 80934 h 155780"/>
                  <a:gd name="connsiteX4" fmla="*/ 80982 w 155781"/>
                  <a:gd name="connsiteY4" fmla="*/ 15789 h 155780"/>
                  <a:gd name="connsiteX5" fmla="*/ 80982 w 155781"/>
                  <a:gd name="connsiteY5" fmla="*/ 15789 h 155780"/>
                  <a:gd name="connsiteX6" fmla="*/ 80982 w 155781"/>
                  <a:gd name="connsiteY6" fmla="*/ 44113 h 155780"/>
                  <a:gd name="connsiteX7" fmla="*/ 44161 w 155781"/>
                  <a:gd name="connsiteY7" fmla="*/ 80934 h 155780"/>
                  <a:gd name="connsiteX8" fmla="*/ 80982 w 155781"/>
                  <a:gd name="connsiteY8" fmla="*/ 117755 h 155780"/>
                  <a:gd name="connsiteX9" fmla="*/ 117804 w 155781"/>
                  <a:gd name="connsiteY9" fmla="*/ 80934 h 155780"/>
                  <a:gd name="connsiteX10" fmla="*/ 80982 w 155781"/>
                  <a:gd name="connsiteY10" fmla="*/ 44113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781" h="155780">
                    <a:moveTo>
                      <a:pt x="80982" y="15789"/>
                    </a:moveTo>
                    <a:cubicBezTo>
                      <a:pt x="117804" y="15789"/>
                      <a:pt x="146127" y="45529"/>
                      <a:pt x="146127" y="80934"/>
                    </a:cubicBezTo>
                    <a:cubicBezTo>
                      <a:pt x="146127" y="117755"/>
                      <a:pt x="116387" y="146079"/>
                      <a:pt x="80982" y="146079"/>
                    </a:cubicBezTo>
                    <a:cubicBezTo>
                      <a:pt x="44161" y="146079"/>
                      <a:pt x="15838" y="116339"/>
                      <a:pt x="15838" y="80934"/>
                    </a:cubicBezTo>
                    <a:cubicBezTo>
                      <a:pt x="14421" y="45529"/>
                      <a:pt x="44161" y="15789"/>
                      <a:pt x="80982" y="15789"/>
                    </a:cubicBezTo>
                    <a:lnTo>
                      <a:pt x="80982" y="15789"/>
                    </a:lnTo>
                    <a:close/>
                    <a:moveTo>
                      <a:pt x="80982" y="44113"/>
                    </a:moveTo>
                    <a:cubicBezTo>
                      <a:pt x="61156" y="44113"/>
                      <a:pt x="44161" y="61107"/>
                      <a:pt x="44161" y="80934"/>
                    </a:cubicBezTo>
                    <a:cubicBezTo>
                      <a:pt x="44161" y="100760"/>
                      <a:pt x="61156" y="117755"/>
                      <a:pt x="80982" y="117755"/>
                    </a:cubicBezTo>
                    <a:cubicBezTo>
                      <a:pt x="100809" y="117755"/>
                      <a:pt x="117804" y="100760"/>
                      <a:pt x="117804" y="80934"/>
                    </a:cubicBezTo>
                    <a:cubicBezTo>
                      <a:pt x="117804" y="61107"/>
                      <a:pt x="100809" y="44113"/>
                      <a:pt x="80982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5" name="Freeform: Shape 994">
                <a:extLst>
                  <a:ext uri="{FF2B5EF4-FFF2-40B4-BE49-F238E27FC236}">
                    <a16:creationId xmlns:a16="http://schemas.microsoft.com/office/drawing/2014/main" id="{38B0942E-5993-4508-BF93-478C83931DFA}"/>
                  </a:ext>
                </a:extLst>
              </p:cNvPr>
              <p:cNvSpPr/>
              <p:nvPr/>
            </p:nvSpPr>
            <p:spPr>
              <a:xfrm>
                <a:off x="9412509" y="1192624"/>
                <a:ext cx="113295" cy="113295"/>
              </a:xfrm>
              <a:custGeom>
                <a:avLst/>
                <a:gdLst>
                  <a:gd name="connsiteX0" fmla="*/ 61107 w 113295"/>
                  <a:gd name="connsiteY0" fmla="*/ 15789 h 113295"/>
                  <a:gd name="connsiteX1" fmla="*/ 106426 w 113295"/>
                  <a:gd name="connsiteY1" fmla="*/ 61107 h 113295"/>
                  <a:gd name="connsiteX2" fmla="*/ 61107 w 113295"/>
                  <a:gd name="connsiteY2" fmla="*/ 106425 h 113295"/>
                  <a:gd name="connsiteX3" fmla="*/ 15789 w 113295"/>
                  <a:gd name="connsiteY3" fmla="*/ 61107 h 113295"/>
                  <a:gd name="connsiteX4" fmla="*/ 61107 w 113295"/>
                  <a:gd name="connsiteY4" fmla="*/ 15789 h 113295"/>
                  <a:gd name="connsiteX5" fmla="*/ 61107 w 113295"/>
                  <a:gd name="connsiteY5" fmla="*/ 15789 h 113295"/>
                  <a:gd name="connsiteX6" fmla="*/ 61107 w 113295"/>
                  <a:gd name="connsiteY6" fmla="*/ 35616 h 113295"/>
                  <a:gd name="connsiteX7" fmla="*/ 35616 w 113295"/>
                  <a:gd name="connsiteY7" fmla="*/ 61107 h 113295"/>
                  <a:gd name="connsiteX8" fmla="*/ 61107 w 113295"/>
                  <a:gd name="connsiteY8" fmla="*/ 86598 h 113295"/>
                  <a:gd name="connsiteX9" fmla="*/ 86599 w 113295"/>
                  <a:gd name="connsiteY9" fmla="*/ 61107 h 113295"/>
                  <a:gd name="connsiteX10" fmla="*/ 61107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07" y="15789"/>
                    </a:moveTo>
                    <a:cubicBezTo>
                      <a:pt x="86599" y="15789"/>
                      <a:pt x="106426" y="35616"/>
                      <a:pt x="106426" y="61107"/>
                    </a:cubicBezTo>
                    <a:cubicBezTo>
                      <a:pt x="106426" y="86598"/>
                      <a:pt x="86599" y="106425"/>
                      <a:pt x="61107" y="106425"/>
                    </a:cubicBezTo>
                    <a:cubicBezTo>
                      <a:pt x="35616" y="106425"/>
                      <a:pt x="15789" y="86598"/>
                      <a:pt x="15789" y="61107"/>
                    </a:cubicBezTo>
                    <a:cubicBezTo>
                      <a:pt x="15789" y="35616"/>
                      <a:pt x="35616" y="15789"/>
                      <a:pt x="61107" y="15789"/>
                    </a:cubicBezTo>
                    <a:lnTo>
                      <a:pt x="61107" y="15789"/>
                    </a:lnTo>
                    <a:close/>
                    <a:moveTo>
                      <a:pt x="61107" y="35616"/>
                    </a:moveTo>
                    <a:cubicBezTo>
                      <a:pt x="46945" y="35616"/>
                      <a:pt x="35616" y="46945"/>
                      <a:pt x="35616" y="61107"/>
                    </a:cubicBezTo>
                    <a:cubicBezTo>
                      <a:pt x="35616" y="75269"/>
                      <a:pt x="46945" y="86598"/>
                      <a:pt x="61107" y="86598"/>
                    </a:cubicBezTo>
                    <a:cubicBezTo>
                      <a:pt x="75269" y="86598"/>
                      <a:pt x="86599" y="75269"/>
                      <a:pt x="86599" y="61107"/>
                    </a:cubicBezTo>
                    <a:cubicBezTo>
                      <a:pt x="86599" y="46945"/>
                      <a:pt x="75269" y="35616"/>
                      <a:pt x="61107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6" name="Freeform: Shape 995">
                <a:extLst>
                  <a:ext uri="{FF2B5EF4-FFF2-40B4-BE49-F238E27FC236}">
                    <a16:creationId xmlns:a16="http://schemas.microsoft.com/office/drawing/2014/main" id="{45CE3690-84CF-444F-98CE-2566BA476F3B}"/>
                  </a:ext>
                </a:extLst>
              </p:cNvPr>
              <p:cNvSpPr/>
              <p:nvPr/>
            </p:nvSpPr>
            <p:spPr>
              <a:xfrm>
                <a:off x="8807795" y="2421877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1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7" name="Freeform: Shape 996">
                <a:extLst>
                  <a:ext uri="{FF2B5EF4-FFF2-40B4-BE49-F238E27FC236}">
                    <a16:creationId xmlns:a16="http://schemas.microsoft.com/office/drawing/2014/main" id="{D7144EED-7769-4082-BD53-C1D0102E726B}"/>
                  </a:ext>
                </a:extLst>
              </p:cNvPr>
              <p:cNvSpPr/>
              <p:nvPr/>
            </p:nvSpPr>
            <p:spPr>
              <a:xfrm>
                <a:off x="8950831" y="126343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8" name="Freeform: Shape 997">
                <a:extLst>
                  <a:ext uri="{FF2B5EF4-FFF2-40B4-BE49-F238E27FC236}">
                    <a16:creationId xmlns:a16="http://schemas.microsoft.com/office/drawing/2014/main" id="{79F5AF8F-8413-4DBB-BEE9-0B1ECEE1A11E}"/>
                  </a:ext>
                </a:extLst>
              </p:cNvPr>
              <p:cNvSpPr/>
              <p:nvPr/>
            </p:nvSpPr>
            <p:spPr>
              <a:xfrm>
                <a:off x="8384355" y="1051005"/>
                <a:ext cx="84971" cy="84971"/>
              </a:xfrm>
              <a:custGeom>
                <a:avLst/>
                <a:gdLst>
                  <a:gd name="connsiteX0" fmla="*/ 48361 w 84971"/>
                  <a:gd name="connsiteY0" fmla="*/ 80934 h 84971"/>
                  <a:gd name="connsiteX1" fmla="*/ 80933 w 84971"/>
                  <a:gd name="connsiteY1" fmla="*/ 48361 h 84971"/>
                  <a:gd name="connsiteX2" fmla="*/ 48361 w 84971"/>
                  <a:gd name="connsiteY2" fmla="*/ 15789 h 84971"/>
                  <a:gd name="connsiteX3" fmla="*/ 15789 w 84971"/>
                  <a:gd name="connsiteY3" fmla="*/ 48361 h 84971"/>
                  <a:gd name="connsiteX4" fmla="*/ 48361 w 84971"/>
                  <a:gd name="connsiteY4" fmla="*/ 8093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8361" y="80934"/>
                    </a:moveTo>
                    <a:cubicBezTo>
                      <a:pt x="66772" y="80934"/>
                      <a:pt x="80933" y="66772"/>
                      <a:pt x="80933" y="48361"/>
                    </a:cubicBezTo>
                    <a:cubicBezTo>
                      <a:pt x="80933" y="29951"/>
                      <a:pt x="66772" y="15789"/>
                      <a:pt x="48361" y="15789"/>
                    </a:cubicBezTo>
                    <a:cubicBezTo>
                      <a:pt x="29951" y="15789"/>
                      <a:pt x="15789" y="29951"/>
                      <a:pt x="15789" y="48361"/>
                    </a:cubicBezTo>
                    <a:cubicBezTo>
                      <a:pt x="15789" y="66772"/>
                      <a:pt x="29951" y="80934"/>
                      <a:pt x="48361" y="8093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9" name="Freeform: Shape 998">
                <a:extLst>
                  <a:ext uri="{FF2B5EF4-FFF2-40B4-BE49-F238E27FC236}">
                    <a16:creationId xmlns:a16="http://schemas.microsoft.com/office/drawing/2014/main" id="{76FFD69C-C028-4127-8376-A70B72FDC9D2}"/>
                  </a:ext>
                </a:extLst>
              </p:cNvPr>
              <p:cNvSpPr/>
              <p:nvPr/>
            </p:nvSpPr>
            <p:spPr>
              <a:xfrm>
                <a:off x="9694332" y="2498352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3"/>
                      <a:pt x="48361" y="15789"/>
                      <a:pt x="37032" y="15789"/>
                    </a:cubicBezTo>
                    <a:cubicBezTo>
                      <a:pt x="25703" y="15789"/>
                      <a:pt x="15789" y="25703"/>
                      <a:pt x="15789" y="37032"/>
                    </a:cubicBezTo>
                    <a:cubicBezTo>
                      <a:pt x="15789" y="49778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0" name="Freeform: Shape 999">
                <a:extLst>
                  <a:ext uri="{FF2B5EF4-FFF2-40B4-BE49-F238E27FC236}">
                    <a16:creationId xmlns:a16="http://schemas.microsoft.com/office/drawing/2014/main" id="{2A6D3FBA-D032-4264-8E9A-5B633C4784BD}"/>
                  </a:ext>
                </a:extLst>
              </p:cNvPr>
              <p:cNvSpPr/>
              <p:nvPr/>
            </p:nvSpPr>
            <p:spPr>
              <a:xfrm>
                <a:off x="9868523" y="2375143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8 h 99133"/>
                  <a:gd name="connsiteX2" fmla="*/ 49778 w 99133"/>
                  <a:gd name="connsiteY2" fmla="*/ 15789 h 99133"/>
                  <a:gd name="connsiteX3" fmla="*/ 15789 w 99133"/>
                  <a:gd name="connsiteY3" fmla="*/ 49778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8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8"/>
                    </a:cubicBezTo>
                    <a:cubicBezTo>
                      <a:pt x="15789" y="69604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1" name="Freeform: Shape 1000">
                <a:extLst>
                  <a:ext uri="{FF2B5EF4-FFF2-40B4-BE49-F238E27FC236}">
                    <a16:creationId xmlns:a16="http://schemas.microsoft.com/office/drawing/2014/main" id="{EDCC4D87-45AE-482B-8872-485BA5DCF862}"/>
                  </a:ext>
                </a:extLst>
              </p:cNvPr>
              <p:cNvSpPr/>
              <p:nvPr/>
            </p:nvSpPr>
            <p:spPr>
              <a:xfrm>
                <a:off x="9923755" y="2870810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7032"/>
                      <a:pt x="21453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2" name="Freeform: Shape 1001">
                <a:extLst>
                  <a:ext uri="{FF2B5EF4-FFF2-40B4-BE49-F238E27FC236}">
                    <a16:creationId xmlns:a16="http://schemas.microsoft.com/office/drawing/2014/main" id="{02FB2557-F738-46C8-AECA-485235BD8CB9}"/>
                  </a:ext>
                </a:extLst>
              </p:cNvPr>
              <p:cNvSpPr/>
              <p:nvPr/>
            </p:nvSpPr>
            <p:spPr>
              <a:xfrm>
                <a:off x="9983234" y="2675376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6945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3" name="Freeform: Shape 1002">
                <a:extLst>
                  <a:ext uri="{FF2B5EF4-FFF2-40B4-BE49-F238E27FC236}">
                    <a16:creationId xmlns:a16="http://schemas.microsoft.com/office/drawing/2014/main" id="{FD41EE78-BF16-4266-B17C-91F5AC49001F}"/>
                  </a:ext>
                </a:extLst>
              </p:cNvPr>
              <p:cNvSpPr/>
              <p:nvPr/>
            </p:nvSpPr>
            <p:spPr>
              <a:xfrm>
                <a:off x="9772222" y="2920377"/>
                <a:ext cx="70810" cy="70810"/>
              </a:xfrm>
              <a:custGeom>
                <a:avLst/>
                <a:gdLst>
                  <a:gd name="connsiteX0" fmla="*/ 58275 w 70809"/>
                  <a:gd name="connsiteY0" fmla="*/ 37032 h 70809"/>
                  <a:gd name="connsiteX1" fmla="*/ 37032 w 70809"/>
                  <a:gd name="connsiteY1" fmla="*/ 58275 h 70809"/>
                  <a:gd name="connsiteX2" fmla="*/ 15789 w 70809"/>
                  <a:gd name="connsiteY2" fmla="*/ 37032 h 70809"/>
                  <a:gd name="connsiteX3" fmla="*/ 37032 w 70809"/>
                  <a:gd name="connsiteY3" fmla="*/ 15789 h 70809"/>
                  <a:gd name="connsiteX4" fmla="*/ 58275 w 70809"/>
                  <a:gd name="connsiteY4" fmla="*/ 3703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8275" y="37032"/>
                    </a:moveTo>
                    <a:cubicBezTo>
                      <a:pt x="58275" y="48764"/>
                      <a:pt x="48764" y="58275"/>
                      <a:pt x="37032" y="58275"/>
                    </a:cubicBezTo>
                    <a:cubicBezTo>
                      <a:pt x="25300" y="58275"/>
                      <a:pt x="15789" y="48764"/>
                      <a:pt x="15789" y="37032"/>
                    </a:cubicBezTo>
                    <a:cubicBezTo>
                      <a:pt x="15789" y="25300"/>
                      <a:pt x="25300" y="15789"/>
                      <a:pt x="37032" y="15789"/>
                    </a:cubicBezTo>
                    <a:cubicBezTo>
                      <a:pt x="48764" y="15789"/>
                      <a:pt x="58275" y="25300"/>
                      <a:pt x="58275" y="3703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4" name="Freeform: Shape 1003">
                <a:extLst>
                  <a:ext uri="{FF2B5EF4-FFF2-40B4-BE49-F238E27FC236}">
                    <a16:creationId xmlns:a16="http://schemas.microsoft.com/office/drawing/2014/main" id="{DDEEF5AB-7ABF-4B74-9A4A-18720CDEF3E3}"/>
                  </a:ext>
                </a:extLst>
              </p:cNvPr>
              <p:cNvSpPr/>
              <p:nvPr/>
            </p:nvSpPr>
            <p:spPr>
              <a:xfrm>
                <a:off x="10034217" y="2485606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9777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5" name="Freeform: Shape 1004">
                <a:extLst>
                  <a:ext uri="{FF2B5EF4-FFF2-40B4-BE49-F238E27FC236}">
                    <a16:creationId xmlns:a16="http://schemas.microsoft.com/office/drawing/2014/main" id="{B60F93F7-25A6-4141-98A1-65ADA1ABB9D6}"/>
                  </a:ext>
                </a:extLst>
              </p:cNvPr>
              <p:cNvSpPr/>
              <p:nvPr/>
            </p:nvSpPr>
            <p:spPr>
              <a:xfrm>
                <a:off x="9997396" y="2832573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6945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5FFAAC47-E8BC-433E-92C1-7D64487C071D}"/>
                  </a:ext>
                </a:extLst>
              </p:cNvPr>
              <p:cNvSpPr/>
              <p:nvPr/>
            </p:nvSpPr>
            <p:spPr>
              <a:xfrm>
                <a:off x="10117772" y="2512514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7206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C16B8E0C-A036-4DBF-9EA4-50E4780F49F1}"/>
                  </a:ext>
                </a:extLst>
              </p:cNvPr>
              <p:cNvSpPr/>
              <p:nvPr/>
            </p:nvSpPr>
            <p:spPr>
              <a:xfrm>
                <a:off x="10107860" y="2478525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2EE44B9D-4977-4CB2-9A99-8F07FA531845}"/>
                  </a:ext>
                </a:extLst>
              </p:cNvPr>
              <p:cNvSpPr/>
              <p:nvPr/>
            </p:nvSpPr>
            <p:spPr>
              <a:xfrm>
                <a:off x="10293380" y="2420461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8" y="29951"/>
                      <a:pt x="29951" y="27119"/>
                      <a:pt x="29951" y="22870"/>
                    </a:cubicBezTo>
                    <a:cubicBezTo>
                      <a:pt x="29951" y="18622"/>
                      <a:pt x="27118" y="15789"/>
                      <a:pt x="22870" y="15789"/>
                    </a:cubicBezTo>
                    <a:cubicBezTo>
                      <a:pt x="18622" y="15789"/>
                      <a:pt x="15789" y="18622"/>
                      <a:pt x="15789" y="22870"/>
                    </a:cubicBezTo>
                    <a:cubicBezTo>
                      <a:pt x="15789" y="27119"/>
                      <a:pt x="18622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1F0A849F-0F1A-4419-9BBA-EAB8EAA6815D}"/>
                  </a:ext>
                </a:extLst>
              </p:cNvPr>
              <p:cNvSpPr/>
              <p:nvPr/>
            </p:nvSpPr>
            <p:spPr>
              <a:xfrm>
                <a:off x="10351444" y="2362397"/>
                <a:ext cx="42486" cy="42486"/>
              </a:xfrm>
              <a:custGeom>
                <a:avLst/>
                <a:gdLst>
                  <a:gd name="connsiteX0" fmla="*/ 29951 w 42485"/>
                  <a:gd name="connsiteY0" fmla="*/ 22870 h 42485"/>
                  <a:gd name="connsiteX1" fmla="*/ 22870 w 42485"/>
                  <a:gd name="connsiteY1" fmla="*/ 29951 h 42485"/>
                  <a:gd name="connsiteX2" fmla="*/ 15789 w 42485"/>
                  <a:gd name="connsiteY2" fmla="*/ 22870 h 42485"/>
                  <a:gd name="connsiteX3" fmla="*/ 22870 w 42485"/>
                  <a:gd name="connsiteY3" fmla="*/ 15789 h 42485"/>
                  <a:gd name="connsiteX4" fmla="*/ 29951 w 42485"/>
                  <a:gd name="connsiteY4" fmla="*/ 2287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951" y="22870"/>
                    </a:moveTo>
                    <a:cubicBezTo>
                      <a:pt x="29951" y="26781"/>
                      <a:pt x="26780" y="29951"/>
                      <a:pt x="22870" y="29951"/>
                    </a:cubicBezTo>
                    <a:cubicBezTo>
                      <a:pt x="18959" y="29951"/>
                      <a:pt x="15789" y="26781"/>
                      <a:pt x="15789" y="22870"/>
                    </a:cubicBezTo>
                    <a:cubicBezTo>
                      <a:pt x="15789" y="18959"/>
                      <a:pt x="18959" y="15789"/>
                      <a:pt x="22870" y="15789"/>
                    </a:cubicBezTo>
                    <a:cubicBezTo>
                      <a:pt x="26780" y="15789"/>
                      <a:pt x="29951" y="18959"/>
                      <a:pt x="29951" y="2287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0" name="Freeform: Shape 1009">
                <a:extLst>
                  <a:ext uri="{FF2B5EF4-FFF2-40B4-BE49-F238E27FC236}">
                    <a16:creationId xmlns:a16="http://schemas.microsoft.com/office/drawing/2014/main" id="{5E68FAFB-9ECB-4E47-89BF-728B3894F5DA}"/>
                  </a:ext>
                </a:extLst>
              </p:cNvPr>
              <p:cNvSpPr/>
              <p:nvPr/>
            </p:nvSpPr>
            <p:spPr>
              <a:xfrm>
                <a:off x="10442080" y="2233524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8" y="29951"/>
                      <a:pt x="29951" y="27119"/>
                      <a:pt x="29951" y="22870"/>
                    </a:cubicBezTo>
                    <a:cubicBezTo>
                      <a:pt x="29951" y="18621"/>
                      <a:pt x="27118" y="15789"/>
                      <a:pt x="22870" y="15789"/>
                    </a:cubicBezTo>
                    <a:cubicBezTo>
                      <a:pt x="18622" y="15789"/>
                      <a:pt x="15789" y="18621"/>
                      <a:pt x="15789" y="22870"/>
                    </a:cubicBezTo>
                    <a:cubicBezTo>
                      <a:pt x="15789" y="27119"/>
                      <a:pt x="20037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1" name="Freeform: Shape 1010">
                <a:extLst>
                  <a:ext uri="{FF2B5EF4-FFF2-40B4-BE49-F238E27FC236}">
                    <a16:creationId xmlns:a16="http://schemas.microsoft.com/office/drawing/2014/main" id="{D6B35D65-CB6B-47D5-B102-CA76BD07E6F7}"/>
                  </a:ext>
                </a:extLst>
              </p:cNvPr>
              <p:cNvSpPr/>
              <p:nvPr/>
            </p:nvSpPr>
            <p:spPr>
              <a:xfrm>
                <a:off x="10082096" y="2114564"/>
                <a:ext cx="42486" cy="42486"/>
              </a:xfrm>
              <a:custGeom>
                <a:avLst/>
                <a:gdLst>
                  <a:gd name="connsiteX0" fmla="*/ 25974 w 42485"/>
                  <a:gd name="connsiteY0" fmla="*/ 35616 h 42485"/>
                  <a:gd name="connsiteX1" fmla="*/ 35887 w 42485"/>
                  <a:gd name="connsiteY1" fmla="*/ 25702 h 42485"/>
                  <a:gd name="connsiteX2" fmla="*/ 25974 w 42485"/>
                  <a:gd name="connsiteY2" fmla="*/ 15789 h 42485"/>
                  <a:gd name="connsiteX3" fmla="*/ 16060 w 42485"/>
                  <a:gd name="connsiteY3" fmla="*/ 25702 h 42485"/>
                  <a:gd name="connsiteX4" fmla="*/ 25974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974" y="35616"/>
                    </a:moveTo>
                    <a:cubicBezTo>
                      <a:pt x="31639" y="35616"/>
                      <a:pt x="35887" y="31367"/>
                      <a:pt x="35887" y="25702"/>
                    </a:cubicBezTo>
                    <a:cubicBezTo>
                      <a:pt x="35887" y="20038"/>
                      <a:pt x="31639" y="15789"/>
                      <a:pt x="25974" y="15789"/>
                    </a:cubicBezTo>
                    <a:cubicBezTo>
                      <a:pt x="20310" y="15789"/>
                      <a:pt x="16060" y="20038"/>
                      <a:pt x="16060" y="25702"/>
                    </a:cubicBezTo>
                    <a:cubicBezTo>
                      <a:pt x="14644" y="29951"/>
                      <a:pt x="18893" y="35616"/>
                      <a:pt x="25974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2" name="Freeform: Shape 1011">
                <a:extLst>
                  <a:ext uri="{FF2B5EF4-FFF2-40B4-BE49-F238E27FC236}">
                    <a16:creationId xmlns:a16="http://schemas.microsoft.com/office/drawing/2014/main" id="{BED2F49C-F44F-41A3-AC1B-473311BBD8F9}"/>
                  </a:ext>
                </a:extLst>
              </p:cNvPr>
              <p:cNvSpPr/>
              <p:nvPr/>
            </p:nvSpPr>
            <p:spPr>
              <a:xfrm>
                <a:off x="9852856" y="2794336"/>
                <a:ext cx="84971" cy="84971"/>
              </a:xfrm>
              <a:custGeom>
                <a:avLst/>
                <a:gdLst>
                  <a:gd name="connsiteX0" fmla="*/ 48451 w 84971"/>
                  <a:gd name="connsiteY0" fmla="*/ 15789 h 84971"/>
                  <a:gd name="connsiteX1" fmla="*/ 81023 w 84971"/>
                  <a:gd name="connsiteY1" fmla="*/ 48361 h 84971"/>
                  <a:gd name="connsiteX2" fmla="*/ 48451 w 84971"/>
                  <a:gd name="connsiteY2" fmla="*/ 80934 h 84971"/>
                  <a:gd name="connsiteX3" fmla="*/ 15879 w 84971"/>
                  <a:gd name="connsiteY3" fmla="*/ 48361 h 84971"/>
                  <a:gd name="connsiteX4" fmla="*/ 48451 w 84971"/>
                  <a:gd name="connsiteY4" fmla="*/ 15789 h 84971"/>
                  <a:gd name="connsiteX5" fmla="*/ 48451 w 84971"/>
                  <a:gd name="connsiteY5" fmla="*/ 15789 h 84971"/>
                  <a:gd name="connsiteX6" fmla="*/ 48451 w 84971"/>
                  <a:gd name="connsiteY6" fmla="*/ 29951 h 84971"/>
                  <a:gd name="connsiteX7" fmla="*/ 30041 w 84971"/>
                  <a:gd name="connsiteY7" fmla="*/ 48361 h 84971"/>
                  <a:gd name="connsiteX8" fmla="*/ 48451 w 84971"/>
                  <a:gd name="connsiteY8" fmla="*/ 66772 h 84971"/>
                  <a:gd name="connsiteX9" fmla="*/ 66861 w 84971"/>
                  <a:gd name="connsiteY9" fmla="*/ 48361 h 84971"/>
                  <a:gd name="connsiteX10" fmla="*/ 48451 w 84971"/>
                  <a:gd name="connsiteY10" fmla="*/ 29951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8451" y="15789"/>
                    </a:moveTo>
                    <a:cubicBezTo>
                      <a:pt x="66861" y="15789"/>
                      <a:pt x="81023" y="29951"/>
                      <a:pt x="81023" y="48361"/>
                    </a:cubicBezTo>
                    <a:cubicBezTo>
                      <a:pt x="81023" y="66772"/>
                      <a:pt x="66861" y="80934"/>
                      <a:pt x="48451" y="80934"/>
                    </a:cubicBezTo>
                    <a:cubicBezTo>
                      <a:pt x="30041" y="80934"/>
                      <a:pt x="15879" y="66772"/>
                      <a:pt x="15879" y="48361"/>
                    </a:cubicBezTo>
                    <a:cubicBezTo>
                      <a:pt x="14462" y="31367"/>
                      <a:pt x="30041" y="15789"/>
                      <a:pt x="48451" y="15789"/>
                    </a:cubicBezTo>
                    <a:lnTo>
                      <a:pt x="48451" y="15789"/>
                    </a:lnTo>
                    <a:close/>
                    <a:moveTo>
                      <a:pt x="48451" y="29951"/>
                    </a:moveTo>
                    <a:cubicBezTo>
                      <a:pt x="38537" y="29951"/>
                      <a:pt x="30041" y="38448"/>
                      <a:pt x="30041" y="48361"/>
                    </a:cubicBezTo>
                    <a:cubicBezTo>
                      <a:pt x="30041" y="58275"/>
                      <a:pt x="38537" y="66772"/>
                      <a:pt x="48451" y="66772"/>
                    </a:cubicBezTo>
                    <a:cubicBezTo>
                      <a:pt x="58364" y="66772"/>
                      <a:pt x="66861" y="58275"/>
                      <a:pt x="66861" y="48361"/>
                    </a:cubicBezTo>
                    <a:cubicBezTo>
                      <a:pt x="66861" y="38448"/>
                      <a:pt x="58364" y="29951"/>
                      <a:pt x="48451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3" name="Freeform: Shape 1012">
                <a:extLst>
                  <a:ext uri="{FF2B5EF4-FFF2-40B4-BE49-F238E27FC236}">
                    <a16:creationId xmlns:a16="http://schemas.microsoft.com/office/drawing/2014/main" id="{22439C5B-38F5-4A80-8C09-22454E34F861}"/>
                  </a:ext>
                </a:extLst>
              </p:cNvPr>
              <p:cNvSpPr/>
              <p:nvPr/>
            </p:nvSpPr>
            <p:spPr>
              <a:xfrm>
                <a:off x="9681585" y="2943036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9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F11CABE-8857-4FEE-A1D8-C192CE99627B}"/>
                  </a:ext>
                </a:extLst>
              </p:cNvPr>
              <p:cNvSpPr/>
              <p:nvPr/>
            </p:nvSpPr>
            <p:spPr>
              <a:xfrm>
                <a:off x="10078119" y="2229275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8" y="29951"/>
                      <a:pt x="29951" y="27119"/>
                      <a:pt x="29951" y="22870"/>
                    </a:cubicBezTo>
                    <a:cubicBezTo>
                      <a:pt x="29951" y="18622"/>
                      <a:pt x="27118" y="15789"/>
                      <a:pt x="22870" y="15789"/>
                    </a:cubicBezTo>
                    <a:cubicBezTo>
                      <a:pt x="18622" y="15789"/>
                      <a:pt x="15789" y="18622"/>
                      <a:pt x="15789" y="22870"/>
                    </a:cubicBezTo>
                    <a:cubicBezTo>
                      <a:pt x="15789" y="25703"/>
                      <a:pt x="18622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B47B786-D90F-4152-AE82-02C3DF214991}"/>
                  </a:ext>
                </a:extLst>
              </p:cNvPr>
              <p:cNvSpPr/>
              <p:nvPr/>
            </p:nvSpPr>
            <p:spPr>
              <a:xfrm>
                <a:off x="10112108" y="2353900"/>
                <a:ext cx="28324" cy="28324"/>
              </a:xfrm>
              <a:custGeom>
                <a:avLst/>
                <a:gdLst>
                  <a:gd name="connsiteX0" fmla="*/ 18622 w 28323"/>
                  <a:gd name="connsiteY0" fmla="*/ 21454 h 28323"/>
                  <a:gd name="connsiteX1" fmla="*/ 21453 w 28323"/>
                  <a:gd name="connsiteY1" fmla="*/ 18621 h 28323"/>
                  <a:gd name="connsiteX2" fmla="*/ 18622 w 28323"/>
                  <a:gd name="connsiteY2" fmla="*/ 15789 h 28323"/>
                  <a:gd name="connsiteX3" fmla="*/ 15789 w 28323"/>
                  <a:gd name="connsiteY3" fmla="*/ 18621 h 28323"/>
                  <a:gd name="connsiteX4" fmla="*/ 18622 w 28323"/>
                  <a:gd name="connsiteY4" fmla="*/ 21454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18622" y="21454"/>
                    </a:moveTo>
                    <a:cubicBezTo>
                      <a:pt x="20037" y="21454"/>
                      <a:pt x="21453" y="20038"/>
                      <a:pt x="21453" y="18621"/>
                    </a:cubicBezTo>
                    <a:cubicBezTo>
                      <a:pt x="21453" y="17205"/>
                      <a:pt x="20037" y="15789"/>
                      <a:pt x="18622" y="15789"/>
                    </a:cubicBezTo>
                    <a:cubicBezTo>
                      <a:pt x="17205" y="15789"/>
                      <a:pt x="15789" y="17205"/>
                      <a:pt x="15789" y="18621"/>
                    </a:cubicBezTo>
                    <a:cubicBezTo>
                      <a:pt x="15789" y="20038"/>
                      <a:pt x="17205" y="21454"/>
                      <a:pt x="18622" y="2145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9A642A8A-21E0-4507-8D1A-A39F6562710C}"/>
                  </a:ext>
                </a:extLst>
              </p:cNvPr>
              <p:cNvSpPr/>
              <p:nvPr/>
            </p:nvSpPr>
            <p:spPr>
              <a:xfrm>
                <a:off x="9300631" y="2607399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6685"/>
                      <a:pt x="95095" y="55442"/>
                    </a:cubicBezTo>
                    <a:cubicBezTo>
                      <a:pt x="95095" y="34199"/>
                      <a:pt x="76685" y="15789"/>
                      <a:pt x="55442" y="15789"/>
                    </a:cubicBezTo>
                    <a:cubicBezTo>
                      <a:pt x="34199" y="15789"/>
                      <a:pt x="15789" y="34199"/>
                      <a:pt x="15789" y="55442"/>
                    </a:cubicBezTo>
                    <a:cubicBezTo>
                      <a:pt x="15789" y="78101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BCF2F986-1ABB-48ED-837B-FFFCA70AFE16}"/>
                  </a:ext>
                </a:extLst>
              </p:cNvPr>
              <p:cNvSpPr/>
              <p:nvPr/>
            </p:nvSpPr>
            <p:spPr>
              <a:xfrm>
                <a:off x="9246766" y="2877891"/>
                <a:ext cx="155781" cy="155781"/>
              </a:xfrm>
              <a:custGeom>
                <a:avLst/>
                <a:gdLst>
                  <a:gd name="connsiteX0" fmla="*/ 80983 w 155781"/>
                  <a:gd name="connsiteY0" fmla="*/ 15789 h 155780"/>
                  <a:gd name="connsiteX1" fmla="*/ 146127 w 155781"/>
                  <a:gd name="connsiteY1" fmla="*/ 80934 h 155780"/>
                  <a:gd name="connsiteX2" fmla="*/ 80983 w 155781"/>
                  <a:gd name="connsiteY2" fmla="*/ 146079 h 155780"/>
                  <a:gd name="connsiteX3" fmla="*/ 15838 w 155781"/>
                  <a:gd name="connsiteY3" fmla="*/ 80934 h 155780"/>
                  <a:gd name="connsiteX4" fmla="*/ 80983 w 155781"/>
                  <a:gd name="connsiteY4" fmla="*/ 15789 h 155780"/>
                  <a:gd name="connsiteX5" fmla="*/ 80983 w 155781"/>
                  <a:gd name="connsiteY5" fmla="*/ 15789 h 155780"/>
                  <a:gd name="connsiteX6" fmla="*/ 80983 w 155781"/>
                  <a:gd name="connsiteY6" fmla="*/ 44113 h 155780"/>
                  <a:gd name="connsiteX7" fmla="*/ 44161 w 155781"/>
                  <a:gd name="connsiteY7" fmla="*/ 80934 h 155780"/>
                  <a:gd name="connsiteX8" fmla="*/ 80983 w 155781"/>
                  <a:gd name="connsiteY8" fmla="*/ 117755 h 155780"/>
                  <a:gd name="connsiteX9" fmla="*/ 117804 w 155781"/>
                  <a:gd name="connsiteY9" fmla="*/ 80934 h 155780"/>
                  <a:gd name="connsiteX10" fmla="*/ 80983 w 155781"/>
                  <a:gd name="connsiteY10" fmla="*/ 44113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781" h="155780">
                    <a:moveTo>
                      <a:pt x="80983" y="15789"/>
                    </a:moveTo>
                    <a:cubicBezTo>
                      <a:pt x="117804" y="15789"/>
                      <a:pt x="146127" y="45529"/>
                      <a:pt x="146127" y="80934"/>
                    </a:cubicBezTo>
                    <a:cubicBezTo>
                      <a:pt x="146127" y="117755"/>
                      <a:pt x="116388" y="146079"/>
                      <a:pt x="80983" y="146079"/>
                    </a:cubicBezTo>
                    <a:cubicBezTo>
                      <a:pt x="44161" y="146079"/>
                      <a:pt x="15838" y="116339"/>
                      <a:pt x="15838" y="80934"/>
                    </a:cubicBezTo>
                    <a:cubicBezTo>
                      <a:pt x="14422" y="44113"/>
                      <a:pt x="44161" y="15789"/>
                      <a:pt x="80983" y="15789"/>
                    </a:cubicBezTo>
                    <a:lnTo>
                      <a:pt x="80983" y="15789"/>
                    </a:lnTo>
                    <a:close/>
                    <a:moveTo>
                      <a:pt x="80983" y="44113"/>
                    </a:moveTo>
                    <a:cubicBezTo>
                      <a:pt x="61156" y="44113"/>
                      <a:pt x="44161" y="61107"/>
                      <a:pt x="44161" y="80934"/>
                    </a:cubicBezTo>
                    <a:cubicBezTo>
                      <a:pt x="44161" y="100760"/>
                      <a:pt x="61156" y="117755"/>
                      <a:pt x="80983" y="117755"/>
                    </a:cubicBezTo>
                    <a:cubicBezTo>
                      <a:pt x="100809" y="117755"/>
                      <a:pt x="117804" y="100760"/>
                      <a:pt x="117804" y="80934"/>
                    </a:cubicBezTo>
                    <a:cubicBezTo>
                      <a:pt x="117804" y="59691"/>
                      <a:pt x="100809" y="44113"/>
                      <a:pt x="80983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A459F02F-2B19-4B1A-8F3F-E97E2866297D}"/>
                  </a:ext>
                </a:extLst>
              </p:cNvPr>
              <p:cNvSpPr/>
              <p:nvPr/>
            </p:nvSpPr>
            <p:spPr>
              <a:xfrm>
                <a:off x="9198665" y="3295667"/>
                <a:ext cx="84971" cy="84971"/>
              </a:xfrm>
              <a:custGeom>
                <a:avLst/>
                <a:gdLst>
                  <a:gd name="connsiteX0" fmla="*/ 48361 w 84971"/>
                  <a:gd name="connsiteY0" fmla="*/ 15789 h 84971"/>
                  <a:gd name="connsiteX1" fmla="*/ 80933 w 84971"/>
                  <a:gd name="connsiteY1" fmla="*/ 48361 h 84971"/>
                  <a:gd name="connsiteX2" fmla="*/ 48361 w 84971"/>
                  <a:gd name="connsiteY2" fmla="*/ 80934 h 84971"/>
                  <a:gd name="connsiteX3" fmla="*/ 15789 w 84971"/>
                  <a:gd name="connsiteY3" fmla="*/ 48361 h 84971"/>
                  <a:gd name="connsiteX4" fmla="*/ 48361 w 84971"/>
                  <a:gd name="connsiteY4" fmla="*/ 15789 h 84971"/>
                  <a:gd name="connsiteX5" fmla="*/ 48361 w 84971"/>
                  <a:gd name="connsiteY5" fmla="*/ 15789 h 84971"/>
                  <a:gd name="connsiteX6" fmla="*/ 48361 w 84971"/>
                  <a:gd name="connsiteY6" fmla="*/ 21454 h 84971"/>
                  <a:gd name="connsiteX7" fmla="*/ 21453 w 84971"/>
                  <a:gd name="connsiteY7" fmla="*/ 48361 h 84971"/>
                  <a:gd name="connsiteX8" fmla="*/ 48361 w 84971"/>
                  <a:gd name="connsiteY8" fmla="*/ 75269 h 84971"/>
                  <a:gd name="connsiteX9" fmla="*/ 75269 w 84971"/>
                  <a:gd name="connsiteY9" fmla="*/ 48361 h 84971"/>
                  <a:gd name="connsiteX10" fmla="*/ 48361 w 84971"/>
                  <a:gd name="connsiteY10" fmla="*/ 2145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8361" y="15789"/>
                    </a:moveTo>
                    <a:cubicBezTo>
                      <a:pt x="66772" y="15789"/>
                      <a:pt x="80933" y="29951"/>
                      <a:pt x="80933" y="48361"/>
                    </a:cubicBezTo>
                    <a:cubicBezTo>
                      <a:pt x="80933" y="66772"/>
                      <a:pt x="66772" y="80934"/>
                      <a:pt x="48361" y="80934"/>
                    </a:cubicBezTo>
                    <a:cubicBezTo>
                      <a:pt x="29951" y="80934"/>
                      <a:pt x="15789" y="66772"/>
                      <a:pt x="15789" y="48361"/>
                    </a:cubicBezTo>
                    <a:cubicBezTo>
                      <a:pt x="15789" y="29951"/>
                      <a:pt x="29951" y="15789"/>
                      <a:pt x="48361" y="15789"/>
                    </a:cubicBezTo>
                    <a:lnTo>
                      <a:pt x="48361" y="15789"/>
                    </a:lnTo>
                    <a:close/>
                    <a:moveTo>
                      <a:pt x="48361" y="21454"/>
                    </a:moveTo>
                    <a:cubicBezTo>
                      <a:pt x="34199" y="21454"/>
                      <a:pt x="21453" y="32783"/>
                      <a:pt x="21453" y="48361"/>
                    </a:cubicBezTo>
                    <a:cubicBezTo>
                      <a:pt x="21453" y="62523"/>
                      <a:pt x="32783" y="75269"/>
                      <a:pt x="48361" y="75269"/>
                    </a:cubicBezTo>
                    <a:cubicBezTo>
                      <a:pt x="62523" y="75269"/>
                      <a:pt x="75269" y="63940"/>
                      <a:pt x="75269" y="48361"/>
                    </a:cubicBezTo>
                    <a:cubicBezTo>
                      <a:pt x="75269" y="34200"/>
                      <a:pt x="62523" y="21454"/>
                      <a:pt x="48361" y="2145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4EC26B0D-2043-4DE4-A7B2-5D772F31974E}"/>
                  </a:ext>
                </a:extLst>
              </p:cNvPr>
              <p:cNvSpPr/>
              <p:nvPr/>
            </p:nvSpPr>
            <p:spPr>
              <a:xfrm>
                <a:off x="8208746" y="1478694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8361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F003D497-1C09-41EB-9EFB-263406E121B4}"/>
                  </a:ext>
                </a:extLst>
              </p:cNvPr>
              <p:cNvSpPr/>
              <p:nvPr/>
            </p:nvSpPr>
            <p:spPr>
              <a:xfrm>
                <a:off x="8586870" y="1063750"/>
                <a:ext cx="127457" cy="127457"/>
              </a:xfrm>
              <a:custGeom>
                <a:avLst/>
                <a:gdLst>
                  <a:gd name="connsiteX0" fmla="*/ 63940 w 127457"/>
                  <a:gd name="connsiteY0" fmla="*/ 112090 h 127457"/>
                  <a:gd name="connsiteX1" fmla="*/ 112090 w 127457"/>
                  <a:gd name="connsiteY1" fmla="*/ 63940 h 127457"/>
                  <a:gd name="connsiteX2" fmla="*/ 63940 w 127457"/>
                  <a:gd name="connsiteY2" fmla="*/ 15789 h 127457"/>
                  <a:gd name="connsiteX3" fmla="*/ 15789 w 127457"/>
                  <a:gd name="connsiteY3" fmla="*/ 63940 h 127457"/>
                  <a:gd name="connsiteX4" fmla="*/ 63940 w 127457"/>
                  <a:gd name="connsiteY4" fmla="*/ 112090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57" h="127457">
                    <a:moveTo>
                      <a:pt x="63940" y="112090"/>
                    </a:moveTo>
                    <a:cubicBezTo>
                      <a:pt x="90847" y="112090"/>
                      <a:pt x="112090" y="90847"/>
                      <a:pt x="112090" y="63940"/>
                    </a:cubicBezTo>
                    <a:cubicBezTo>
                      <a:pt x="112090" y="37032"/>
                      <a:pt x="90847" y="15789"/>
                      <a:pt x="63940" y="15789"/>
                    </a:cubicBezTo>
                    <a:cubicBezTo>
                      <a:pt x="38448" y="15789"/>
                      <a:pt x="15789" y="37032"/>
                      <a:pt x="15789" y="63940"/>
                    </a:cubicBezTo>
                    <a:cubicBezTo>
                      <a:pt x="17205" y="90847"/>
                      <a:pt x="38448" y="112090"/>
                      <a:pt x="63940" y="11209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16FE7A7A-691F-4034-B37C-F354AB1F451F}"/>
                  </a:ext>
                </a:extLst>
              </p:cNvPr>
              <p:cNvSpPr/>
              <p:nvPr/>
            </p:nvSpPr>
            <p:spPr>
              <a:xfrm>
                <a:off x="8656263" y="177043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8374A856-9A27-4BBD-824F-5C2C93E11D02}"/>
                  </a:ext>
                </a:extLst>
              </p:cNvPr>
              <p:cNvSpPr/>
              <p:nvPr/>
            </p:nvSpPr>
            <p:spPr>
              <a:xfrm>
                <a:off x="9337451" y="2021095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1"/>
                      <a:pt x="95095" y="55442"/>
                    </a:cubicBezTo>
                    <a:cubicBezTo>
                      <a:pt x="95095" y="34200"/>
                      <a:pt x="78102" y="15789"/>
                      <a:pt x="55442" y="15789"/>
                    </a:cubicBezTo>
                    <a:cubicBezTo>
                      <a:pt x="34199" y="15789"/>
                      <a:pt x="15789" y="32783"/>
                      <a:pt x="15789" y="55442"/>
                    </a:cubicBezTo>
                    <a:cubicBezTo>
                      <a:pt x="15789" y="78101"/>
                      <a:pt x="32783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01920F85-542F-480E-A281-1A731D734FA2}"/>
                  </a:ext>
                </a:extLst>
              </p:cNvPr>
              <p:cNvSpPr/>
              <p:nvPr/>
            </p:nvSpPr>
            <p:spPr>
              <a:xfrm>
                <a:off x="7412780" y="2690954"/>
                <a:ext cx="113295" cy="113295"/>
              </a:xfrm>
              <a:custGeom>
                <a:avLst/>
                <a:gdLst>
                  <a:gd name="connsiteX0" fmla="*/ 61174 w 113295"/>
                  <a:gd name="connsiteY0" fmla="*/ 15789 h 113295"/>
                  <a:gd name="connsiteX1" fmla="*/ 106492 w 113295"/>
                  <a:gd name="connsiteY1" fmla="*/ 61107 h 113295"/>
                  <a:gd name="connsiteX2" fmla="*/ 61174 w 113295"/>
                  <a:gd name="connsiteY2" fmla="*/ 106425 h 113295"/>
                  <a:gd name="connsiteX3" fmla="*/ 15856 w 113295"/>
                  <a:gd name="connsiteY3" fmla="*/ 61107 h 113295"/>
                  <a:gd name="connsiteX4" fmla="*/ 61174 w 113295"/>
                  <a:gd name="connsiteY4" fmla="*/ 15789 h 113295"/>
                  <a:gd name="connsiteX5" fmla="*/ 61174 w 113295"/>
                  <a:gd name="connsiteY5" fmla="*/ 15789 h 113295"/>
                  <a:gd name="connsiteX6" fmla="*/ 61174 w 113295"/>
                  <a:gd name="connsiteY6" fmla="*/ 35616 h 113295"/>
                  <a:gd name="connsiteX7" fmla="*/ 35683 w 113295"/>
                  <a:gd name="connsiteY7" fmla="*/ 61107 h 113295"/>
                  <a:gd name="connsiteX8" fmla="*/ 61174 w 113295"/>
                  <a:gd name="connsiteY8" fmla="*/ 86599 h 113295"/>
                  <a:gd name="connsiteX9" fmla="*/ 86666 w 113295"/>
                  <a:gd name="connsiteY9" fmla="*/ 61107 h 113295"/>
                  <a:gd name="connsiteX10" fmla="*/ 61174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74" y="15789"/>
                    </a:moveTo>
                    <a:cubicBezTo>
                      <a:pt x="86666" y="15789"/>
                      <a:pt x="106492" y="35616"/>
                      <a:pt x="106492" y="61107"/>
                    </a:cubicBezTo>
                    <a:cubicBezTo>
                      <a:pt x="106492" y="86599"/>
                      <a:pt x="86666" y="106425"/>
                      <a:pt x="61174" y="106425"/>
                    </a:cubicBezTo>
                    <a:cubicBezTo>
                      <a:pt x="35683" y="106425"/>
                      <a:pt x="15856" y="86599"/>
                      <a:pt x="15856" y="61107"/>
                    </a:cubicBezTo>
                    <a:cubicBezTo>
                      <a:pt x="14440" y="37032"/>
                      <a:pt x="35683" y="15789"/>
                      <a:pt x="61174" y="15789"/>
                    </a:cubicBezTo>
                    <a:lnTo>
                      <a:pt x="61174" y="15789"/>
                    </a:lnTo>
                    <a:close/>
                    <a:moveTo>
                      <a:pt x="61174" y="35616"/>
                    </a:moveTo>
                    <a:cubicBezTo>
                      <a:pt x="47012" y="35616"/>
                      <a:pt x="35683" y="46945"/>
                      <a:pt x="35683" y="61107"/>
                    </a:cubicBezTo>
                    <a:cubicBezTo>
                      <a:pt x="35683" y="75269"/>
                      <a:pt x="47012" y="86599"/>
                      <a:pt x="61174" y="86599"/>
                    </a:cubicBezTo>
                    <a:cubicBezTo>
                      <a:pt x="75336" y="86599"/>
                      <a:pt x="86666" y="75269"/>
                      <a:pt x="86666" y="61107"/>
                    </a:cubicBezTo>
                    <a:cubicBezTo>
                      <a:pt x="86666" y="48361"/>
                      <a:pt x="75336" y="35616"/>
                      <a:pt x="61174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B1671571-55DA-4641-91CB-1B0B07979E4D}"/>
                  </a:ext>
                </a:extLst>
              </p:cNvPr>
              <p:cNvSpPr/>
              <p:nvPr/>
            </p:nvSpPr>
            <p:spPr>
              <a:xfrm>
                <a:off x="8669009" y="2676792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AF9527D5-0D4C-45ED-A6A3-9E12E9F42713}"/>
                  </a:ext>
                </a:extLst>
              </p:cNvPr>
              <p:cNvSpPr/>
              <p:nvPr/>
            </p:nvSpPr>
            <p:spPr>
              <a:xfrm>
                <a:off x="6891688" y="2081992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ED9CCB4E-5F9F-44AB-9908-71D5F12E7D5B}"/>
                  </a:ext>
                </a:extLst>
              </p:cNvPr>
              <p:cNvSpPr/>
              <p:nvPr/>
            </p:nvSpPr>
            <p:spPr>
              <a:xfrm>
                <a:off x="7584206" y="1427712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0BFCD75B-DEDD-4BC2-BDD6-9EF4BBEA355C}"/>
                  </a:ext>
                </a:extLst>
              </p:cNvPr>
              <p:cNvSpPr/>
              <p:nvPr/>
            </p:nvSpPr>
            <p:spPr>
              <a:xfrm>
                <a:off x="6989406" y="1474446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4D7A8E8-E440-4E32-B95C-AB60CAF4BE09}"/>
                  </a:ext>
                </a:extLst>
              </p:cNvPr>
              <p:cNvSpPr/>
              <p:nvPr/>
            </p:nvSpPr>
            <p:spPr>
              <a:xfrm>
                <a:off x="7823543" y="1094907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2870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96D71E79-5094-4BEA-A69E-216276AA781D}"/>
                  </a:ext>
                </a:extLst>
              </p:cNvPr>
              <p:cNvSpPr/>
              <p:nvPr/>
            </p:nvSpPr>
            <p:spPr>
              <a:xfrm>
                <a:off x="7299552" y="1024097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B3A43A87-65E7-471D-BA8A-3A60F944C5D3}"/>
                  </a:ext>
                </a:extLst>
              </p:cNvPr>
              <p:cNvSpPr/>
              <p:nvPr/>
            </p:nvSpPr>
            <p:spPr>
              <a:xfrm>
                <a:off x="7206083" y="535511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3E536063-DB05-41A6-8FF5-3889A76A760A}"/>
                  </a:ext>
                </a:extLst>
              </p:cNvPr>
              <p:cNvSpPr/>
              <p:nvPr/>
            </p:nvSpPr>
            <p:spPr>
              <a:xfrm>
                <a:off x="8633604" y="531263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59621436-C75E-411C-A81A-EC87F43FFF3C}"/>
                  </a:ext>
                </a:extLst>
              </p:cNvPr>
              <p:cNvSpPr/>
              <p:nvPr/>
            </p:nvSpPr>
            <p:spPr>
              <a:xfrm>
                <a:off x="9025889" y="88106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3091E6A7-C165-4B18-ABB7-D02394513B83}"/>
                  </a:ext>
                </a:extLst>
              </p:cNvPr>
              <p:cNvSpPr/>
              <p:nvPr/>
            </p:nvSpPr>
            <p:spPr>
              <a:xfrm>
                <a:off x="8728489" y="66438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F0EC486B-437B-476D-A294-CF89C7B56BE9}"/>
                  </a:ext>
                </a:extLst>
              </p:cNvPr>
              <p:cNvSpPr/>
              <p:nvPr/>
            </p:nvSpPr>
            <p:spPr>
              <a:xfrm>
                <a:off x="8898432" y="62189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EDF4136F-94D3-43C3-BF0A-B578573CFB89}"/>
                  </a:ext>
                </a:extLst>
              </p:cNvPr>
              <p:cNvSpPr/>
              <p:nvPr/>
            </p:nvSpPr>
            <p:spPr>
              <a:xfrm>
                <a:off x="7504900" y="95753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D6A31817-D2D6-4C55-BC6D-7CE3D933AFCB}"/>
                  </a:ext>
                </a:extLst>
              </p:cNvPr>
              <p:cNvSpPr/>
              <p:nvPr/>
            </p:nvSpPr>
            <p:spPr>
              <a:xfrm>
                <a:off x="7666345" y="82583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DF91870C-984B-44EC-A9CC-6559B056F1D6}"/>
                  </a:ext>
                </a:extLst>
              </p:cNvPr>
              <p:cNvSpPr/>
              <p:nvPr/>
            </p:nvSpPr>
            <p:spPr>
              <a:xfrm>
                <a:off x="7608281" y="528430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1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1" y="35616"/>
                      <a:pt x="41281" y="28535"/>
                    </a:cubicBezTo>
                    <a:cubicBezTo>
                      <a:pt x="41281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BE75ADFF-24BE-4163-8FFC-11A808BF6207}"/>
                  </a:ext>
                </a:extLst>
              </p:cNvPr>
              <p:cNvSpPr/>
              <p:nvPr/>
            </p:nvSpPr>
            <p:spPr>
              <a:xfrm>
                <a:off x="7500531" y="570916"/>
                <a:ext cx="70810" cy="70810"/>
              </a:xfrm>
              <a:custGeom>
                <a:avLst/>
                <a:gdLst>
                  <a:gd name="connsiteX0" fmla="*/ 39984 w 70809"/>
                  <a:gd name="connsiteY0" fmla="*/ 63940 h 70809"/>
                  <a:gd name="connsiteX1" fmla="*/ 64060 w 70809"/>
                  <a:gd name="connsiteY1" fmla="*/ 39864 h 70809"/>
                  <a:gd name="connsiteX2" fmla="*/ 39984 w 70809"/>
                  <a:gd name="connsiteY2" fmla="*/ 15789 h 70809"/>
                  <a:gd name="connsiteX3" fmla="*/ 15909 w 70809"/>
                  <a:gd name="connsiteY3" fmla="*/ 39864 h 70809"/>
                  <a:gd name="connsiteX4" fmla="*/ 3998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984" y="63940"/>
                    </a:moveTo>
                    <a:cubicBezTo>
                      <a:pt x="54146" y="63940"/>
                      <a:pt x="64060" y="52610"/>
                      <a:pt x="64060" y="39864"/>
                    </a:cubicBezTo>
                    <a:cubicBezTo>
                      <a:pt x="64060" y="25702"/>
                      <a:pt x="52730" y="15789"/>
                      <a:pt x="39984" y="15789"/>
                    </a:cubicBezTo>
                    <a:cubicBezTo>
                      <a:pt x="25822" y="15789"/>
                      <a:pt x="15909" y="27119"/>
                      <a:pt x="15909" y="39864"/>
                    </a:cubicBezTo>
                    <a:cubicBezTo>
                      <a:pt x="14493" y="52610"/>
                      <a:pt x="25822" y="63940"/>
                      <a:pt x="3998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200D9292-CC7F-4534-8DB4-21F0AEDB99A0}"/>
                  </a:ext>
                </a:extLst>
              </p:cNvPr>
              <p:cNvSpPr/>
              <p:nvPr/>
            </p:nvSpPr>
            <p:spPr>
              <a:xfrm>
                <a:off x="7755565" y="170103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1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0A4F30A-50A1-43F8-A0A5-983B4954C55B}"/>
                  </a:ext>
                </a:extLst>
              </p:cNvPr>
              <p:cNvSpPr/>
              <p:nvPr/>
            </p:nvSpPr>
            <p:spPr>
              <a:xfrm>
                <a:off x="8125192" y="207915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0" y="49777"/>
                      <a:pt x="49777" y="42697"/>
                      <a:pt x="49777" y="32783"/>
                    </a:cubicBezTo>
                    <a:cubicBezTo>
                      <a:pt x="49777" y="24286"/>
                      <a:pt x="42696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548FC492-AD5D-46D2-A2D4-7BF2CE358652}"/>
                  </a:ext>
                </a:extLst>
              </p:cNvPr>
              <p:cNvSpPr/>
              <p:nvPr/>
            </p:nvSpPr>
            <p:spPr>
              <a:xfrm>
                <a:off x="8516060" y="200693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8E91489-7D7B-4060-80A9-EA56A0C3EAFA}"/>
                  </a:ext>
                </a:extLst>
              </p:cNvPr>
              <p:cNvSpPr/>
              <p:nvPr/>
            </p:nvSpPr>
            <p:spPr>
              <a:xfrm>
                <a:off x="8555713" y="1423463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7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2411C13F-B233-4D39-9378-D8D5E94CA9D3}"/>
                  </a:ext>
                </a:extLst>
              </p:cNvPr>
              <p:cNvSpPr/>
              <p:nvPr/>
            </p:nvSpPr>
            <p:spPr>
              <a:xfrm>
                <a:off x="9497481" y="180725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283F8327-C4A1-42EC-BA3F-E09669A6D316}"/>
                  </a:ext>
                </a:extLst>
              </p:cNvPr>
              <p:cNvSpPr/>
              <p:nvPr/>
            </p:nvSpPr>
            <p:spPr>
              <a:xfrm>
                <a:off x="9389850" y="2288756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5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7205" y="46945"/>
                      <a:pt x="25703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0B2B44A9-CDAA-48A1-B518-047876151808}"/>
                  </a:ext>
                </a:extLst>
              </p:cNvPr>
              <p:cNvSpPr/>
              <p:nvPr/>
            </p:nvSpPr>
            <p:spPr>
              <a:xfrm>
                <a:off x="9538551" y="2598901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5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7205" y="46945"/>
                      <a:pt x="25703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D1E03F93-84FF-4135-BACB-8D60F3E51707}"/>
                  </a:ext>
                </a:extLst>
              </p:cNvPr>
              <p:cNvSpPr/>
              <p:nvPr/>
            </p:nvSpPr>
            <p:spPr>
              <a:xfrm>
                <a:off x="8864443" y="2938787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30" y="55442"/>
                      <a:pt x="55443" y="46945"/>
                      <a:pt x="55443" y="35616"/>
                    </a:cubicBezTo>
                    <a:cubicBezTo>
                      <a:pt x="55443" y="25702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6945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246CDE0E-0D30-462E-BFDF-3569CD2C7EC3}"/>
                  </a:ext>
                </a:extLst>
              </p:cNvPr>
              <p:cNvSpPr/>
              <p:nvPr/>
            </p:nvSpPr>
            <p:spPr>
              <a:xfrm>
                <a:off x="8159180" y="2887804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5789" y="46945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E1D03C51-3012-4279-BBE8-430D54AEA515}"/>
                  </a:ext>
                </a:extLst>
              </p:cNvPr>
              <p:cNvSpPr/>
              <p:nvPr/>
            </p:nvSpPr>
            <p:spPr>
              <a:xfrm>
                <a:off x="8443834" y="2379392"/>
                <a:ext cx="70810" cy="70810"/>
              </a:xfrm>
              <a:custGeom>
                <a:avLst/>
                <a:gdLst>
                  <a:gd name="connsiteX0" fmla="*/ 55443 w 70809"/>
                  <a:gd name="connsiteY0" fmla="*/ 35616 h 70809"/>
                  <a:gd name="connsiteX1" fmla="*/ 35616 w 70809"/>
                  <a:gd name="connsiteY1" fmla="*/ 55442 h 70809"/>
                  <a:gd name="connsiteX2" fmla="*/ 15788 w 70809"/>
                  <a:gd name="connsiteY2" fmla="*/ 35616 h 70809"/>
                  <a:gd name="connsiteX3" fmla="*/ 35616 w 70809"/>
                  <a:gd name="connsiteY3" fmla="*/ 15789 h 70809"/>
                  <a:gd name="connsiteX4" fmla="*/ 55443 w 70809"/>
                  <a:gd name="connsiteY4" fmla="*/ 3561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5443" y="35616"/>
                    </a:moveTo>
                    <a:cubicBezTo>
                      <a:pt x="55443" y="46565"/>
                      <a:pt x="46565" y="55442"/>
                      <a:pt x="35616" y="55442"/>
                    </a:cubicBezTo>
                    <a:cubicBezTo>
                      <a:pt x="24666" y="55442"/>
                      <a:pt x="15788" y="46565"/>
                      <a:pt x="15788" y="35616"/>
                    </a:cubicBezTo>
                    <a:cubicBezTo>
                      <a:pt x="15788" y="24666"/>
                      <a:pt x="24666" y="15789"/>
                      <a:pt x="35616" y="15789"/>
                    </a:cubicBezTo>
                    <a:cubicBezTo>
                      <a:pt x="46565" y="15789"/>
                      <a:pt x="55443" y="24666"/>
                      <a:pt x="5544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97815D7C-9492-4201-A101-A07E0DA68A45}"/>
                  </a:ext>
                </a:extLst>
              </p:cNvPr>
              <p:cNvSpPr/>
              <p:nvPr/>
            </p:nvSpPr>
            <p:spPr>
              <a:xfrm>
                <a:off x="9215659" y="1770430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5" y="15789"/>
                    </a:cubicBezTo>
                    <a:cubicBezTo>
                      <a:pt x="25702" y="15789"/>
                      <a:pt x="15789" y="24286"/>
                      <a:pt x="15789" y="35616"/>
                    </a:cubicBezTo>
                    <a:cubicBezTo>
                      <a:pt x="17205" y="46945"/>
                      <a:pt x="25702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5AAECE4-38A1-4321-98BF-95258D2F4832}"/>
                  </a:ext>
                </a:extLst>
              </p:cNvPr>
              <p:cNvSpPr/>
              <p:nvPr/>
            </p:nvSpPr>
            <p:spPr>
              <a:xfrm>
                <a:off x="8609528" y="1380977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5702"/>
                      <a:pt x="46945" y="15789"/>
                      <a:pt x="35616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5789" y="45529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CE19C5D7-3F99-4B23-8524-CCC2BA7F3484}"/>
                  </a:ext>
                </a:extLst>
              </p:cNvPr>
              <p:cNvSpPr/>
              <p:nvPr/>
            </p:nvSpPr>
            <p:spPr>
              <a:xfrm>
                <a:off x="6638788" y="1993371"/>
                <a:ext cx="123429" cy="123427"/>
              </a:xfrm>
              <a:custGeom>
                <a:avLst/>
                <a:gdLst>
                  <a:gd name="connsiteX0" fmla="*/ 112090 w 212428"/>
                  <a:gd name="connsiteY0" fmla="*/ 208391 h 212428"/>
                  <a:gd name="connsiteX1" fmla="*/ 208391 w 212428"/>
                  <a:gd name="connsiteY1" fmla="*/ 112090 h 212428"/>
                  <a:gd name="connsiteX2" fmla="*/ 112090 w 212428"/>
                  <a:gd name="connsiteY2" fmla="*/ 15789 h 212428"/>
                  <a:gd name="connsiteX3" fmla="*/ 15789 w 212428"/>
                  <a:gd name="connsiteY3" fmla="*/ 112090 h 212428"/>
                  <a:gd name="connsiteX4" fmla="*/ 112090 w 212428"/>
                  <a:gd name="connsiteY4" fmla="*/ 208391 h 21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428" h="212428">
                    <a:moveTo>
                      <a:pt x="112090" y="208391"/>
                    </a:moveTo>
                    <a:cubicBezTo>
                      <a:pt x="164489" y="208391"/>
                      <a:pt x="208391" y="164489"/>
                      <a:pt x="208391" y="112090"/>
                    </a:cubicBezTo>
                    <a:cubicBezTo>
                      <a:pt x="208391" y="58275"/>
                      <a:pt x="164489" y="15789"/>
                      <a:pt x="112090" y="15789"/>
                    </a:cubicBezTo>
                    <a:cubicBezTo>
                      <a:pt x="59691" y="15789"/>
                      <a:pt x="15789" y="59691"/>
                      <a:pt x="15789" y="112090"/>
                    </a:cubicBezTo>
                    <a:cubicBezTo>
                      <a:pt x="15789" y="164489"/>
                      <a:pt x="59691" y="208391"/>
                      <a:pt x="112090" y="20839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2A93F8D-52D7-45A7-9C22-A5BF68878019}"/>
                  </a:ext>
                </a:extLst>
              </p:cNvPr>
              <p:cNvSpPr/>
              <p:nvPr/>
            </p:nvSpPr>
            <p:spPr>
              <a:xfrm>
                <a:off x="7361864" y="2161298"/>
                <a:ext cx="127457" cy="127457"/>
              </a:xfrm>
              <a:custGeom>
                <a:avLst/>
                <a:gdLst>
                  <a:gd name="connsiteX0" fmla="*/ 63939 w 127457"/>
                  <a:gd name="connsiteY0" fmla="*/ 112090 h 127457"/>
                  <a:gd name="connsiteX1" fmla="*/ 112090 w 127457"/>
                  <a:gd name="connsiteY1" fmla="*/ 63939 h 127457"/>
                  <a:gd name="connsiteX2" fmla="*/ 63939 w 127457"/>
                  <a:gd name="connsiteY2" fmla="*/ 15789 h 127457"/>
                  <a:gd name="connsiteX3" fmla="*/ 15789 w 127457"/>
                  <a:gd name="connsiteY3" fmla="*/ 63939 h 127457"/>
                  <a:gd name="connsiteX4" fmla="*/ 63939 w 127457"/>
                  <a:gd name="connsiteY4" fmla="*/ 112090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57" h="127457">
                    <a:moveTo>
                      <a:pt x="63939" y="112090"/>
                    </a:moveTo>
                    <a:cubicBezTo>
                      <a:pt x="90847" y="112090"/>
                      <a:pt x="112090" y="90847"/>
                      <a:pt x="112090" y="63939"/>
                    </a:cubicBezTo>
                    <a:cubicBezTo>
                      <a:pt x="112090" y="37032"/>
                      <a:pt x="90847" y="15789"/>
                      <a:pt x="63939" y="15789"/>
                    </a:cubicBezTo>
                    <a:cubicBezTo>
                      <a:pt x="37032" y="15789"/>
                      <a:pt x="15789" y="37032"/>
                      <a:pt x="15789" y="63939"/>
                    </a:cubicBezTo>
                    <a:cubicBezTo>
                      <a:pt x="15789" y="90847"/>
                      <a:pt x="38448" y="112090"/>
                      <a:pt x="63939" y="11209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2DFC79DA-270A-439F-BFCD-ADBF2F363192}"/>
                  </a:ext>
                </a:extLst>
              </p:cNvPr>
              <p:cNvSpPr/>
              <p:nvPr/>
            </p:nvSpPr>
            <p:spPr>
              <a:xfrm>
                <a:off x="7231575" y="1492856"/>
                <a:ext cx="127457" cy="127457"/>
              </a:xfrm>
              <a:custGeom>
                <a:avLst/>
                <a:gdLst>
                  <a:gd name="connsiteX0" fmla="*/ 112090 w 127457"/>
                  <a:gd name="connsiteY0" fmla="*/ 63940 h 127457"/>
                  <a:gd name="connsiteX1" fmla="*/ 63940 w 127457"/>
                  <a:gd name="connsiteY1" fmla="*/ 112090 h 127457"/>
                  <a:gd name="connsiteX2" fmla="*/ 15789 w 127457"/>
                  <a:gd name="connsiteY2" fmla="*/ 63940 h 127457"/>
                  <a:gd name="connsiteX3" fmla="*/ 63940 w 127457"/>
                  <a:gd name="connsiteY3" fmla="*/ 15789 h 127457"/>
                  <a:gd name="connsiteX4" fmla="*/ 112090 w 127457"/>
                  <a:gd name="connsiteY4" fmla="*/ 63940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57" h="127457">
                    <a:moveTo>
                      <a:pt x="112090" y="63940"/>
                    </a:moveTo>
                    <a:cubicBezTo>
                      <a:pt x="112090" y="90532"/>
                      <a:pt x="90533" y="112090"/>
                      <a:pt x="63940" y="112090"/>
                    </a:cubicBezTo>
                    <a:cubicBezTo>
                      <a:pt x="37347" y="112090"/>
                      <a:pt x="15789" y="90532"/>
                      <a:pt x="15789" y="63940"/>
                    </a:cubicBezTo>
                    <a:cubicBezTo>
                      <a:pt x="15789" y="37347"/>
                      <a:pt x="37347" y="15789"/>
                      <a:pt x="63940" y="15789"/>
                    </a:cubicBezTo>
                    <a:cubicBezTo>
                      <a:pt x="90533" y="15789"/>
                      <a:pt x="112090" y="37347"/>
                      <a:pt x="112090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6E6A14B9-4290-48D4-9C6E-BF275309AD22}"/>
                  </a:ext>
                </a:extLst>
              </p:cNvPr>
              <p:cNvSpPr/>
              <p:nvPr/>
            </p:nvSpPr>
            <p:spPr>
              <a:xfrm>
                <a:off x="7026227" y="1991355"/>
                <a:ext cx="113295" cy="113295"/>
              </a:xfrm>
              <a:custGeom>
                <a:avLst/>
                <a:gdLst>
                  <a:gd name="connsiteX0" fmla="*/ 61107 w 113295"/>
                  <a:gd name="connsiteY0" fmla="*/ 15789 h 113295"/>
                  <a:gd name="connsiteX1" fmla="*/ 106426 w 113295"/>
                  <a:gd name="connsiteY1" fmla="*/ 61107 h 113295"/>
                  <a:gd name="connsiteX2" fmla="*/ 61107 w 113295"/>
                  <a:gd name="connsiteY2" fmla="*/ 106425 h 113295"/>
                  <a:gd name="connsiteX3" fmla="*/ 15789 w 113295"/>
                  <a:gd name="connsiteY3" fmla="*/ 61107 h 113295"/>
                  <a:gd name="connsiteX4" fmla="*/ 61107 w 113295"/>
                  <a:gd name="connsiteY4" fmla="*/ 15789 h 113295"/>
                  <a:gd name="connsiteX5" fmla="*/ 61107 w 113295"/>
                  <a:gd name="connsiteY5" fmla="*/ 15789 h 113295"/>
                  <a:gd name="connsiteX6" fmla="*/ 61107 w 113295"/>
                  <a:gd name="connsiteY6" fmla="*/ 37032 h 113295"/>
                  <a:gd name="connsiteX7" fmla="*/ 35616 w 113295"/>
                  <a:gd name="connsiteY7" fmla="*/ 62523 h 113295"/>
                  <a:gd name="connsiteX8" fmla="*/ 61107 w 113295"/>
                  <a:gd name="connsiteY8" fmla="*/ 88015 h 113295"/>
                  <a:gd name="connsiteX9" fmla="*/ 86599 w 113295"/>
                  <a:gd name="connsiteY9" fmla="*/ 62523 h 113295"/>
                  <a:gd name="connsiteX10" fmla="*/ 61107 w 113295"/>
                  <a:gd name="connsiteY10" fmla="*/ 37032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07" y="15789"/>
                    </a:moveTo>
                    <a:cubicBezTo>
                      <a:pt x="86599" y="15789"/>
                      <a:pt x="106426" y="35616"/>
                      <a:pt x="106426" y="61107"/>
                    </a:cubicBezTo>
                    <a:cubicBezTo>
                      <a:pt x="106426" y="86599"/>
                      <a:pt x="86599" y="106425"/>
                      <a:pt x="61107" y="106425"/>
                    </a:cubicBezTo>
                    <a:cubicBezTo>
                      <a:pt x="35616" y="106425"/>
                      <a:pt x="15789" y="86599"/>
                      <a:pt x="15789" y="61107"/>
                    </a:cubicBezTo>
                    <a:cubicBezTo>
                      <a:pt x="15789" y="37032"/>
                      <a:pt x="37032" y="15789"/>
                      <a:pt x="61107" y="15789"/>
                    </a:cubicBezTo>
                    <a:lnTo>
                      <a:pt x="61107" y="15789"/>
                    </a:lnTo>
                    <a:close/>
                    <a:moveTo>
                      <a:pt x="61107" y="37032"/>
                    </a:moveTo>
                    <a:cubicBezTo>
                      <a:pt x="46945" y="37032"/>
                      <a:pt x="35616" y="48361"/>
                      <a:pt x="35616" y="62523"/>
                    </a:cubicBezTo>
                    <a:cubicBezTo>
                      <a:pt x="35616" y="76685"/>
                      <a:pt x="46945" y="88015"/>
                      <a:pt x="61107" y="88015"/>
                    </a:cubicBezTo>
                    <a:cubicBezTo>
                      <a:pt x="75269" y="88015"/>
                      <a:pt x="86599" y="76685"/>
                      <a:pt x="86599" y="62523"/>
                    </a:cubicBezTo>
                    <a:cubicBezTo>
                      <a:pt x="88015" y="48361"/>
                      <a:pt x="75269" y="37032"/>
                      <a:pt x="61107" y="3703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2B52DDE-0CCE-4B98-9DED-CFF100F890C7}"/>
                  </a:ext>
                </a:extLst>
              </p:cNvPr>
              <p:cNvSpPr/>
              <p:nvPr/>
            </p:nvSpPr>
            <p:spPr>
              <a:xfrm>
                <a:off x="7854699" y="2242021"/>
                <a:ext cx="113295" cy="113295"/>
              </a:xfrm>
              <a:custGeom>
                <a:avLst/>
                <a:gdLst>
                  <a:gd name="connsiteX0" fmla="*/ 61107 w 113295"/>
                  <a:gd name="connsiteY0" fmla="*/ 15789 h 113295"/>
                  <a:gd name="connsiteX1" fmla="*/ 106426 w 113295"/>
                  <a:gd name="connsiteY1" fmla="*/ 61107 h 113295"/>
                  <a:gd name="connsiteX2" fmla="*/ 61107 w 113295"/>
                  <a:gd name="connsiteY2" fmla="*/ 106425 h 113295"/>
                  <a:gd name="connsiteX3" fmla="*/ 15789 w 113295"/>
                  <a:gd name="connsiteY3" fmla="*/ 61107 h 113295"/>
                  <a:gd name="connsiteX4" fmla="*/ 61107 w 113295"/>
                  <a:gd name="connsiteY4" fmla="*/ 15789 h 113295"/>
                  <a:gd name="connsiteX5" fmla="*/ 61107 w 113295"/>
                  <a:gd name="connsiteY5" fmla="*/ 15789 h 113295"/>
                  <a:gd name="connsiteX6" fmla="*/ 61107 w 113295"/>
                  <a:gd name="connsiteY6" fmla="*/ 35616 h 113295"/>
                  <a:gd name="connsiteX7" fmla="*/ 35616 w 113295"/>
                  <a:gd name="connsiteY7" fmla="*/ 61107 h 113295"/>
                  <a:gd name="connsiteX8" fmla="*/ 61107 w 113295"/>
                  <a:gd name="connsiteY8" fmla="*/ 86599 h 113295"/>
                  <a:gd name="connsiteX9" fmla="*/ 86599 w 113295"/>
                  <a:gd name="connsiteY9" fmla="*/ 61107 h 113295"/>
                  <a:gd name="connsiteX10" fmla="*/ 61107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07" y="15789"/>
                    </a:moveTo>
                    <a:cubicBezTo>
                      <a:pt x="86599" y="15789"/>
                      <a:pt x="106426" y="35616"/>
                      <a:pt x="106426" y="61107"/>
                    </a:cubicBezTo>
                    <a:cubicBezTo>
                      <a:pt x="106426" y="86599"/>
                      <a:pt x="86599" y="106425"/>
                      <a:pt x="61107" y="106425"/>
                    </a:cubicBezTo>
                    <a:cubicBezTo>
                      <a:pt x="35616" y="106425"/>
                      <a:pt x="15789" y="86599"/>
                      <a:pt x="15789" y="61107"/>
                    </a:cubicBezTo>
                    <a:cubicBezTo>
                      <a:pt x="15789" y="37032"/>
                      <a:pt x="35616" y="15789"/>
                      <a:pt x="61107" y="15789"/>
                    </a:cubicBezTo>
                    <a:lnTo>
                      <a:pt x="61107" y="15789"/>
                    </a:lnTo>
                    <a:close/>
                    <a:moveTo>
                      <a:pt x="61107" y="35616"/>
                    </a:moveTo>
                    <a:cubicBezTo>
                      <a:pt x="46945" y="35616"/>
                      <a:pt x="35616" y="46945"/>
                      <a:pt x="35616" y="61107"/>
                    </a:cubicBezTo>
                    <a:cubicBezTo>
                      <a:pt x="35616" y="75269"/>
                      <a:pt x="46945" y="86599"/>
                      <a:pt x="61107" y="86599"/>
                    </a:cubicBezTo>
                    <a:cubicBezTo>
                      <a:pt x="75269" y="86599"/>
                      <a:pt x="86599" y="75269"/>
                      <a:pt x="86599" y="61107"/>
                    </a:cubicBezTo>
                    <a:cubicBezTo>
                      <a:pt x="86599" y="48361"/>
                      <a:pt x="75269" y="35616"/>
                      <a:pt x="61107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BF5F5FF2-361B-485E-AD56-264AEE3351E1}"/>
                  </a:ext>
                </a:extLst>
              </p:cNvPr>
              <p:cNvSpPr/>
              <p:nvPr/>
            </p:nvSpPr>
            <p:spPr>
              <a:xfrm>
                <a:off x="9188751" y="2981273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78BABCEC-547B-453E-A4CD-6565AB8CFA8D}"/>
                  </a:ext>
                </a:extLst>
              </p:cNvPr>
              <p:cNvSpPr/>
              <p:nvPr/>
            </p:nvSpPr>
            <p:spPr>
              <a:xfrm>
                <a:off x="9078288" y="3338153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5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5789" y="46945"/>
                      <a:pt x="25703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048092A4-EBA8-4CF9-861F-1B3455251FA2}"/>
                  </a:ext>
                </a:extLst>
              </p:cNvPr>
              <p:cNvSpPr/>
              <p:nvPr/>
            </p:nvSpPr>
            <p:spPr>
              <a:xfrm>
                <a:off x="8647766" y="3532171"/>
                <a:ext cx="84971" cy="84971"/>
              </a:xfrm>
              <a:custGeom>
                <a:avLst/>
                <a:gdLst>
                  <a:gd name="connsiteX0" fmla="*/ 48361 w 84971"/>
                  <a:gd name="connsiteY0" fmla="*/ 15789 h 84971"/>
                  <a:gd name="connsiteX1" fmla="*/ 80934 w 84971"/>
                  <a:gd name="connsiteY1" fmla="*/ 48361 h 84971"/>
                  <a:gd name="connsiteX2" fmla="*/ 48361 w 84971"/>
                  <a:gd name="connsiteY2" fmla="*/ 80934 h 84971"/>
                  <a:gd name="connsiteX3" fmla="*/ 15789 w 84971"/>
                  <a:gd name="connsiteY3" fmla="*/ 48361 h 84971"/>
                  <a:gd name="connsiteX4" fmla="*/ 48361 w 84971"/>
                  <a:gd name="connsiteY4" fmla="*/ 15789 h 84971"/>
                  <a:gd name="connsiteX5" fmla="*/ 48361 w 84971"/>
                  <a:gd name="connsiteY5" fmla="*/ 15789 h 84971"/>
                  <a:gd name="connsiteX6" fmla="*/ 48361 w 84971"/>
                  <a:gd name="connsiteY6" fmla="*/ 21454 h 84971"/>
                  <a:gd name="connsiteX7" fmla="*/ 21454 w 84971"/>
                  <a:gd name="connsiteY7" fmla="*/ 48361 h 84971"/>
                  <a:gd name="connsiteX8" fmla="*/ 48361 w 84971"/>
                  <a:gd name="connsiteY8" fmla="*/ 75269 h 84971"/>
                  <a:gd name="connsiteX9" fmla="*/ 75269 w 84971"/>
                  <a:gd name="connsiteY9" fmla="*/ 48361 h 84971"/>
                  <a:gd name="connsiteX10" fmla="*/ 48361 w 84971"/>
                  <a:gd name="connsiteY10" fmla="*/ 2145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8361" y="15789"/>
                    </a:moveTo>
                    <a:cubicBezTo>
                      <a:pt x="66772" y="15789"/>
                      <a:pt x="80934" y="29951"/>
                      <a:pt x="80934" y="48361"/>
                    </a:cubicBezTo>
                    <a:cubicBezTo>
                      <a:pt x="80934" y="66772"/>
                      <a:pt x="66772" y="80934"/>
                      <a:pt x="48361" y="80934"/>
                    </a:cubicBezTo>
                    <a:cubicBezTo>
                      <a:pt x="29951" y="80934"/>
                      <a:pt x="15789" y="66772"/>
                      <a:pt x="15789" y="48361"/>
                    </a:cubicBezTo>
                    <a:cubicBezTo>
                      <a:pt x="15789" y="29951"/>
                      <a:pt x="29951" y="15789"/>
                      <a:pt x="48361" y="15789"/>
                    </a:cubicBezTo>
                    <a:lnTo>
                      <a:pt x="48361" y="15789"/>
                    </a:lnTo>
                    <a:close/>
                    <a:moveTo>
                      <a:pt x="48361" y="21454"/>
                    </a:moveTo>
                    <a:cubicBezTo>
                      <a:pt x="34199" y="21454"/>
                      <a:pt x="21454" y="32783"/>
                      <a:pt x="21454" y="48361"/>
                    </a:cubicBezTo>
                    <a:cubicBezTo>
                      <a:pt x="21454" y="62523"/>
                      <a:pt x="32783" y="75269"/>
                      <a:pt x="48361" y="75269"/>
                    </a:cubicBezTo>
                    <a:cubicBezTo>
                      <a:pt x="62523" y="75269"/>
                      <a:pt x="75269" y="63940"/>
                      <a:pt x="75269" y="48361"/>
                    </a:cubicBezTo>
                    <a:cubicBezTo>
                      <a:pt x="75269" y="34200"/>
                      <a:pt x="62523" y="21454"/>
                      <a:pt x="48361" y="2145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E601188C-55B3-407C-A71A-64D426E9D043}"/>
                  </a:ext>
                </a:extLst>
              </p:cNvPr>
              <p:cNvSpPr/>
              <p:nvPr/>
            </p:nvSpPr>
            <p:spPr>
              <a:xfrm>
                <a:off x="7621027" y="1218115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2" y="58275"/>
                      <a:pt x="58275" y="48361"/>
                      <a:pt x="58275" y="37032"/>
                    </a:cubicBezTo>
                    <a:cubicBezTo>
                      <a:pt x="58275" y="25702"/>
                      <a:pt x="48362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8361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AF44242B-CBE0-4454-B8E5-FE438CF62D21}"/>
                  </a:ext>
                </a:extLst>
              </p:cNvPr>
              <p:cNvSpPr/>
              <p:nvPr/>
            </p:nvSpPr>
            <p:spPr>
              <a:xfrm>
                <a:off x="9391266" y="107791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823B3223-BCE7-4A79-B7B0-E7BA9ACAE7E2}"/>
                  </a:ext>
                </a:extLst>
              </p:cNvPr>
              <p:cNvSpPr/>
              <p:nvPr/>
            </p:nvSpPr>
            <p:spPr>
              <a:xfrm>
                <a:off x="9892598" y="114447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865246DA-B3F2-45E0-817A-1817161BAE2B}"/>
                  </a:ext>
                </a:extLst>
              </p:cNvPr>
              <p:cNvSpPr/>
              <p:nvPr/>
            </p:nvSpPr>
            <p:spPr>
              <a:xfrm>
                <a:off x="9801962" y="2002685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6945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7352BC74-E5EE-4DF2-84F5-B655C43DBB6B}"/>
                  </a:ext>
                </a:extLst>
              </p:cNvPr>
              <p:cNvSpPr/>
              <p:nvPr/>
            </p:nvSpPr>
            <p:spPr>
              <a:xfrm>
                <a:off x="9069791" y="1431960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9 w 113295"/>
                  <a:gd name="connsiteY1" fmla="*/ 56859 h 113295"/>
                  <a:gd name="connsiteX2" fmla="*/ 56859 w 113295"/>
                  <a:gd name="connsiteY2" fmla="*/ 15789 h 113295"/>
                  <a:gd name="connsiteX3" fmla="*/ 15789 w 113295"/>
                  <a:gd name="connsiteY3" fmla="*/ 56859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9" y="79518"/>
                      <a:pt x="97929" y="56859"/>
                    </a:cubicBezTo>
                    <a:cubicBezTo>
                      <a:pt x="97929" y="34200"/>
                      <a:pt x="79518" y="15789"/>
                      <a:pt x="56859" y="15789"/>
                    </a:cubicBezTo>
                    <a:cubicBezTo>
                      <a:pt x="34200" y="15789"/>
                      <a:pt x="15789" y="34200"/>
                      <a:pt x="15789" y="56859"/>
                    </a:cubicBezTo>
                    <a:cubicBezTo>
                      <a:pt x="15789" y="79518"/>
                      <a:pt x="34200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5E785427-A569-4069-975C-70FD8B1B8A86}"/>
                  </a:ext>
                </a:extLst>
              </p:cNvPr>
              <p:cNvSpPr/>
              <p:nvPr/>
            </p:nvSpPr>
            <p:spPr>
              <a:xfrm>
                <a:off x="9023056" y="2617312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8 h 113295"/>
                  <a:gd name="connsiteX2" fmla="*/ 56859 w 113295"/>
                  <a:gd name="connsiteY2" fmla="*/ 15789 h 113295"/>
                  <a:gd name="connsiteX3" fmla="*/ 15789 w 113295"/>
                  <a:gd name="connsiteY3" fmla="*/ 56858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9" y="15789"/>
                    </a:cubicBezTo>
                    <a:cubicBezTo>
                      <a:pt x="34199" y="15789"/>
                      <a:pt x="15789" y="34200"/>
                      <a:pt x="15789" y="56858"/>
                    </a:cubicBezTo>
                    <a:cubicBezTo>
                      <a:pt x="15789" y="79518"/>
                      <a:pt x="34199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93311C0D-9C84-4B88-866E-01C3FEB4AE7C}"/>
                  </a:ext>
                </a:extLst>
              </p:cNvPr>
              <p:cNvSpPr/>
              <p:nvPr/>
            </p:nvSpPr>
            <p:spPr>
              <a:xfrm>
                <a:off x="8317793" y="3384887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8 h 113295"/>
                  <a:gd name="connsiteX2" fmla="*/ 56859 w 113295"/>
                  <a:gd name="connsiteY2" fmla="*/ 15789 h 113295"/>
                  <a:gd name="connsiteX3" fmla="*/ 15789 w 113295"/>
                  <a:gd name="connsiteY3" fmla="*/ 56858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9" y="15789"/>
                    </a:cubicBezTo>
                    <a:cubicBezTo>
                      <a:pt x="34199" y="15789"/>
                      <a:pt x="15789" y="34200"/>
                      <a:pt x="15789" y="56858"/>
                    </a:cubicBezTo>
                    <a:cubicBezTo>
                      <a:pt x="15789" y="79518"/>
                      <a:pt x="34199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B93185F4-6A22-470A-BCC3-E7A70F249AEE}"/>
                  </a:ext>
                </a:extLst>
              </p:cNvPr>
              <p:cNvSpPr/>
              <p:nvPr/>
            </p:nvSpPr>
            <p:spPr>
              <a:xfrm>
                <a:off x="7485073" y="3176707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8" y="15789"/>
                    </a:cubicBezTo>
                    <a:cubicBezTo>
                      <a:pt x="34199" y="15789"/>
                      <a:pt x="15789" y="34200"/>
                      <a:pt x="15789" y="56858"/>
                    </a:cubicBezTo>
                    <a:cubicBezTo>
                      <a:pt x="17205" y="79518"/>
                      <a:pt x="34199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9DA2CF9-B43C-45E6-8B3D-E6403F8CEEB7}"/>
                  </a:ext>
                </a:extLst>
              </p:cNvPr>
              <p:cNvSpPr/>
              <p:nvPr/>
            </p:nvSpPr>
            <p:spPr>
              <a:xfrm>
                <a:off x="6966747" y="2621560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199"/>
                      <a:pt x="79518" y="15789"/>
                      <a:pt x="56858" y="15789"/>
                    </a:cubicBezTo>
                    <a:cubicBezTo>
                      <a:pt x="34199" y="15789"/>
                      <a:pt x="15789" y="34199"/>
                      <a:pt x="15789" y="56858"/>
                    </a:cubicBezTo>
                    <a:cubicBezTo>
                      <a:pt x="17205" y="79518"/>
                      <a:pt x="35616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3745D7DA-09C4-4025-8370-46FB0C3BDA30}"/>
                  </a:ext>
                </a:extLst>
              </p:cNvPr>
              <p:cNvSpPr/>
              <p:nvPr/>
            </p:nvSpPr>
            <p:spPr>
              <a:xfrm>
                <a:off x="6067465" y="2362397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8" y="15789"/>
                    </a:cubicBezTo>
                    <a:cubicBezTo>
                      <a:pt x="34199" y="15789"/>
                      <a:pt x="15789" y="34200"/>
                      <a:pt x="15789" y="56858"/>
                    </a:cubicBezTo>
                    <a:cubicBezTo>
                      <a:pt x="15789" y="79518"/>
                      <a:pt x="34199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8F809599-8D37-4CBA-AE90-3FD2D94F5800}"/>
                  </a:ext>
                </a:extLst>
              </p:cNvPr>
              <p:cNvSpPr/>
              <p:nvPr/>
            </p:nvSpPr>
            <p:spPr>
              <a:xfrm>
                <a:off x="5706337" y="2239189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199"/>
                      <a:pt x="79518" y="15789"/>
                      <a:pt x="56858" y="15789"/>
                    </a:cubicBezTo>
                    <a:cubicBezTo>
                      <a:pt x="34199" y="15789"/>
                      <a:pt x="15789" y="34199"/>
                      <a:pt x="15789" y="56858"/>
                    </a:cubicBezTo>
                    <a:cubicBezTo>
                      <a:pt x="15789" y="79518"/>
                      <a:pt x="34199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D7EA81-1C14-49C2-BCCC-491BEAFEE95A}"/>
                  </a:ext>
                </a:extLst>
              </p:cNvPr>
              <p:cNvSpPr/>
              <p:nvPr/>
            </p:nvSpPr>
            <p:spPr>
              <a:xfrm>
                <a:off x="5965499" y="1648637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9 h 113295"/>
                  <a:gd name="connsiteX2" fmla="*/ 56858 w 113295"/>
                  <a:gd name="connsiteY2" fmla="*/ 15789 h 113295"/>
                  <a:gd name="connsiteX3" fmla="*/ 15789 w 113295"/>
                  <a:gd name="connsiteY3" fmla="*/ 56859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9"/>
                    </a:cubicBezTo>
                    <a:cubicBezTo>
                      <a:pt x="97928" y="34199"/>
                      <a:pt x="79518" y="15789"/>
                      <a:pt x="56858" y="15789"/>
                    </a:cubicBezTo>
                    <a:cubicBezTo>
                      <a:pt x="34200" y="15789"/>
                      <a:pt x="15789" y="34199"/>
                      <a:pt x="15789" y="56859"/>
                    </a:cubicBezTo>
                    <a:cubicBezTo>
                      <a:pt x="15789" y="79518"/>
                      <a:pt x="34200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1A8B797F-C0D0-47EB-AF60-BC5814EB0D2D}"/>
                  </a:ext>
                </a:extLst>
              </p:cNvPr>
              <p:cNvSpPr/>
              <p:nvPr/>
            </p:nvSpPr>
            <p:spPr>
              <a:xfrm>
                <a:off x="6422929" y="1184127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7205" y="71020"/>
                      <a:pt x="32783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40D6C29D-1090-4923-B5B8-91755B1D0228}"/>
                  </a:ext>
                </a:extLst>
              </p:cNvPr>
              <p:cNvSpPr/>
              <p:nvPr/>
            </p:nvSpPr>
            <p:spPr>
              <a:xfrm>
                <a:off x="6755734" y="1550920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7205" y="71020"/>
                      <a:pt x="32783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CA2EA39A-AB1A-4E86-985E-3EFEDAA2F5AD}"/>
                  </a:ext>
                </a:extLst>
              </p:cNvPr>
              <p:cNvSpPr/>
              <p:nvPr/>
            </p:nvSpPr>
            <p:spPr>
              <a:xfrm>
                <a:off x="6251570" y="719616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1B421B-C106-448D-AD1F-0187A5EBFE20}"/>
                  </a:ext>
                </a:extLst>
              </p:cNvPr>
              <p:cNvSpPr/>
              <p:nvPr/>
            </p:nvSpPr>
            <p:spPr>
              <a:xfrm>
                <a:off x="5087461" y="838576"/>
                <a:ext cx="84971" cy="84971"/>
              </a:xfrm>
              <a:custGeom>
                <a:avLst/>
                <a:gdLst>
                  <a:gd name="connsiteX0" fmla="*/ 42697 w 84971"/>
                  <a:gd name="connsiteY0" fmla="*/ 69604 h 84971"/>
                  <a:gd name="connsiteX1" fmla="*/ 69605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4"/>
                    </a:moveTo>
                    <a:cubicBezTo>
                      <a:pt x="58275" y="69604"/>
                      <a:pt x="69605" y="56859"/>
                      <a:pt x="69605" y="42697"/>
                    </a:cubicBezTo>
                    <a:cubicBezTo>
                      <a:pt x="69605" y="27119"/>
                      <a:pt x="56858" y="15789"/>
                      <a:pt x="42697" y="15789"/>
                    </a:cubicBezTo>
                    <a:cubicBezTo>
                      <a:pt x="27119" y="15789"/>
                      <a:pt x="15789" y="28535"/>
                      <a:pt x="15789" y="42697"/>
                    </a:cubicBezTo>
                    <a:cubicBezTo>
                      <a:pt x="15789" y="56859"/>
                      <a:pt x="28535" y="69604"/>
                      <a:pt x="42697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6213C77E-00C6-42CE-AFE1-1B3836533DD6}"/>
                  </a:ext>
                </a:extLst>
              </p:cNvPr>
              <p:cNvSpPr/>
              <p:nvPr/>
            </p:nvSpPr>
            <p:spPr>
              <a:xfrm>
                <a:off x="4845292" y="498690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1" y="86599"/>
                      <a:pt x="86599" y="71020"/>
                      <a:pt x="86599" y="51194"/>
                    </a:cubicBezTo>
                    <a:cubicBezTo>
                      <a:pt x="86599" y="31367"/>
                      <a:pt x="71021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AE7D733A-9C2D-4D9D-B7BF-D9029C3AC27F}"/>
                  </a:ext>
                </a:extLst>
              </p:cNvPr>
              <p:cNvSpPr/>
              <p:nvPr/>
            </p:nvSpPr>
            <p:spPr>
              <a:xfrm>
                <a:off x="5768649" y="2351068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0" y="49777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FF18EAF1-C6ED-485E-96A8-17B241C2C81D}"/>
                  </a:ext>
                </a:extLst>
              </p:cNvPr>
              <p:cNvSpPr/>
              <p:nvPr/>
            </p:nvSpPr>
            <p:spPr>
              <a:xfrm>
                <a:off x="5955586" y="2155634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7AAF0D0F-61AF-49EA-895E-D2A4AD978CD0}"/>
                  </a:ext>
                </a:extLst>
              </p:cNvPr>
              <p:cNvSpPr/>
              <p:nvPr/>
            </p:nvSpPr>
            <p:spPr>
              <a:xfrm>
                <a:off x="5619949" y="209190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F23DDC88-E050-4FCB-8653-CEFBB1D3511A}"/>
                  </a:ext>
                </a:extLst>
              </p:cNvPr>
              <p:cNvSpPr/>
              <p:nvPr/>
            </p:nvSpPr>
            <p:spPr>
              <a:xfrm>
                <a:off x="5619949" y="179025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7C68E89C-397C-463E-AB26-5FBC51E97958}"/>
                  </a:ext>
                </a:extLst>
              </p:cNvPr>
              <p:cNvSpPr/>
              <p:nvPr/>
            </p:nvSpPr>
            <p:spPr>
              <a:xfrm>
                <a:off x="6354952" y="2631474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1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C2EDABE3-BD69-4600-92D3-B0A86FE36002}"/>
                  </a:ext>
                </a:extLst>
              </p:cNvPr>
              <p:cNvSpPr/>
              <p:nvPr/>
            </p:nvSpPr>
            <p:spPr>
              <a:xfrm>
                <a:off x="6179344" y="236806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3EAC84F-23E3-4164-9B50-23602397A42E}"/>
                  </a:ext>
                </a:extLst>
              </p:cNvPr>
              <p:cNvSpPr/>
              <p:nvPr/>
            </p:nvSpPr>
            <p:spPr>
              <a:xfrm>
                <a:off x="6401687" y="2023928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581F56E9-AA68-415C-8A03-0D89905950E2}"/>
                  </a:ext>
                </a:extLst>
              </p:cNvPr>
              <p:cNvSpPr/>
              <p:nvPr/>
            </p:nvSpPr>
            <p:spPr>
              <a:xfrm>
                <a:off x="7377442" y="1863898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87282424-7F1C-416E-A53D-C21434FFEA3A}"/>
                  </a:ext>
                </a:extLst>
              </p:cNvPr>
              <p:cNvSpPr/>
              <p:nvPr/>
            </p:nvSpPr>
            <p:spPr>
              <a:xfrm>
                <a:off x="6609800" y="1303087"/>
                <a:ext cx="113295" cy="113295"/>
              </a:xfrm>
              <a:custGeom>
                <a:avLst/>
                <a:gdLst>
                  <a:gd name="connsiteX0" fmla="*/ 61174 w 113295"/>
                  <a:gd name="connsiteY0" fmla="*/ 15789 h 113295"/>
                  <a:gd name="connsiteX1" fmla="*/ 106492 w 113295"/>
                  <a:gd name="connsiteY1" fmla="*/ 61107 h 113295"/>
                  <a:gd name="connsiteX2" fmla="*/ 61174 w 113295"/>
                  <a:gd name="connsiteY2" fmla="*/ 106425 h 113295"/>
                  <a:gd name="connsiteX3" fmla="*/ 15856 w 113295"/>
                  <a:gd name="connsiteY3" fmla="*/ 61107 h 113295"/>
                  <a:gd name="connsiteX4" fmla="*/ 61174 w 113295"/>
                  <a:gd name="connsiteY4" fmla="*/ 15789 h 113295"/>
                  <a:gd name="connsiteX5" fmla="*/ 61174 w 113295"/>
                  <a:gd name="connsiteY5" fmla="*/ 15789 h 113295"/>
                  <a:gd name="connsiteX6" fmla="*/ 61174 w 113295"/>
                  <a:gd name="connsiteY6" fmla="*/ 35616 h 113295"/>
                  <a:gd name="connsiteX7" fmla="*/ 35683 w 113295"/>
                  <a:gd name="connsiteY7" fmla="*/ 61107 h 113295"/>
                  <a:gd name="connsiteX8" fmla="*/ 61174 w 113295"/>
                  <a:gd name="connsiteY8" fmla="*/ 86599 h 113295"/>
                  <a:gd name="connsiteX9" fmla="*/ 86666 w 113295"/>
                  <a:gd name="connsiteY9" fmla="*/ 61107 h 113295"/>
                  <a:gd name="connsiteX10" fmla="*/ 61174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74" y="15789"/>
                    </a:moveTo>
                    <a:cubicBezTo>
                      <a:pt x="86666" y="15789"/>
                      <a:pt x="106492" y="35616"/>
                      <a:pt x="106492" y="61107"/>
                    </a:cubicBezTo>
                    <a:cubicBezTo>
                      <a:pt x="106492" y="86599"/>
                      <a:pt x="86666" y="106425"/>
                      <a:pt x="61174" y="106425"/>
                    </a:cubicBezTo>
                    <a:cubicBezTo>
                      <a:pt x="35683" y="106425"/>
                      <a:pt x="15856" y="86599"/>
                      <a:pt x="15856" y="61107"/>
                    </a:cubicBezTo>
                    <a:cubicBezTo>
                      <a:pt x="14440" y="35616"/>
                      <a:pt x="35683" y="15789"/>
                      <a:pt x="61174" y="15789"/>
                    </a:cubicBezTo>
                    <a:lnTo>
                      <a:pt x="61174" y="15789"/>
                    </a:lnTo>
                    <a:close/>
                    <a:moveTo>
                      <a:pt x="61174" y="35616"/>
                    </a:moveTo>
                    <a:cubicBezTo>
                      <a:pt x="47012" y="35616"/>
                      <a:pt x="35683" y="46945"/>
                      <a:pt x="35683" y="61107"/>
                    </a:cubicBezTo>
                    <a:cubicBezTo>
                      <a:pt x="35683" y="75269"/>
                      <a:pt x="47012" y="86599"/>
                      <a:pt x="61174" y="86599"/>
                    </a:cubicBezTo>
                    <a:cubicBezTo>
                      <a:pt x="75336" y="86599"/>
                      <a:pt x="86666" y="75269"/>
                      <a:pt x="86666" y="61107"/>
                    </a:cubicBezTo>
                    <a:cubicBezTo>
                      <a:pt x="86666" y="46945"/>
                      <a:pt x="75336" y="35616"/>
                      <a:pt x="61174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C98A654D-03EE-4196-95B7-795800B561B1}"/>
                  </a:ext>
                </a:extLst>
              </p:cNvPr>
              <p:cNvSpPr/>
              <p:nvPr/>
            </p:nvSpPr>
            <p:spPr>
              <a:xfrm>
                <a:off x="7475093" y="997190"/>
                <a:ext cx="113295" cy="113295"/>
              </a:xfrm>
              <a:custGeom>
                <a:avLst/>
                <a:gdLst>
                  <a:gd name="connsiteX0" fmla="*/ 61174 w 113295"/>
                  <a:gd name="connsiteY0" fmla="*/ 15789 h 113295"/>
                  <a:gd name="connsiteX1" fmla="*/ 106492 w 113295"/>
                  <a:gd name="connsiteY1" fmla="*/ 61107 h 113295"/>
                  <a:gd name="connsiteX2" fmla="*/ 61174 w 113295"/>
                  <a:gd name="connsiteY2" fmla="*/ 106425 h 113295"/>
                  <a:gd name="connsiteX3" fmla="*/ 15856 w 113295"/>
                  <a:gd name="connsiteY3" fmla="*/ 61107 h 113295"/>
                  <a:gd name="connsiteX4" fmla="*/ 61174 w 113295"/>
                  <a:gd name="connsiteY4" fmla="*/ 15789 h 113295"/>
                  <a:gd name="connsiteX5" fmla="*/ 61174 w 113295"/>
                  <a:gd name="connsiteY5" fmla="*/ 15789 h 113295"/>
                  <a:gd name="connsiteX6" fmla="*/ 61174 w 113295"/>
                  <a:gd name="connsiteY6" fmla="*/ 35616 h 113295"/>
                  <a:gd name="connsiteX7" fmla="*/ 35683 w 113295"/>
                  <a:gd name="connsiteY7" fmla="*/ 61107 h 113295"/>
                  <a:gd name="connsiteX8" fmla="*/ 61174 w 113295"/>
                  <a:gd name="connsiteY8" fmla="*/ 86599 h 113295"/>
                  <a:gd name="connsiteX9" fmla="*/ 86666 w 113295"/>
                  <a:gd name="connsiteY9" fmla="*/ 61107 h 113295"/>
                  <a:gd name="connsiteX10" fmla="*/ 61174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74" y="15789"/>
                    </a:moveTo>
                    <a:cubicBezTo>
                      <a:pt x="86666" y="15789"/>
                      <a:pt x="106492" y="35616"/>
                      <a:pt x="106492" y="61107"/>
                    </a:cubicBezTo>
                    <a:cubicBezTo>
                      <a:pt x="106492" y="86599"/>
                      <a:pt x="86666" y="106425"/>
                      <a:pt x="61174" y="106425"/>
                    </a:cubicBezTo>
                    <a:cubicBezTo>
                      <a:pt x="35683" y="106425"/>
                      <a:pt x="15856" y="86599"/>
                      <a:pt x="15856" y="61107"/>
                    </a:cubicBezTo>
                    <a:cubicBezTo>
                      <a:pt x="14440" y="35616"/>
                      <a:pt x="35683" y="15789"/>
                      <a:pt x="61174" y="15789"/>
                    </a:cubicBezTo>
                    <a:lnTo>
                      <a:pt x="61174" y="15789"/>
                    </a:lnTo>
                    <a:close/>
                    <a:moveTo>
                      <a:pt x="61174" y="35616"/>
                    </a:moveTo>
                    <a:cubicBezTo>
                      <a:pt x="47012" y="35616"/>
                      <a:pt x="35683" y="46945"/>
                      <a:pt x="35683" y="61107"/>
                    </a:cubicBezTo>
                    <a:cubicBezTo>
                      <a:pt x="35683" y="75269"/>
                      <a:pt x="47012" y="86599"/>
                      <a:pt x="61174" y="86599"/>
                    </a:cubicBezTo>
                    <a:cubicBezTo>
                      <a:pt x="75336" y="86599"/>
                      <a:pt x="86666" y="75269"/>
                      <a:pt x="86666" y="61107"/>
                    </a:cubicBezTo>
                    <a:cubicBezTo>
                      <a:pt x="86666" y="46945"/>
                      <a:pt x="75336" y="35616"/>
                      <a:pt x="61174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BA1C5F16-339A-4507-BC37-ED203FD3C71C}"/>
                  </a:ext>
                </a:extLst>
              </p:cNvPr>
              <p:cNvSpPr/>
              <p:nvPr/>
            </p:nvSpPr>
            <p:spPr>
              <a:xfrm>
                <a:off x="7915595" y="1933292"/>
                <a:ext cx="113295" cy="113295"/>
              </a:xfrm>
              <a:custGeom>
                <a:avLst/>
                <a:gdLst>
                  <a:gd name="connsiteX0" fmla="*/ 61107 w 113295"/>
                  <a:gd name="connsiteY0" fmla="*/ 15789 h 113295"/>
                  <a:gd name="connsiteX1" fmla="*/ 106425 w 113295"/>
                  <a:gd name="connsiteY1" fmla="*/ 61107 h 113295"/>
                  <a:gd name="connsiteX2" fmla="*/ 61107 w 113295"/>
                  <a:gd name="connsiteY2" fmla="*/ 106425 h 113295"/>
                  <a:gd name="connsiteX3" fmla="*/ 15789 w 113295"/>
                  <a:gd name="connsiteY3" fmla="*/ 61107 h 113295"/>
                  <a:gd name="connsiteX4" fmla="*/ 61107 w 113295"/>
                  <a:gd name="connsiteY4" fmla="*/ 15789 h 113295"/>
                  <a:gd name="connsiteX5" fmla="*/ 61107 w 113295"/>
                  <a:gd name="connsiteY5" fmla="*/ 15789 h 113295"/>
                  <a:gd name="connsiteX6" fmla="*/ 61107 w 113295"/>
                  <a:gd name="connsiteY6" fmla="*/ 35616 h 113295"/>
                  <a:gd name="connsiteX7" fmla="*/ 35616 w 113295"/>
                  <a:gd name="connsiteY7" fmla="*/ 61107 h 113295"/>
                  <a:gd name="connsiteX8" fmla="*/ 61107 w 113295"/>
                  <a:gd name="connsiteY8" fmla="*/ 86599 h 113295"/>
                  <a:gd name="connsiteX9" fmla="*/ 86599 w 113295"/>
                  <a:gd name="connsiteY9" fmla="*/ 61107 h 113295"/>
                  <a:gd name="connsiteX10" fmla="*/ 61107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07" y="15789"/>
                    </a:moveTo>
                    <a:cubicBezTo>
                      <a:pt x="86599" y="15789"/>
                      <a:pt x="106425" y="35616"/>
                      <a:pt x="106425" y="61107"/>
                    </a:cubicBezTo>
                    <a:cubicBezTo>
                      <a:pt x="106425" y="86599"/>
                      <a:pt x="86599" y="106425"/>
                      <a:pt x="61107" y="106425"/>
                    </a:cubicBezTo>
                    <a:cubicBezTo>
                      <a:pt x="35616" y="106425"/>
                      <a:pt x="15789" y="86599"/>
                      <a:pt x="15789" y="61107"/>
                    </a:cubicBezTo>
                    <a:cubicBezTo>
                      <a:pt x="15789" y="35616"/>
                      <a:pt x="35616" y="15789"/>
                      <a:pt x="61107" y="15789"/>
                    </a:cubicBezTo>
                    <a:lnTo>
                      <a:pt x="61107" y="15789"/>
                    </a:lnTo>
                    <a:close/>
                    <a:moveTo>
                      <a:pt x="61107" y="35616"/>
                    </a:moveTo>
                    <a:cubicBezTo>
                      <a:pt x="46945" y="35616"/>
                      <a:pt x="35616" y="46945"/>
                      <a:pt x="35616" y="61107"/>
                    </a:cubicBezTo>
                    <a:cubicBezTo>
                      <a:pt x="35616" y="75269"/>
                      <a:pt x="46945" y="86599"/>
                      <a:pt x="61107" y="86599"/>
                    </a:cubicBezTo>
                    <a:cubicBezTo>
                      <a:pt x="75269" y="86599"/>
                      <a:pt x="86599" y="75269"/>
                      <a:pt x="86599" y="61107"/>
                    </a:cubicBezTo>
                    <a:cubicBezTo>
                      <a:pt x="86599" y="46945"/>
                      <a:pt x="75269" y="35616"/>
                      <a:pt x="61107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7C7BDEE4-FCB1-4B94-8579-19A2D70EC645}"/>
                  </a:ext>
                </a:extLst>
              </p:cNvPr>
              <p:cNvSpPr/>
              <p:nvPr/>
            </p:nvSpPr>
            <p:spPr>
              <a:xfrm>
                <a:off x="8072792" y="3200782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5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39867B81-2C4B-424C-BAEA-4E5181A30A30}"/>
                  </a:ext>
                </a:extLst>
              </p:cNvPr>
              <p:cNvSpPr/>
              <p:nvPr/>
            </p:nvSpPr>
            <p:spPr>
              <a:xfrm>
                <a:off x="8030307" y="3788502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7205" y="46945"/>
                      <a:pt x="25702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AE9BDA83-8E89-47B3-8059-0D9F2D340A15}"/>
                  </a:ext>
                </a:extLst>
              </p:cNvPr>
              <p:cNvSpPr/>
              <p:nvPr/>
            </p:nvSpPr>
            <p:spPr>
              <a:xfrm>
                <a:off x="7679091" y="2964279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DDFBC9BE-9B74-4E75-92D8-F62D2D504C94}"/>
                  </a:ext>
                </a:extLst>
              </p:cNvPr>
              <p:cNvSpPr/>
              <p:nvPr/>
            </p:nvSpPr>
            <p:spPr>
              <a:xfrm>
                <a:off x="8183255" y="3580322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7205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57DDF0E9-D862-4316-84A3-E266AC704987}"/>
                  </a:ext>
                </a:extLst>
              </p:cNvPr>
              <p:cNvSpPr/>
              <p:nvPr/>
            </p:nvSpPr>
            <p:spPr>
              <a:xfrm>
                <a:off x="8797883" y="3401881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5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5702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F6C859A5-EE11-419B-95B4-810D9C8CD75F}"/>
                  </a:ext>
                </a:extLst>
              </p:cNvPr>
              <p:cNvSpPr/>
              <p:nvPr/>
            </p:nvSpPr>
            <p:spPr>
              <a:xfrm>
                <a:off x="8817709" y="334381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7"/>
                      <a:pt x="31368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08310EFE-EFC4-4AC7-9BB7-667DCEE5008E}"/>
                  </a:ext>
                </a:extLst>
              </p:cNvPr>
              <p:cNvSpPr/>
              <p:nvPr/>
            </p:nvSpPr>
            <p:spPr>
              <a:xfrm>
                <a:off x="9072623" y="3231939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A9ED2816-76B4-46E0-B206-66674E2BB384}"/>
                  </a:ext>
                </a:extLst>
              </p:cNvPr>
              <p:cNvSpPr/>
              <p:nvPr/>
            </p:nvSpPr>
            <p:spPr>
              <a:xfrm>
                <a:off x="8357447" y="2764596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A0E6EB35-9EDC-4045-A7D3-E1F44AA41286}"/>
                  </a:ext>
                </a:extLst>
              </p:cNvPr>
              <p:cNvSpPr/>
              <p:nvPr/>
            </p:nvSpPr>
            <p:spPr>
              <a:xfrm>
                <a:off x="8938085" y="384798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5D81754D-2693-4A8C-A1AB-729AC639BACB}"/>
                  </a:ext>
                </a:extLst>
              </p:cNvPr>
              <p:cNvSpPr/>
              <p:nvPr/>
            </p:nvSpPr>
            <p:spPr>
              <a:xfrm>
                <a:off x="8160596" y="371769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2"/>
                    </a:cubicBezTo>
                    <a:cubicBezTo>
                      <a:pt x="35615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5B360E99-628C-4BC9-BA48-387CE7AE3D45}"/>
                  </a:ext>
                </a:extLst>
              </p:cNvPr>
              <p:cNvSpPr/>
              <p:nvPr/>
            </p:nvSpPr>
            <p:spPr>
              <a:xfrm>
                <a:off x="7850450" y="3342401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D892C8E-054D-4089-92E3-8C97E7B6EDAF}"/>
                  </a:ext>
                </a:extLst>
              </p:cNvPr>
              <p:cNvSpPr/>
              <p:nvPr/>
            </p:nvSpPr>
            <p:spPr>
              <a:xfrm>
                <a:off x="7391604" y="356899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61D51096-A13E-4BAE-BEF7-ABB540128489}"/>
                  </a:ext>
                </a:extLst>
              </p:cNvPr>
              <p:cNvSpPr/>
              <p:nvPr/>
            </p:nvSpPr>
            <p:spPr>
              <a:xfrm>
                <a:off x="7026227" y="3546333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11E17E6C-AF64-4353-A8EE-4AE2312F1544}"/>
                  </a:ext>
                </a:extLst>
              </p:cNvPr>
              <p:cNvSpPr/>
              <p:nvPr/>
            </p:nvSpPr>
            <p:spPr>
              <a:xfrm>
                <a:off x="7199002" y="3026591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0"/>
                    </a:cubicBezTo>
                    <a:cubicBezTo>
                      <a:pt x="15789" y="54026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6167CA0D-401B-4987-B078-50CD35586A6A}"/>
                  </a:ext>
                </a:extLst>
              </p:cNvPr>
              <p:cNvSpPr/>
              <p:nvPr/>
            </p:nvSpPr>
            <p:spPr>
              <a:xfrm>
                <a:off x="8889815" y="3767259"/>
                <a:ext cx="70810" cy="70810"/>
              </a:xfrm>
              <a:custGeom>
                <a:avLst/>
                <a:gdLst>
                  <a:gd name="connsiteX0" fmla="*/ 41400 w 70809"/>
                  <a:gd name="connsiteY0" fmla="*/ 66772 h 70809"/>
                  <a:gd name="connsiteX1" fmla="*/ 66891 w 70809"/>
                  <a:gd name="connsiteY1" fmla="*/ 41280 h 70809"/>
                  <a:gd name="connsiteX2" fmla="*/ 41400 w 70809"/>
                  <a:gd name="connsiteY2" fmla="*/ 15789 h 70809"/>
                  <a:gd name="connsiteX3" fmla="*/ 15909 w 70809"/>
                  <a:gd name="connsiteY3" fmla="*/ 41280 h 70809"/>
                  <a:gd name="connsiteX4" fmla="*/ 4140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400" y="66772"/>
                    </a:moveTo>
                    <a:cubicBezTo>
                      <a:pt x="55562" y="66772"/>
                      <a:pt x="66891" y="55442"/>
                      <a:pt x="66891" y="41280"/>
                    </a:cubicBezTo>
                    <a:cubicBezTo>
                      <a:pt x="66891" y="27119"/>
                      <a:pt x="55562" y="15789"/>
                      <a:pt x="41400" y="15789"/>
                    </a:cubicBezTo>
                    <a:cubicBezTo>
                      <a:pt x="27238" y="15789"/>
                      <a:pt x="15909" y="27119"/>
                      <a:pt x="15909" y="41280"/>
                    </a:cubicBezTo>
                    <a:cubicBezTo>
                      <a:pt x="14492" y="55442"/>
                      <a:pt x="25821" y="66772"/>
                      <a:pt x="4140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DA98F61C-CF47-47A3-808F-E84B698E0EBC}"/>
                  </a:ext>
                </a:extLst>
              </p:cNvPr>
              <p:cNvSpPr/>
              <p:nvPr/>
            </p:nvSpPr>
            <p:spPr>
              <a:xfrm>
                <a:off x="8955079" y="3543501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7205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20CB1610-86F1-42A0-8FFE-BF796CD3D667}"/>
                  </a:ext>
                </a:extLst>
              </p:cNvPr>
              <p:cNvSpPr/>
              <p:nvPr/>
            </p:nvSpPr>
            <p:spPr>
              <a:xfrm>
                <a:off x="9079704" y="3549165"/>
                <a:ext cx="28324" cy="28324"/>
              </a:xfrm>
              <a:custGeom>
                <a:avLst/>
                <a:gdLst>
                  <a:gd name="connsiteX0" fmla="*/ 20037 w 28323"/>
                  <a:gd name="connsiteY0" fmla="*/ 24286 h 28323"/>
                  <a:gd name="connsiteX1" fmla="*/ 24287 w 28323"/>
                  <a:gd name="connsiteY1" fmla="*/ 20037 h 28323"/>
                  <a:gd name="connsiteX2" fmla="*/ 20037 w 28323"/>
                  <a:gd name="connsiteY2" fmla="*/ 15789 h 28323"/>
                  <a:gd name="connsiteX3" fmla="*/ 15789 w 28323"/>
                  <a:gd name="connsiteY3" fmla="*/ 20037 h 28323"/>
                  <a:gd name="connsiteX4" fmla="*/ 20037 w 28323"/>
                  <a:gd name="connsiteY4" fmla="*/ 24286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0037" y="24286"/>
                    </a:moveTo>
                    <a:cubicBezTo>
                      <a:pt x="22870" y="24286"/>
                      <a:pt x="24287" y="21454"/>
                      <a:pt x="24287" y="20037"/>
                    </a:cubicBezTo>
                    <a:cubicBezTo>
                      <a:pt x="24287" y="17205"/>
                      <a:pt x="21454" y="15789"/>
                      <a:pt x="20037" y="15789"/>
                    </a:cubicBezTo>
                    <a:cubicBezTo>
                      <a:pt x="17206" y="15789"/>
                      <a:pt x="15789" y="18621"/>
                      <a:pt x="15789" y="20037"/>
                    </a:cubicBezTo>
                    <a:cubicBezTo>
                      <a:pt x="15789" y="21454"/>
                      <a:pt x="17206" y="24286"/>
                      <a:pt x="20037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F5D410DA-48F8-417C-9C65-A2649F2BBC6A}"/>
                  </a:ext>
                </a:extLst>
              </p:cNvPr>
              <p:cNvSpPr/>
              <p:nvPr/>
            </p:nvSpPr>
            <p:spPr>
              <a:xfrm>
                <a:off x="9062710" y="374743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7"/>
                      <a:pt x="31368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BDA3D9D7-49BE-416D-8233-3F369AD8B8C1}"/>
                  </a:ext>
                </a:extLst>
              </p:cNvPr>
              <p:cNvSpPr/>
              <p:nvPr/>
            </p:nvSpPr>
            <p:spPr>
              <a:xfrm>
                <a:off x="8753980" y="3662461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8" y="15789"/>
                      <a:pt x="15789" y="31367"/>
                      <a:pt x="15789" y="49777"/>
                    </a:cubicBezTo>
                    <a:cubicBezTo>
                      <a:pt x="15789" y="68188"/>
                      <a:pt x="31368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5B1A75A0-AC2C-4A8A-BBF2-B2B78EA60C55}"/>
                  </a:ext>
                </a:extLst>
              </p:cNvPr>
              <p:cNvSpPr/>
              <p:nvPr/>
            </p:nvSpPr>
            <p:spPr>
              <a:xfrm>
                <a:off x="9004646" y="3661044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0"/>
                    </a:cubicBezTo>
                    <a:cubicBezTo>
                      <a:pt x="15789" y="55442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03AC5577-0AAC-491C-BEE7-FF3F72A4E732}"/>
                  </a:ext>
                </a:extLst>
              </p:cNvPr>
              <p:cNvSpPr/>
              <p:nvPr/>
            </p:nvSpPr>
            <p:spPr>
              <a:xfrm>
                <a:off x="9149098" y="4153879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4200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2B8C2C2A-6A17-4707-9BD8-D70E5DE184E0}"/>
                  </a:ext>
                </a:extLst>
              </p:cNvPr>
              <p:cNvSpPr/>
              <p:nvPr/>
            </p:nvSpPr>
            <p:spPr>
              <a:xfrm>
                <a:off x="9285052" y="3983936"/>
                <a:ext cx="56648" cy="56648"/>
              </a:xfrm>
              <a:custGeom>
                <a:avLst/>
                <a:gdLst>
                  <a:gd name="connsiteX0" fmla="*/ 28535 w 56647"/>
                  <a:gd name="connsiteY0" fmla="*/ 41281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1"/>
                    </a:moveTo>
                    <a:cubicBezTo>
                      <a:pt x="35616" y="41281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4200"/>
                      <a:pt x="21454" y="41281"/>
                      <a:pt x="28535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2079D33F-9043-40B9-9C92-DD0BE3259421}"/>
                  </a:ext>
                </a:extLst>
              </p:cNvPr>
              <p:cNvSpPr/>
              <p:nvPr/>
            </p:nvSpPr>
            <p:spPr>
              <a:xfrm>
                <a:off x="9235485" y="4330902"/>
                <a:ext cx="70810" cy="70810"/>
              </a:xfrm>
              <a:custGeom>
                <a:avLst/>
                <a:gdLst>
                  <a:gd name="connsiteX0" fmla="*/ 35616 w 70809"/>
                  <a:gd name="connsiteY0" fmla="*/ 55443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5529"/>
                      <a:pt x="24287" y="55443"/>
                      <a:pt x="35616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22897D6-A4A8-4587-A103-DC5126780F98}"/>
                  </a:ext>
                </a:extLst>
              </p:cNvPr>
              <p:cNvSpPr/>
              <p:nvPr/>
            </p:nvSpPr>
            <p:spPr>
              <a:xfrm>
                <a:off x="9102364" y="4264342"/>
                <a:ext cx="113295" cy="113295"/>
              </a:xfrm>
              <a:custGeom>
                <a:avLst/>
                <a:gdLst>
                  <a:gd name="connsiteX0" fmla="*/ 56858 w 113295"/>
                  <a:gd name="connsiteY0" fmla="*/ 15789 h 113295"/>
                  <a:gd name="connsiteX1" fmla="*/ 97928 w 113295"/>
                  <a:gd name="connsiteY1" fmla="*/ 56858 h 113295"/>
                  <a:gd name="connsiteX2" fmla="*/ 56858 w 113295"/>
                  <a:gd name="connsiteY2" fmla="*/ 97928 h 113295"/>
                  <a:gd name="connsiteX3" fmla="*/ 15789 w 113295"/>
                  <a:gd name="connsiteY3" fmla="*/ 56858 h 113295"/>
                  <a:gd name="connsiteX4" fmla="*/ 56858 w 113295"/>
                  <a:gd name="connsiteY4" fmla="*/ 15789 h 113295"/>
                  <a:gd name="connsiteX5" fmla="*/ 56858 w 113295"/>
                  <a:gd name="connsiteY5" fmla="*/ 15789 h 113295"/>
                  <a:gd name="connsiteX6" fmla="*/ 56858 w 113295"/>
                  <a:gd name="connsiteY6" fmla="*/ 34199 h 113295"/>
                  <a:gd name="connsiteX7" fmla="*/ 34199 w 113295"/>
                  <a:gd name="connsiteY7" fmla="*/ 56858 h 113295"/>
                  <a:gd name="connsiteX8" fmla="*/ 56858 w 113295"/>
                  <a:gd name="connsiteY8" fmla="*/ 79518 h 113295"/>
                  <a:gd name="connsiteX9" fmla="*/ 79518 w 113295"/>
                  <a:gd name="connsiteY9" fmla="*/ 56858 h 113295"/>
                  <a:gd name="connsiteX10" fmla="*/ 56858 w 113295"/>
                  <a:gd name="connsiteY10" fmla="*/ 34199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56858" y="15789"/>
                    </a:moveTo>
                    <a:cubicBezTo>
                      <a:pt x="79518" y="15789"/>
                      <a:pt x="97928" y="34199"/>
                      <a:pt x="97928" y="56858"/>
                    </a:cubicBezTo>
                    <a:cubicBezTo>
                      <a:pt x="97928" y="79518"/>
                      <a:pt x="79518" y="97928"/>
                      <a:pt x="56858" y="97928"/>
                    </a:cubicBezTo>
                    <a:cubicBezTo>
                      <a:pt x="34199" y="97928"/>
                      <a:pt x="15789" y="79518"/>
                      <a:pt x="15789" y="56858"/>
                    </a:cubicBezTo>
                    <a:cubicBezTo>
                      <a:pt x="15789" y="35616"/>
                      <a:pt x="34199" y="15789"/>
                      <a:pt x="56858" y="15789"/>
                    </a:cubicBezTo>
                    <a:lnTo>
                      <a:pt x="56858" y="15789"/>
                    </a:lnTo>
                    <a:close/>
                    <a:moveTo>
                      <a:pt x="56858" y="34199"/>
                    </a:moveTo>
                    <a:cubicBezTo>
                      <a:pt x="44113" y="34199"/>
                      <a:pt x="34199" y="44113"/>
                      <a:pt x="34199" y="56858"/>
                    </a:cubicBezTo>
                    <a:cubicBezTo>
                      <a:pt x="34199" y="69604"/>
                      <a:pt x="44113" y="79518"/>
                      <a:pt x="56858" y="79518"/>
                    </a:cubicBezTo>
                    <a:cubicBezTo>
                      <a:pt x="69604" y="79518"/>
                      <a:pt x="79518" y="69604"/>
                      <a:pt x="79518" y="56858"/>
                    </a:cubicBezTo>
                    <a:cubicBezTo>
                      <a:pt x="80933" y="45529"/>
                      <a:pt x="69604" y="34199"/>
                      <a:pt x="56858" y="341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10B682AD-FF02-4E52-8B6A-A4C1D1B4BA6C}"/>
                  </a:ext>
                </a:extLst>
              </p:cNvPr>
              <p:cNvSpPr/>
              <p:nvPr/>
            </p:nvSpPr>
            <p:spPr>
              <a:xfrm>
                <a:off x="9263809" y="4211943"/>
                <a:ext cx="70810" cy="70810"/>
              </a:xfrm>
              <a:custGeom>
                <a:avLst/>
                <a:gdLst>
                  <a:gd name="connsiteX0" fmla="*/ 38449 w 70809"/>
                  <a:gd name="connsiteY0" fmla="*/ 61107 h 70809"/>
                  <a:gd name="connsiteX1" fmla="*/ 61107 w 70809"/>
                  <a:gd name="connsiteY1" fmla="*/ 38448 h 70809"/>
                  <a:gd name="connsiteX2" fmla="*/ 38449 w 70809"/>
                  <a:gd name="connsiteY2" fmla="*/ 15789 h 70809"/>
                  <a:gd name="connsiteX3" fmla="*/ 15789 w 70809"/>
                  <a:gd name="connsiteY3" fmla="*/ 38448 h 70809"/>
                  <a:gd name="connsiteX4" fmla="*/ 38449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9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3"/>
                      <a:pt x="51194" y="15789"/>
                      <a:pt x="38449" y="15789"/>
                    </a:cubicBezTo>
                    <a:cubicBezTo>
                      <a:pt x="25703" y="15789"/>
                      <a:pt x="15789" y="25703"/>
                      <a:pt x="15789" y="38448"/>
                    </a:cubicBezTo>
                    <a:cubicBezTo>
                      <a:pt x="15789" y="51194"/>
                      <a:pt x="25703" y="61107"/>
                      <a:pt x="38449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8F0C11E2-8438-4AC8-A0F9-7DA379A8A040}"/>
                  </a:ext>
                </a:extLst>
              </p:cNvPr>
              <p:cNvSpPr/>
              <p:nvPr/>
            </p:nvSpPr>
            <p:spPr>
              <a:xfrm>
                <a:off x="8846033" y="4107144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30" y="55442"/>
                      <a:pt x="55442" y="46945"/>
                      <a:pt x="55442" y="35616"/>
                    </a:cubicBezTo>
                    <a:cubicBezTo>
                      <a:pt x="55442" y="25703"/>
                      <a:pt x="46945" y="15789"/>
                      <a:pt x="35616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7206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2AE41BB5-9815-4AE2-9ED5-F605158FAF5D}"/>
                  </a:ext>
                </a:extLst>
              </p:cNvPr>
              <p:cNvSpPr/>
              <p:nvPr/>
            </p:nvSpPr>
            <p:spPr>
              <a:xfrm>
                <a:off x="8755397" y="390462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2"/>
                    </a:cubicBezTo>
                    <a:cubicBezTo>
                      <a:pt x="35615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7205" y="31367"/>
                      <a:pt x="21453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F25B6528-C328-4C6B-B911-F8BF29A1B435}"/>
                  </a:ext>
                </a:extLst>
              </p:cNvPr>
              <p:cNvSpPr/>
              <p:nvPr/>
            </p:nvSpPr>
            <p:spPr>
              <a:xfrm>
                <a:off x="8885309" y="4025006"/>
                <a:ext cx="28324" cy="28324"/>
              </a:xfrm>
              <a:custGeom>
                <a:avLst/>
                <a:gdLst>
                  <a:gd name="connsiteX0" fmla="*/ 20415 w 28323"/>
                  <a:gd name="connsiteY0" fmla="*/ 24286 h 28323"/>
                  <a:gd name="connsiteX1" fmla="*/ 24663 w 28323"/>
                  <a:gd name="connsiteY1" fmla="*/ 20037 h 28323"/>
                  <a:gd name="connsiteX2" fmla="*/ 20415 w 28323"/>
                  <a:gd name="connsiteY2" fmla="*/ 15789 h 28323"/>
                  <a:gd name="connsiteX3" fmla="*/ 16166 w 28323"/>
                  <a:gd name="connsiteY3" fmla="*/ 20037 h 28323"/>
                  <a:gd name="connsiteX4" fmla="*/ 20415 w 28323"/>
                  <a:gd name="connsiteY4" fmla="*/ 24286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0415" y="24286"/>
                    </a:moveTo>
                    <a:cubicBezTo>
                      <a:pt x="23246" y="24286"/>
                      <a:pt x="24663" y="21454"/>
                      <a:pt x="24663" y="20037"/>
                    </a:cubicBezTo>
                    <a:cubicBezTo>
                      <a:pt x="24663" y="17205"/>
                      <a:pt x="21831" y="15789"/>
                      <a:pt x="20415" y="15789"/>
                    </a:cubicBezTo>
                    <a:cubicBezTo>
                      <a:pt x="17582" y="15789"/>
                      <a:pt x="16166" y="18621"/>
                      <a:pt x="16166" y="20037"/>
                    </a:cubicBezTo>
                    <a:cubicBezTo>
                      <a:pt x="14750" y="22870"/>
                      <a:pt x="17582" y="24286"/>
                      <a:pt x="20415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3EB8EF82-C99F-430D-B636-75B823C08BA1}"/>
                  </a:ext>
                </a:extLst>
              </p:cNvPr>
              <p:cNvSpPr/>
              <p:nvPr/>
            </p:nvSpPr>
            <p:spPr>
              <a:xfrm>
                <a:off x="8806379" y="4017925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53C7E426-3CFB-4A2E-AD67-91A4B37208BF}"/>
                  </a:ext>
                </a:extLst>
              </p:cNvPr>
              <p:cNvSpPr/>
              <p:nvPr/>
            </p:nvSpPr>
            <p:spPr>
              <a:xfrm>
                <a:off x="8785137" y="3772923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3A4B1AB5-9CD5-44AE-8139-2D50B18D16D6}"/>
                  </a:ext>
                </a:extLst>
              </p:cNvPr>
              <p:cNvSpPr/>
              <p:nvPr/>
            </p:nvSpPr>
            <p:spPr>
              <a:xfrm>
                <a:off x="8864443" y="4051913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7"/>
                      <a:pt x="31368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518BDAF-AE90-4682-8EB8-057E5ACEAF6B}"/>
                  </a:ext>
                </a:extLst>
              </p:cNvPr>
              <p:cNvSpPr/>
              <p:nvPr/>
            </p:nvSpPr>
            <p:spPr>
              <a:xfrm>
                <a:off x="9415342" y="3578905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68E61B96-107E-46A3-B77B-77302EE142A4}"/>
                  </a:ext>
                </a:extLst>
              </p:cNvPr>
              <p:cNvSpPr/>
              <p:nvPr/>
            </p:nvSpPr>
            <p:spPr>
              <a:xfrm>
                <a:off x="9487567" y="3842317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9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9" y="32783"/>
                      <a:pt x="38449" y="27119"/>
                    </a:cubicBezTo>
                    <a:cubicBezTo>
                      <a:pt x="38449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E89E54F1-CE59-443D-AD4C-05A0A6D815C8}"/>
                  </a:ext>
                </a:extLst>
              </p:cNvPr>
              <p:cNvSpPr/>
              <p:nvPr/>
            </p:nvSpPr>
            <p:spPr>
              <a:xfrm>
                <a:off x="9395515" y="3689368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9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9" y="32783"/>
                      <a:pt x="38449" y="27119"/>
                    </a:cubicBezTo>
                    <a:cubicBezTo>
                      <a:pt x="38449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0038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574F5857-4F35-445E-8734-37B4C5A253D5}"/>
                  </a:ext>
                </a:extLst>
              </p:cNvPr>
              <p:cNvSpPr/>
              <p:nvPr/>
            </p:nvSpPr>
            <p:spPr>
              <a:xfrm>
                <a:off x="9514475" y="3767259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B5CD1800-DF2E-4B45-8ACA-3BED360FE9B1}"/>
                  </a:ext>
                </a:extLst>
              </p:cNvPr>
              <p:cNvSpPr/>
              <p:nvPr/>
            </p:nvSpPr>
            <p:spPr>
              <a:xfrm>
                <a:off x="9511643" y="3924456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8"/>
                      <a:pt x="55442" y="15789"/>
                      <a:pt x="41280" y="15789"/>
                    </a:cubicBezTo>
                    <a:cubicBezTo>
                      <a:pt x="27118" y="15789"/>
                      <a:pt x="15789" y="27118"/>
                      <a:pt x="15789" y="41280"/>
                    </a:cubicBezTo>
                    <a:cubicBezTo>
                      <a:pt x="15789" y="55442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BB91F687-D8B2-4255-9330-7DAECDEE7712}"/>
                  </a:ext>
                </a:extLst>
              </p:cNvPr>
              <p:cNvSpPr/>
              <p:nvPr/>
            </p:nvSpPr>
            <p:spPr>
              <a:xfrm>
                <a:off x="9338867" y="3787085"/>
                <a:ext cx="70810" cy="70810"/>
              </a:xfrm>
              <a:custGeom>
                <a:avLst/>
                <a:gdLst>
                  <a:gd name="connsiteX0" fmla="*/ 66772 w 70809"/>
                  <a:gd name="connsiteY0" fmla="*/ 41280 h 70809"/>
                  <a:gd name="connsiteX1" fmla="*/ 41281 w 70809"/>
                  <a:gd name="connsiteY1" fmla="*/ 66772 h 70809"/>
                  <a:gd name="connsiteX2" fmla="*/ 15790 w 70809"/>
                  <a:gd name="connsiteY2" fmla="*/ 41280 h 70809"/>
                  <a:gd name="connsiteX3" fmla="*/ 41281 w 70809"/>
                  <a:gd name="connsiteY3" fmla="*/ 15789 h 70809"/>
                  <a:gd name="connsiteX4" fmla="*/ 66772 w 70809"/>
                  <a:gd name="connsiteY4" fmla="*/ 4128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6772" y="41280"/>
                    </a:moveTo>
                    <a:cubicBezTo>
                      <a:pt x="66772" y="55359"/>
                      <a:pt x="55359" y="66772"/>
                      <a:pt x="41281" y="66772"/>
                    </a:cubicBezTo>
                    <a:cubicBezTo>
                      <a:pt x="27202" y="66772"/>
                      <a:pt x="15790" y="55359"/>
                      <a:pt x="15790" y="41280"/>
                    </a:cubicBezTo>
                    <a:cubicBezTo>
                      <a:pt x="15790" y="27202"/>
                      <a:pt x="27203" y="15789"/>
                      <a:pt x="41281" y="15789"/>
                    </a:cubicBezTo>
                    <a:cubicBezTo>
                      <a:pt x="55360" y="15789"/>
                      <a:pt x="66772" y="27202"/>
                      <a:pt x="66772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0149A485-6B1B-4DD4-97B9-353375CEA134}"/>
                  </a:ext>
                </a:extLst>
              </p:cNvPr>
              <p:cNvSpPr/>
              <p:nvPr/>
            </p:nvSpPr>
            <p:spPr>
              <a:xfrm>
                <a:off x="9980402" y="4373388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1 h 70809"/>
                  <a:gd name="connsiteX2" fmla="*/ 41280 w 70809"/>
                  <a:gd name="connsiteY2" fmla="*/ 15789 h 70809"/>
                  <a:gd name="connsiteX3" fmla="*/ 15789 w 70809"/>
                  <a:gd name="connsiteY3" fmla="*/ 41281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3"/>
                      <a:pt x="66772" y="41281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1"/>
                    </a:cubicBezTo>
                    <a:cubicBezTo>
                      <a:pt x="15789" y="54026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8741D850-B0CC-4AAA-8960-BA26FE8504CF}"/>
                  </a:ext>
                </a:extLst>
              </p:cNvPr>
              <p:cNvSpPr/>
              <p:nvPr/>
            </p:nvSpPr>
            <p:spPr>
              <a:xfrm>
                <a:off x="10028552" y="4516424"/>
                <a:ext cx="113295" cy="113295"/>
              </a:xfrm>
              <a:custGeom>
                <a:avLst/>
                <a:gdLst>
                  <a:gd name="connsiteX0" fmla="*/ 56859 w 113295"/>
                  <a:gd name="connsiteY0" fmla="*/ 15789 h 113295"/>
                  <a:gd name="connsiteX1" fmla="*/ 97928 w 113295"/>
                  <a:gd name="connsiteY1" fmla="*/ 56858 h 113295"/>
                  <a:gd name="connsiteX2" fmla="*/ 56859 w 113295"/>
                  <a:gd name="connsiteY2" fmla="*/ 97928 h 113295"/>
                  <a:gd name="connsiteX3" fmla="*/ 15789 w 113295"/>
                  <a:gd name="connsiteY3" fmla="*/ 56858 h 113295"/>
                  <a:gd name="connsiteX4" fmla="*/ 56859 w 113295"/>
                  <a:gd name="connsiteY4" fmla="*/ 15789 h 113295"/>
                  <a:gd name="connsiteX5" fmla="*/ 56859 w 113295"/>
                  <a:gd name="connsiteY5" fmla="*/ 15789 h 113295"/>
                  <a:gd name="connsiteX6" fmla="*/ 56859 w 113295"/>
                  <a:gd name="connsiteY6" fmla="*/ 34200 h 113295"/>
                  <a:gd name="connsiteX7" fmla="*/ 34199 w 113295"/>
                  <a:gd name="connsiteY7" fmla="*/ 56858 h 113295"/>
                  <a:gd name="connsiteX8" fmla="*/ 56859 w 113295"/>
                  <a:gd name="connsiteY8" fmla="*/ 79518 h 113295"/>
                  <a:gd name="connsiteX9" fmla="*/ 79518 w 113295"/>
                  <a:gd name="connsiteY9" fmla="*/ 56858 h 113295"/>
                  <a:gd name="connsiteX10" fmla="*/ 56859 w 113295"/>
                  <a:gd name="connsiteY10" fmla="*/ 34200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56859" y="15789"/>
                    </a:moveTo>
                    <a:cubicBezTo>
                      <a:pt x="79518" y="15789"/>
                      <a:pt x="97928" y="34200"/>
                      <a:pt x="97928" y="56858"/>
                    </a:cubicBezTo>
                    <a:cubicBezTo>
                      <a:pt x="97928" y="79518"/>
                      <a:pt x="79518" y="97928"/>
                      <a:pt x="56859" y="97928"/>
                    </a:cubicBezTo>
                    <a:cubicBezTo>
                      <a:pt x="34199" y="97928"/>
                      <a:pt x="15789" y="79518"/>
                      <a:pt x="15789" y="56858"/>
                    </a:cubicBezTo>
                    <a:cubicBezTo>
                      <a:pt x="15789" y="35616"/>
                      <a:pt x="34199" y="15789"/>
                      <a:pt x="56859" y="15789"/>
                    </a:cubicBezTo>
                    <a:lnTo>
                      <a:pt x="56859" y="15789"/>
                    </a:lnTo>
                    <a:close/>
                    <a:moveTo>
                      <a:pt x="56859" y="34200"/>
                    </a:moveTo>
                    <a:cubicBezTo>
                      <a:pt x="44113" y="34200"/>
                      <a:pt x="34199" y="44113"/>
                      <a:pt x="34199" y="56858"/>
                    </a:cubicBezTo>
                    <a:cubicBezTo>
                      <a:pt x="34199" y="69605"/>
                      <a:pt x="44113" y="79518"/>
                      <a:pt x="56859" y="79518"/>
                    </a:cubicBezTo>
                    <a:cubicBezTo>
                      <a:pt x="69604" y="79518"/>
                      <a:pt x="79518" y="69605"/>
                      <a:pt x="79518" y="56858"/>
                    </a:cubicBezTo>
                    <a:cubicBezTo>
                      <a:pt x="79518" y="45529"/>
                      <a:pt x="69604" y="34200"/>
                      <a:pt x="56859" y="3420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F61CFB32-2185-40B0-B2A3-24BA4EBD415D}"/>
                  </a:ext>
                </a:extLst>
              </p:cNvPr>
              <p:cNvSpPr/>
              <p:nvPr/>
            </p:nvSpPr>
            <p:spPr>
              <a:xfrm>
                <a:off x="9823097" y="4345064"/>
                <a:ext cx="84971" cy="84971"/>
              </a:xfrm>
              <a:custGeom>
                <a:avLst/>
                <a:gdLst>
                  <a:gd name="connsiteX0" fmla="*/ 44220 w 84971"/>
                  <a:gd name="connsiteY0" fmla="*/ 15789 h 84971"/>
                  <a:gd name="connsiteX1" fmla="*/ 72544 w 84971"/>
                  <a:gd name="connsiteY1" fmla="*/ 44113 h 84971"/>
                  <a:gd name="connsiteX2" fmla="*/ 44220 w 84971"/>
                  <a:gd name="connsiteY2" fmla="*/ 72437 h 84971"/>
                  <a:gd name="connsiteX3" fmla="*/ 15896 w 84971"/>
                  <a:gd name="connsiteY3" fmla="*/ 44113 h 84971"/>
                  <a:gd name="connsiteX4" fmla="*/ 44220 w 84971"/>
                  <a:gd name="connsiteY4" fmla="*/ 15789 h 84971"/>
                  <a:gd name="connsiteX5" fmla="*/ 44220 w 84971"/>
                  <a:gd name="connsiteY5" fmla="*/ 15789 h 84971"/>
                  <a:gd name="connsiteX6" fmla="*/ 44220 w 84971"/>
                  <a:gd name="connsiteY6" fmla="*/ 28535 h 84971"/>
                  <a:gd name="connsiteX7" fmla="*/ 28643 w 84971"/>
                  <a:gd name="connsiteY7" fmla="*/ 44113 h 84971"/>
                  <a:gd name="connsiteX8" fmla="*/ 44220 w 84971"/>
                  <a:gd name="connsiteY8" fmla="*/ 59691 h 84971"/>
                  <a:gd name="connsiteX9" fmla="*/ 61215 w 84971"/>
                  <a:gd name="connsiteY9" fmla="*/ 44113 h 84971"/>
                  <a:gd name="connsiteX10" fmla="*/ 44220 w 84971"/>
                  <a:gd name="connsiteY10" fmla="*/ 2853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4220" y="15789"/>
                    </a:moveTo>
                    <a:cubicBezTo>
                      <a:pt x="59799" y="15789"/>
                      <a:pt x="72544" y="28535"/>
                      <a:pt x="72544" y="44113"/>
                    </a:cubicBezTo>
                    <a:cubicBezTo>
                      <a:pt x="72544" y="59691"/>
                      <a:pt x="59799" y="72437"/>
                      <a:pt x="44220" y="72437"/>
                    </a:cubicBezTo>
                    <a:cubicBezTo>
                      <a:pt x="28643" y="72437"/>
                      <a:pt x="15896" y="59691"/>
                      <a:pt x="15896" y="44113"/>
                    </a:cubicBezTo>
                    <a:cubicBezTo>
                      <a:pt x="14481" y="28535"/>
                      <a:pt x="27226" y="15789"/>
                      <a:pt x="44220" y="15789"/>
                    </a:cubicBezTo>
                    <a:lnTo>
                      <a:pt x="44220" y="15789"/>
                    </a:lnTo>
                    <a:close/>
                    <a:moveTo>
                      <a:pt x="44220" y="28535"/>
                    </a:moveTo>
                    <a:cubicBezTo>
                      <a:pt x="35723" y="28535"/>
                      <a:pt x="28643" y="35616"/>
                      <a:pt x="28643" y="44113"/>
                    </a:cubicBezTo>
                    <a:cubicBezTo>
                      <a:pt x="28643" y="52610"/>
                      <a:pt x="35723" y="59691"/>
                      <a:pt x="44220" y="59691"/>
                    </a:cubicBezTo>
                    <a:cubicBezTo>
                      <a:pt x="52718" y="59691"/>
                      <a:pt x="61215" y="52610"/>
                      <a:pt x="61215" y="44113"/>
                    </a:cubicBezTo>
                    <a:cubicBezTo>
                      <a:pt x="61215" y="35616"/>
                      <a:pt x="52718" y="28535"/>
                      <a:pt x="44220" y="2853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BAB5CE37-180E-4E25-9453-53658D754C7E}"/>
                  </a:ext>
                </a:extLst>
              </p:cNvPr>
              <p:cNvSpPr/>
              <p:nvPr/>
            </p:nvSpPr>
            <p:spPr>
              <a:xfrm>
                <a:off x="10198495" y="4499430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5529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4BB4143B-8EE6-492A-9795-F61C1126D292}"/>
                  </a:ext>
                </a:extLst>
              </p:cNvPr>
              <p:cNvSpPr/>
              <p:nvPr/>
            </p:nvSpPr>
            <p:spPr>
              <a:xfrm>
                <a:off x="9750979" y="428558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5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5" y="31367"/>
                      <a:pt x="35615" y="25702"/>
                    </a:cubicBezTo>
                    <a:cubicBezTo>
                      <a:pt x="35615" y="20037"/>
                      <a:pt x="31367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DE700B32-B34A-4CB8-B2B7-90CB46D32791}"/>
                  </a:ext>
                </a:extLst>
              </p:cNvPr>
              <p:cNvSpPr/>
              <p:nvPr/>
            </p:nvSpPr>
            <p:spPr>
              <a:xfrm>
                <a:off x="9925171" y="432523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BCD9C44F-F237-4326-A890-8EF5ED3BE56B}"/>
                  </a:ext>
                </a:extLst>
              </p:cNvPr>
              <p:cNvSpPr/>
              <p:nvPr/>
            </p:nvSpPr>
            <p:spPr>
              <a:xfrm>
                <a:off x="9944998" y="4503678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3"/>
                    </a:cubicBezTo>
                    <a:cubicBezTo>
                      <a:pt x="17205" y="31367"/>
                      <a:pt x="21453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E722D84C-0927-4DC6-8D05-ADC67ABA37F0}"/>
                  </a:ext>
                </a:extLst>
              </p:cNvPr>
              <p:cNvSpPr/>
              <p:nvPr/>
            </p:nvSpPr>
            <p:spPr>
              <a:xfrm>
                <a:off x="10265057" y="4605644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52E3C525-3D03-481F-8131-89B78B849B56}"/>
                  </a:ext>
                </a:extLst>
              </p:cNvPr>
              <p:cNvSpPr/>
              <p:nvPr/>
            </p:nvSpPr>
            <p:spPr>
              <a:xfrm>
                <a:off x="10034217" y="4455528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6" y="49777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C5601A6-AC77-44DF-B7CF-C4EBF0AB9F40}"/>
                  </a:ext>
                </a:extLst>
              </p:cNvPr>
              <p:cNvSpPr/>
              <p:nvPr/>
            </p:nvSpPr>
            <p:spPr>
              <a:xfrm>
                <a:off x="8880022" y="4391799"/>
                <a:ext cx="84971" cy="84971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2523" y="75269"/>
                      <a:pt x="75269" y="62523"/>
                      <a:pt x="75269" y="45529"/>
                    </a:cubicBezTo>
                    <a:cubicBezTo>
                      <a:pt x="75269" y="28535"/>
                      <a:pt x="62523" y="15789"/>
                      <a:pt x="45529" y="15789"/>
                    </a:cubicBezTo>
                    <a:cubicBezTo>
                      <a:pt x="28534" y="15789"/>
                      <a:pt x="15789" y="28535"/>
                      <a:pt x="15789" y="45529"/>
                    </a:cubicBezTo>
                    <a:cubicBezTo>
                      <a:pt x="15789" y="62523"/>
                      <a:pt x="28534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7F57C07-8084-4EB1-ACDF-98A385B589C3}"/>
                  </a:ext>
                </a:extLst>
              </p:cNvPr>
              <p:cNvSpPr/>
              <p:nvPr/>
            </p:nvSpPr>
            <p:spPr>
              <a:xfrm>
                <a:off x="8656263" y="3998098"/>
                <a:ext cx="70810" cy="70810"/>
              </a:xfrm>
              <a:custGeom>
                <a:avLst/>
                <a:gdLst>
                  <a:gd name="connsiteX0" fmla="*/ 35615 w 70809"/>
                  <a:gd name="connsiteY0" fmla="*/ 55443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5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3"/>
                      <a:pt x="35615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2CD725B3-D0B1-4EF5-9B8C-33F8630CF60D}"/>
                  </a:ext>
                </a:extLst>
              </p:cNvPr>
              <p:cNvSpPr/>
              <p:nvPr/>
            </p:nvSpPr>
            <p:spPr>
              <a:xfrm>
                <a:off x="8735570" y="4080237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095C087E-0CAB-4DCE-B4EC-D13C89882FD8}"/>
                  </a:ext>
                </a:extLst>
              </p:cNvPr>
              <p:cNvSpPr/>
              <p:nvPr/>
            </p:nvSpPr>
            <p:spPr>
              <a:xfrm>
                <a:off x="8806379" y="430399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C802D3C1-5F1E-49F9-87C4-EC39E560C06B}"/>
                  </a:ext>
                </a:extLst>
              </p:cNvPr>
              <p:cNvSpPr/>
              <p:nvPr/>
            </p:nvSpPr>
            <p:spPr>
              <a:xfrm>
                <a:off x="8935252" y="429549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3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5789" y="29951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C5C8D2FF-1574-4687-A08B-86CBDB5F2F7B}"/>
                  </a:ext>
                </a:extLst>
              </p:cNvPr>
              <p:cNvSpPr/>
              <p:nvPr/>
            </p:nvSpPr>
            <p:spPr>
              <a:xfrm>
                <a:off x="9061294" y="450084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F9C5B063-EAD5-4EAA-AB51-AD1CA93E7384}"/>
                  </a:ext>
                </a:extLst>
              </p:cNvPr>
              <p:cNvSpPr/>
              <p:nvPr/>
            </p:nvSpPr>
            <p:spPr>
              <a:xfrm>
                <a:off x="8850281" y="4243099"/>
                <a:ext cx="70810" cy="70810"/>
              </a:xfrm>
              <a:custGeom>
                <a:avLst/>
                <a:gdLst>
                  <a:gd name="connsiteX0" fmla="*/ 38449 w 70809"/>
                  <a:gd name="connsiteY0" fmla="*/ 61107 h 70809"/>
                  <a:gd name="connsiteX1" fmla="*/ 61107 w 70809"/>
                  <a:gd name="connsiteY1" fmla="*/ 38448 h 70809"/>
                  <a:gd name="connsiteX2" fmla="*/ 38449 w 70809"/>
                  <a:gd name="connsiteY2" fmla="*/ 15789 h 70809"/>
                  <a:gd name="connsiteX3" fmla="*/ 15789 w 70809"/>
                  <a:gd name="connsiteY3" fmla="*/ 38448 h 70809"/>
                  <a:gd name="connsiteX4" fmla="*/ 38449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9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9" y="15789"/>
                    </a:cubicBezTo>
                    <a:cubicBezTo>
                      <a:pt x="25703" y="15789"/>
                      <a:pt x="15789" y="25702"/>
                      <a:pt x="15789" y="38448"/>
                    </a:cubicBezTo>
                    <a:cubicBezTo>
                      <a:pt x="17206" y="51194"/>
                      <a:pt x="27119" y="61107"/>
                      <a:pt x="38449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18FEBF08-E908-4438-A26A-F8FC4BBABAE5}"/>
                  </a:ext>
                </a:extLst>
              </p:cNvPr>
              <p:cNvSpPr/>
              <p:nvPr/>
            </p:nvSpPr>
            <p:spPr>
              <a:xfrm>
                <a:off x="9130688" y="4462608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6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6" y="51194"/>
                      <a:pt x="61106" y="38448"/>
                    </a:cubicBezTo>
                    <a:cubicBezTo>
                      <a:pt x="61106" y="25702"/>
                      <a:pt x="51194" y="15789"/>
                      <a:pt x="38448" y="15789"/>
                    </a:cubicBezTo>
                    <a:cubicBezTo>
                      <a:pt x="25702" y="15789"/>
                      <a:pt x="15789" y="25702"/>
                      <a:pt x="15789" y="38448"/>
                    </a:cubicBezTo>
                    <a:cubicBezTo>
                      <a:pt x="15789" y="51194"/>
                      <a:pt x="25702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E08EF28F-F7AC-4FA8-A63A-2AF688B20114}"/>
                  </a:ext>
                </a:extLst>
              </p:cNvPr>
              <p:cNvSpPr/>
              <p:nvPr/>
            </p:nvSpPr>
            <p:spPr>
              <a:xfrm>
                <a:off x="8772390" y="4202029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9 w 42485"/>
                  <a:gd name="connsiteY1" fmla="*/ 27118 h 42485"/>
                  <a:gd name="connsiteX2" fmla="*/ 27119 w 42485"/>
                  <a:gd name="connsiteY2" fmla="*/ 15789 h 42485"/>
                  <a:gd name="connsiteX3" fmla="*/ 15789 w 42485"/>
                  <a:gd name="connsiteY3" fmla="*/ 27118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9" y="32783"/>
                      <a:pt x="38449" y="27118"/>
                    </a:cubicBezTo>
                    <a:cubicBezTo>
                      <a:pt x="38449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8"/>
                    </a:cubicBezTo>
                    <a:cubicBezTo>
                      <a:pt x="15789" y="34199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E708E1A7-D24A-437D-83EA-D5E87EB45333}"/>
                  </a:ext>
                </a:extLst>
              </p:cNvPr>
              <p:cNvSpPr/>
              <p:nvPr/>
            </p:nvSpPr>
            <p:spPr>
              <a:xfrm>
                <a:off x="9520140" y="458864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3"/>
                    </a:cubicBezTo>
                    <a:cubicBezTo>
                      <a:pt x="17205" y="31367"/>
                      <a:pt x="21453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C08A04E3-F6EA-481A-9CC3-5A2422125F29}"/>
                  </a:ext>
                </a:extLst>
              </p:cNvPr>
              <p:cNvSpPr/>
              <p:nvPr/>
            </p:nvSpPr>
            <p:spPr>
              <a:xfrm>
                <a:off x="9432336" y="437338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5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7205" y="31367"/>
                      <a:pt x="21453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2DA148B4-AF60-47F4-B481-8A0F3B2D6E38}"/>
                  </a:ext>
                </a:extLst>
              </p:cNvPr>
              <p:cNvSpPr/>
              <p:nvPr/>
            </p:nvSpPr>
            <p:spPr>
              <a:xfrm>
                <a:off x="9387018" y="4295498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1 h 70809"/>
                  <a:gd name="connsiteX2" fmla="*/ 41280 w 70809"/>
                  <a:gd name="connsiteY2" fmla="*/ 15789 h 70809"/>
                  <a:gd name="connsiteX3" fmla="*/ 15789 w 70809"/>
                  <a:gd name="connsiteY3" fmla="*/ 41281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3"/>
                      <a:pt x="66772" y="41281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1"/>
                    </a:cubicBezTo>
                    <a:cubicBezTo>
                      <a:pt x="15789" y="55443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98C1A1B9-26C1-47D6-8CB2-50FCB194619C}"/>
                  </a:ext>
                </a:extLst>
              </p:cNvPr>
              <p:cNvSpPr/>
              <p:nvPr/>
            </p:nvSpPr>
            <p:spPr>
              <a:xfrm>
                <a:off x="10580867" y="455890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0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B211B219-8A15-43F9-A8D9-F4A37A9374B6}"/>
                  </a:ext>
                </a:extLst>
              </p:cNvPr>
              <p:cNvSpPr/>
              <p:nvPr/>
            </p:nvSpPr>
            <p:spPr>
              <a:xfrm>
                <a:off x="10335866" y="439179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0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7214132-AD2E-479B-88A7-8B00CF039C76}"/>
                  </a:ext>
                </a:extLst>
              </p:cNvPr>
              <p:cNvSpPr/>
              <p:nvPr/>
            </p:nvSpPr>
            <p:spPr>
              <a:xfrm>
                <a:off x="10488815" y="450084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3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ED53423E-C449-4A5D-A061-EE1D9B0D9264}"/>
                  </a:ext>
                </a:extLst>
              </p:cNvPr>
              <p:cNvSpPr/>
              <p:nvPr/>
            </p:nvSpPr>
            <p:spPr>
              <a:xfrm>
                <a:off x="10818787" y="6081314"/>
                <a:ext cx="84971" cy="84971"/>
              </a:xfrm>
              <a:custGeom>
                <a:avLst/>
                <a:gdLst>
                  <a:gd name="connsiteX0" fmla="*/ 42697 w 84971"/>
                  <a:gd name="connsiteY0" fmla="*/ 69605 h 84971"/>
                  <a:gd name="connsiteX1" fmla="*/ 69605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5"/>
                    </a:moveTo>
                    <a:cubicBezTo>
                      <a:pt x="56859" y="69605"/>
                      <a:pt x="69605" y="58275"/>
                      <a:pt x="69605" y="42697"/>
                    </a:cubicBezTo>
                    <a:cubicBezTo>
                      <a:pt x="69605" y="28535"/>
                      <a:pt x="58275" y="15789"/>
                      <a:pt x="42697" y="15789"/>
                    </a:cubicBezTo>
                    <a:cubicBezTo>
                      <a:pt x="28535" y="15789"/>
                      <a:pt x="15789" y="27119"/>
                      <a:pt x="15789" y="42697"/>
                    </a:cubicBezTo>
                    <a:cubicBezTo>
                      <a:pt x="15789" y="56858"/>
                      <a:pt x="28535" y="69605"/>
                      <a:pt x="42697" y="696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9D39AFE-F518-4DCE-9B9F-4D209A446264}"/>
                  </a:ext>
                </a:extLst>
              </p:cNvPr>
              <p:cNvSpPr/>
              <p:nvPr/>
            </p:nvSpPr>
            <p:spPr>
              <a:xfrm>
                <a:off x="10876851" y="5986430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6" y="49777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ED296FBC-BB1C-4BAA-AFB8-435D5A66E5D8}"/>
                  </a:ext>
                </a:extLst>
              </p:cNvPr>
              <p:cNvSpPr/>
              <p:nvPr/>
            </p:nvSpPr>
            <p:spPr>
              <a:xfrm>
                <a:off x="11077951" y="5827816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6" y="49777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A698FFFC-B93A-4B54-B5BC-5CCE755843C7}"/>
                  </a:ext>
                </a:extLst>
              </p:cNvPr>
              <p:cNvSpPr/>
              <p:nvPr/>
            </p:nvSpPr>
            <p:spPr>
              <a:xfrm>
                <a:off x="11005724" y="5604058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FCB8561C-C93A-4413-8CD5-40F1A2F8334A}"/>
                  </a:ext>
                </a:extLst>
              </p:cNvPr>
              <p:cNvSpPr/>
              <p:nvPr/>
            </p:nvSpPr>
            <p:spPr>
              <a:xfrm>
                <a:off x="11138664" y="5749926"/>
                <a:ext cx="56648" cy="56648"/>
              </a:xfrm>
              <a:custGeom>
                <a:avLst/>
                <a:gdLst>
                  <a:gd name="connsiteX0" fmla="*/ 28717 w 56647"/>
                  <a:gd name="connsiteY0" fmla="*/ 41280 h 56647"/>
                  <a:gd name="connsiteX1" fmla="*/ 41463 w 56647"/>
                  <a:gd name="connsiteY1" fmla="*/ 28535 h 56647"/>
                  <a:gd name="connsiteX2" fmla="*/ 28717 w 56647"/>
                  <a:gd name="connsiteY2" fmla="*/ 15789 h 56647"/>
                  <a:gd name="connsiteX3" fmla="*/ 15971 w 56647"/>
                  <a:gd name="connsiteY3" fmla="*/ 28535 h 56647"/>
                  <a:gd name="connsiteX4" fmla="*/ 28717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717" y="41280"/>
                    </a:moveTo>
                    <a:cubicBezTo>
                      <a:pt x="35798" y="41280"/>
                      <a:pt x="41463" y="35616"/>
                      <a:pt x="41463" y="28535"/>
                    </a:cubicBezTo>
                    <a:cubicBezTo>
                      <a:pt x="41463" y="21454"/>
                      <a:pt x="35798" y="15789"/>
                      <a:pt x="28717" y="15789"/>
                    </a:cubicBezTo>
                    <a:cubicBezTo>
                      <a:pt x="21636" y="15789"/>
                      <a:pt x="15971" y="21454"/>
                      <a:pt x="15971" y="28535"/>
                    </a:cubicBezTo>
                    <a:cubicBezTo>
                      <a:pt x="14555" y="35616"/>
                      <a:pt x="21636" y="41280"/>
                      <a:pt x="28717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66D1DD1A-F372-4D52-8896-0AA33081FC94}"/>
                  </a:ext>
                </a:extLst>
              </p:cNvPr>
              <p:cNvSpPr/>
              <p:nvPr/>
            </p:nvSpPr>
            <p:spPr>
              <a:xfrm>
                <a:off x="10983066" y="5939695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40CF596A-0F82-4593-BA81-410F4802831B}"/>
                  </a:ext>
                </a:extLst>
              </p:cNvPr>
              <p:cNvSpPr/>
              <p:nvPr/>
            </p:nvSpPr>
            <p:spPr>
              <a:xfrm>
                <a:off x="10968904" y="5843395"/>
                <a:ext cx="56648" cy="56648"/>
              </a:xfrm>
              <a:custGeom>
                <a:avLst/>
                <a:gdLst>
                  <a:gd name="connsiteX0" fmla="*/ 28534 w 56647"/>
                  <a:gd name="connsiteY0" fmla="*/ 41280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0"/>
                    </a:moveTo>
                    <a:cubicBezTo>
                      <a:pt x="35615" y="41280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0"/>
                      <a:pt x="28534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8E2ED8BF-BF1E-4F26-B392-4E3F07541252}"/>
                  </a:ext>
                </a:extLst>
              </p:cNvPr>
              <p:cNvSpPr/>
              <p:nvPr/>
            </p:nvSpPr>
            <p:spPr>
              <a:xfrm>
                <a:off x="11015638" y="5774001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665B9F5-2E9E-4024-92BB-EEC4E30FA8B7}"/>
                  </a:ext>
                </a:extLst>
              </p:cNvPr>
              <p:cNvSpPr/>
              <p:nvPr/>
            </p:nvSpPr>
            <p:spPr>
              <a:xfrm>
                <a:off x="8705830" y="2393554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0"/>
                    </a:cubicBezTo>
                    <a:cubicBezTo>
                      <a:pt x="15789" y="55442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2E13290E-C0B5-490B-94D9-4078DE0BD40D}"/>
                  </a:ext>
                </a:extLst>
              </p:cNvPr>
              <p:cNvSpPr/>
              <p:nvPr/>
            </p:nvSpPr>
            <p:spPr>
              <a:xfrm>
                <a:off x="7718745" y="1750603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0"/>
                    </a:cubicBezTo>
                    <a:cubicBezTo>
                      <a:pt x="17205" y="55442"/>
                      <a:pt x="28535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DF16DD08-A801-4A0F-AFA6-A1A2195FC30F}"/>
                  </a:ext>
                </a:extLst>
              </p:cNvPr>
              <p:cNvSpPr/>
              <p:nvPr/>
            </p:nvSpPr>
            <p:spPr>
              <a:xfrm>
                <a:off x="8010480" y="1362567"/>
                <a:ext cx="70810" cy="70810"/>
              </a:xfrm>
              <a:custGeom>
                <a:avLst/>
                <a:gdLst>
                  <a:gd name="connsiteX0" fmla="*/ 41281 w 70809"/>
                  <a:gd name="connsiteY0" fmla="*/ 66772 h 70809"/>
                  <a:gd name="connsiteX1" fmla="*/ 66772 w 70809"/>
                  <a:gd name="connsiteY1" fmla="*/ 41280 h 70809"/>
                  <a:gd name="connsiteX2" fmla="*/ 41281 w 70809"/>
                  <a:gd name="connsiteY2" fmla="*/ 15789 h 70809"/>
                  <a:gd name="connsiteX3" fmla="*/ 15789 w 70809"/>
                  <a:gd name="connsiteY3" fmla="*/ 41280 h 70809"/>
                  <a:gd name="connsiteX4" fmla="*/ 41281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1" y="66772"/>
                    </a:moveTo>
                    <a:cubicBezTo>
                      <a:pt x="55443" y="66772"/>
                      <a:pt x="66772" y="55442"/>
                      <a:pt x="66772" y="41280"/>
                    </a:cubicBezTo>
                    <a:cubicBezTo>
                      <a:pt x="66772" y="27119"/>
                      <a:pt x="55443" y="15789"/>
                      <a:pt x="41281" y="15789"/>
                    </a:cubicBezTo>
                    <a:cubicBezTo>
                      <a:pt x="27119" y="15789"/>
                      <a:pt x="15789" y="27119"/>
                      <a:pt x="15789" y="41280"/>
                    </a:cubicBezTo>
                    <a:cubicBezTo>
                      <a:pt x="17205" y="55442"/>
                      <a:pt x="28535" y="66772"/>
                      <a:pt x="41281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1CB5CD26-2D77-43A7-A7D0-5C67259EC063}"/>
                  </a:ext>
                </a:extLst>
              </p:cNvPr>
              <p:cNvSpPr/>
              <p:nvPr/>
            </p:nvSpPr>
            <p:spPr>
              <a:xfrm>
                <a:off x="7156516" y="2103235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8" y="15789"/>
                      <a:pt x="15789" y="27119"/>
                      <a:pt x="15789" y="39864"/>
                    </a:cubicBezTo>
                    <a:cubicBezTo>
                      <a:pt x="15789" y="52610"/>
                      <a:pt x="27118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156EDEE3-92F0-456A-951B-72EBFAC338FA}"/>
                  </a:ext>
                </a:extLst>
              </p:cNvPr>
              <p:cNvSpPr/>
              <p:nvPr/>
            </p:nvSpPr>
            <p:spPr>
              <a:xfrm>
                <a:off x="7412847" y="1320081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8" y="15789"/>
                      <a:pt x="15789" y="27119"/>
                      <a:pt x="15789" y="39864"/>
                    </a:cubicBezTo>
                    <a:cubicBezTo>
                      <a:pt x="15789" y="52610"/>
                      <a:pt x="27118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8452949-B6A3-4AC2-8FAE-1FDC9467C562}"/>
                  </a:ext>
                </a:extLst>
              </p:cNvPr>
              <p:cNvSpPr/>
              <p:nvPr/>
            </p:nvSpPr>
            <p:spPr>
              <a:xfrm>
                <a:off x="6245905" y="606321"/>
                <a:ext cx="70810" cy="70810"/>
              </a:xfrm>
              <a:custGeom>
                <a:avLst/>
                <a:gdLst>
                  <a:gd name="connsiteX0" fmla="*/ 63940 w 70809"/>
                  <a:gd name="connsiteY0" fmla="*/ 39864 h 70809"/>
                  <a:gd name="connsiteX1" fmla="*/ 39864 w 70809"/>
                  <a:gd name="connsiteY1" fmla="*/ 63940 h 70809"/>
                  <a:gd name="connsiteX2" fmla="*/ 15789 w 70809"/>
                  <a:gd name="connsiteY2" fmla="*/ 39864 h 70809"/>
                  <a:gd name="connsiteX3" fmla="*/ 39864 w 70809"/>
                  <a:gd name="connsiteY3" fmla="*/ 15789 h 70809"/>
                  <a:gd name="connsiteX4" fmla="*/ 63940 w 70809"/>
                  <a:gd name="connsiteY4" fmla="*/ 3986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3940" y="39864"/>
                    </a:moveTo>
                    <a:cubicBezTo>
                      <a:pt x="63940" y="53161"/>
                      <a:pt x="53161" y="63940"/>
                      <a:pt x="39864" y="63940"/>
                    </a:cubicBezTo>
                    <a:cubicBezTo>
                      <a:pt x="26568" y="63940"/>
                      <a:pt x="15789" y="53161"/>
                      <a:pt x="15789" y="39864"/>
                    </a:cubicBezTo>
                    <a:cubicBezTo>
                      <a:pt x="15789" y="26568"/>
                      <a:pt x="26568" y="15789"/>
                      <a:pt x="39864" y="15789"/>
                    </a:cubicBezTo>
                    <a:cubicBezTo>
                      <a:pt x="53160" y="15789"/>
                      <a:pt x="63940" y="26568"/>
                      <a:pt x="63940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994BB9F9-7DAC-4674-9B1B-0B8AA760ABF0}"/>
                  </a:ext>
                </a:extLst>
              </p:cNvPr>
              <p:cNvSpPr/>
              <p:nvPr/>
            </p:nvSpPr>
            <p:spPr>
              <a:xfrm>
                <a:off x="6179344" y="1835574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AF7674B0-1835-4CBA-8778-FEB21A730453}"/>
                  </a:ext>
                </a:extLst>
              </p:cNvPr>
              <p:cNvSpPr/>
              <p:nvPr/>
            </p:nvSpPr>
            <p:spPr>
              <a:xfrm>
                <a:off x="6565964" y="60773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9951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6354405C-55AF-4D2A-9877-98EB39B0E078}"/>
                  </a:ext>
                </a:extLst>
              </p:cNvPr>
              <p:cNvSpPr/>
              <p:nvPr/>
            </p:nvSpPr>
            <p:spPr>
              <a:xfrm>
                <a:off x="6448421" y="648807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B6C91825-0EE6-49D7-9D43-641DED589E7B}"/>
                  </a:ext>
                </a:extLst>
              </p:cNvPr>
              <p:cNvSpPr/>
              <p:nvPr/>
            </p:nvSpPr>
            <p:spPr>
              <a:xfrm>
                <a:off x="6595705" y="1141641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2" y="58275"/>
                      <a:pt x="58275" y="48361"/>
                      <a:pt x="58275" y="37032"/>
                    </a:cubicBezTo>
                    <a:cubicBezTo>
                      <a:pt x="58275" y="25702"/>
                      <a:pt x="48362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8361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DA4903-8EFD-4250-8F51-B3FE49C674BD}"/>
                  </a:ext>
                </a:extLst>
              </p:cNvPr>
              <p:cNvSpPr/>
              <p:nvPr/>
            </p:nvSpPr>
            <p:spPr>
              <a:xfrm>
                <a:off x="6254402" y="1620313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2" y="58275"/>
                      <a:pt x="58275" y="48361"/>
                      <a:pt x="58275" y="37032"/>
                    </a:cubicBezTo>
                    <a:cubicBezTo>
                      <a:pt x="58275" y="25702"/>
                      <a:pt x="48362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8361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70A3D449-61E6-4251-9EAF-A1B379551809}"/>
                  </a:ext>
                </a:extLst>
              </p:cNvPr>
              <p:cNvSpPr/>
              <p:nvPr/>
            </p:nvSpPr>
            <p:spPr>
              <a:xfrm>
                <a:off x="6037725" y="1766181"/>
                <a:ext cx="70810" cy="70810"/>
              </a:xfrm>
              <a:custGeom>
                <a:avLst/>
                <a:gdLst>
                  <a:gd name="connsiteX0" fmla="*/ 38448 w 70809"/>
                  <a:gd name="connsiteY0" fmla="*/ 15789 h 70809"/>
                  <a:gd name="connsiteX1" fmla="*/ 61107 w 70809"/>
                  <a:gd name="connsiteY1" fmla="*/ 38448 h 70809"/>
                  <a:gd name="connsiteX2" fmla="*/ 38448 w 70809"/>
                  <a:gd name="connsiteY2" fmla="*/ 61107 h 70809"/>
                  <a:gd name="connsiteX3" fmla="*/ 15789 w 70809"/>
                  <a:gd name="connsiteY3" fmla="*/ 38448 h 70809"/>
                  <a:gd name="connsiteX4" fmla="*/ 38448 w 70809"/>
                  <a:gd name="connsiteY4" fmla="*/ 15789 h 70809"/>
                  <a:gd name="connsiteX5" fmla="*/ 38448 w 70809"/>
                  <a:gd name="connsiteY5" fmla="*/ 15789 h 70809"/>
                  <a:gd name="connsiteX6" fmla="*/ 38448 w 70809"/>
                  <a:gd name="connsiteY6" fmla="*/ 25702 h 70809"/>
                  <a:gd name="connsiteX7" fmla="*/ 25703 w 70809"/>
                  <a:gd name="connsiteY7" fmla="*/ 38448 h 70809"/>
                  <a:gd name="connsiteX8" fmla="*/ 38448 w 70809"/>
                  <a:gd name="connsiteY8" fmla="*/ 51194 h 70809"/>
                  <a:gd name="connsiteX9" fmla="*/ 51194 w 70809"/>
                  <a:gd name="connsiteY9" fmla="*/ 38448 h 70809"/>
                  <a:gd name="connsiteX10" fmla="*/ 38448 w 70809"/>
                  <a:gd name="connsiteY10" fmla="*/ 2570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38448" y="15789"/>
                    </a:moveTo>
                    <a:cubicBezTo>
                      <a:pt x="51194" y="15789"/>
                      <a:pt x="61107" y="25702"/>
                      <a:pt x="61107" y="38448"/>
                    </a:cubicBezTo>
                    <a:cubicBezTo>
                      <a:pt x="61107" y="51194"/>
                      <a:pt x="51194" y="61107"/>
                      <a:pt x="38448" y="61107"/>
                    </a:cubicBezTo>
                    <a:cubicBezTo>
                      <a:pt x="25703" y="61107"/>
                      <a:pt x="15789" y="51194"/>
                      <a:pt x="15789" y="38448"/>
                    </a:cubicBezTo>
                    <a:cubicBezTo>
                      <a:pt x="15789" y="25702"/>
                      <a:pt x="25703" y="15789"/>
                      <a:pt x="38448" y="15789"/>
                    </a:cubicBezTo>
                    <a:lnTo>
                      <a:pt x="38448" y="15789"/>
                    </a:lnTo>
                    <a:close/>
                    <a:moveTo>
                      <a:pt x="38448" y="25702"/>
                    </a:moveTo>
                    <a:cubicBezTo>
                      <a:pt x="31367" y="25702"/>
                      <a:pt x="25703" y="31367"/>
                      <a:pt x="25703" y="38448"/>
                    </a:cubicBezTo>
                    <a:cubicBezTo>
                      <a:pt x="25703" y="45529"/>
                      <a:pt x="31367" y="51194"/>
                      <a:pt x="38448" y="51194"/>
                    </a:cubicBezTo>
                    <a:cubicBezTo>
                      <a:pt x="45529" y="51194"/>
                      <a:pt x="51194" y="45529"/>
                      <a:pt x="51194" y="38448"/>
                    </a:cubicBezTo>
                    <a:cubicBezTo>
                      <a:pt x="51194" y="31367"/>
                      <a:pt x="45529" y="25702"/>
                      <a:pt x="38448" y="2570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7B86F11F-1FB9-450C-AA5A-E95A4AADAD7D}"/>
                  </a:ext>
                </a:extLst>
              </p:cNvPr>
              <p:cNvSpPr/>
              <p:nvPr/>
            </p:nvSpPr>
            <p:spPr>
              <a:xfrm>
                <a:off x="6924261" y="137389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CADA10B9-D05C-4E71-BF25-9F5D451A8596}"/>
                  </a:ext>
                </a:extLst>
              </p:cNvPr>
              <p:cNvSpPr/>
              <p:nvPr/>
            </p:nvSpPr>
            <p:spPr>
              <a:xfrm>
                <a:off x="6430010" y="1591990"/>
                <a:ext cx="70810" cy="70810"/>
              </a:xfrm>
              <a:custGeom>
                <a:avLst/>
                <a:gdLst>
                  <a:gd name="connsiteX0" fmla="*/ 63940 w 70809"/>
                  <a:gd name="connsiteY0" fmla="*/ 39864 h 70809"/>
                  <a:gd name="connsiteX1" fmla="*/ 39864 w 70809"/>
                  <a:gd name="connsiteY1" fmla="*/ 63939 h 70809"/>
                  <a:gd name="connsiteX2" fmla="*/ 15789 w 70809"/>
                  <a:gd name="connsiteY2" fmla="*/ 39864 h 70809"/>
                  <a:gd name="connsiteX3" fmla="*/ 39864 w 70809"/>
                  <a:gd name="connsiteY3" fmla="*/ 15789 h 70809"/>
                  <a:gd name="connsiteX4" fmla="*/ 63940 w 70809"/>
                  <a:gd name="connsiteY4" fmla="*/ 3986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3940" y="39864"/>
                    </a:moveTo>
                    <a:cubicBezTo>
                      <a:pt x="63940" y="53161"/>
                      <a:pt x="53161" y="63939"/>
                      <a:pt x="39864" y="63939"/>
                    </a:cubicBezTo>
                    <a:cubicBezTo>
                      <a:pt x="26568" y="63939"/>
                      <a:pt x="15789" y="53161"/>
                      <a:pt x="15789" y="39864"/>
                    </a:cubicBezTo>
                    <a:cubicBezTo>
                      <a:pt x="15789" y="26568"/>
                      <a:pt x="26568" y="15789"/>
                      <a:pt x="39864" y="15789"/>
                    </a:cubicBezTo>
                    <a:cubicBezTo>
                      <a:pt x="53160" y="15789"/>
                      <a:pt x="63940" y="26568"/>
                      <a:pt x="63940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B4FDD45A-84AC-4A5B-A320-622EF4ED7F78}"/>
                  </a:ext>
                </a:extLst>
              </p:cNvPr>
              <p:cNvSpPr/>
              <p:nvPr/>
            </p:nvSpPr>
            <p:spPr>
              <a:xfrm>
                <a:off x="6156685" y="1675545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71B27F73-398A-456A-BB3F-8A821006644B}"/>
                  </a:ext>
                </a:extLst>
              </p:cNvPr>
              <p:cNvSpPr/>
              <p:nvPr/>
            </p:nvSpPr>
            <p:spPr>
              <a:xfrm>
                <a:off x="6237408" y="1388058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2" y="15789"/>
                      <a:pt x="15789" y="25702"/>
                      <a:pt x="15789" y="37032"/>
                    </a:cubicBezTo>
                    <a:cubicBezTo>
                      <a:pt x="15789" y="48361"/>
                      <a:pt x="25702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7937D830-BE61-42EA-BF40-8816E88506FE}"/>
                  </a:ext>
                </a:extLst>
              </p:cNvPr>
              <p:cNvSpPr/>
              <p:nvPr/>
            </p:nvSpPr>
            <p:spPr>
              <a:xfrm>
                <a:off x="6142523" y="1468781"/>
                <a:ext cx="99133" cy="99133"/>
              </a:xfrm>
              <a:custGeom>
                <a:avLst/>
                <a:gdLst>
                  <a:gd name="connsiteX0" fmla="*/ 55443 w 99133"/>
                  <a:gd name="connsiteY0" fmla="*/ 15789 h 99133"/>
                  <a:gd name="connsiteX1" fmla="*/ 95096 w 99133"/>
                  <a:gd name="connsiteY1" fmla="*/ 55442 h 99133"/>
                  <a:gd name="connsiteX2" fmla="*/ 55443 w 99133"/>
                  <a:gd name="connsiteY2" fmla="*/ 95096 h 99133"/>
                  <a:gd name="connsiteX3" fmla="*/ 15789 w 99133"/>
                  <a:gd name="connsiteY3" fmla="*/ 55442 h 99133"/>
                  <a:gd name="connsiteX4" fmla="*/ 55443 w 99133"/>
                  <a:gd name="connsiteY4" fmla="*/ 15789 h 99133"/>
                  <a:gd name="connsiteX5" fmla="*/ 55443 w 99133"/>
                  <a:gd name="connsiteY5" fmla="*/ 15789 h 99133"/>
                  <a:gd name="connsiteX6" fmla="*/ 55443 w 99133"/>
                  <a:gd name="connsiteY6" fmla="*/ 34200 h 99133"/>
                  <a:gd name="connsiteX7" fmla="*/ 34200 w 99133"/>
                  <a:gd name="connsiteY7" fmla="*/ 55442 h 99133"/>
                  <a:gd name="connsiteX8" fmla="*/ 55443 w 99133"/>
                  <a:gd name="connsiteY8" fmla="*/ 76685 h 99133"/>
                  <a:gd name="connsiteX9" fmla="*/ 76686 w 99133"/>
                  <a:gd name="connsiteY9" fmla="*/ 55442 h 99133"/>
                  <a:gd name="connsiteX10" fmla="*/ 55443 w 99133"/>
                  <a:gd name="connsiteY10" fmla="*/ 34200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55443" y="15789"/>
                    </a:moveTo>
                    <a:cubicBezTo>
                      <a:pt x="76686" y="15789"/>
                      <a:pt x="95096" y="32783"/>
                      <a:pt x="95096" y="55442"/>
                    </a:cubicBezTo>
                    <a:cubicBezTo>
                      <a:pt x="95096" y="76685"/>
                      <a:pt x="78101" y="95096"/>
                      <a:pt x="55443" y="95096"/>
                    </a:cubicBezTo>
                    <a:cubicBezTo>
                      <a:pt x="34200" y="95096"/>
                      <a:pt x="15789" y="78101"/>
                      <a:pt x="15789" y="55442"/>
                    </a:cubicBezTo>
                    <a:cubicBezTo>
                      <a:pt x="17205" y="34200"/>
                      <a:pt x="34200" y="15789"/>
                      <a:pt x="55443" y="15789"/>
                    </a:cubicBezTo>
                    <a:lnTo>
                      <a:pt x="55443" y="15789"/>
                    </a:lnTo>
                    <a:close/>
                    <a:moveTo>
                      <a:pt x="55443" y="34200"/>
                    </a:moveTo>
                    <a:cubicBezTo>
                      <a:pt x="42697" y="34200"/>
                      <a:pt x="34200" y="44113"/>
                      <a:pt x="34200" y="55442"/>
                    </a:cubicBezTo>
                    <a:cubicBezTo>
                      <a:pt x="34200" y="68188"/>
                      <a:pt x="44113" y="76685"/>
                      <a:pt x="55443" y="76685"/>
                    </a:cubicBezTo>
                    <a:cubicBezTo>
                      <a:pt x="68188" y="76685"/>
                      <a:pt x="76686" y="66772"/>
                      <a:pt x="76686" y="55442"/>
                    </a:cubicBezTo>
                    <a:cubicBezTo>
                      <a:pt x="78101" y="42697"/>
                      <a:pt x="68188" y="34200"/>
                      <a:pt x="55443" y="3420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ACFDF506-A07F-43C8-AC29-BF2576DC0B3D}"/>
                  </a:ext>
                </a:extLst>
              </p:cNvPr>
              <p:cNvSpPr/>
              <p:nvPr/>
            </p:nvSpPr>
            <p:spPr>
              <a:xfrm>
                <a:off x="6369114" y="149710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1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EB0A6407-21A3-4A00-9549-23D8E18E3AE4}"/>
                  </a:ext>
                </a:extLst>
              </p:cNvPr>
              <p:cNvSpPr/>
              <p:nvPr/>
            </p:nvSpPr>
            <p:spPr>
              <a:xfrm>
                <a:off x="6258651" y="151693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369E04DF-86F9-4477-84ED-643A7365F3BB}"/>
                  </a:ext>
                </a:extLst>
              </p:cNvPr>
              <p:cNvSpPr/>
              <p:nvPr/>
            </p:nvSpPr>
            <p:spPr>
              <a:xfrm>
                <a:off x="6118448" y="1621730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8D5602EF-2E56-491F-AA55-85B1BD39AFF2}"/>
                  </a:ext>
                </a:extLst>
              </p:cNvPr>
              <p:cNvSpPr/>
              <p:nvPr/>
            </p:nvSpPr>
            <p:spPr>
              <a:xfrm>
                <a:off x="6326628" y="123794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4E303446-BD5A-4319-B025-0F28D1B5AD84}"/>
                  </a:ext>
                </a:extLst>
              </p:cNvPr>
              <p:cNvSpPr/>
              <p:nvPr/>
            </p:nvSpPr>
            <p:spPr>
              <a:xfrm>
                <a:off x="6473912" y="134557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12E332CB-6953-4AB1-BD87-1C3B3A3A6BD0}"/>
                  </a:ext>
                </a:extLst>
              </p:cNvPr>
              <p:cNvSpPr/>
              <p:nvPr/>
            </p:nvSpPr>
            <p:spPr>
              <a:xfrm>
                <a:off x="6575878" y="128609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E9C0E403-B9D2-4600-AD87-24C8D3DC0439}"/>
                  </a:ext>
                </a:extLst>
              </p:cNvPr>
              <p:cNvSpPr/>
              <p:nvPr/>
            </p:nvSpPr>
            <p:spPr>
              <a:xfrm>
                <a:off x="6850619" y="1257769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A7443AE5-DFB3-4E39-9159-424AF3F8A60C}"/>
                  </a:ext>
                </a:extLst>
              </p:cNvPr>
              <p:cNvSpPr/>
              <p:nvPr/>
            </p:nvSpPr>
            <p:spPr>
              <a:xfrm>
                <a:off x="5948505" y="181433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5238BEDE-E9CD-4726-92BC-DBE5C9EFD35F}"/>
                  </a:ext>
                </a:extLst>
              </p:cNvPr>
              <p:cNvSpPr/>
              <p:nvPr/>
            </p:nvSpPr>
            <p:spPr>
              <a:xfrm>
                <a:off x="5937176" y="1644389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0344C629-7BC0-44F7-A554-B824CD764C42}"/>
                  </a:ext>
                </a:extLst>
              </p:cNvPr>
              <p:cNvSpPr/>
              <p:nvPr/>
            </p:nvSpPr>
            <p:spPr>
              <a:xfrm>
                <a:off x="6631109" y="1689707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0F60237F-109A-49DC-AE8F-9CAE9579BE79}"/>
                  </a:ext>
                </a:extLst>
              </p:cNvPr>
              <p:cNvSpPr/>
              <p:nvPr/>
            </p:nvSpPr>
            <p:spPr>
              <a:xfrm>
                <a:off x="6539057" y="167412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E378AA62-1FF5-45E9-AA4B-C57BB8C33136}"/>
                  </a:ext>
                </a:extLst>
              </p:cNvPr>
              <p:cNvSpPr/>
              <p:nvPr/>
            </p:nvSpPr>
            <p:spPr>
              <a:xfrm>
                <a:off x="6516398" y="143196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D197F6E2-D484-49DB-9FE0-84BEA3B6B79B}"/>
                  </a:ext>
                </a:extLst>
              </p:cNvPr>
              <p:cNvSpPr/>
              <p:nvPr/>
            </p:nvSpPr>
            <p:spPr>
              <a:xfrm>
                <a:off x="6631109" y="1543839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9BB8E758-D1D2-4C25-8BF3-88FBC0D9C09B}"/>
                  </a:ext>
                </a:extLst>
              </p:cNvPr>
              <p:cNvSpPr/>
              <p:nvPr/>
            </p:nvSpPr>
            <p:spPr>
              <a:xfrm>
                <a:off x="6111367" y="2276010"/>
                <a:ext cx="84971" cy="84971"/>
              </a:xfrm>
              <a:custGeom>
                <a:avLst/>
                <a:gdLst>
                  <a:gd name="connsiteX0" fmla="*/ 42697 w 84971"/>
                  <a:gd name="connsiteY0" fmla="*/ 69604 h 84971"/>
                  <a:gd name="connsiteX1" fmla="*/ 69604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4"/>
                    </a:moveTo>
                    <a:cubicBezTo>
                      <a:pt x="56858" y="69604"/>
                      <a:pt x="69604" y="56859"/>
                      <a:pt x="69604" y="42697"/>
                    </a:cubicBezTo>
                    <a:cubicBezTo>
                      <a:pt x="69604" y="28535"/>
                      <a:pt x="56858" y="15789"/>
                      <a:pt x="42697" y="15789"/>
                    </a:cubicBezTo>
                    <a:cubicBezTo>
                      <a:pt x="28535" y="15789"/>
                      <a:pt x="15789" y="28535"/>
                      <a:pt x="15789" y="42697"/>
                    </a:cubicBezTo>
                    <a:cubicBezTo>
                      <a:pt x="15789" y="56859"/>
                      <a:pt x="28535" y="69604"/>
                      <a:pt x="42697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1B38E630-920F-4A6C-B66B-0D2593193424}"/>
                  </a:ext>
                </a:extLst>
              </p:cNvPr>
              <p:cNvSpPr/>
              <p:nvPr/>
            </p:nvSpPr>
            <p:spPr>
              <a:xfrm>
                <a:off x="6122697" y="252525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EF1435DF-B05F-4EDC-9E1D-280C60CFFED5}"/>
                  </a:ext>
                </a:extLst>
              </p:cNvPr>
              <p:cNvSpPr/>
              <p:nvPr/>
            </p:nvSpPr>
            <p:spPr>
              <a:xfrm>
                <a:off x="5990991" y="231707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DC4D02B7-9791-4513-A018-623858860D56}"/>
                  </a:ext>
                </a:extLst>
              </p:cNvPr>
              <p:cNvSpPr/>
              <p:nvPr/>
            </p:nvSpPr>
            <p:spPr>
              <a:xfrm>
                <a:off x="6152437" y="2056500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7B17E80F-D753-4014-BB03-DD49106B030D}"/>
                  </a:ext>
                </a:extLst>
              </p:cNvPr>
              <p:cNvSpPr/>
              <p:nvPr/>
            </p:nvSpPr>
            <p:spPr>
              <a:xfrm>
                <a:off x="6376195" y="2345403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AB11A4A4-9B2B-482C-9519-FEC06DB6B719}"/>
                  </a:ext>
                </a:extLst>
              </p:cNvPr>
              <p:cNvSpPr/>
              <p:nvPr/>
            </p:nvSpPr>
            <p:spPr>
              <a:xfrm>
                <a:off x="6475328" y="2600318"/>
                <a:ext cx="84971" cy="84971"/>
              </a:xfrm>
              <a:custGeom>
                <a:avLst/>
                <a:gdLst>
                  <a:gd name="connsiteX0" fmla="*/ 42697 w 84971"/>
                  <a:gd name="connsiteY0" fmla="*/ 69604 h 84971"/>
                  <a:gd name="connsiteX1" fmla="*/ 69605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4"/>
                    </a:moveTo>
                    <a:cubicBezTo>
                      <a:pt x="56858" y="69604"/>
                      <a:pt x="69605" y="56858"/>
                      <a:pt x="69605" y="42697"/>
                    </a:cubicBezTo>
                    <a:cubicBezTo>
                      <a:pt x="69605" y="28535"/>
                      <a:pt x="56858" y="15789"/>
                      <a:pt x="42697" y="15789"/>
                    </a:cubicBezTo>
                    <a:cubicBezTo>
                      <a:pt x="28535" y="15789"/>
                      <a:pt x="15789" y="28535"/>
                      <a:pt x="15789" y="42697"/>
                    </a:cubicBezTo>
                    <a:cubicBezTo>
                      <a:pt x="15789" y="56858"/>
                      <a:pt x="28535" y="69604"/>
                      <a:pt x="42697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A5AC9884-141C-4C7D-946A-2954FAAC72DA}"/>
                  </a:ext>
                </a:extLst>
              </p:cNvPr>
              <p:cNvSpPr/>
              <p:nvPr/>
            </p:nvSpPr>
            <p:spPr>
              <a:xfrm>
                <a:off x="6560300" y="2169795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0E544DFC-0772-4243-95E1-2CF739AA0608}"/>
                  </a:ext>
                </a:extLst>
              </p:cNvPr>
              <p:cNvSpPr/>
              <p:nvPr/>
            </p:nvSpPr>
            <p:spPr>
              <a:xfrm>
                <a:off x="5978245" y="2499768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2CD52EA9-09D8-48B8-BBAD-9468EA7EFF14}"/>
                  </a:ext>
                </a:extLst>
              </p:cNvPr>
              <p:cNvSpPr/>
              <p:nvPr/>
            </p:nvSpPr>
            <p:spPr>
              <a:xfrm>
                <a:off x="5755903" y="2084824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8" y="15789"/>
                      <a:pt x="15789" y="27119"/>
                      <a:pt x="15789" y="39864"/>
                    </a:cubicBezTo>
                    <a:cubicBezTo>
                      <a:pt x="15789" y="52610"/>
                      <a:pt x="27118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B1D1BE12-77E9-4CA1-AEDC-4D563A9A4A99}"/>
                  </a:ext>
                </a:extLst>
              </p:cNvPr>
              <p:cNvSpPr/>
              <p:nvPr/>
            </p:nvSpPr>
            <p:spPr>
              <a:xfrm>
                <a:off x="6578710" y="2502600"/>
                <a:ext cx="56648" cy="56648"/>
              </a:xfrm>
              <a:custGeom>
                <a:avLst/>
                <a:gdLst>
                  <a:gd name="connsiteX0" fmla="*/ 49778 w 56647"/>
                  <a:gd name="connsiteY0" fmla="*/ 32783 h 56647"/>
                  <a:gd name="connsiteX1" fmla="*/ 32783 w 56647"/>
                  <a:gd name="connsiteY1" fmla="*/ 49777 h 56647"/>
                  <a:gd name="connsiteX2" fmla="*/ 15789 w 56647"/>
                  <a:gd name="connsiteY2" fmla="*/ 32783 h 56647"/>
                  <a:gd name="connsiteX3" fmla="*/ 32783 w 56647"/>
                  <a:gd name="connsiteY3" fmla="*/ 15789 h 56647"/>
                  <a:gd name="connsiteX4" fmla="*/ 49778 w 56647"/>
                  <a:gd name="connsiteY4" fmla="*/ 3278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49778" y="32783"/>
                    </a:moveTo>
                    <a:cubicBezTo>
                      <a:pt x="49778" y="42169"/>
                      <a:pt x="42169" y="49777"/>
                      <a:pt x="32783" y="49777"/>
                    </a:cubicBezTo>
                    <a:cubicBezTo>
                      <a:pt x="23397" y="49777"/>
                      <a:pt x="15789" y="42169"/>
                      <a:pt x="15789" y="32783"/>
                    </a:cubicBezTo>
                    <a:cubicBezTo>
                      <a:pt x="15789" y="23398"/>
                      <a:pt x="23397" y="15789"/>
                      <a:pt x="32783" y="15789"/>
                    </a:cubicBezTo>
                    <a:cubicBezTo>
                      <a:pt x="42169" y="15789"/>
                      <a:pt x="49778" y="23398"/>
                      <a:pt x="49778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10D1B822-8327-4B11-B1E7-B1F6A15A7223}"/>
                  </a:ext>
                </a:extLst>
              </p:cNvPr>
              <p:cNvSpPr/>
              <p:nvPr/>
            </p:nvSpPr>
            <p:spPr>
              <a:xfrm>
                <a:off x="6371947" y="2083408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6B63649C-DF63-4F70-AB36-5325475B1E4C}"/>
                  </a:ext>
                </a:extLst>
              </p:cNvPr>
              <p:cNvSpPr/>
              <p:nvPr/>
            </p:nvSpPr>
            <p:spPr>
              <a:xfrm>
                <a:off x="6029228" y="1892222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FB9F33C7-E6CF-4BF3-BC60-A5C4699063E8}"/>
                  </a:ext>
                </a:extLst>
              </p:cNvPr>
              <p:cNvSpPr/>
              <p:nvPr/>
            </p:nvSpPr>
            <p:spPr>
              <a:xfrm>
                <a:off x="5957002" y="2079159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350A3443-9F33-49FA-A32B-DC9498855C8C}"/>
                  </a:ext>
                </a:extLst>
              </p:cNvPr>
              <p:cNvSpPr/>
              <p:nvPr/>
            </p:nvSpPr>
            <p:spPr>
              <a:xfrm>
                <a:off x="6050471" y="2025344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3C2E43CA-1590-4279-BE0B-26F9D4CCB247}"/>
                  </a:ext>
                </a:extLst>
              </p:cNvPr>
              <p:cNvSpPr/>
              <p:nvPr/>
            </p:nvSpPr>
            <p:spPr>
              <a:xfrm>
                <a:off x="6700503" y="2338322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1" y="49777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1280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17859574-37F0-4DCC-B20F-4BA5271F6944}"/>
                  </a:ext>
                </a:extLst>
              </p:cNvPr>
              <p:cNvSpPr/>
              <p:nvPr/>
            </p:nvSpPr>
            <p:spPr>
              <a:xfrm>
                <a:off x="5886193" y="2382224"/>
                <a:ext cx="84971" cy="84971"/>
              </a:xfrm>
              <a:custGeom>
                <a:avLst/>
                <a:gdLst>
                  <a:gd name="connsiteX0" fmla="*/ 45529 w 84971"/>
                  <a:gd name="connsiteY0" fmla="*/ 15789 h 84971"/>
                  <a:gd name="connsiteX1" fmla="*/ 75269 w 84971"/>
                  <a:gd name="connsiteY1" fmla="*/ 45529 h 84971"/>
                  <a:gd name="connsiteX2" fmla="*/ 45529 w 84971"/>
                  <a:gd name="connsiteY2" fmla="*/ 75269 h 84971"/>
                  <a:gd name="connsiteX3" fmla="*/ 15789 w 84971"/>
                  <a:gd name="connsiteY3" fmla="*/ 45529 h 84971"/>
                  <a:gd name="connsiteX4" fmla="*/ 45529 w 84971"/>
                  <a:gd name="connsiteY4" fmla="*/ 15789 h 84971"/>
                  <a:gd name="connsiteX5" fmla="*/ 45529 w 84971"/>
                  <a:gd name="connsiteY5" fmla="*/ 15789 h 84971"/>
                  <a:gd name="connsiteX6" fmla="*/ 45529 w 84971"/>
                  <a:gd name="connsiteY6" fmla="*/ 28535 h 84971"/>
                  <a:gd name="connsiteX7" fmla="*/ 28535 w 84971"/>
                  <a:gd name="connsiteY7" fmla="*/ 45529 h 84971"/>
                  <a:gd name="connsiteX8" fmla="*/ 45529 w 84971"/>
                  <a:gd name="connsiteY8" fmla="*/ 62523 h 84971"/>
                  <a:gd name="connsiteX9" fmla="*/ 62524 w 84971"/>
                  <a:gd name="connsiteY9" fmla="*/ 45529 h 84971"/>
                  <a:gd name="connsiteX10" fmla="*/ 45529 w 84971"/>
                  <a:gd name="connsiteY10" fmla="*/ 2853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5529" y="15789"/>
                    </a:moveTo>
                    <a:cubicBezTo>
                      <a:pt x="62524" y="15789"/>
                      <a:pt x="75269" y="28535"/>
                      <a:pt x="75269" y="45529"/>
                    </a:cubicBezTo>
                    <a:cubicBezTo>
                      <a:pt x="75269" y="62523"/>
                      <a:pt x="62524" y="75269"/>
                      <a:pt x="45529" y="75269"/>
                    </a:cubicBezTo>
                    <a:cubicBezTo>
                      <a:pt x="28535" y="75269"/>
                      <a:pt x="15789" y="62523"/>
                      <a:pt x="15789" y="45529"/>
                    </a:cubicBezTo>
                    <a:cubicBezTo>
                      <a:pt x="15789" y="28535"/>
                      <a:pt x="28535" y="15789"/>
                      <a:pt x="45529" y="15789"/>
                    </a:cubicBezTo>
                    <a:lnTo>
                      <a:pt x="45529" y="15789"/>
                    </a:lnTo>
                    <a:close/>
                    <a:moveTo>
                      <a:pt x="45529" y="28535"/>
                    </a:moveTo>
                    <a:cubicBezTo>
                      <a:pt x="35616" y="28535"/>
                      <a:pt x="28535" y="35616"/>
                      <a:pt x="28535" y="45529"/>
                    </a:cubicBezTo>
                    <a:cubicBezTo>
                      <a:pt x="28535" y="55442"/>
                      <a:pt x="35616" y="62523"/>
                      <a:pt x="45529" y="62523"/>
                    </a:cubicBezTo>
                    <a:cubicBezTo>
                      <a:pt x="55443" y="62523"/>
                      <a:pt x="62524" y="55442"/>
                      <a:pt x="62524" y="45529"/>
                    </a:cubicBezTo>
                    <a:cubicBezTo>
                      <a:pt x="62524" y="35616"/>
                      <a:pt x="55443" y="28535"/>
                      <a:pt x="45529" y="2853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C12E7102-6D5C-40DD-B4B9-4BD1CF2D99C7}"/>
                  </a:ext>
                </a:extLst>
              </p:cNvPr>
              <p:cNvSpPr/>
              <p:nvPr/>
            </p:nvSpPr>
            <p:spPr>
              <a:xfrm>
                <a:off x="7104117" y="2467195"/>
                <a:ext cx="84971" cy="84971"/>
              </a:xfrm>
              <a:custGeom>
                <a:avLst/>
                <a:gdLst>
                  <a:gd name="connsiteX0" fmla="*/ 45529 w 84971"/>
                  <a:gd name="connsiteY0" fmla="*/ 15789 h 84971"/>
                  <a:gd name="connsiteX1" fmla="*/ 75269 w 84971"/>
                  <a:gd name="connsiteY1" fmla="*/ 45529 h 84971"/>
                  <a:gd name="connsiteX2" fmla="*/ 45529 w 84971"/>
                  <a:gd name="connsiteY2" fmla="*/ 75269 h 84971"/>
                  <a:gd name="connsiteX3" fmla="*/ 15789 w 84971"/>
                  <a:gd name="connsiteY3" fmla="*/ 45529 h 84971"/>
                  <a:gd name="connsiteX4" fmla="*/ 45529 w 84971"/>
                  <a:gd name="connsiteY4" fmla="*/ 15789 h 84971"/>
                  <a:gd name="connsiteX5" fmla="*/ 45529 w 84971"/>
                  <a:gd name="connsiteY5" fmla="*/ 15789 h 84971"/>
                  <a:gd name="connsiteX6" fmla="*/ 45529 w 84971"/>
                  <a:gd name="connsiteY6" fmla="*/ 28535 h 84971"/>
                  <a:gd name="connsiteX7" fmla="*/ 28535 w 84971"/>
                  <a:gd name="connsiteY7" fmla="*/ 45529 h 84971"/>
                  <a:gd name="connsiteX8" fmla="*/ 45529 w 84971"/>
                  <a:gd name="connsiteY8" fmla="*/ 62523 h 84971"/>
                  <a:gd name="connsiteX9" fmla="*/ 62524 w 84971"/>
                  <a:gd name="connsiteY9" fmla="*/ 45529 h 84971"/>
                  <a:gd name="connsiteX10" fmla="*/ 45529 w 84971"/>
                  <a:gd name="connsiteY10" fmla="*/ 2853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5529" y="15789"/>
                    </a:moveTo>
                    <a:cubicBezTo>
                      <a:pt x="62524" y="15789"/>
                      <a:pt x="75269" y="28535"/>
                      <a:pt x="75269" y="45529"/>
                    </a:cubicBezTo>
                    <a:cubicBezTo>
                      <a:pt x="75269" y="62523"/>
                      <a:pt x="62524" y="75269"/>
                      <a:pt x="45529" y="75269"/>
                    </a:cubicBezTo>
                    <a:cubicBezTo>
                      <a:pt x="28535" y="75269"/>
                      <a:pt x="15789" y="62523"/>
                      <a:pt x="15789" y="45529"/>
                    </a:cubicBezTo>
                    <a:cubicBezTo>
                      <a:pt x="15789" y="28535"/>
                      <a:pt x="28535" y="15789"/>
                      <a:pt x="45529" y="15789"/>
                    </a:cubicBezTo>
                    <a:lnTo>
                      <a:pt x="45529" y="15789"/>
                    </a:lnTo>
                    <a:close/>
                    <a:moveTo>
                      <a:pt x="45529" y="28535"/>
                    </a:moveTo>
                    <a:cubicBezTo>
                      <a:pt x="35616" y="28535"/>
                      <a:pt x="28535" y="35616"/>
                      <a:pt x="28535" y="45529"/>
                    </a:cubicBezTo>
                    <a:cubicBezTo>
                      <a:pt x="28535" y="55442"/>
                      <a:pt x="35616" y="62523"/>
                      <a:pt x="45529" y="62523"/>
                    </a:cubicBezTo>
                    <a:cubicBezTo>
                      <a:pt x="55443" y="62523"/>
                      <a:pt x="62524" y="55442"/>
                      <a:pt x="62524" y="45529"/>
                    </a:cubicBezTo>
                    <a:cubicBezTo>
                      <a:pt x="62524" y="35616"/>
                      <a:pt x="55443" y="28535"/>
                      <a:pt x="45529" y="2853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B8484F0-ECCE-4007-B86F-E0CF0FC15026}"/>
                  </a:ext>
                </a:extLst>
              </p:cNvPr>
              <p:cNvSpPr/>
              <p:nvPr/>
            </p:nvSpPr>
            <p:spPr>
              <a:xfrm>
                <a:off x="6186425" y="2076327"/>
                <a:ext cx="70810" cy="70810"/>
              </a:xfrm>
              <a:custGeom>
                <a:avLst/>
                <a:gdLst>
                  <a:gd name="connsiteX0" fmla="*/ 63939 w 70809"/>
                  <a:gd name="connsiteY0" fmla="*/ 39864 h 70809"/>
                  <a:gd name="connsiteX1" fmla="*/ 39864 w 70809"/>
                  <a:gd name="connsiteY1" fmla="*/ 63939 h 70809"/>
                  <a:gd name="connsiteX2" fmla="*/ 15789 w 70809"/>
                  <a:gd name="connsiteY2" fmla="*/ 39864 h 70809"/>
                  <a:gd name="connsiteX3" fmla="*/ 39864 w 70809"/>
                  <a:gd name="connsiteY3" fmla="*/ 15789 h 70809"/>
                  <a:gd name="connsiteX4" fmla="*/ 63939 w 70809"/>
                  <a:gd name="connsiteY4" fmla="*/ 3986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3939" y="39864"/>
                    </a:moveTo>
                    <a:cubicBezTo>
                      <a:pt x="63939" y="53161"/>
                      <a:pt x="53161" y="63939"/>
                      <a:pt x="39864" y="63939"/>
                    </a:cubicBezTo>
                    <a:cubicBezTo>
                      <a:pt x="26568" y="63939"/>
                      <a:pt x="15789" y="53161"/>
                      <a:pt x="15789" y="39864"/>
                    </a:cubicBezTo>
                    <a:cubicBezTo>
                      <a:pt x="15789" y="26568"/>
                      <a:pt x="26567" y="15789"/>
                      <a:pt x="39864" y="15789"/>
                    </a:cubicBezTo>
                    <a:cubicBezTo>
                      <a:pt x="53160" y="15789"/>
                      <a:pt x="63939" y="26568"/>
                      <a:pt x="6393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958A1158-4EAA-4EBB-8787-BE8B8792BD21}"/>
                  </a:ext>
                </a:extLst>
              </p:cNvPr>
              <p:cNvSpPr/>
              <p:nvPr/>
            </p:nvSpPr>
            <p:spPr>
              <a:xfrm>
                <a:off x="6480993" y="2489855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40" y="52610"/>
                      <a:pt x="63940" y="39864"/>
                    </a:cubicBezTo>
                    <a:cubicBezTo>
                      <a:pt x="63940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2610"/>
                      <a:pt x="27119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664D6854-3E2B-4886-BD5D-D56E2F4205CE}"/>
                  </a:ext>
                </a:extLst>
              </p:cNvPr>
              <p:cNvSpPr/>
              <p:nvPr/>
            </p:nvSpPr>
            <p:spPr>
              <a:xfrm>
                <a:off x="7249985" y="1329994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E591CC15-89B1-4866-B9D5-6CEC7E1FA095}"/>
                  </a:ext>
                </a:extLst>
              </p:cNvPr>
              <p:cNvSpPr/>
              <p:nvPr/>
            </p:nvSpPr>
            <p:spPr>
              <a:xfrm>
                <a:off x="7119695" y="131300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1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F84FE36E-8B73-4B8C-863F-4DE3605EF620}"/>
                  </a:ext>
                </a:extLst>
              </p:cNvPr>
              <p:cNvSpPr/>
              <p:nvPr/>
            </p:nvSpPr>
            <p:spPr>
              <a:xfrm>
                <a:off x="7058799" y="1744938"/>
                <a:ext cx="56648" cy="56648"/>
              </a:xfrm>
              <a:custGeom>
                <a:avLst/>
                <a:gdLst>
                  <a:gd name="connsiteX0" fmla="*/ 52610 w 56647"/>
                  <a:gd name="connsiteY0" fmla="*/ 34199 h 56647"/>
                  <a:gd name="connsiteX1" fmla="*/ 34200 w 56647"/>
                  <a:gd name="connsiteY1" fmla="*/ 52610 h 56647"/>
                  <a:gd name="connsiteX2" fmla="*/ 15790 w 56647"/>
                  <a:gd name="connsiteY2" fmla="*/ 34199 h 56647"/>
                  <a:gd name="connsiteX3" fmla="*/ 34200 w 56647"/>
                  <a:gd name="connsiteY3" fmla="*/ 15789 h 56647"/>
                  <a:gd name="connsiteX4" fmla="*/ 52610 w 56647"/>
                  <a:gd name="connsiteY4" fmla="*/ 3419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52610" y="34199"/>
                    </a:moveTo>
                    <a:cubicBezTo>
                      <a:pt x="52610" y="44367"/>
                      <a:pt x="44367" y="52610"/>
                      <a:pt x="34200" y="52610"/>
                    </a:cubicBezTo>
                    <a:cubicBezTo>
                      <a:pt x="24032" y="52610"/>
                      <a:pt x="15790" y="44367"/>
                      <a:pt x="15790" y="34199"/>
                    </a:cubicBezTo>
                    <a:cubicBezTo>
                      <a:pt x="15790" y="24032"/>
                      <a:pt x="24032" y="15789"/>
                      <a:pt x="34200" y="15789"/>
                    </a:cubicBezTo>
                    <a:cubicBezTo>
                      <a:pt x="44367" y="15789"/>
                      <a:pt x="52610" y="24032"/>
                      <a:pt x="52610" y="341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37E1CC68-7E8C-4104-A7DC-6DD694EF6D83}"/>
                  </a:ext>
                </a:extLst>
              </p:cNvPr>
              <p:cNvSpPr/>
              <p:nvPr/>
            </p:nvSpPr>
            <p:spPr>
              <a:xfrm>
                <a:off x="6949752" y="1740690"/>
                <a:ext cx="84971" cy="84971"/>
              </a:xfrm>
              <a:custGeom>
                <a:avLst/>
                <a:gdLst>
                  <a:gd name="connsiteX0" fmla="*/ 78101 w 84971"/>
                  <a:gd name="connsiteY0" fmla="*/ 46945 h 84971"/>
                  <a:gd name="connsiteX1" fmla="*/ 46945 w 84971"/>
                  <a:gd name="connsiteY1" fmla="*/ 78101 h 84971"/>
                  <a:gd name="connsiteX2" fmla="*/ 15788 w 84971"/>
                  <a:gd name="connsiteY2" fmla="*/ 46945 h 84971"/>
                  <a:gd name="connsiteX3" fmla="*/ 46945 w 84971"/>
                  <a:gd name="connsiteY3" fmla="*/ 15789 h 84971"/>
                  <a:gd name="connsiteX4" fmla="*/ 78101 w 84971"/>
                  <a:gd name="connsiteY4" fmla="*/ 4694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78101" y="46945"/>
                    </a:moveTo>
                    <a:cubicBezTo>
                      <a:pt x="78101" y="64152"/>
                      <a:pt x="64152" y="78101"/>
                      <a:pt x="46945" y="78101"/>
                    </a:cubicBezTo>
                    <a:cubicBezTo>
                      <a:pt x="29738" y="78101"/>
                      <a:pt x="15788" y="64152"/>
                      <a:pt x="15788" y="46945"/>
                    </a:cubicBezTo>
                    <a:cubicBezTo>
                      <a:pt x="15788" y="29738"/>
                      <a:pt x="29738" y="15789"/>
                      <a:pt x="46945" y="15789"/>
                    </a:cubicBezTo>
                    <a:cubicBezTo>
                      <a:pt x="64152" y="15789"/>
                      <a:pt x="78101" y="29738"/>
                      <a:pt x="78101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542F2F39-E97E-4334-9844-C7DD3CB545BF}"/>
                  </a:ext>
                </a:extLst>
              </p:cNvPr>
              <p:cNvSpPr/>
              <p:nvPr/>
            </p:nvSpPr>
            <p:spPr>
              <a:xfrm>
                <a:off x="8633604" y="1630227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7206" y="42697"/>
                      <a:pt x="24287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98325D6E-2748-4ECF-8B83-F689E2D7C0C9}"/>
                  </a:ext>
                </a:extLst>
              </p:cNvPr>
              <p:cNvSpPr/>
              <p:nvPr/>
            </p:nvSpPr>
            <p:spPr>
              <a:xfrm>
                <a:off x="7953832" y="1039675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4200" y="38448"/>
                      <a:pt x="38448" y="32783"/>
                      <a:pt x="38448" y="27119"/>
                    </a:cubicBezTo>
                    <a:cubicBezTo>
                      <a:pt x="38448" y="20038"/>
                      <a:pt x="32783" y="15789"/>
                      <a:pt x="27119" y="15789"/>
                    </a:cubicBezTo>
                    <a:cubicBezTo>
                      <a:pt x="20038" y="15789"/>
                      <a:pt x="15789" y="21454"/>
                      <a:pt x="15789" y="27119"/>
                    </a:cubicBezTo>
                    <a:cubicBezTo>
                      <a:pt x="15789" y="34199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38EFB0A-CC0D-4557-A71B-4D85E2F597DF}"/>
                  </a:ext>
                </a:extLst>
              </p:cNvPr>
              <p:cNvSpPr/>
              <p:nvPr/>
            </p:nvSpPr>
            <p:spPr>
              <a:xfrm>
                <a:off x="8470742" y="87964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7206" y="42697"/>
                      <a:pt x="24287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E6AD080D-1141-4B17-878F-18DD16BE373C}"/>
                  </a:ext>
                </a:extLst>
              </p:cNvPr>
              <p:cNvSpPr/>
              <p:nvPr/>
            </p:nvSpPr>
            <p:spPr>
              <a:xfrm>
                <a:off x="8299383" y="115721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7" y="42697"/>
                      <a:pt x="49777" y="32783"/>
                    </a:cubicBezTo>
                    <a:cubicBezTo>
                      <a:pt x="49777" y="24286"/>
                      <a:pt x="42696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EA6DA9C4-0147-4D8D-9DE2-009CF05F2C93}"/>
                  </a:ext>
                </a:extLst>
              </p:cNvPr>
              <p:cNvSpPr/>
              <p:nvPr/>
            </p:nvSpPr>
            <p:spPr>
              <a:xfrm>
                <a:off x="7527559" y="1696788"/>
                <a:ext cx="42486" cy="42486"/>
              </a:xfrm>
              <a:custGeom>
                <a:avLst/>
                <a:gdLst>
                  <a:gd name="connsiteX0" fmla="*/ 32783 w 42485"/>
                  <a:gd name="connsiteY0" fmla="*/ 24286 h 42485"/>
                  <a:gd name="connsiteX1" fmla="*/ 24286 w 42485"/>
                  <a:gd name="connsiteY1" fmla="*/ 32783 h 42485"/>
                  <a:gd name="connsiteX2" fmla="*/ 15789 w 42485"/>
                  <a:gd name="connsiteY2" fmla="*/ 24286 h 42485"/>
                  <a:gd name="connsiteX3" fmla="*/ 24286 w 42485"/>
                  <a:gd name="connsiteY3" fmla="*/ 15789 h 42485"/>
                  <a:gd name="connsiteX4" fmla="*/ 32783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24286"/>
                    </a:moveTo>
                    <a:cubicBezTo>
                      <a:pt x="32783" y="28979"/>
                      <a:pt x="28979" y="32783"/>
                      <a:pt x="24286" y="32783"/>
                    </a:cubicBezTo>
                    <a:cubicBezTo>
                      <a:pt x="19593" y="32783"/>
                      <a:pt x="15789" y="28979"/>
                      <a:pt x="15789" y="24286"/>
                    </a:cubicBezTo>
                    <a:cubicBezTo>
                      <a:pt x="15789" y="19593"/>
                      <a:pt x="19593" y="15789"/>
                      <a:pt x="24286" y="15789"/>
                    </a:cubicBezTo>
                    <a:cubicBezTo>
                      <a:pt x="28979" y="15789"/>
                      <a:pt x="32783" y="19593"/>
                      <a:pt x="32783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3398BD9A-E113-49C9-BD4C-FEFDEE2A5DEF}"/>
                  </a:ext>
                </a:extLst>
              </p:cNvPr>
              <p:cNvSpPr/>
              <p:nvPr/>
            </p:nvSpPr>
            <p:spPr>
              <a:xfrm>
                <a:off x="9847280" y="5526168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B3D43372-CBFA-46CE-851D-A2B6489C3B91}"/>
                  </a:ext>
                </a:extLst>
              </p:cNvPr>
              <p:cNvSpPr/>
              <p:nvPr/>
            </p:nvSpPr>
            <p:spPr>
              <a:xfrm>
                <a:off x="9226988" y="5316571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8"/>
                      <a:pt x="28534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18622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177C6424-117D-4A9D-9D21-2C5A9F2D6D2D}"/>
                  </a:ext>
                </a:extLst>
              </p:cNvPr>
              <p:cNvSpPr/>
              <p:nvPr/>
            </p:nvSpPr>
            <p:spPr>
              <a:xfrm>
                <a:off x="9192999" y="5157958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7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9951"/>
                      <a:pt x="18622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EBBBF903-49C6-41AF-BF81-190647C3965E}"/>
                  </a:ext>
                </a:extLst>
              </p:cNvPr>
              <p:cNvSpPr/>
              <p:nvPr/>
            </p:nvSpPr>
            <p:spPr>
              <a:xfrm>
                <a:off x="9647597" y="5459607"/>
                <a:ext cx="42486" cy="42486"/>
              </a:xfrm>
              <a:custGeom>
                <a:avLst/>
                <a:gdLst>
                  <a:gd name="connsiteX0" fmla="*/ 32783 w 42485"/>
                  <a:gd name="connsiteY0" fmla="*/ 24286 h 42485"/>
                  <a:gd name="connsiteX1" fmla="*/ 24286 w 42485"/>
                  <a:gd name="connsiteY1" fmla="*/ 32783 h 42485"/>
                  <a:gd name="connsiteX2" fmla="*/ 15789 w 42485"/>
                  <a:gd name="connsiteY2" fmla="*/ 24286 h 42485"/>
                  <a:gd name="connsiteX3" fmla="*/ 24286 w 42485"/>
                  <a:gd name="connsiteY3" fmla="*/ 15789 h 42485"/>
                  <a:gd name="connsiteX4" fmla="*/ 32783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24286"/>
                    </a:moveTo>
                    <a:cubicBezTo>
                      <a:pt x="32783" y="28979"/>
                      <a:pt x="28979" y="32783"/>
                      <a:pt x="24286" y="32783"/>
                    </a:cubicBezTo>
                    <a:cubicBezTo>
                      <a:pt x="19593" y="32783"/>
                      <a:pt x="15789" y="28979"/>
                      <a:pt x="15789" y="24286"/>
                    </a:cubicBezTo>
                    <a:cubicBezTo>
                      <a:pt x="15789" y="19594"/>
                      <a:pt x="19593" y="15789"/>
                      <a:pt x="24286" y="15789"/>
                    </a:cubicBezTo>
                    <a:cubicBezTo>
                      <a:pt x="28979" y="15789"/>
                      <a:pt x="32783" y="19593"/>
                      <a:pt x="32783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71210B01-C49C-4C06-8821-B7D55CBC1BD7}"/>
                  </a:ext>
                </a:extLst>
              </p:cNvPr>
              <p:cNvSpPr/>
              <p:nvPr/>
            </p:nvSpPr>
            <p:spPr>
              <a:xfrm>
                <a:off x="10299045" y="512821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7"/>
                      <a:pt x="28534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0082226F-15D4-4845-B03E-DFA0B309B5FF}"/>
                  </a:ext>
                </a:extLst>
              </p:cNvPr>
              <p:cNvSpPr/>
              <p:nvPr/>
            </p:nvSpPr>
            <p:spPr>
              <a:xfrm>
                <a:off x="10001645" y="5718769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8"/>
                      <a:pt x="28534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2C1F8F18-A536-4E31-A686-F82B2B0ABC22}"/>
                  </a:ext>
                </a:extLst>
              </p:cNvPr>
              <p:cNvSpPr/>
              <p:nvPr/>
            </p:nvSpPr>
            <p:spPr>
              <a:xfrm>
                <a:off x="10253727" y="5543162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8"/>
                      <a:pt x="28534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7205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729D7D69-0C5B-4521-B0D7-4761246D5B4F}"/>
                  </a:ext>
                </a:extLst>
              </p:cNvPr>
              <p:cNvSpPr/>
              <p:nvPr/>
            </p:nvSpPr>
            <p:spPr>
              <a:xfrm>
                <a:off x="10001645" y="5275502"/>
                <a:ext cx="56648" cy="56648"/>
              </a:xfrm>
              <a:custGeom>
                <a:avLst/>
                <a:gdLst>
                  <a:gd name="connsiteX0" fmla="*/ 28534 w 56647"/>
                  <a:gd name="connsiteY0" fmla="*/ 41280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0"/>
                    </a:moveTo>
                    <a:cubicBezTo>
                      <a:pt x="35615" y="41280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0"/>
                      <a:pt x="28534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FC4A94BE-BFE7-4E35-A170-18C1DF4175D9}"/>
                  </a:ext>
                </a:extLst>
              </p:cNvPr>
              <p:cNvSpPr/>
              <p:nvPr/>
            </p:nvSpPr>
            <p:spPr>
              <a:xfrm>
                <a:off x="9328954" y="5081484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D74B442C-93F4-4784-9635-BFD0E6BC924E}"/>
                  </a:ext>
                </a:extLst>
              </p:cNvPr>
              <p:cNvSpPr/>
              <p:nvPr/>
            </p:nvSpPr>
            <p:spPr>
              <a:xfrm>
                <a:off x="9496065" y="4904460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799C1A40-42C9-4BFB-BD73-23346C8D46BE}"/>
                  </a:ext>
                </a:extLst>
              </p:cNvPr>
              <p:cNvSpPr/>
              <p:nvPr/>
            </p:nvSpPr>
            <p:spPr>
              <a:xfrm>
                <a:off x="9474822" y="5527584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68F7B0E3-A79B-4BB2-A545-07317B7BA427}"/>
                  </a:ext>
                </a:extLst>
              </p:cNvPr>
              <p:cNvSpPr/>
              <p:nvPr/>
            </p:nvSpPr>
            <p:spPr>
              <a:xfrm>
                <a:off x="9504562" y="5329317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8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7" y="27119"/>
                      <a:pt x="27118" y="24286"/>
                      <a:pt x="27118" y="21454"/>
                    </a:cubicBezTo>
                    <a:cubicBezTo>
                      <a:pt x="27118" y="18622"/>
                      <a:pt x="24287" y="15789"/>
                      <a:pt x="21454" y="15789"/>
                    </a:cubicBezTo>
                    <a:cubicBezTo>
                      <a:pt x="18622" y="15789"/>
                      <a:pt x="15789" y="18622"/>
                      <a:pt x="15789" y="21454"/>
                    </a:cubicBezTo>
                    <a:cubicBezTo>
                      <a:pt x="15789" y="24286"/>
                      <a:pt x="18622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0A898074-DF54-4D49-BD02-046915E747F1}"/>
                  </a:ext>
                </a:extLst>
              </p:cNvPr>
              <p:cNvSpPr/>
              <p:nvPr/>
            </p:nvSpPr>
            <p:spPr>
              <a:xfrm>
                <a:off x="9263809" y="5503509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F7CCDE29-C528-40FE-BFEF-79980B5C5FFF}"/>
                  </a:ext>
                </a:extLst>
              </p:cNvPr>
              <p:cNvSpPr/>
              <p:nvPr/>
            </p:nvSpPr>
            <p:spPr>
              <a:xfrm>
                <a:off x="9661759" y="5054576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51864622-5DE7-4ABB-9E99-F5CF1EEB105B}"/>
                  </a:ext>
                </a:extLst>
              </p:cNvPr>
              <p:cNvSpPr/>
              <p:nvPr/>
            </p:nvSpPr>
            <p:spPr>
              <a:xfrm>
                <a:off x="9874188" y="5186282"/>
                <a:ext cx="56648" cy="56648"/>
              </a:xfrm>
              <a:custGeom>
                <a:avLst/>
                <a:gdLst>
                  <a:gd name="connsiteX0" fmla="*/ 28534 w 56647"/>
                  <a:gd name="connsiteY0" fmla="*/ 41280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0"/>
                    </a:moveTo>
                    <a:cubicBezTo>
                      <a:pt x="35615" y="41280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0"/>
                      <a:pt x="28534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6460A1DE-9FA5-4A64-8673-FF2DF88CA6EA}"/>
                  </a:ext>
                </a:extLst>
              </p:cNvPr>
              <p:cNvSpPr/>
              <p:nvPr/>
            </p:nvSpPr>
            <p:spPr>
              <a:xfrm>
                <a:off x="9457827" y="4648130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7205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DBCA5916-86D2-4A7B-A626-CBA404BC6CA4}"/>
                  </a:ext>
                </a:extLst>
              </p:cNvPr>
              <p:cNvSpPr/>
              <p:nvPr/>
            </p:nvSpPr>
            <p:spPr>
              <a:xfrm>
                <a:off x="9285052" y="5533249"/>
                <a:ext cx="70810" cy="70810"/>
              </a:xfrm>
              <a:custGeom>
                <a:avLst/>
                <a:gdLst>
                  <a:gd name="connsiteX0" fmla="*/ 38449 w 70809"/>
                  <a:gd name="connsiteY0" fmla="*/ 61107 h 70809"/>
                  <a:gd name="connsiteX1" fmla="*/ 61107 w 70809"/>
                  <a:gd name="connsiteY1" fmla="*/ 38448 h 70809"/>
                  <a:gd name="connsiteX2" fmla="*/ 38449 w 70809"/>
                  <a:gd name="connsiteY2" fmla="*/ 15789 h 70809"/>
                  <a:gd name="connsiteX3" fmla="*/ 15789 w 70809"/>
                  <a:gd name="connsiteY3" fmla="*/ 38448 h 70809"/>
                  <a:gd name="connsiteX4" fmla="*/ 38449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9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9" y="15789"/>
                    </a:cubicBezTo>
                    <a:cubicBezTo>
                      <a:pt x="25703" y="15789"/>
                      <a:pt x="15789" y="25702"/>
                      <a:pt x="15789" y="38448"/>
                    </a:cubicBezTo>
                    <a:cubicBezTo>
                      <a:pt x="15789" y="51194"/>
                      <a:pt x="25703" y="61107"/>
                      <a:pt x="38449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4DCC1D02-EA75-4CC1-9FE7-4938E71F411A}"/>
                  </a:ext>
                </a:extLst>
              </p:cNvPr>
              <p:cNvSpPr/>
              <p:nvPr/>
            </p:nvSpPr>
            <p:spPr>
              <a:xfrm>
                <a:off x="9959160" y="5536081"/>
                <a:ext cx="127457" cy="127457"/>
              </a:xfrm>
              <a:custGeom>
                <a:avLst/>
                <a:gdLst>
                  <a:gd name="connsiteX0" fmla="*/ 65356 w 127457"/>
                  <a:gd name="connsiteY0" fmla="*/ 114922 h 127457"/>
                  <a:gd name="connsiteX1" fmla="*/ 114922 w 127457"/>
                  <a:gd name="connsiteY1" fmla="*/ 65356 h 127457"/>
                  <a:gd name="connsiteX2" fmla="*/ 65356 w 127457"/>
                  <a:gd name="connsiteY2" fmla="*/ 15789 h 127457"/>
                  <a:gd name="connsiteX3" fmla="*/ 15789 w 127457"/>
                  <a:gd name="connsiteY3" fmla="*/ 65356 h 127457"/>
                  <a:gd name="connsiteX4" fmla="*/ 65356 w 127457"/>
                  <a:gd name="connsiteY4" fmla="*/ 114922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57" h="127457">
                    <a:moveTo>
                      <a:pt x="65356" y="114922"/>
                    </a:moveTo>
                    <a:cubicBezTo>
                      <a:pt x="92263" y="114922"/>
                      <a:pt x="114922" y="92263"/>
                      <a:pt x="114922" y="65356"/>
                    </a:cubicBezTo>
                    <a:cubicBezTo>
                      <a:pt x="114922" y="38448"/>
                      <a:pt x="92263" y="15789"/>
                      <a:pt x="65356" y="15789"/>
                    </a:cubicBezTo>
                    <a:cubicBezTo>
                      <a:pt x="38448" y="15789"/>
                      <a:pt x="15789" y="38448"/>
                      <a:pt x="15789" y="65356"/>
                    </a:cubicBezTo>
                    <a:cubicBezTo>
                      <a:pt x="15789" y="92263"/>
                      <a:pt x="38448" y="114922"/>
                      <a:pt x="65356" y="11492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967D1EDB-F238-43F9-9E9C-D6D0A5F120C9}"/>
                  </a:ext>
                </a:extLst>
              </p:cNvPr>
              <p:cNvSpPr/>
              <p:nvPr/>
            </p:nvSpPr>
            <p:spPr>
              <a:xfrm>
                <a:off x="9772222" y="4714690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7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3"/>
                      <a:pt x="51194" y="15789"/>
                      <a:pt x="38448" y="15789"/>
                    </a:cubicBezTo>
                    <a:cubicBezTo>
                      <a:pt x="25703" y="15789"/>
                      <a:pt x="15789" y="25703"/>
                      <a:pt x="15789" y="38448"/>
                    </a:cubicBezTo>
                    <a:cubicBezTo>
                      <a:pt x="15789" y="51194"/>
                      <a:pt x="25703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D33D521C-1E85-4637-952C-F3E270187373}"/>
                  </a:ext>
                </a:extLst>
              </p:cNvPr>
              <p:cNvSpPr/>
              <p:nvPr/>
            </p:nvSpPr>
            <p:spPr>
              <a:xfrm>
                <a:off x="10123437" y="504607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9CD12075-3BCA-43DE-8ABE-4CBE15F48103}"/>
                  </a:ext>
                </a:extLst>
              </p:cNvPr>
              <p:cNvSpPr/>
              <p:nvPr/>
            </p:nvSpPr>
            <p:spPr>
              <a:xfrm>
                <a:off x="9426671" y="547376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A0B23FF9-C6DE-4B1B-8B6B-A0755A4B617D}"/>
                  </a:ext>
                </a:extLst>
              </p:cNvPr>
              <p:cNvSpPr/>
              <p:nvPr/>
            </p:nvSpPr>
            <p:spPr>
              <a:xfrm>
                <a:off x="9401180" y="516503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250144BD-9399-4773-8BD5-742E6E41D1FA}"/>
                  </a:ext>
                </a:extLst>
              </p:cNvPr>
              <p:cNvSpPr/>
              <p:nvPr/>
            </p:nvSpPr>
            <p:spPr>
              <a:xfrm>
                <a:off x="9214242" y="521602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3A63E1BC-10D4-4EEB-BAD7-2F9F225E6DED}"/>
                  </a:ext>
                </a:extLst>
              </p:cNvPr>
              <p:cNvSpPr/>
              <p:nvPr/>
            </p:nvSpPr>
            <p:spPr>
              <a:xfrm>
                <a:off x="10250895" y="5623885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A115A667-E7A9-46BA-88B9-D2D8CF2D3EFF}"/>
                  </a:ext>
                </a:extLst>
              </p:cNvPr>
              <p:cNvSpPr/>
              <p:nvPr/>
            </p:nvSpPr>
            <p:spPr>
              <a:xfrm>
                <a:off x="10216906" y="520186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0CA18155-8734-429B-956A-D326BD0354A6}"/>
                  </a:ext>
                </a:extLst>
              </p:cNvPr>
              <p:cNvSpPr/>
              <p:nvPr/>
            </p:nvSpPr>
            <p:spPr>
              <a:xfrm>
                <a:off x="10296213" y="5363306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7"/>
                      <a:pt x="28534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5E87FCF0-C93E-4872-8CEA-8649E30AD611}"/>
                  </a:ext>
                </a:extLst>
              </p:cNvPr>
              <p:cNvSpPr/>
              <p:nvPr/>
            </p:nvSpPr>
            <p:spPr>
              <a:xfrm>
                <a:off x="10072455" y="574284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7"/>
                      <a:pt x="28534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71060AA4-800F-4AD2-88FC-82323EADC19A}"/>
                  </a:ext>
                </a:extLst>
              </p:cNvPr>
              <p:cNvSpPr/>
              <p:nvPr/>
            </p:nvSpPr>
            <p:spPr>
              <a:xfrm>
                <a:off x="10123437" y="556723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6" name="Freeform: Shape 2135">
                <a:extLst>
                  <a:ext uri="{FF2B5EF4-FFF2-40B4-BE49-F238E27FC236}">
                    <a16:creationId xmlns:a16="http://schemas.microsoft.com/office/drawing/2014/main" id="{D6738847-A9FE-4F7E-8695-7B0E9356989A}"/>
                  </a:ext>
                </a:extLst>
              </p:cNvPr>
              <p:cNvSpPr/>
              <p:nvPr/>
            </p:nvSpPr>
            <p:spPr>
              <a:xfrm>
                <a:off x="10063957" y="4700528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7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7" name="Freeform: Shape 2136">
                <a:extLst>
                  <a:ext uri="{FF2B5EF4-FFF2-40B4-BE49-F238E27FC236}">
                    <a16:creationId xmlns:a16="http://schemas.microsoft.com/office/drawing/2014/main" id="{26BA2F92-DE3F-429E-924B-6A4E7ACB9A05}"/>
                  </a:ext>
                </a:extLst>
              </p:cNvPr>
              <p:cNvSpPr/>
              <p:nvPr/>
            </p:nvSpPr>
            <p:spPr>
              <a:xfrm>
                <a:off x="10253727" y="5040414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8"/>
                      <a:pt x="28534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8" name="Freeform: Shape 2137">
                <a:extLst>
                  <a:ext uri="{FF2B5EF4-FFF2-40B4-BE49-F238E27FC236}">
                    <a16:creationId xmlns:a16="http://schemas.microsoft.com/office/drawing/2014/main" id="{A51E2E6F-B004-43D5-9741-527393266929}"/>
                  </a:ext>
                </a:extLst>
              </p:cNvPr>
              <p:cNvSpPr/>
              <p:nvPr/>
            </p:nvSpPr>
            <p:spPr>
              <a:xfrm>
                <a:off x="10367022" y="5238681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8"/>
                      <a:pt x="28534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9" name="Freeform: Shape 2138">
                <a:extLst>
                  <a:ext uri="{FF2B5EF4-FFF2-40B4-BE49-F238E27FC236}">
                    <a16:creationId xmlns:a16="http://schemas.microsoft.com/office/drawing/2014/main" id="{687F1A6D-2C4E-46CB-B49C-35073E0D2ED4}"/>
                  </a:ext>
                </a:extLst>
              </p:cNvPr>
              <p:cNvSpPr/>
              <p:nvPr/>
            </p:nvSpPr>
            <p:spPr>
              <a:xfrm>
                <a:off x="10364190" y="543411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0" name="Freeform: Shape 2139">
                <a:extLst>
                  <a:ext uri="{FF2B5EF4-FFF2-40B4-BE49-F238E27FC236}">
                    <a16:creationId xmlns:a16="http://schemas.microsoft.com/office/drawing/2014/main" id="{8FDB6C4F-BA41-4201-8887-EB14EEEFAADC}"/>
                  </a:ext>
                </a:extLst>
              </p:cNvPr>
              <p:cNvSpPr/>
              <p:nvPr/>
            </p:nvSpPr>
            <p:spPr>
              <a:xfrm>
                <a:off x="9268057" y="5057409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7" y="15789"/>
                    </a:cubicBezTo>
                    <a:cubicBezTo>
                      <a:pt x="20038" y="15789"/>
                      <a:pt x="15789" y="20037"/>
                      <a:pt x="15789" y="24286"/>
                    </a:cubicBezTo>
                    <a:cubicBezTo>
                      <a:pt x="15789" y="28535"/>
                      <a:pt x="20038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1" name="Freeform: Shape 2140">
                <a:extLst>
                  <a:ext uri="{FF2B5EF4-FFF2-40B4-BE49-F238E27FC236}">
                    <a16:creationId xmlns:a16="http://schemas.microsoft.com/office/drawing/2014/main" id="{D5563AA8-ECBB-4195-8906-ABC6746C1F9D}"/>
                  </a:ext>
                </a:extLst>
              </p:cNvPr>
              <p:cNvSpPr/>
              <p:nvPr/>
            </p:nvSpPr>
            <p:spPr>
              <a:xfrm>
                <a:off x="9463493" y="4887466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7"/>
                      <a:pt x="28534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2" name="Freeform: Shape 2141">
                <a:extLst>
                  <a:ext uri="{FF2B5EF4-FFF2-40B4-BE49-F238E27FC236}">
                    <a16:creationId xmlns:a16="http://schemas.microsoft.com/office/drawing/2014/main" id="{D4117BD1-FDCF-403D-A378-2967DCC17D63}"/>
                  </a:ext>
                </a:extLst>
              </p:cNvPr>
              <p:cNvSpPr/>
              <p:nvPr/>
            </p:nvSpPr>
            <p:spPr>
              <a:xfrm>
                <a:off x="9579620" y="4808159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7" y="15789"/>
                    </a:cubicBezTo>
                    <a:cubicBezTo>
                      <a:pt x="20038" y="15789"/>
                      <a:pt x="15789" y="20037"/>
                      <a:pt x="15789" y="24286"/>
                    </a:cubicBezTo>
                    <a:cubicBezTo>
                      <a:pt x="15789" y="29951"/>
                      <a:pt x="20038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3" name="Freeform: Shape 2142">
                <a:extLst>
                  <a:ext uri="{FF2B5EF4-FFF2-40B4-BE49-F238E27FC236}">
                    <a16:creationId xmlns:a16="http://schemas.microsoft.com/office/drawing/2014/main" id="{B95A17B8-2C6B-4410-8969-B8B6C7A4514F}"/>
                  </a:ext>
                </a:extLst>
              </p:cNvPr>
              <p:cNvSpPr/>
              <p:nvPr/>
            </p:nvSpPr>
            <p:spPr>
              <a:xfrm>
                <a:off x="9607943" y="5315155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7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4" name="Freeform: Shape 2143">
                <a:extLst>
                  <a:ext uri="{FF2B5EF4-FFF2-40B4-BE49-F238E27FC236}">
                    <a16:creationId xmlns:a16="http://schemas.microsoft.com/office/drawing/2014/main" id="{0143D6C8-0DB0-43E4-869E-35B15607D2E6}"/>
                  </a:ext>
                </a:extLst>
              </p:cNvPr>
              <p:cNvSpPr/>
              <p:nvPr/>
            </p:nvSpPr>
            <p:spPr>
              <a:xfrm>
                <a:off x="9758060" y="5046079"/>
                <a:ext cx="42486" cy="42486"/>
              </a:xfrm>
              <a:custGeom>
                <a:avLst/>
                <a:gdLst>
                  <a:gd name="connsiteX0" fmla="*/ 32784 w 42485"/>
                  <a:gd name="connsiteY0" fmla="*/ 24286 h 42485"/>
                  <a:gd name="connsiteX1" fmla="*/ 24287 w 42485"/>
                  <a:gd name="connsiteY1" fmla="*/ 32783 h 42485"/>
                  <a:gd name="connsiteX2" fmla="*/ 15790 w 42485"/>
                  <a:gd name="connsiteY2" fmla="*/ 24286 h 42485"/>
                  <a:gd name="connsiteX3" fmla="*/ 24287 w 42485"/>
                  <a:gd name="connsiteY3" fmla="*/ 15789 h 42485"/>
                  <a:gd name="connsiteX4" fmla="*/ 32784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4" y="24286"/>
                    </a:moveTo>
                    <a:cubicBezTo>
                      <a:pt x="32784" y="28979"/>
                      <a:pt x="28980" y="32783"/>
                      <a:pt x="24287" y="32783"/>
                    </a:cubicBezTo>
                    <a:cubicBezTo>
                      <a:pt x="19594" y="32783"/>
                      <a:pt x="15790" y="28979"/>
                      <a:pt x="15790" y="24286"/>
                    </a:cubicBezTo>
                    <a:cubicBezTo>
                      <a:pt x="15790" y="19593"/>
                      <a:pt x="19594" y="15789"/>
                      <a:pt x="24287" y="15789"/>
                    </a:cubicBezTo>
                    <a:cubicBezTo>
                      <a:pt x="28980" y="15789"/>
                      <a:pt x="32784" y="19593"/>
                      <a:pt x="32784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5" name="Freeform: Shape 2144">
                <a:extLst>
                  <a:ext uri="{FF2B5EF4-FFF2-40B4-BE49-F238E27FC236}">
                    <a16:creationId xmlns:a16="http://schemas.microsoft.com/office/drawing/2014/main" id="{417A4FF7-697A-4A2B-8FD6-AE8E9E29D6F1}"/>
                  </a:ext>
                </a:extLst>
              </p:cNvPr>
              <p:cNvSpPr/>
              <p:nvPr/>
            </p:nvSpPr>
            <p:spPr>
              <a:xfrm>
                <a:off x="9412509" y="5309490"/>
                <a:ext cx="42486" cy="42486"/>
              </a:xfrm>
              <a:custGeom>
                <a:avLst/>
                <a:gdLst>
                  <a:gd name="connsiteX0" fmla="*/ 32783 w 42485"/>
                  <a:gd name="connsiteY0" fmla="*/ 24286 h 42485"/>
                  <a:gd name="connsiteX1" fmla="*/ 24287 w 42485"/>
                  <a:gd name="connsiteY1" fmla="*/ 32783 h 42485"/>
                  <a:gd name="connsiteX2" fmla="*/ 15790 w 42485"/>
                  <a:gd name="connsiteY2" fmla="*/ 24286 h 42485"/>
                  <a:gd name="connsiteX3" fmla="*/ 24287 w 42485"/>
                  <a:gd name="connsiteY3" fmla="*/ 15789 h 42485"/>
                  <a:gd name="connsiteX4" fmla="*/ 32783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24286"/>
                    </a:moveTo>
                    <a:cubicBezTo>
                      <a:pt x="32783" y="28979"/>
                      <a:pt x="28979" y="32783"/>
                      <a:pt x="24287" y="32783"/>
                    </a:cubicBezTo>
                    <a:cubicBezTo>
                      <a:pt x="19594" y="32783"/>
                      <a:pt x="15790" y="28979"/>
                      <a:pt x="15790" y="24286"/>
                    </a:cubicBezTo>
                    <a:cubicBezTo>
                      <a:pt x="15790" y="19593"/>
                      <a:pt x="19594" y="15789"/>
                      <a:pt x="24287" y="15789"/>
                    </a:cubicBezTo>
                    <a:cubicBezTo>
                      <a:pt x="28979" y="15789"/>
                      <a:pt x="32783" y="19593"/>
                      <a:pt x="32783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6" name="Freeform: Shape 2145">
                <a:extLst>
                  <a:ext uri="{FF2B5EF4-FFF2-40B4-BE49-F238E27FC236}">
                    <a16:creationId xmlns:a16="http://schemas.microsoft.com/office/drawing/2014/main" id="{3A8013AA-B403-4222-A918-62B35192FECD}"/>
                  </a:ext>
                </a:extLst>
              </p:cNvPr>
              <p:cNvSpPr/>
              <p:nvPr/>
            </p:nvSpPr>
            <p:spPr>
              <a:xfrm>
                <a:off x="9340284" y="5407207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8" y="15789"/>
                      <a:pt x="15789" y="27119"/>
                      <a:pt x="15789" y="39864"/>
                    </a:cubicBezTo>
                    <a:cubicBezTo>
                      <a:pt x="15789" y="54026"/>
                      <a:pt x="27118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7" name="Freeform: Shape 2146">
                <a:extLst>
                  <a:ext uri="{FF2B5EF4-FFF2-40B4-BE49-F238E27FC236}">
                    <a16:creationId xmlns:a16="http://schemas.microsoft.com/office/drawing/2014/main" id="{479CE92D-38EF-40FF-BEAB-E991B9D1274E}"/>
                  </a:ext>
                </a:extLst>
              </p:cNvPr>
              <p:cNvSpPr/>
              <p:nvPr/>
            </p:nvSpPr>
            <p:spPr>
              <a:xfrm>
                <a:off x="9660343" y="5271254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1" y="63939"/>
                      <a:pt x="63940" y="52610"/>
                      <a:pt x="63940" y="39864"/>
                    </a:cubicBezTo>
                    <a:cubicBezTo>
                      <a:pt x="63940" y="27118"/>
                      <a:pt x="52611" y="15789"/>
                      <a:pt x="39864" y="15789"/>
                    </a:cubicBezTo>
                    <a:cubicBezTo>
                      <a:pt x="27118" y="15789"/>
                      <a:pt x="15789" y="27118"/>
                      <a:pt x="15789" y="39864"/>
                    </a:cubicBezTo>
                    <a:cubicBezTo>
                      <a:pt x="15789" y="54026"/>
                      <a:pt x="27118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8" name="Freeform: Shape 2147">
                <a:extLst>
                  <a:ext uri="{FF2B5EF4-FFF2-40B4-BE49-F238E27FC236}">
                    <a16:creationId xmlns:a16="http://schemas.microsoft.com/office/drawing/2014/main" id="{0E0DCF98-6305-4878-8D9E-18A9713636A3}"/>
                  </a:ext>
                </a:extLst>
              </p:cNvPr>
              <p:cNvSpPr/>
              <p:nvPr/>
            </p:nvSpPr>
            <p:spPr>
              <a:xfrm>
                <a:off x="9613519" y="4863390"/>
                <a:ext cx="99133" cy="99133"/>
              </a:xfrm>
              <a:custGeom>
                <a:avLst/>
                <a:gdLst>
                  <a:gd name="connsiteX0" fmla="*/ 49867 w 99133"/>
                  <a:gd name="connsiteY0" fmla="*/ 83766 h 99133"/>
                  <a:gd name="connsiteX1" fmla="*/ 83855 w 99133"/>
                  <a:gd name="connsiteY1" fmla="*/ 49777 h 99133"/>
                  <a:gd name="connsiteX2" fmla="*/ 49867 w 99133"/>
                  <a:gd name="connsiteY2" fmla="*/ 15789 h 99133"/>
                  <a:gd name="connsiteX3" fmla="*/ 15878 w 99133"/>
                  <a:gd name="connsiteY3" fmla="*/ 49777 h 99133"/>
                  <a:gd name="connsiteX4" fmla="*/ 49867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867" y="83766"/>
                    </a:moveTo>
                    <a:cubicBezTo>
                      <a:pt x="68278" y="83766"/>
                      <a:pt x="83855" y="68188"/>
                      <a:pt x="83855" y="49777"/>
                    </a:cubicBezTo>
                    <a:cubicBezTo>
                      <a:pt x="83855" y="31367"/>
                      <a:pt x="68278" y="15789"/>
                      <a:pt x="49867" y="15789"/>
                    </a:cubicBezTo>
                    <a:cubicBezTo>
                      <a:pt x="31456" y="15789"/>
                      <a:pt x="15878" y="31367"/>
                      <a:pt x="15878" y="49777"/>
                    </a:cubicBezTo>
                    <a:cubicBezTo>
                      <a:pt x="14463" y="68188"/>
                      <a:pt x="30040" y="83766"/>
                      <a:pt x="49867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9" name="Freeform: Shape 2148">
                <a:extLst>
                  <a:ext uri="{FF2B5EF4-FFF2-40B4-BE49-F238E27FC236}">
                    <a16:creationId xmlns:a16="http://schemas.microsoft.com/office/drawing/2014/main" id="{EBC42FC4-50DA-4368-9035-25A62C226164}"/>
                  </a:ext>
                </a:extLst>
              </p:cNvPr>
              <p:cNvSpPr/>
              <p:nvPr/>
            </p:nvSpPr>
            <p:spPr>
              <a:xfrm>
                <a:off x="10119189" y="4877552"/>
                <a:ext cx="84971" cy="84971"/>
              </a:xfrm>
              <a:custGeom>
                <a:avLst/>
                <a:gdLst>
                  <a:gd name="connsiteX0" fmla="*/ 42696 w 84971"/>
                  <a:gd name="connsiteY0" fmla="*/ 69605 h 84971"/>
                  <a:gd name="connsiteX1" fmla="*/ 69604 w 84971"/>
                  <a:gd name="connsiteY1" fmla="*/ 42697 h 84971"/>
                  <a:gd name="connsiteX2" fmla="*/ 42696 w 84971"/>
                  <a:gd name="connsiteY2" fmla="*/ 15789 h 84971"/>
                  <a:gd name="connsiteX3" fmla="*/ 15789 w 84971"/>
                  <a:gd name="connsiteY3" fmla="*/ 42697 h 84971"/>
                  <a:gd name="connsiteX4" fmla="*/ 42696 w 84971"/>
                  <a:gd name="connsiteY4" fmla="*/ 6960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6" y="69605"/>
                    </a:moveTo>
                    <a:cubicBezTo>
                      <a:pt x="56858" y="69605"/>
                      <a:pt x="69604" y="58275"/>
                      <a:pt x="69604" y="42697"/>
                    </a:cubicBezTo>
                    <a:cubicBezTo>
                      <a:pt x="69604" y="28535"/>
                      <a:pt x="58275" y="15789"/>
                      <a:pt x="42696" y="15789"/>
                    </a:cubicBezTo>
                    <a:cubicBezTo>
                      <a:pt x="28534" y="15789"/>
                      <a:pt x="15789" y="27119"/>
                      <a:pt x="15789" y="42697"/>
                    </a:cubicBezTo>
                    <a:cubicBezTo>
                      <a:pt x="15789" y="58275"/>
                      <a:pt x="28534" y="69605"/>
                      <a:pt x="42696" y="696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0" name="Freeform: Shape 2149">
                <a:extLst>
                  <a:ext uri="{FF2B5EF4-FFF2-40B4-BE49-F238E27FC236}">
                    <a16:creationId xmlns:a16="http://schemas.microsoft.com/office/drawing/2014/main" id="{DEF7B703-9A9F-4F41-928F-3714905303C1}"/>
                  </a:ext>
                </a:extLst>
              </p:cNvPr>
              <p:cNvSpPr/>
              <p:nvPr/>
            </p:nvSpPr>
            <p:spPr>
              <a:xfrm>
                <a:off x="10122022" y="5302409"/>
                <a:ext cx="84971" cy="84971"/>
              </a:xfrm>
              <a:custGeom>
                <a:avLst/>
                <a:gdLst>
                  <a:gd name="connsiteX0" fmla="*/ 42696 w 84971"/>
                  <a:gd name="connsiteY0" fmla="*/ 69605 h 84971"/>
                  <a:gd name="connsiteX1" fmla="*/ 69604 w 84971"/>
                  <a:gd name="connsiteY1" fmla="*/ 42697 h 84971"/>
                  <a:gd name="connsiteX2" fmla="*/ 42696 w 84971"/>
                  <a:gd name="connsiteY2" fmla="*/ 15789 h 84971"/>
                  <a:gd name="connsiteX3" fmla="*/ 15789 w 84971"/>
                  <a:gd name="connsiteY3" fmla="*/ 42697 h 84971"/>
                  <a:gd name="connsiteX4" fmla="*/ 42696 w 84971"/>
                  <a:gd name="connsiteY4" fmla="*/ 6960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6" y="69605"/>
                    </a:moveTo>
                    <a:cubicBezTo>
                      <a:pt x="56858" y="69605"/>
                      <a:pt x="69604" y="58275"/>
                      <a:pt x="69604" y="42697"/>
                    </a:cubicBezTo>
                    <a:cubicBezTo>
                      <a:pt x="69604" y="28535"/>
                      <a:pt x="58275" y="15789"/>
                      <a:pt x="42696" y="15789"/>
                    </a:cubicBezTo>
                    <a:cubicBezTo>
                      <a:pt x="28534" y="15789"/>
                      <a:pt x="15789" y="27119"/>
                      <a:pt x="15789" y="42697"/>
                    </a:cubicBezTo>
                    <a:cubicBezTo>
                      <a:pt x="15789" y="58275"/>
                      <a:pt x="28534" y="69605"/>
                      <a:pt x="42696" y="696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1" name="Freeform: Shape 2150">
                <a:extLst>
                  <a:ext uri="{FF2B5EF4-FFF2-40B4-BE49-F238E27FC236}">
                    <a16:creationId xmlns:a16="http://schemas.microsoft.com/office/drawing/2014/main" id="{F407F144-DF61-4C6B-A682-16950611D53B}"/>
                  </a:ext>
                </a:extLst>
              </p:cNvPr>
              <p:cNvSpPr/>
              <p:nvPr/>
            </p:nvSpPr>
            <p:spPr>
              <a:xfrm>
                <a:off x="10188365" y="5489347"/>
                <a:ext cx="56648" cy="56648"/>
              </a:xfrm>
              <a:custGeom>
                <a:avLst/>
                <a:gdLst>
                  <a:gd name="connsiteX0" fmla="*/ 28752 w 56647"/>
                  <a:gd name="connsiteY0" fmla="*/ 41280 h 56647"/>
                  <a:gd name="connsiteX1" fmla="*/ 41498 w 56647"/>
                  <a:gd name="connsiteY1" fmla="*/ 28535 h 56647"/>
                  <a:gd name="connsiteX2" fmla="*/ 28752 w 56647"/>
                  <a:gd name="connsiteY2" fmla="*/ 15789 h 56647"/>
                  <a:gd name="connsiteX3" fmla="*/ 16006 w 56647"/>
                  <a:gd name="connsiteY3" fmla="*/ 28535 h 56647"/>
                  <a:gd name="connsiteX4" fmla="*/ 28752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752" y="41280"/>
                    </a:moveTo>
                    <a:cubicBezTo>
                      <a:pt x="35833" y="41280"/>
                      <a:pt x="41498" y="35616"/>
                      <a:pt x="41498" y="28535"/>
                    </a:cubicBezTo>
                    <a:cubicBezTo>
                      <a:pt x="41498" y="21454"/>
                      <a:pt x="35833" y="15789"/>
                      <a:pt x="28752" y="15789"/>
                    </a:cubicBezTo>
                    <a:cubicBezTo>
                      <a:pt x="21671" y="15789"/>
                      <a:pt x="16006" y="21454"/>
                      <a:pt x="16006" y="28535"/>
                    </a:cubicBezTo>
                    <a:cubicBezTo>
                      <a:pt x="14590" y="35616"/>
                      <a:pt x="20255" y="41280"/>
                      <a:pt x="28752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2" name="Freeform: Shape 2151">
                <a:extLst>
                  <a:ext uri="{FF2B5EF4-FFF2-40B4-BE49-F238E27FC236}">
                    <a16:creationId xmlns:a16="http://schemas.microsoft.com/office/drawing/2014/main" id="{484F2820-414B-4F45-97F9-608A7F9C1550}"/>
                  </a:ext>
                </a:extLst>
              </p:cNvPr>
              <p:cNvSpPr/>
              <p:nvPr/>
            </p:nvSpPr>
            <p:spPr>
              <a:xfrm>
                <a:off x="10320288" y="5238681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3" name="Freeform: Shape 2152">
                <a:extLst>
                  <a:ext uri="{FF2B5EF4-FFF2-40B4-BE49-F238E27FC236}">
                    <a16:creationId xmlns:a16="http://schemas.microsoft.com/office/drawing/2014/main" id="{610FBE2D-117D-4A9F-9A12-296007AD8D09}"/>
                  </a:ext>
                </a:extLst>
              </p:cNvPr>
              <p:cNvSpPr/>
              <p:nvPr/>
            </p:nvSpPr>
            <p:spPr>
              <a:xfrm>
                <a:off x="9408261" y="4978102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4" name="Freeform: Shape 2153">
                <a:extLst>
                  <a:ext uri="{FF2B5EF4-FFF2-40B4-BE49-F238E27FC236}">
                    <a16:creationId xmlns:a16="http://schemas.microsoft.com/office/drawing/2014/main" id="{4E9A0FBC-D9B6-45FA-A5E1-0460ACAEA583}"/>
                  </a:ext>
                </a:extLst>
              </p:cNvPr>
              <p:cNvSpPr/>
              <p:nvPr/>
            </p:nvSpPr>
            <p:spPr>
              <a:xfrm>
                <a:off x="9246815" y="5380300"/>
                <a:ext cx="56648" cy="56648"/>
              </a:xfrm>
              <a:custGeom>
                <a:avLst/>
                <a:gdLst>
                  <a:gd name="connsiteX0" fmla="*/ 28535 w 56647"/>
                  <a:gd name="connsiteY0" fmla="*/ 41281 h 56647"/>
                  <a:gd name="connsiteX1" fmla="*/ 41281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1"/>
                    </a:moveTo>
                    <a:cubicBezTo>
                      <a:pt x="35616" y="41281"/>
                      <a:pt x="41281" y="35616"/>
                      <a:pt x="41281" y="28535"/>
                    </a:cubicBezTo>
                    <a:cubicBezTo>
                      <a:pt x="41281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1"/>
                      <a:pt x="28535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5" name="Freeform: Shape 2154">
                <a:extLst>
                  <a:ext uri="{FF2B5EF4-FFF2-40B4-BE49-F238E27FC236}">
                    <a16:creationId xmlns:a16="http://schemas.microsoft.com/office/drawing/2014/main" id="{D6E67EF0-69A2-4CBE-BD91-5F28D3F73E19}"/>
                  </a:ext>
                </a:extLst>
              </p:cNvPr>
              <p:cNvSpPr/>
              <p:nvPr/>
            </p:nvSpPr>
            <p:spPr>
              <a:xfrm>
                <a:off x="9504562" y="5091397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4199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6" name="Freeform: Shape 2155">
                <a:extLst>
                  <a:ext uri="{FF2B5EF4-FFF2-40B4-BE49-F238E27FC236}">
                    <a16:creationId xmlns:a16="http://schemas.microsoft.com/office/drawing/2014/main" id="{5AF14E20-8673-48DD-BC12-8D0A8E5C25B6}"/>
                  </a:ext>
                </a:extLst>
              </p:cNvPr>
              <p:cNvSpPr/>
              <p:nvPr/>
            </p:nvSpPr>
            <p:spPr>
              <a:xfrm>
                <a:off x="9943581" y="5077235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7" name="Freeform: Shape 2156">
                <a:extLst>
                  <a:ext uri="{FF2B5EF4-FFF2-40B4-BE49-F238E27FC236}">
                    <a16:creationId xmlns:a16="http://schemas.microsoft.com/office/drawing/2014/main" id="{93494EB1-A5FF-4F96-A350-3237D7FDDEDD}"/>
                  </a:ext>
                </a:extLst>
              </p:cNvPr>
              <p:cNvSpPr/>
              <p:nvPr/>
            </p:nvSpPr>
            <p:spPr>
              <a:xfrm>
                <a:off x="9828870" y="4915790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7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8" y="15789"/>
                    </a:cubicBezTo>
                    <a:cubicBezTo>
                      <a:pt x="25703" y="15789"/>
                      <a:pt x="15789" y="25702"/>
                      <a:pt x="15789" y="38448"/>
                    </a:cubicBezTo>
                    <a:cubicBezTo>
                      <a:pt x="15789" y="51194"/>
                      <a:pt x="25703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8" name="Freeform: Shape 2157">
                <a:extLst>
                  <a:ext uri="{FF2B5EF4-FFF2-40B4-BE49-F238E27FC236}">
                    <a16:creationId xmlns:a16="http://schemas.microsoft.com/office/drawing/2014/main" id="{F4AAB9E0-2AC7-4358-ABBE-83DFCB4B3655}"/>
                  </a:ext>
                </a:extLst>
              </p:cNvPr>
              <p:cNvSpPr/>
              <p:nvPr/>
            </p:nvSpPr>
            <p:spPr>
              <a:xfrm>
                <a:off x="9721239" y="5394462"/>
                <a:ext cx="70810" cy="70810"/>
              </a:xfrm>
              <a:custGeom>
                <a:avLst/>
                <a:gdLst>
                  <a:gd name="connsiteX0" fmla="*/ 61107 w 70809"/>
                  <a:gd name="connsiteY0" fmla="*/ 38448 h 70809"/>
                  <a:gd name="connsiteX1" fmla="*/ 38448 w 70809"/>
                  <a:gd name="connsiteY1" fmla="*/ 61107 h 70809"/>
                  <a:gd name="connsiteX2" fmla="*/ 15790 w 70809"/>
                  <a:gd name="connsiteY2" fmla="*/ 38448 h 70809"/>
                  <a:gd name="connsiteX3" fmla="*/ 38448 w 70809"/>
                  <a:gd name="connsiteY3" fmla="*/ 15789 h 70809"/>
                  <a:gd name="connsiteX4" fmla="*/ 61107 w 70809"/>
                  <a:gd name="connsiteY4" fmla="*/ 38448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1107" y="38448"/>
                    </a:moveTo>
                    <a:cubicBezTo>
                      <a:pt x="61107" y="50962"/>
                      <a:pt x="50962" y="61107"/>
                      <a:pt x="38448" y="61107"/>
                    </a:cubicBezTo>
                    <a:cubicBezTo>
                      <a:pt x="25934" y="61107"/>
                      <a:pt x="15790" y="50962"/>
                      <a:pt x="15790" y="38448"/>
                    </a:cubicBezTo>
                    <a:cubicBezTo>
                      <a:pt x="15790" y="25934"/>
                      <a:pt x="25935" y="15789"/>
                      <a:pt x="38448" y="15789"/>
                    </a:cubicBezTo>
                    <a:cubicBezTo>
                      <a:pt x="50963" y="15789"/>
                      <a:pt x="61107" y="25934"/>
                      <a:pt x="61107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9" name="Freeform: Shape 2158">
                <a:extLst>
                  <a:ext uri="{FF2B5EF4-FFF2-40B4-BE49-F238E27FC236}">
                    <a16:creationId xmlns:a16="http://schemas.microsoft.com/office/drawing/2014/main" id="{3471E877-7021-4250-8D0B-8C7A9E1759DA}"/>
                  </a:ext>
                </a:extLst>
              </p:cNvPr>
              <p:cNvSpPr/>
              <p:nvPr/>
            </p:nvSpPr>
            <p:spPr>
              <a:xfrm>
                <a:off x="10078119" y="5442612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9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9" y="32783"/>
                      <a:pt x="38449" y="27119"/>
                    </a:cubicBezTo>
                    <a:cubicBezTo>
                      <a:pt x="38449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0" name="Freeform: Shape 2159">
                <a:extLst>
                  <a:ext uri="{FF2B5EF4-FFF2-40B4-BE49-F238E27FC236}">
                    <a16:creationId xmlns:a16="http://schemas.microsoft.com/office/drawing/2014/main" id="{6182676D-FB35-43C7-99DA-00D18E17E8F5}"/>
                  </a:ext>
                </a:extLst>
              </p:cNvPr>
              <p:cNvSpPr/>
              <p:nvPr/>
            </p:nvSpPr>
            <p:spPr>
              <a:xfrm>
                <a:off x="10177252" y="5938279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9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9" y="32783"/>
                      <a:pt x="38449" y="27119"/>
                    </a:cubicBezTo>
                    <a:cubicBezTo>
                      <a:pt x="38449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1" name="Freeform: Shape 2160">
                <a:extLst>
                  <a:ext uri="{FF2B5EF4-FFF2-40B4-BE49-F238E27FC236}">
                    <a16:creationId xmlns:a16="http://schemas.microsoft.com/office/drawing/2014/main" id="{60F069D2-03CB-4D56-AB76-6819D85A7BD7}"/>
                  </a:ext>
                </a:extLst>
              </p:cNvPr>
              <p:cNvSpPr/>
              <p:nvPr/>
            </p:nvSpPr>
            <p:spPr>
              <a:xfrm>
                <a:off x="10222571" y="5856140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8 h 42485"/>
                  <a:gd name="connsiteX2" fmla="*/ 27118 w 42485"/>
                  <a:gd name="connsiteY2" fmla="*/ 15789 h 42485"/>
                  <a:gd name="connsiteX3" fmla="*/ 15789 w 42485"/>
                  <a:gd name="connsiteY3" fmla="*/ 27118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8" y="32783"/>
                      <a:pt x="38448" y="27118"/>
                    </a:cubicBezTo>
                    <a:cubicBezTo>
                      <a:pt x="38448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8"/>
                    </a:cubicBezTo>
                    <a:cubicBezTo>
                      <a:pt x="15789" y="32783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2" name="Freeform: Shape 2161">
                <a:extLst>
                  <a:ext uri="{FF2B5EF4-FFF2-40B4-BE49-F238E27FC236}">
                    <a16:creationId xmlns:a16="http://schemas.microsoft.com/office/drawing/2014/main" id="{399D6E3B-9871-4A63-90F5-4FBF9E9B549D}"/>
                  </a:ext>
                </a:extLst>
              </p:cNvPr>
              <p:cNvSpPr/>
              <p:nvPr/>
            </p:nvSpPr>
            <p:spPr>
              <a:xfrm>
                <a:off x="10029969" y="4952611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8 h 42485"/>
                  <a:gd name="connsiteX2" fmla="*/ 27118 w 42485"/>
                  <a:gd name="connsiteY2" fmla="*/ 15789 h 42485"/>
                  <a:gd name="connsiteX3" fmla="*/ 15789 w 42485"/>
                  <a:gd name="connsiteY3" fmla="*/ 27118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8" y="32783"/>
                      <a:pt x="38448" y="27118"/>
                    </a:cubicBezTo>
                    <a:cubicBezTo>
                      <a:pt x="38448" y="21454"/>
                      <a:pt x="32783" y="15789"/>
                      <a:pt x="27118" y="15789"/>
                    </a:cubicBezTo>
                    <a:cubicBezTo>
                      <a:pt x="21453" y="15789"/>
                      <a:pt x="15789" y="21454"/>
                      <a:pt x="15789" y="27118"/>
                    </a:cubicBezTo>
                    <a:cubicBezTo>
                      <a:pt x="15789" y="34199"/>
                      <a:pt x="21453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3" name="Freeform: Shape 2162">
                <a:extLst>
                  <a:ext uri="{FF2B5EF4-FFF2-40B4-BE49-F238E27FC236}">
                    <a16:creationId xmlns:a16="http://schemas.microsoft.com/office/drawing/2014/main" id="{90507003-1EAB-4627-A68A-4337183C4594}"/>
                  </a:ext>
                </a:extLst>
              </p:cNvPr>
              <p:cNvSpPr/>
              <p:nvPr/>
            </p:nvSpPr>
            <p:spPr>
              <a:xfrm>
                <a:off x="9894014" y="4842147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9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9" y="32783"/>
                      <a:pt x="38449" y="27119"/>
                    </a:cubicBezTo>
                    <a:cubicBezTo>
                      <a:pt x="38449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4" name="Freeform: Shape 2163">
                <a:extLst>
                  <a:ext uri="{FF2B5EF4-FFF2-40B4-BE49-F238E27FC236}">
                    <a16:creationId xmlns:a16="http://schemas.microsoft.com/office/drawing/2014/main" id="{5B100960-ACC1-409A-AAB4-02209B21232D}"/>
                  </a:ext>
                </a:extLst>
              </p:cNvPr>
              <p:cNvSpPr/>
              <p:nvPr/>
            </p:nvSpPr>
            <p:spPr>
              <a:xfrm>
                <a:off x="10318872" y="5524752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7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20037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5" name="Freeform: Shape 2164">
                <a:extLst>
                  <a:ext uri="{FF2B5EF4-FFF2-40B4-BE49-F238E27FC236}">
                    <a16:creationId xmlns:a16="http://schemas.microsoft.com/office/drawing/2014/main" id="{86CBB2CA-7869-4179-B169-50DCF452CA85}"/>
                  </a:ext>
                </a:extLst>
              </p:cNvPr>
              <p:cNvSpPr/>
              <p:nvPr/>
            </p:nvSpPr>
            <p:spPr>
              <a:xfrm>
                <a:off x="9735401" y="5354809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7" y="15789"/>
                    </a:cubicBezTo>
                    <a:cubicBezTo>
                      <a:pt x="20038" y="15789"/>
                      <a:pt x="15789" y="20037"/>
                      <a:pt x="15789" y="24286"/>
                    </a:cubicBezTo>
                    <a:cubicBezTo>
                      <a:pt x="15789" y="28535"/>
                      <a:pt x="20038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6" name="Freeform: Shape 2165">
                <a:extLst>
                  <a:ext uri="{FF2B5EF4-FFF2-40B4-BE49-F238E27FC236}">
                    <a16:creationId xmlns:a16="http://schemas.microsoft.com/office/drawing/2014/main" id="{0B112D52-3712-4A64-8315-0A4DA43855B9}"/>
                  </a:ext>
                </a:extLst>
              </p:cNvPr>
              <p:cNvSpPr/>
              <p:nvPr/>
            </p:nvSpPr>
            <p:spPr>
              <a:xfrm>
                <a:off x="9571123" y="5431283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7" name="Freeform: Shape 2166">
                <a:extLst>
                  <a:ext uri="{FF2B5EF4-FFF2-40B4-BE49-F238E27FC236}">
                    <a16:creationId xmlns:a16="http://schemas.microsoft.com/office/drawing/2014/main" id="{594A4E5B-191C-4E84-AEF6-217E645463EA}"/>
                  </a:ext>
                </a:extLst>
              </p:cNvPr>
              <p:cNvSpPr/>
              <p:nvPr/>
            </p:nvSpPr>
            <p:spPr>
              <a:xfrm>
                <a:off x="9998813" y="5336398"/>
                <a:ext cx="56648" cy="56648"/>
              </a:xfrm>
              <a:custGeom>
                <a:avLst/>
                <a:gdLst>
                  <a:gd name="connsiteX0" fmla="*/ 34199 w 56647"/>
                  <a:gd name="connsiteY0" fmla="*/ 52610 h 56647"/>
                  <a:gd name="connsiteX1" fmla="*/ 52610 w 56647"/>
                  <a:gd name="connsiteY1" fmla="*/ 34200 h 56647"/>
                  <a:gd name="connsiteX2" fmla="*/ 34199 w 56647"/>
                  <a:gd name="connsiteY2" fmla="*/ 15789 h 56647"/>
                  <a:gd name="connsiteX3" fmla="*/ 15789 w 56647"/>
                  <a:gd name="connsiteY3" fmla="*/ 34200 h 56647"/>
                  <a:gd name="connsiteX4" fmla="*/ 34199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199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199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4113"/>
                      <a:pt x="22870" y="52610"/>
                      <a:pt x="34199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8" name="Freeform: Shape 2167">
                <a:extLst>
                  <a:ext uri="{FF2B5EF4-FFF2-40B4-BE49-F238E27FC236}">
                    <a16:creationId xmlns:a16="http://schemas.microsoft.com/office/drawing/2014/main" id="{20D43F79-ECCE-48B0-8ECD-F9291BBF5A96}"/>
                  </a:ext>
                </a:extLst>
              </p:cNvPr>
              <p:cNvSpPr/>
              <p:nvPr/>
            </p:nvSpPr>
            <p:spPr>
              <a:xfrm>
                <a:off x="9481903" y="5020588"/>
                <a:ext cx="56648" cy="56648"/>
              </a:xfrm>
              <a:custGeom>
                <a:avLst/>
                <a:gdLst>
                  <a:gd name="connsiteX0" fmla="*/ 34199 w 56647"/>
                  <a:gd name="connsiteY0" fmla="*/ 52610 h 56647"/>
                  <a:gd name="connsiteX1" fmla="*/ 52610 w 56647"/>
                  <a:gd name="connsiteY1" fmla="*/ 34199 h 56647"/>
                  <a:gd name="connsiteX2" fmla="*/ 34199 w 56647"/>
                  <a:gd name="connsiteY2" fmla="*/ 15789 h 56647"/>
                  <a:gd name="connsiteX3" fmla="*/ 15789 w 56647"/>
                  <a:gd name="connsiteY3" fmla="*/ 34199 h 56647"/>
                  <a:gd name="connsiteX4" fmla="*/ 34199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199" y="52610"/>
                    </a:moveTo>
                    <a:cubicBezTo>
                      <a:pt x="44113" y="52610"/>
                      <a:pt x="52610" y="44113"/>
                      <a:pt x="52610" y="34199"/>
                    </a:cubicBezTo>
                    <a:cubicBezTo>
                      <a:pt x="52610" y="24286"/>
                      <a:pt x="44113" y="15789"/>
                      <a:pt x="34199" y="15789"/>
                    </a:cubicBezTo>
                    <a:cubicBezTo>
                      <a:pt x="24286" y="15789"/>
                      <a:pt x="15789" y="24286"/>
                      <a:pt x="15789" y="34199"/>
                    </a:cubicBezTo>
                    <a:cubicBezTo>
                      <a:pt x="15789" y="44113"/>
                      <a:pt x="24286" y="52610"/>
                      <a:pt x="34199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9" name="Freeform: Shape 2168">
                <a:extLst>
                  <a:ext uri="{FF2B5EF4-FFF2-40B4-BE49-F238E27FC236}">
                    <a16:creationId xmlns:a16="http://schemas.microsoft.com/office/drawing/2014/main" id="{087ED037-6704-40F8-8604-C6EBA6F87E68}"/>
                  </a:ext>
                </a:extLst>
              </p:cNvPr>
              <p:cNvSpPr/>
              <p:nvPr/>
            </p:nvSpPr>
            <p:spPr>
              <a:xfrm>
                <a:off x="10160258" y="523726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3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0" name="Freeform: Shape 2169">
                <a:extLst>
                  <a:ext uri="{FF2B5EF4-FFF2-40B4-BE49-F238E27FC236}">
                    <a16:creationId xmlns:a16="http://schemas.microsoft.com/office/drawing/2014/main" id="{35872D23-DD55-481B-B78B-AE218C331BEE}"/>
                  </a:ext>
                </a:extLst>
              </p:cNvPr>
              <p:cNvSpPr/>
              <p:nvPr/>
            </p:nvSpPr>
            <p:spPr>
              <a:xfrm>
                <a:off x="9701413" y="4854893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5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1" name="Freeform: Shape 2170">
                <a:extLst>
                  <a:ext uri="{FF2B5EF4-FFF2-40B4-BE49-F238E27FC236}">
                    <a16:creationId xmlns:a16="http://schemas.microsoft.com/office/drawing/2014/main" id="{F16751C0-9BAF-4F01-8711-96D7188A0344}"/>
                  </a:ext>
                </a:extLst>
              </p:cNvPr>
              <p:cNvSpPr/>
              <p:nvPr/>
            </p:nvSpPr>
            <p:spPr>
              <a:xfrm>
                <a:off x="9251064" y="512680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3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2" name="Freeform: Shape 2171">
                <a:extLst>
                  <a:ext uri="{FF2B5EF4-FFF2-40B4-BE49-F238E27FC236}">
                    <a16:creationId xmlns:a16="http://schemas.microsoft.com/office/drawing/2014/main" id="{85E03FD6-02FA-47BD-91E5-A1C3DE7F082C}"/>
                  </a:ext>
                </a:extLst>
              </p:cNvPr>
              <p:cNvSpPr/>
              <p:nvPr/>
            </p:nvSpPr>
            <p:spPr>
              <a:xfrm>
                <a:off x="9991732" y="5109807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3" name="Freeform: Shape 2172">
                <a:extLst>
                  <a:ext uri="{FF2B5EF4-FFF2-40B4-BE49-F238E27FC236}">
                    <a16:creationId xmlns:a16="http://schemas.microsoft.com/office/drawing/2014/main" id="{34BE479C-401E-4EB4-88C6-D64CD5656C7B}"/>
                  </a:ext>
                </a:extLst>
              </p:cNvPr>
              <p:cNvSpPr/>
              <p:nvPr/>
            </p:nvSpPr>
            <p:spPr>
              <a:xfrm>
                <a:off x="9664591" y="5179201"/>
                <a:ext cx="70810" cy="70810"/>
              </a:xfrm>
              <a:custGeom>
                <a:avLst/>
                <a:gdLst>
                  <a:gd name="connsiteX0" fmla="*/ 66772 w 70809"/>
                  <a:gd name="connsiteY0" fmla="*/ 41280 h 70809"/>
                  <a:gd name="connsiteX1" fmla="*/ 41281 w 70809"/>
                  <a:gd name="connsiteY1" fmla="*/ 66772 h 70809"/>
                  <a:gd name="connsiteX2" fmla="*/ 15790 w 70809"/>
                  <a:gd name="connsiteY2" fmla="*/ 41280 h 70809"/>
                  <a:gd name="connsiteX3" fmla="*/ 41281 w 70809"/>
                  <a:gd name="connsiteY3" fmla="*/ 15789 h 70809"/>
                  <a:gd name="connsiteX4" fmla="*/ 66772 w 70809"/>
                  <a:gd name="connsiteY4" fmla="*/ 4128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6772" y="41280"/>
                    </a:moveTo>
                    <a:cubicBezTo>
                      <a:pt x="66772" y="55359"/>
                      <a:pt x="55359" y="66772"/>
                      <a:pt x="41281" y="66772"/>
                    </a:cubicBezTo>
                    <a:cubicBezTo>
                      <a:pt x="27202" y="66772"/>
                      <a:pt x="15790" y="55359"/>
                      <a:pt x="15790" y="41280"/>
                    </a:cubicBezTo>
                    <a:cubicBezTo>
                      <a:pt x="15790" y="27202"/>
                      <a:pt x="27203" y="15789"/>
                      <a:pt x="41281" y="15789"/>
                    </a:cubicBezTo>
                    <a:cubicBezTo>
                      <a:pt x="55360" y="15789"/>
                      <a:pt x="66772" y="27202"/>
                      <a:pt x="66772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4" name="Freeform: Shape 2173">
                <a:extLst>
                  <a:ext uri="{FF2B5EF4-FFF2-40B4-BE49-F238E27FC236}">
                    <a16:creationId xmlns:a16="http://schemas.microsoft.com/office/drawing/2014/main" id="{F9F5C886-7B1A-4BDD-B512-15B7BEBF8546}"/>
                  </a:ext>
                </a:extLst>
              </p:cNvPr>
              <p:cNvSpPr/>
              <p:nvPr/>
            </p:nvSpPr>
            <p:spPr>
              <a:xfrm>
                <a:off x="10058293" y="4854893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5" name="Freeform: Shape 2174">
                <a:extLst>
                  <a:ext uri="{FF2B5EF4-FFF2-40B4-BE49-F238E27FC236}">
                    <a16:creationId xmlns:a16="http://schemas.microsoft.com/office/drawing/2014/main" id="{99B1307A-BC3C-4194-AC52-4F9FEFBA72AD}"/>
                  </a:ext>
                </a:extLst>
              </p:cNvPr>
              <p:cNvSpPr/>
              <p:nvPr/>
            </p:nvSpPr>
            <p:spPr>
              <a:xfrm>
                <a:off x="9531470" y="547235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5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6" name="Freeform: Shape 2175">
                <a:extLst>
                  <a:ext uri="{FF2B5EF4-FFF2-40B4-BE49-F238E27FC236}">
                    <a16:creationId xmlns:a16="http://schemas.microsoft.com/office/drawing/2014/main" id="{B73248D2-62F7-4C05-8F22-0C7F45EB037C}"/>
                  </a:ext>
                </a:extLst>
              </p:cNvPr>
              <p:cNvSpPr/>
              <p:nvPr/>
            </p:nvSpPr>
            <p:spPr>
              <a:xfrm>
                <a:off x="9208578" y="5071571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6" y="49777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7" name="Freeform: Shape 2176">
                <a:extLst>
                  <a:ext uri="{FF2B5EF4-FFF2-40B4-BE49-F238E27FC236}">
                    <a16:creationId xmlns:a16="http://schemas.microsoft.com/office/drawing/2014/main" id="{B3AA2725-0F7B-4C77-BBD9-398FE0489A41}"/>
                  </a:ext>
                </a:extLst>
              </p:cNvPr>
              <p:cNvSpPr/>
              <p:nvPr/>
            </p:nvSpPr>
            <p:spPr>
              <a:xfrm>
                <a:off x="10165923" y="5731516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8" name="Freeform: Shape 2177">
                <a:extLst>
                  <a:ext uri="{FF2B5EF4-FFF2-40B4-BE49-F238E27FC236}">
                    <a16:creationId xmlns:a16="http://schemas.microsoft.com/office/drawing/2014/main" id="{DE64BB4A-5743-4B9F-BE6D-9305A06BC696}"/>
                  </a:ext>
                </a:extLst>
              </p:cNvPr>
              <p:cNvSpPr/>
              <p:nvPr/>
            </p:nvSpPr>
            <p:spPr>
              <a:xfrm>
                <a:off x="6227495" y="274901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9" name="Freeform: Shape 2178">
                <a:extLst>
                  <a:ext uri="{FF2B5EF4-FFF2-40B4-BE49-F238E27FC236}">
                    <a16:creationId xmlns:a16="http://schemas.microsoft.com/office/drawing/2014/main" id="{B318971A-791C-43FC-9613-E0E3C9F09EBE}"/>
                  </a:ext>
                </a:extLst>
              </p:cNvPr>
              <p:cNvSpPr/>
              <p:nvPr/>
            </p:nvSpPr>
            <p:spPr>
              <a:xfrm>
                <a:off x="6257235" y="266829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0" name="Freeform: Shape 2179">
                <a:extLst>
                  <a:ext uri="{FF2B5EF4-FFF2-40B4-BE49-F238E27FC236}">
                    <a16:creationId xmlns:a16="http://schemas.microsoft.com/office/drawing/2014/main" id="{AFAFAA29-E0BC-4A13-9A30-029DC08CC766}"/>
                  </a:ext>
                </a:extLst>
              </p:cNvPr>
              <p:cNvSpPr/>
              <p:nvPr/>
            </p:nvSpPr>
            <p:spPr>
              <a:xfrm>
                <a:off x="6192090" y="2628641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1" name="Freeform: Shape 2180">
                <a:extLst>
                  <a:ext uri="{FF2B5EF4-FFF2-40B4-BE49-F238E27FC236}">
                    <a16:creationId xmlns:a16="http://schemas.microsoft.com/office/drawing/2014/main" id="{38132EF0-0484-4437-BFF2-37D32C01F518}"/>
                  </a:ext>
                </a:extLst>
              </p:cNvPr>
              <p:cNvSpPr/>
              <p:nvPr/>
            </p:nvSpPr>
            <p:spPr>
              <a:xfrm>
                <a:off x="6244489" y="260881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2" name="Freeform: Shape 2181">
                <a:extLst>
                  <a:ext uri="{FF2B5EF4-FFF2-40B4-BE49-F238E27FC236}">
                    <a16:creationId xmlns:a16="http://schemas.microsoft.com/office/drawing/2014/main" id="{6BBA1AC2-C49F-4CCB-8F39-A8D29A234E84}"/>
                  </a:ext>
                </a:extLst>
              </p:cNvPr>
              <p:cNvSpPr/>
              <p:nvPr/>
            </p:nvSpPr>
            <p:spPr>
              <a:xfrm>
                <a:off x="6621196" y="276459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3" name="Freeform: Shape 2182">
                <a:extLst>
                  <a:ext uri="{FF2B5EF4-FFF2-40B4-BE49-F238E27FC236}">
                    <a16:creationId xmlns:a16="http://schemas.microsoft.com/office/drawing/2014/main" id="{E45FBC53-7E8C-4589-9D5C-0571FA4B1220}"/>
                  </a:ext>
                </a:extLst>
              </p:cNvPr>
              <p:cNvSpPr/>
              <p:nvPr/>
            </p:nvSpPr>
            <p:spPr>
              <a:xfrm>
                <a:off x="6829376" y="258757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4" name="Freeform: Shape 2183">
                <a:extLst>
                  <a:ext uri="{FF2B5EF4-FFF2-40B4-BE49-F238E27FC236}">
                    <a16:creationId xmlns:a16="http://schemas.microsoft.com/office/drawing/2014/main" id="{BB5F3223-842C-4AB2-8182-B3349A8117A4}"/>
                  </a:ext>
                </a:extLst>
              </p:cNvPr>
              <p:cNvSpPr/>
              <p:nvPr/>
            </p:nvSpPr>
            <p:spPr>
              <a:xfrm>
                <a:off x="6915764" y="2434623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5" name="Freeform: Shape 2184">
                <a:extLst>
                  <a:ext uri="{FF2B5EF4-FFF2-40B4-BE49-F238E27FC236}">
                    <a16:creationId xmlns:a16="http://schemas.microsoft.com/office/drawing/2014/main" id="{B9E7C65D-11B2-44E5-A2F5-CB6870CE9D7B}"/>
                  </a:ext>
                </a:extLst>
              </p:cNvPr>
              <p:cNvSpPr/>
              <p:nvPr/>
            </p:nvSpPr>
            <p:spPr>
              <a:xfrm>
                <a:off x="6379027" y="2400635"/>
                <a:ext cx="70810" cy="70810"/>
              </a:xfrm>
              <a:custGeom>
                <a:avLst/>
                <a:gdLst>
                  <a:gd name="connsiteX0" fmla="*/ 37032 w 70809"/>
                  <a:gd name="connsiteY0" fmla="*/ 15789 h 70809"/>
                  <a:gd name="connsiteX1" fmla="*/ 58275 w 70809"/>
                  <a:gd name="connsiteY1" fmla="*/ 37032 h 70809"/>
                  <a:gd name="connsiteX2" fmla="*/ 37032 w 70809"/>
                  <a:gd name="connsiteY2" fmla="*/ 58275 h 70809"/>
                  <a:gd name="connsiteX3" fmla="*/ 15789 w 70809"/>
                  <a:gd name="connsiteY3" fmla="*/ 37032 h 70809"/>
                  <a:gd name="connsiteX4" fmla="*/ 37032 w 70809"/>
                  <a:gd name="connsiteY4" fmla="*/ 15789 h 70809"/>
                  <a:gd name="connsiteX5" fmla="*/ 37032 w 70809"/>
                  <a:gd name="connsiteY5" fmla="*/ 15789 h 70809"/>
                  <a:gd name="connsiteX6" fmla="*/ 37032 w 70809"/>
                  <a:gd name="connsiteY6" fmla="*/ 24286 h 70809"/>
                  <a:gd name="connsiteX7" fmla="*/ 25702 w 70809"/>
                  <a:gd name="connsiteY7" fmla="*/ 35616 h 70809"/>
                  <a:gd name="connsiteX8" fmla="*/ 37032 w 70809"/>
                  <a:gd name="connsiteY8" fmla="*/ 46945 h 70809"/>
                  <a:gd name="connsiteX9" fmla="*/ 48361 w 70809"/>
                  <a:gd name="connsiteY9" fmla="*/ 35616 h 70809"/>
                  <a:gd name="connsiteX10" fmla="*/ 37032 w 70809"/>
                  <a:gd name="connsiteY10" fmla="*/ 2428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37032" y="15789"/>
                    </a:moveTo>
                    <a:cubicBezTo>
                      <a:pt x="48361" y="15789"/>
                      <a:pt x="58275" y="25702"/>
                      <a:pt x="58275" y="37032"/>
                    </a:cubicBezTo>
                    <a:cubicBezTo>
                      <a:pt x="58275" y="48361"/>
                      <a:pt x="48361" y="58275"/>
                      <a:pt x="37032" y="58275"/>
                    </a:cubicBezTo>
                    <a:cubicBezTo>
                      <a:pt x="25702" y="58275"/>
                      <a:pt x="15789" y="48361"/>
                      <a:pt x="15789" y="37032"/>
                    </a:cubicBezTo>
                    <a:cubicBezTo>
                      <a:pt x="15789" y="24286"/>
                      <a:pt x="25702" y="15789"/>
                      <a:pt x="37032" y="15789"/>
                    </a:cubicBezTo>
                    <a:lnTo>
                      <a:pt x="37032" y="15789"/>
                    </a:lnTo>
                    <a:close/>
                    <a:moveTo>
                      <a:pt x="37032" y="24286"/>
                    </a:moveTo>
                    <a:cubicBezTo>
                      <a:pt x="29951" y="24286"/>
                      <a:pt x="25702" y="29951"/>
                      <a:pt x="25702" y="35616"/>
                    </a:cubicBezTo>
                    <a:cubicBezTo>
                      <a:pt x="25702" y="42697"/>
                      <a:pt x="31367" y="46945"/>
                      <a:pt x="37032" y="46945"/>
                    </a:cubicBezTo>
                    <a:cubicBezTo>
                      <a:pt x="44113" y="46945"/>
                      <a:pt x="48361" y="41280"/>
                      <a:pt x="48361" y="35616"/>
                    </a:cubicBezTo>
                    <a:cubicBezTo>
                      <a:pt x="49778" y="29951"/>
                      <a:pt x="44113" y="24286"/>
                      <a:pt x="37032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6" name="Freeform: Shape 2185">
                <a:extLst>
                  <a:ext uri="{FF2B5EF4-FFF2-40B4-BE49-F238E27FC236}">
                    <a16:creationId xmlns:a16="http://schemas.microsoft.com/office/drawing/2014/main" id="{10DBEBB6-D668-477E-BBB2-48C5DA2CAEAB}"/>
                  </a:ext>
                </a:extLst>
              </p:cNvPr>
              <p:cNvSpPr/>
              <p:nvPr/>
            </p:nvSpPr>
            <p:spPr>
              <a:xfrm>
                <a:off x="6870446" y="2812746"/>
                <a:ext cx="70810" cy="70810"/>
              </a:xfrm>
              <a:custGeom>
                <a:avLst/>
                <a:gdLst>
                  <a:gd name="connsiteX0" fmla="*/ 37032 w 70809"/>
                  <a:gd name="connsiteY0" fmla="*/ 15789 h 70809"/>
                  <a:gd name="connsiteX1" fmla="*/ 58275 w 70809"/>
                  <a:gd name="connsiteY1" fmla="*/ 37032 h 70809"/>
                  <a:gd name="connsiteX2" fmla="*/ 37032 w 70809"/>
                  <a:gd name="connsiteY2" fmla="*/ 58275 h 70809"/>
                  <a:gd name="connsiteX3" fmla="*/ 15789 w 70809"/>
                  <a:gd name="connsiteY3" fmla="*/ 37032 h 70809"/>
                  <a:gd name="connsiteX4" fmla="*/ 37032 w 70809"/>
                  <a:gd name="connsiteY4" fmla="*/ 15789 h 70809"/>
                  <a:gd name="connsiteX5" fmla="*/ 37032 w 70809"/>
                  <a:gd name="connsiteY5" fmla="*/ 15789 h 70809"/>
                  <a:gd name="connsiteX6" fmla="*/ 37032 w 70809"/>
                  <a:gd name="connsiteY6" fmla="*/ 24286 h 70809"/>
                  <a:gd name="connsiteX7" fmla="*/ 25703 w 70809"/>
                  <a:gd name="connsiteY7" fmla="*/ 35616 h 70809"/>
                  <a:gd name="connsiteX8" fmla="*/ 37032 w 70809"/>
                  <a:gd name="connsiteY8" fmla="*/ 46945 h 70809"/>
                  <a:gd name="connsiteX9" fmla="*/ 48362 w 70809"/>
                  <a:gd name="connsiteY9" fmla="*/ 35616 h 70809"/>
                  <a:gd name="connsiteX10" fmla="*/ 37032 w 70809"/>
                  <a:gd name="connsiteY10" fmla="*/ 2428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37032" y="15789"/>
                    </a:moveTo>
                    <a:cubicBezTo>
                      <a:pt x="48362" y="15789"/>
                      <a:pt x="58275" y="25702"/>
                      <a:pt x="58275" y="37032"/>
                    </a:cubicBezTo>
                    <a:cubicBezTo>
                      <a:pt x="58275" y="48361"/>
                      <a:pt x="48362" y="58275"/>
                      <a:pt x="37032" y="58275"/>
                    </a:cubicBezTo>
                    <a:cubicBezTo>
                      <a:pt x="25703" y="58275"/>
                      <a:pt x="15789" y="48361"/>
                      <a:pt x="15789" y="37032"/>
                    </a:cubicBezTo>
                    <a:cubicBezTo>
                      <a:pt x="15789" y="24286"/>
                      <a:pt x="25703" y="15789"/>
                      <a:pt x="37032" y="15789"/>
                    </a:cubicBezTo>
                    <a:lnTo>
                      <a:pt x="37032" y="15789"/>
                    </a:lnTo>
                    <a:close/>
                    <a:moveTo>
                      <a:pt x="37032" y="24286"/>
                    </a:moveTo>
                    <a:cubicBezTo>
                      <a:pt x="29951" y="24286"/>
                      <a:pt x="25703" y="29951"/>
                      <a:pt x="25703" y="35616"/>
                    </a:cubicBezTo>
                    <a:cubicBezTo>
                      <a:pt x="25703" y="42697"/>
                      <a:pt x="31367" y="46945"/>
                      <a:pt x="37032" y="46945"/>
                    </a:cubicBezTo>
                    <a:cubicBezTo>
                      <a:pt x="44113" y="46945"/>
                      <a:pt x="48362" y="41280"/>
                      <a:pt x="48362" y="35616"/>
                    </a:cubicBezTo>
                    <a:cubicBezTo>
                      <a:pt x="48362" y="29951"/>
                      <a:pt x="44113" y="24286"/>
                      <a:pt x="37032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7" name="Freeform: Shape 2186">
                <a:extLst>
                  <a:ext uri="{FF2B5EF4-FFF2-40B4-BE49-F238E27FC236}">
                    <a16:creationId xmlns:a16="http://schemas.microsoft.com/office/drawing/2014/main" id="{1056AF17-9701-42A1-9BD4-9B96FF4A0916}"/>
                  </a:ext>
                </a:extLst>
              </p:cNvPr>
              <p:cNvSpPr/>
              <p:nvPr/>
            </p:nvSpPr>
            <p:spPr>
              <a:xfrm>
                <a:off x="7687453" y="3223442"/>
                <a:ext cx="70810" cy="70810"/>
              </a:xfrm>
              <a:custGeom>
                <a:avLst/>
                <a:gdLst>
                  <a:gd name="connsiteX0" fmla="*/ 35751 w 70809"/>
                  <a:gd name="connsiteY0" fmla="*/ 55442 h 70809"/>
                  <a:gd name="connsiteX1" fmla="*/ 55578 w 70809"/>
                  <a:gd name="connsiteY1" fmla="*/ 35616 h 70809"/>
                  <a:gd name="connsiteX2" fmla="*/ 35751 w 70809"/>
                  <a:gd name="connsiteY2" fmla="*/ 15789 h 70809"/>
                  <a:gd name="connsiteX3" fmla="*/ 15924 w 70809"/>
                  <a:gd name="connsiteY3" fmla="*/ 35616 h 70809"/>
                  <a:gd name="connsiteX4" fmla="*/ 35751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751" y="55442"/>
                    </a:moveTo>
                    <a:cubicBezTo>
                      <a:pt x="47081" y="55442"/>
                      <a:pt x="55578" y="46945"/>
                      <a:pt x="55578" y="35616"/>
                    </a:cubicBezTo>
                    <a:cubicBezTo>
                      <a:pt x="55578" y="24286"/>
                      <a:pt x="47081" y="15789"/>
                      <a:pt x="35751" y="15789"/>
                    </a:cubicBezTo>
                    <a:cubicBezTo>
                      <a:pt x="24422" y="15789"/>
                      <a:pt x="15924" y="24286"/>
                      <a:pt x="15924" y="35616"/>
                    </a:cubicBezTo>
                    <a:cubicBezTo>
                      <a:pt x="14508" y="46945"/>
                      <a:pt x="24422" y="55442"/>
                      <a:pt x="35751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8" name="Freeform: Shape 2187">
                <a:extLst>
                  <a:ext uri="{FF2B5EF4-FFF2-40B4-BE49-F238E27FC236}">
                    <a16:creationId xmlns:a16="http://schemas.microsoft.com/office/drawing/2014/main" id="{1AE1A6FE-4B16-4646-AB95-B406658D05AE}"/>
                  </a:ext>
                </a:extLst>
              </p:cNvPr>
              <p:cNvSpPr/>
              <p:nvPr/>
            </p:nvSpPr>
            <p:spPr>
              <a:xfrm>
                <a:off x="7996318" y="3590235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9" name="Freeform: Shape 2188">
                <a:extLst>
                  <a:ext uri="{FF2B5EF4-FFF2-40B4-BE49-F238E27FC236}">
                    <a16:creationId xmlns:a16="http://schemas.microsoft.com/office/drawing/2014/main" id="{6DDDE704-3093-48B4-9150-84656D817B35}"/>
                  </a:ext>
                </a:extLst>
              </p:cNvPr>
              <p:cNvSpPr/>
              <p:nvPr/>
            </p:nvSpPr>
            <p:spPr>
              <a:xfrm>
                <a:off x="7649351" y="2414796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29" y="55442"/>
                      <a:pt x="55443" y="46945"/>
                      <a:pt x="55443" y="35616"/>
                    </a:cubicBezTo>
                    <a:cubicBezTo>
                      <a:pt x="55443" y="25702"/>
                      <a:pt x="46945" y="15789"/>
                      <a:pt x="35616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7205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0" name="Freeform: Shape 2189">
                <a:extLst>
                  <a:ext uri="{FF2B5EF4-FFF2-40B4-BE49-F238E27FC236}">
                    <a16:creationId xmlns:a16="http://schemas.microsoft.com/office/drawing/2014/main" id="{854AB506-6072-409E-8B9C-BEF3C559CB7C}"/>
                  </a:ext>
                </a:extLst>
              </p:cNvPr>
              <p:cNvSpPr/>
              <p:nvPr/>
            </p:nvSpPr>
            <p:spPr>
              <a:xfrm>
                <a:off x="8479240" y="3047834"/>
                <a:ext cx="141619" cy="141619"/>
              </a:xfrm>
              <a:custGeom>
                <a:avLst/>
                <a:gdLst>
                  <a:gd name="connsiteX0" fmla="*/ 73853 w 141619"/>
                  <a:gd name="connsiteY0" fmla="*/ 131917 h 141619"/>
                  <a:gd name="connsiteX1" fmla="*/ 131916 w 141619"/>
                  <a:gd name="connsiteY1" fmla="*/ 73853 h 141619"/>
                  <a:gd name="connsiteX2" fmla="*/ 73853 w 141619"/>
                  <a:gd name="connsiteY2" fmla="*/ 15789 h 141619"/>
                  <a:gd name="connsiteX3" fmla="*/ 15789 w 141619"/>
                  <a:gd name="connsiteY3" fmla="*/ 73853 h 141619"/>
                  <a:gd name="connsiteX4" fmla="*/ 73853 w 141619"/>
                  <a:gd name="connsiteY4" fmla="*/ 131917 h 14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9" h="141619">
                    <a:moveTo>
                      <a:pt x="73853" y="131917"/>
                    </a:moveTo>
                    <a:cubicBezTo>
                      <a:pt x="106425" y="131917"/>
                      <a:pt x="131916" y="105009"/>
                      <a:pt x="131916" y="73853"/>
                    </a:cubicBezTo>
                    <a:cubicBezTo>
                      <a:pt x="131916" y="41280"/>
                      <a:pt x="105009" y="15789"/>
                      <a:pt x="73853" y="15789"/>
                    </a:cubicBezTo>
                    <a:cubicBezTo>
                      <a:pt x="41280" y="15789"/>
                      <a:pt x="15789" y="42697"/>
                      <a:pt x="15789" y="73853"/>
                    </a:cubicBezTo>
                    <a:cubicBezTo>
                      <a:pt x="15789" y="106425"/>
                      <a:pt x="41280" y="131917"/>
                      <a:pt x="73853" y="13191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1" name="Freeform: Shape 2190">
                <a:extLst>
                  <a:ext uri="{FF2B5EF4-FFF2-40B4-BE49-F238E27FC236}">
                    <a16:creationId xmlns:a16="http://schemas.microsoft.com/office/drawing/2014/main" id="{32823861-C85E-4BD0-ACAB-46AD2D9DD429}"/>
                  </a:ext>
                </a:extLst>
              </p:cNvPr>
              <p:cNvSpPr/>
              <p:nvPr/>
            </p:nvSpPr>
            <p:spPr>
              <a:xfrm>
                <a:off x="7272644" y="3029423"/>
                <a:ext cx="84971" cy="84971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1107" y="75269"/>
                      <a:pt x="75269" y="62523"/>
                      <a:pt x="75269" y="45529"/>
                    </a:cubicBezTo>
                    <a:cubicBezTo>
                      <a:pt x="75269" y="29951"/>
                      <a:pt x="62523" y="15789"/>
                      <a:pt x="45529" y="15789"/>
                    </a:cubicBezTo>
                    <a:cubicBezTo>
                      <a:pt x="28535" y="15789"/>
                      <a:pt x="15789" y="28535"/>
                      <a:pt x="15789" y="45529"/>
                    </a:cubicBezTo>
                    <a:cubicBezTo>
                      <a:pt x="15789" y="62523"/>
                      <a:pt x="29951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2" name="Freeform: Shape 2191">
                <a:extLst>
                  <a:ext uri="{FF2B5EF4-FFF2-40B4-BE49-F238E27FC236}">
                    <a16:creationId xmlns:a16="http://schemas.microsoft.com/office/drawing/2014/main" id="{7A66B906-EC43-452F-9987-21E1344756CD}"/>
                  </a:ext>
                </a:extLst>
              </p:cNvPr>
              <p:cNvSpPr/>
              <p:nvPr/>
            </p:nvSpPr>
            <p:spPr>
              <a:xfrm>
                <a:off x="7440381" y="3404457"/>
                <a:ext cx="58717" cy="58717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1107" y="75269"/>
                      <a:pt x="75269" y="62523"/>
                      <a:pt x="75269" y="45529"/>
                    </a:cubicBezTo>
                    <a:cubicBezTo>
                      <a:pt x="75269" y="29951"/>
                      <a:pt x="62523" y="15789"/>
                      <a:pt x="45529" y="15789"/>
                    </a:cubicBezTo>
                    <a:cubicBezTo>
                      <a:pt x="29951" y="15789"/>
                      <a:pt x="15789" y="28535"/>
                      <a:pt x="15789" y="45529"/>
                    </a:cubicBezTo>
                    <a:cubicBezTo>
                      <a:pt x="15789" y="62523"/>
                      <a:pt x="28535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3" name="Freeform: Shape 2192">
                <a:extLst>
                  <a:ext uri="{FF2B5EF4-FFF2-40B4-BE49-F238E27FC236}">
                    <a16:creationId xmlns:a16="http://schemas.microsoft.com/office/drawing/2014/main" id="{12C71B02-3517-41AE-81F1-C1914A9E6341}"/>
                  </a:ext>
                </a:extLst>
              </p:cNvPr>
              <p:cNvSpPr/>
              <p:nvPr/>
            </p:nvSpPr>
            <p:spPr>
              <a:xfrm>
                <a:off x="6683509" y="2666878"/>
                <a:ext cx="84971" cy="84971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1107" y="75269"/>
                      <a:pt x="75269" y="62523"/>
                      <a:pt x="75269" y="45529"/>
                    </a:cubicBezTo>
                    <a:cubicBezTo>
                      <a:pt x="75269" y="29951"/>
                      <a:pt x="62523" y="15789"/>
                      <a:pt x="45529" y="15789"/>
                    </a:cubicBezTo>
                    <a:cubicBezTo>
                      <a:pt x="29951" y="15789"/>
                      <a:pt x="15789" y="28535"/>
                      <a:pt x="15789" y="45529"/>
                    </a:cubicBezTo>
                    <a:cubicBezTo>
                      <a:pt x="15789" y="62523"/>
                      <a:pt x="29951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4" name="Freeform: Shape 2193">
                <a:extLst>
                  <a:ext uri="{FF2B5EF4-FFF2-40B4-BE49-F238E27FC236}">
                    <a16:creationId xmlns:a16="http://schemas.microsoft.com/office/drawing/2014/main" id="{1030326F-D364-4C41-B37B-49E540F7C829}"/>
                  </a:ext>
                </a:extLst>
              </p:cNvPr>
              <p:cNvSpPr/>
              <p:nvPr/>
            </p:nvSpPr>
            <p:spPr>
              <a:xfrm>
                <a:off x="7145032" y="3411795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0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1280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5" name="Freeform: Shape 2194">
                <a:extLst>
                  <a:ext uri="{FF2B5EF4-FFF2-40B4-BE49-F238E27FC236}">
                    <a16:creationId xmlns:a16="http://schemas.microsoft.com/office/drawing/2014/main" id="{4E67C854-6ADC-4201-B080-47E573AD47BB}"/>
                  </a:ext>
                </a:extLst>
              </p:cNvPr>
              <p:cNvSpPr/>
              <p:nvPr/>
            </p:nvSpPr>
            <p:spPr>
              <a:xfrm>
                <a:off x="7089955" y="3098817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6" name="Freeform: Shape 2195">
                <a:extLst>
                  <a:ext uri="{FF2B5EF4-FFF2-40B4-BE49-F238E27FC236}">
                    <a16:creationId xmlns:a16="http://schemas.microsoft.com/office/drawing/2014/main" id="{BF684EB3-6C5A-4A76-8242-1A03577CA85E}"/>
                  </a:ext>
                </a:extLst>
              </p:cNvPr>
              <p:cNvSpPr/>
              <p:nvPr/>
            </p:nvSpPr>
            <p:spPr>
              <a:xfrm>
                <a:off x="7501912" y="3486853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0"/>
                      <a:pt x="49933" y="32783"/>
                    </a:cubicBezTo>
                    <a:cubicBezTo>
                      <a:pt x="49933" y="22870"/>
                      <a:pt x="41436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1280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7" name="Freeform: Shape 2196">
                <a:extLst>
                  <a:ext uri="{FF2B5EF4-FFF2-40B4-BE49-F238E27FC236}">
                    <a16:creationId xmlns:a16="http://schemas.microsoft.com/office/drawing/2014/main" id="{1D0E2EF8-8899-4A68-9D5C-C2F511473225}"/>
                  </a:ext>
                </a:extLst>
              </p:cNvPr>
              <p:cNvSpPr/>
              <p:nvPr/>
            </p:nvSpPr>
            <p:spPr>
              <a:xfrm>
                <a:off x="6829221" y="2945868"/>
                <a:ext cx="56648" cy="56648"/>
              </a:xfrm>
              <a:custGeom>
                <a:avLst/>
                <a:gdLst>
                  <a:gd name="connsiteX0" fmla="*/ 32938 w 56647"/>
                  <a:gd name="connsiteY0" fmla="*/ 49777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7"/>
                    </a:moveTo>
                    <a:cubicBezTo>
                      <a:pt x="42852" y="49777"/>
                      <a:pt x="49933" y="41280"/>
                      <a:pt x="49933" y="32783"/>
                    </a:cubicBezTo>
                    <a:cubicBezTo>
                      <a:pt x="49933" y="22870"/>
                      <a:pt x="41436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2697"/>
                      <a:pt x="23025" y="49777"/>
                      <a:pt x="32938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8" name="Freeform: Shape 2197">
                <a:extLst>
                  <a:ext uri="{FF2B5EF4-FFF2-40B4-BE49-F238E27FC236}">
                    <a16:creationId xmlns:a16="http://schemas.microsoft.com/office/drawing/2014/main" id="{EB122A67-EBA5-4754-9761-03137CA26353}"/>
                  </a:ext>
                </a:extLst>
              </p:cNvPr>
              <p:cNvSpPr/>
              <p:nvPr/>
            </p:nvSpPr>
            <p:spPr>
              <a:xfrm>
                <a:off x="7227326" y="3205031"/>
                <a:ext cx="84971" cy="84971"/>
              </a:xfrm>
              <a:custGeom>
                <a:avLst/>
                <a:gdLst>
                  <a:gd name="connsiteX0" fmla="*/ 45529 w 84971"/>
                  <a:gd name="connsiteY0" fmla="*/ 15789 h 84971"/>
                  <a:gd name="connsiteX1" fmla="*/ 75269 w 84971"/>
                  <a:gd name="connsiteY1" fmla="*/ 45529 h 84971"/>
                  <a:gd name="connsiteX2" fmla="*/ 45529 w 84971"/>
                  <a:gd name="connsiteY2" fmla="*/ 75269 h 84971"/>
                  <a:gd name="connsiteX3" fmla="*/ 15789 w 84971"/>
                  <a:gd name="connsiteY3" fmla="*/ 45529 h 84971"/>
                  <a:gd name="connsiteX4" fmla="*/ 45529 w 84971"/>
                  <a:gd name="connsiteY4" fmla="*/ 15789 h 84971"/>
                  <a:gd name="connsiteX5" fmla="*/ 45529 w 84971"/>
                  <a:gd name="connsiteY5" fmla="*/ 15789 h 84971"/>
                  <a:gd name="connsiteX6" fmla="*/ 45529 w 84971"/>
                  <a:gd name="connsiteY6" fmla="*/ 28535 h 84971"/>
                  <a:gd name="connsiteX7" fmla="*/ 28535 w 84971"/>
                  <a:gd name="connsiteY7" fmla="*/ 45529 h 84971"/>
                  <a:gd name="connsiteX8" fmla="*/ 45529 w 84971"/>
                  <a:gd name="connsiteY8" fmla="*/ 62523 h 84971"/>
                  <a:gd name="connsiteX9" fmla="*/ 62523 w 84971"/>
                  <a:gd name="connsiteY9" fmla="*/ 45529 h 84971"/>
                  <a:gd name="connsiteX10" fmla="*/ 45529 w 84971"/>
                  <a:gd name="connsiteY10" fmla="*/ 2853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5529" y="15789"/>
                    </a:moveTo>
                    <a:cubicBezTo>
                      <a:pt x="62523" y="15789"/>
                      <a:pt x="75269" y="28535"/>
                      <a:pt x="75269" y="45529"/>
                    </a:cubicBezTo>
                    <a:cubicBezTo>
                      <a:pt x="75269" y="62523"/>
                      <a:pt x="62523" y="75269"/>
                      <a:pt x="45529" y="75269"/>
                    </a:cubicBezTo>
                    <a:cubicBezTo>
                      <a:pt x="28535" y="75269"/>
                      <a:pt x="15789" y="62523"/>
                      <a:pt x="15789" y="45529"/>
                    </a:cubicBezTo>
                    <a:cubicBezTo>
                      <a:pt x="15789" y="28535"/>
                      <a:pt x="28535" y="15789"/>
                      <a:pt x="45529" y="15789"/>
                    </a:cubicBezTo>
                    <a:lnTo>
                      <a:pt x="45529" y="15789"/>
                    </a:lnTo>
                    <a:close/>
                    <a:moveTo>
                      <a:pt x="45529" y="28535"/>
                    </a:moveTo>
                    <a:cubicBezTo>
                      <a:pt x="35616" y="28535"/>
                      <a:pt x="28535" y="35616"/>
                      <a:pt x="28535" y="45529"/>
                    </a:cubicBezTo>
                    <a:cubicBezTo>
                      <a:pt x="28535" y="55442"/>
                      <a:pt x="35616" y="62523"/>
                      <a:pt x="45529" y="62523"/>
                    </a:cubicBezTo>
                    <a:cubicBezTo>
                      <a:pt x="55442" y="62523"/>
                      <a:pt x="62523" y="55442"/>
                      <a:pt x="62523" y="45529"/>
                    </a:cubicBezTo>
                    <a:cubicBezTo>
                      <a:pt x="62523" y="35616"/>
                      <a:pt x="54026" y="28535"/>
                      <a:pt x="45529" y="2853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37A8B6EF-4B18-4A92-AAA9-F5F9520A4E08}"/>
                  </a:ext>
                </a:extLst>
              </p:cNvPr>
              <p:cNvSpPr/>
              <p:nvPr/>
            </p:nvSpPr>
            <p:spPr>
              <a:xfrm>
                <a:off x="7451084" y="3258846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0" name="Freeform: Shape 2199">
                <a:extLst>
                  <a:ext uri="{FF2B5EF4-FFF2-40B4-BE49-F238E27FC236}">
                    <a16:creationId xmlns:a16="http://schemas.microsoft.com/office/drawing/2014/main" id="{634F350C-37BE-4151-841D-277FEABF3B79}"/>
                  </a:ext>
                </a:extLst>
              </p:cNvPr>
              <p:cNvSpPr/>
              <p:nvPr/>
            </p:nvSpPr>
            <p:spPr>
              <a:xfrm>
                <a:off x="7561547" y="337214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1" name="Freeform: Shape 2200">
                <a:extLst>
                  <a:ext uri="{FF2B5EF4-FFF2-40B4-BE49-F238E27FC236}">
                    <a16:creationId xmlns:a16="http://schemas.microsoft.com/office/drawing/2014/main" id="{91C488C1-9BDB-4093-927B-F2E7B25DB8FC}"/>
                  </a:ext>
                </a:extLst>
              </p:cNvPr>
              <p:cNvSpPr/>
              <p:nvPr/>
            </p:nvSpPr>
            <p:spPr>
              <a:xfrm>
                <a:off x="8150548" y="3935785"/>
                <a:ext cx="70810" cy="70810"/>
              </a:xfrm>
              <a:custGeom>
                <a:avLst/>
                <a:gdLst>
                  <a:gd name="connsiteX0" fmla="*/ 38582 w 70809"/>
                  <a:gd name="connsiteY0" fmla="*/ 61107 h 70809"/>
                  <a:gd name="connsiteX1" fmla="*/ 61242 w 70809"/>
                  <a:gd name="connsiteY1" fmla="*/ 38448 h 70809"/>
                  <a:gd name="connsiteX2" fmla="*/ 38582 w 70809"/>
                  <a:gd name="connsiteY2" fmla="*/ 15789 h 70809"/>
                  <a:gd name="connsiteX3" fmla="*/ 15924 w 70809"/>
                  <a:gd name="connsiteY3" fmla="*/ 38448 h 70809"/>
                  <a:gd name="connsiteX4" fmla="*/ 38582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582" y="61107"/>
                    </a:moveTo>
                    <a:cubicBezTo>
                      <a:pt x="51328" y="61107"/>
                      <a:pt x="61242" y="51194"/>
                      <a:pt x="61242" y="38448"/>
                    </a:cubicBezTo>
                    <a:cubicBezTo>
                      <a:pt x="61242" y="25703"/>
                      <a:pt x="51328" y="15789"/>
                      <a:pt x="38582" y="15789"/>
                    </a:cubicBezTo>
                    <a:cubicBezTo>
                      <a:pt x="25837" y="15789"/>
                      <a:pt x="15924" y="25703"/>
                      <a:pt x="15924" y="38448"/>
                    </a:cubicBezTo>
                    <a:cubicBezTo>
                      <a:pt x="14507" y="49777"/>
                      <a:pt x="24420" y="61107"/>
                      <a:pt x="38582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2" name="Freeform: Shape 2201">
                <a:extLst>
                  <a:ext uri="{FF2B5EF4-FFF2-40B4-BE49-F238E27FC236}">
                    <a16:creationId xmlns:a16="http://schemas.microsoft.com/office/drawing/2014/main" id="{003F4D01-BEC9-40B3-82C9-252D65CC8A44}"/>
                  </a:ext>
                </a:extLst>
              </p:cNvPr>
              <p:cNvSpPr/>
              <p:nvPr/>
            </p:nvSpPr>
            <p:spPr>
              <a:xfrm>
                <a:off x="5467000" y="2127310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3" name="Freeform: Shape 2202">
                <a:extLst>
                  <a:ext uri="{FF2B5EF4-FFF2-40B4-BE49-F238E27FC236}">
                    <a16:creationId xmlns:a16="http://schemas.microsoft.com/office/drawing/2014/main" id="{23609BCB-37D1-4C46-892C-563B770AF2C7}"/>
                  </a:ext>
                </a:extLst>
              </p:cNvPr>
              <p:cNvSpPr/>
              <p:nvPr/>
            </p:nvSpPr>
            <p:spPr>
              <a:xfrm>
                <a:off x="5549139" y="1984274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4" name="Freeform: Shape 2203">
                <a:extLst>
                  <a:ext uri="{FF2B5EF4-FFF2-40B4-BE49-F238E27FC236}">
                    <a16:creationId xmlns:a16="http://schemas.microsoft.com/office/drawing/2014/main" id="{14054D10-40C9-433C-B32E-0A0D37F0A7BE}"/>
                  </a:ext>
                </a:extLst>
              </p:cNvPr>
              <p:cNvSpPr/>
              <p:nvPr/>
            </p:nvSpPr>
            <p:spPr>
              <a:xfrm>
                <a:off x="5454254" y="203100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1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5" name="Freeform: Shape 2204">
                <a:extLst>
                  <a:ext uri="{FF2B5EF4-FFF2-40B4-BE49-F238E27FC236}">
                    <a16:creationId xmlns:a16="http://schemas.microsoft.com/office/drawing/2014/main" id="{918CFABB-C236-440A-B05E-B441842D2A1A}"/>
                  </a:ext>
                </a:extLst>
              </p:cNvPr>
              <p:cNvSpPr/>
              <p:nvPr/>
            </p:nvSpPr>
            <p:spPr>
              <a:xfrm>
                <a:off x="5522232" y="2130142"/>
                <a:ext cx="28324" cy="28324"/>
              </a:xfrm>
              <a:custGeom>
                <a:avLst/>
                <a:gdLst>
                  <a:gd name="connsiteX0" fmla="*/ 20037 w 28323"/>
                  <a:gd name="connsiteY0" fmla="*/ 24286 h 28323"/>
                  <a:gd name="connsiteX1" fmla="*/ 24286 w 28323"/>
                  <a:gd name="connsiteY1" fmla="*/ 20038 h 28323"/>
                  <a:gd name="connsiteX2" fmla="*/ 20037 w 28323"/>
                  <a:gd name="connsiteY2" fmla="*/ 15789 h 28323"/>
                  <a:gd name="connsiteX3" fmla="*/ 15789 w 28323"/>
                  <a:gd name="connsiteY3" fmla="*/ 20038 h 28323"/>
                  <a:gd name="connsiteX4" fmla="*/ 20037 w 28323"/>
                  <a:gd name="connsiteY4" fmla="*/ 24286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0037" y="24286"/>
                    </a:moveTo>
                    <a:cubicBezTo>
                      <a:pt x="22870" y="24286"/>
                      <a:pt x="24286" y="22870"/>
                      <a:pt x="24286" y="20038"/>
                    </a:cubicBezTo>
                    <a:cubicBezTo>
                      <a:pt x="24286" y="17205"/>
                      <a:pt x="22870" y="15789"/>
                      <a:pt x="20037" y="15789"/>
                    </a:cubicBezTo>
                    <a:cubicBezTo>
                      <a:pt x="17205" y="15789"/>
                      <a:pt x="15789" y="17205"/>
                      <a:pt x="15789" y="20038"/>
                    </a:cubicBezTo>
                    <a:cubicBezTo>
                      <a:pt x="15789" y="22870"/>
                      <a:pt x="18621" y="24286"/>
                      <a:pt x="20037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6" name="Freeform: Shape 2205">
                <a:extLst>
                  <a:ext uri="{FF2B5EF4-FFF2-40B4-BE49-F238E27FC236}">
                    <a16:creationId xmlns:a16="http://schemas.microsoft.com/office/drawing/2014/main" id="{B8D8A153-A55F-43B8-AC3D-2CAD1FBD177A}"/>
                  </a:ext>
                </a:extLst>
              </p:cNvPr>
              <p:cNvSpPr/>
              <p:nvPr/>
            </p:nvSpPr>
            <p:spPr>
              <a:xfrm>
                <a:off x="5539226" y="2070662"/>
                <a:ext cx="28324" cy="28324"/>
              </a:xfrm>
              <a:custGeom>
                <a:avLst/>
                <a:gdLst>
                  <a:gd name="connsiteX0" fmla="*/ 20038 w 28323"/>
                  <a:gd name="connsiteY0" fmla="*/ 24286 h 28323"/>
                  <a:gd name="connsiteX1" fmla="*/ 24286 w 28323"/>
                  <a:gd name="connsiteY1" fmla="*/ 20038 h 28323"/>
                  <a:gd name="connsiteX2" fmla="*/ 20038 w 28323"/>
                  <a:gd name="connsiteY2" fmla="*/ 15789 h 28323"/>
                  <a:gd name="connsiteX3" fmla="*/ 15789 w 28323"/>
                  <a:gd name="connsiteY3" fmla="*/ 20038 h 28323"/>
                  <a:gd name="connsiteX4" fmla="*/ 20038 w 28323"/>
                  <a:gd name="connsiteY4" fmla="*/ 24286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0038" y="24286"/>
                    </a:moveTo>
                    <a:cubicBezTo>
                      <a:pt x="22870" y="24286"/>
                      <a:pt x="24286" y="22870"/>
                      <a:pt x="24286" y="20038"/>
                    </a:cubicBezTo>
                    <a:cubicBezTo>
                      <a:pt x="24286" y="17205"/>
                      <a:pt x="22870" y="15789"/>
                      <a:pt x="20038" y="15789"/>
                    </a:cubicBezTo>
                    <a:cubicBezTo>
                      <a:pt x="17205" y="15789"/>
                      <a:pt x="15789" y="17205"/>
                      <a:pt x="15789" y="20038"/>
                    </a:cubicBezTo>
                    <a:cubicBezTo>
                      <a:pt x="15789" y="22870"/>
                      <a:pt x="17205" y="24286"/>
                      <a:pt x="20038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7" name="Freeform: Shape 2206">
                <a:extLst>
                  <a:ext uri="{FF2B5EF4-FFF2-40B4-BE49-F238E27FC236}">
                    <a16:creationId xmlns:a16="http://schemas.microsoft.com/office/drawing/2014/main" id="{75CCD3C0-5EBC-40A5-92F1-A07C160FD550}"/>
                  </a:ext>
                </a:extLst>
              </p:cNvPr>
              <p:cNvSpPr/>
              <p:nvPr/>
            </p:nvSpPr>
            <p:spPr>
              <a:xfrm>
                <a:off x="7040389" y="2883556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8" name="Freeform: Shape 2207">
                <a:extLst>
                  <a:ext uri="{FF2B5EF4-FFF2-40B4-BE49-F238E27FC236}">
                    <a16:creationId xmlns:a16="http://schemas.microsoft.com/office/drawing/2014/main" id="{128B7168-869D-4AD0-AAAB-22E95BB39DED}"/>
                  </a:ext>
                </a:extLst>
              </p:cNvPr>
              <p:cNvSpPr/>
              <p:nvPr/>
            </p:nvSpPr>
            <p:spPr>
              <a:xfrm>
                <a:off x="7778224" y="2978440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1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9" name="Freeform: Shape 2208">
                <a:extLst>
                  <a:ext uri="{FF2B5EF4-FFF2-40B4-BE49-F238E27FC236}">
                    <a16:creationId xmlns:a16="http://schemas.microsoft.com/office/drawing/2014/main" id="{1E268E69-162B-4C5A-8451-56E34CB12920}"/>
                  </a:ext>
                </a:extLst>
              </p:cNvPr>
              <p:cNvSpPr/>
              <p:nvPr/>
            </p:nvSpPr>
            <p:spPr>
              <a:xfrm>
                <a:off x="7731490" y="2804249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8" y="15789"/>
                    </a:cubicBezTo>
                    <a:cubicBezTo>
                      <a:pt x="34199" y="15789"/>
                      <a:pt x="15789" y="34200"/>
                      <a:pt x="15789" y="56858"/>
                    </a:cubicBezTo>
                    <a:cubicBezTo>
                      <a:pt x="17205" y="79518"/>
                      <a:pt x="35616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0" name="Freeform: Shape 2209">
                <a:extLst>
                  <a:ext uri="{FF2B5EF4-FFF2-40B4-BE49-F238E27FC236}">
                    <a16:creationId xmlns:a16="http://schemas.microsoft.com/office/drawing/2014/main" id="{C54CC030-F645-43AF-8512-72F4956DE576}"/>
                  </a:ext>
                </a:extLst>
              </p:cNvPr>
              <p:cNvSpPr/>
              <p:nvPr/>
            </p:nvSpPr>
            <p:spPr>
              <a:xfrm>
                <a:off x="9766557" y="1137392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30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7206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1" name="Freeform: Shape 2210">
                <a:extLst>
                  <a:ext uri="{FF2B5EF4-FFF2-40B4-BE49-F238E27FC236}">
                    <a16:creationId xmlns:a16="http://schemas.microsoft.com/office/drawing/2014/main" id="{FB83DBEF-9D3A-4639-9278-C12BFC00D457}"/>
                  </a:ext>
                </a:extLst>
              </p:cNvPr>
              <p:cNvSpPr/>
              <p:nvPr/>
            </p:nvSpPr>
            <p:spPr>
              <a:xfrm>
                <a:off x="8154931" y="3325407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7"/>
                    </a:cubicBezTo>
                    <a:cubicBezTo>
                      <a:pt x="17205" y="68188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2" name="Freeform: Shape 2211">
                <a:extLst>
                  <a:ext uri="{FF2B5EF4-FFF2-40B4-BE49-F238E27FC236}">
                    <a16:creationId xmlns:a16="http://schemas.microsoft.com/office/drawing/2014/main" id="{520C8AEF-89FB-4901-BC66-759287727951}"/>
                  </a:ext>
                </a:extLst>
              </p:cNvPr>
              <p:cNvSpPr/>
              <p:nvPr/>
            </p:nvSpPr>
            <p:spPr>
              <a:xfrm>
                <a:off x="5695007" y="1965864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3" name="Freeform: Shape 2212">
                <a:extLst>
                  <a:ext uri="{FF2B5EF4-FFF2-40B4-BE49-F238E27FC236}">
                    <a16:creationId xmlns:a16="http://schemas.microsoft.com/office/drawing/2014/main" id="{B6472949-241A-4D2A-BC6B-859ADF9F8781}"/>
                  </a:ext>
                </a:extLst>
              </p:cNvPr>
              <p:cNvSpPr/>
              <p:nvPr/>
            </p:nvSpPr>
            <p:spPr>
              <a:xfrm>
                <a:off x="5594458" y="188372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4" name="Freeform: Shape 2213">
                <a:extLst>
                  <a:ext uri="{FF2B5EF4-FFF2-40B4-BE49-F238E27FC236}">
                    <a16:creationId xmlns:a16="http://schemas.microsoft.com/office/drawing/2014/main" id="{0FC24908-8412-49B1-944F-0F1CBE561CAF}"/>
                  </a:ext>
                </a:extLst>
              </p:cNvPr>
              <p:cNvSpPr/>
              <p:nvPr/>
            </p:nvSpPr>
            <p:spPr>
              <a:xfrm>
                <a:off x="5693591" y="2174044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5" name="Freeform: Shape 2214">
                <a:extLst>
                  <a:ext uri="{FF2B5EF4-FFF2-40B4-BE49-F238E27FC236}">
                    <a16:creationId xmlns:a16="http://schemas.microsoft.com/office/drawing/2014/main" id="{E344E9FA-8CC0-43DB-ABD9-996711DE8C9F}"/>
                  </a:ext>
                </a:extLst>
              </p:cNvPr>
              <p:cNvSpPr/>
              <p:nvPr/>
            </p:nvSpPr>
            <p:spPr>
              <a:xfrm>
                <a:off x="5632694" y="2321328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1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1" y="35616"/>
                      <a:pt x="41281" y="28535"/>
                    </a:cubicBezTo>
                    <a:cubicBezTo>
                      <a:pt x="41281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6" name="Freeform: Shape 2215">
                <a:extLst>
                  <a:ext uri="{FF2B5EF4-FFF2-40B4-BE49-F238E27FC236}">
                    <a16:creationId xmlns:a16="http://schemas.microsoft.com/office/drawing/2014/main" id="{534244C7-6E23-4216-97B2-D061D0173626}"/>
                  </a:ext>
                </a:extLst>
              </p:cNvPr>
              <p:cNvSpPr/>
              <p:nvPr/>
            </p:nvSpPr>
            <p:spPr>
              <a:xfrm>
                <a:off x="6458334" y="188230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7" name="Freeform: Shape 2216">
                <a:extLst>
                  <a:ext uri="{FF2B5EF4-FFF2-40B4-BE49-F238E27FC236}">
                    <a16:creationId xmlns:a16="http://schemas.microsoft.com/office/drawing/2014/main" id="{2473085B-BC27-431B-8DA3-DD159CA28EBC}"/>
                  </a:ext>
                </a:extLst>
              </p:cNvPr>
              <p:cNvSpPr/>
              <p:nvPr/>
            </p:nvSpPr>
            <p:spPr>
              <a:xfrm>
                <a:off x="7486489" y="46045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1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8" name="Freeform: Shape 2217">
                <a:extLst>
                  <a:ext uri="{FF2B5EF4-FFF2-40B4-BE49-F238E27FC236}">
                    <a16:creationId xmlns:a16="http://schemas.microsoft.com/office/drawing/2014/main" id="{6645EF85-1098-49A6-B0F7-7CFFC8DF55C2}"/>
                  </a:ext>
                </a:extLst>
              </p:cNvPr>
              <p:cNvSpPr/>
              <p:nvPr/>
            </p:nvSpPr>
            <p:spPr>
              <a:xfrm>
                <a:off x="6131194" y="674298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9" name="Freeform: Shape 2218">
                <a:extLst>
                  <a:ext uri="{FF2B5EF4-FFF2-40B4-BE49-F238E27FC236}">
                    <a16:creationId xmlns:a16="http://schemas.microsoft.com/office/drawing/2014/main" id="{0502719A-6100-4C32-91FA-B2E7F1F5DFBF}"/>
                  </a:ext>
                </a:extLst>
              </p:cNvPr>
              <p:cNvSpPr/>
              <p:nvPr/>
            </p:nvSpPr>
            <p:spPr>
              <a:xfrm>
                <a:off x="4188179" y="117138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0" name="Freeform: Shape 2219">
                <a:extLst>
                  <a:ext uri="{FF2B5EF4-FFF2-40B4-BE49-F238E27FC236}">
                    <a16:creationId xmlns:a16="http://schemas.microsoft.com/office/drawing/2014/main" id="{78E594F5-6361-40AB-AA10-FBA084E0216F}"/>
                  </a:ext>
                </a:extLst>
              </p:cNvPr>
              <p:cNvSpPr/>
              <p:nvPr/>
            </p:nvSpPr>
            <p:spPr>
              <a:xfrm>
                <a:off x="4447342" y="43212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1" name="Freeform: Shape 2220">
                <a:extLst>
                  <a:ext uri="{FF2B5EF4-FFF2-40B4-BE49-F238E27FC236}">
                    <a16:creationId xmlns:a16="http://schemas.microsoft.com/office/drawing/2014/main" id="{47402273-9D32-4AFB-99AB-129F078B6EDE}"/>
                  </a:ext>
                </a:extLst>
              </p:cNvPr>
              <p:cNvSpPr/>
              <p:nvPr/>
            </p:nvSpPr>
            <p:spPr>
              <a:xfrm>
                <a:off x="3994161" y="65447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2" name="Freeform: Shape 2221">
                <a:extLst>
                  <a:ext uri="{FF2B5EF4-FFF2-40B4-BE49-F238E27FC236}">
                    <a16:creationId xmlns:a16="http://schemas.microsoft.com/office/drawing/2014/main" id="{DC4DA0BE-BC6C-4A2F-A97F-9834C443F214}"/>
                  </a:ext>
                </a:extLst>
              </p:cNvPr>
              <p:cNvSpPr/>
              <p:nvPr/>
            </p:nvSpPr>
            <p:spPr>
              <a:xfrm>
                <a:off x="3916271" y="48736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3" name="Freeform: Shape 2222">
                <a:extLst>
                  <a:ext uri="{FF2B5EF4-FFF2-40B4-BE49-F238E27FC236}">
                    <a16:creationId xmlns:a16="http://schemas.microsoft.com/office/drawing/2014/main" id="{A344B2A9-D3C6-4590-9821-A67A41C412CB}"/>
                  </a:ext>
                </a:extLst>
              </p:cNvPr>
              <p:cNvSpPr/>
              <p:nvPr/>
            </p:nvSpPr>
            <p:spPr>
              <a:xfrm>
                <a:off x="4731997" y="855570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9 h 113295"/>
                  <a:gd name="connsiteX2" fmla="*/ 56859 w 113295"/>
                  <a:gd name="connsiteY2" fmla="*/ 15789 h 113295"/>
                  <a:gd name="connsiteX3" fmla="*/ 15789 w 113295"/>
                  <a:gd name="connsiteY3" fmla="*/ 56859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9"/>
                    </a:cubicBezTo>
                    <a:cubicBezTo>
                      <a:pt x="97928" y="34199"/>
                      <a:pt x="79518" y="15789"/>
                      <a:pt x="56859" y="15789"/>
                    </a:cubicBezTo>
                    <a:cubicBezTo>
                      <a:pt x="34200" y="15789"/>
                      <a:pt x="15789" y="34199"/>
                      <a:pt x="15789" y="56859"/>
                    </a:cubicBezTo>
                    <a:cubicBezTo>
                      <a:pt x="15789" y="79518"/>
                      <a:pt x="34200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4" name="Freeform: Shape 2223">
                <a:extLst>
                  <a:ext uri="{FF2B5EF4-FFF2-40B4-BE49-F238E27FC236}">
                    <a16:creationId xmlns:a16="http://schemas.microsoft.com/office/drawing/2014/main" id="{312C56EE-F105-4DB8-9BC9-B0D9C8D93AD1}"/>
                  </a:ext>
                </a:extLst>
              </p:cNvPr>
              <p:cNvSpPr/>
              <p:nvPr/>
            </p:nvSpPr>
            <p:spPr>
              <a:xfrm>
                <a:off x="4382198" y="116996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5" name="Freeform: Shape 2224">
                <a:extLst>
                  <a:ext uri="{FF2B5EF4-FFF2-40B4-BE49-F238E27FC236}">
                    <a16:creationId xmlns:a16="http://schemas.microsoft.com/office/drawing/2014/main" id="{B595382A-AD8C-4A31-93A1-B9D1D4AA756B}"/>
                  </a:ext>
                </a:extLst>
              </p:cNvPr>
              <p:cNvSpPr/>
              <p:nvPr/>
            </p:nvSpPr>
            <p:spPr>
              <a:xfrm>
                <a:off x="4814136" y="1155803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6" name="Freeform: Shape 2225">
                <a:extLst>
                  <a:ext uri="{FF2B5EF4-FFF2-40B4-BE49-F238E27FC236}">
                    <a16:creationId xmlns:a16="http://schemas.microsoft.com/office/drawing/2014/main" id="{E1CEF3D8-141C-47B9-B4E2-016D5C165E70}"/>
                  </a:ext>
                </a:extLst>
              </p:cNvPr>
              <p:cNvSpPr/>
              <p:nvPr/>
            </p:nvSpPr>
            <p:spPr>
              <a:xfrm>
                <a:off x="4175279" y="889559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0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2697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7" name="Freeform: Shape 2226">
                <a:extLst>
                  <a:ext uri="{FF2B5EF4-FFF2-40B4-BE49-F238E27FC236}">
                    <a16:creationId xmlns:a16="http://schemas.microsoft.com/office/drawing/2014/main" id="{2A5EF5C9-C812-41ED-9173-C81F7F5E32FB}"/>
                  </a:ext>
                </a:extLst>
              </p:cNvPr>
              <p:cNvSpPr/>
              <p:nvPr/>
            </p:nvSpPr>
            <p:spPr>
              <a:xfrm>
                <a:off x="4249076" y="53409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8" name="Freeform: Shape 2227">
                <a:extLst>
                  <a:ext uri="{FF2B5EF4-FFF2-40B4-BE49-F238E27FC236}">
                    <a16:creationId xmlns:a16="http://schemas.microsoft.com/office/drawing/2014/main" id="{96860F0B-20D1-410E-974D-02CF2F57F270}"/>
                  </a:ext>
                </a:extLst>
              </p:cNvPr>
              <p:cNvSpPr/>
              <p:nvPr/>
            </p:nvSpPr>
            <p:spPr>
              <a:xfrm>
                <a:off x="3628784" y="705454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9" name="Freeform: Shape 2228">
                <a:extLst>
                  <a:ext uri="{FF2B5EF4-FFF2-40B4-BE49-F238E27FC236}">
                    <a16:creationId xmlns:a16="http://schemas.microsoft.com/office/drawing/2014/main" id="{7715ECF0-B893-466F-8A4B-617D7D003DC1}"/>
                  </a:ext>
                </a:extLst>
              </p:cNvPr>
              <p:cNvSpPr/>
              <p:nvPr/>
            </p:nvSpPr>
            <p:spPr>
              <a:xfrm>
                <a:off x="3742079" y="800339"/>
                <a:ext cx="42486" cy="42486"/>
              </a:xfrm>
              <a:custGeom>
                <a:avLst/>
                <a:gdLst>
                  <a:gd name="connsiteX0" fmla="*/ 32783 w 42485"/>
                  <a:gd name="connsiteY0" fmla="*/ 24286 h 42485"/>
                  <a:gd name="connsiteX1" fmla="*/ 24286 w 42485"/>
                  <a:gd name="connsiteY1" fmla="*/ 32783 h 42485"/>
                  <a:gd name="connsiteX2" fmla="*/ 15789 w 42485"/>
                  <a:gd name="connsiteY2" fmla="*/ 24286 h 42485"/>
                  <a:gd name="connsiteX3" fmla="*/ 24286 w 42485"/>
                  <a:gd name="connsiteY3" fmla="*/ 15789 h 42485"/>
                  <a:gd name="connsiteX4" fmla="*/ 32783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24286"/>
                    </a:moveTo>
                    <a:cubicBezTo>
                      <a:pt x="32783" y="28979"/>
                      <a:pt x="28979" y="32783"/>
                      <a:pt x="24286" y="32783"/>
                    </a:cubicBezTo>
                    <a:cubicBezTo>
                      <a:pt x="19593" y="32783"/>
                      <a:pt x="15789" y="28979"/>
                      <a:pt x="15789" y="24286"/>
                    </a:cubicBezTo>
                    <a:cubicBezTo>
                      <a:pt x="15789" y="19593"/>
                      <a:pt x="19593" y="15789"/>
                      <a:pt x="24286" y="15789"/>
                    </a:cubicBezTo>
                    <a:cubicBezTo>
                      <a:pt x="28979" y="15789"/>
                      <a:pt x="32783" y="19593"/>
                      <a:pt x="32783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0" name="Freeform: Shape 2229">
                <a:extLst>
                  <a:ext uri="{FF2B5EF4-FFF2-40B4-BE49-F238E27FC236}">
                    <a16:creationId xmlns:a16="http://schemas.microsoft.com/office/drawing/2014/main" id="{754A1117-0ADC-42A8-814F-AAE4D712DD2C}"/>
                  </a:ext>
                </a:extLst>
              </p:cNvPr>
              <p:cNvSpPr/>
              <p:nvPr/>
            </p:nvSpPr>
            <p:spPr>
              <a:xfrm>
                <a:off x="4047976" y="457621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1" name="Freeform: Shape 2230">
                <a:extLst>
                  <a:ext uri="{FF2B5EF4-FFF2-40B4-BE49-F238E27FC236}">
                    <a16:creationId xmlns:a16="http://schemas.microsoft.com/office/drawing/2014/main" id="{6E9B8223-A49C-4A63-9B1F-67C38E2980D8}"/>
                  </a:ext>
                </a:extLst>
              </p:cNvPr>
              <p:cNvSpPr/>
              <p:nvPr/>
            </p:nvSpPr>
            <p:spPr>
              <a:xfrm>
                <a:off x="4219336" y="906553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2" name="Freeform: Shape 2231">
                <a:extLst>
                  <a:ext uri="{FF2B5EF4-FFF2-40B4-BE49-F238E27FC236}">
                    <a16:creationId xmlns:a16="http://schemas.microsoft.com/office/drawing/2014/main" id="{A916D99D-2C2E-4A40-BF6D-5466C770B85D}"/>
                  </a:ext>
                </a:extLst>
              </p:cNvPr>
              <p:cNvSpPr/>
              <p:nvPr/>
            </p:nvSpPr>
            <p:spPr>
              <a:xfrm>
                <a:off x="4760320" y="358487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3" name="Freeform: Shape 2232">
                <a:extLst>
                  <a:ext uri="{FF2B5EF4-FFF2-40B4-BE49-F238E27FC236}">
                    <a16:creationId xmlns:a16="http://schemas.microsoft.com/office/drawing/2014/main" id="{FEFA8139-E0E4-4A59-939A-2FE5E604A00E}"/>
                  </a:ext>
                </a:extLst>
              </p:cNvPr>
              <p:cNvSpPr/>
              <p:nvPr/>
            </p:nvSpPr>
            <p:spPr>
              <a:xfrm>
                <a:off x="3929016" y="705454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7205" y="71020"/>
                      <a:pt x="32783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4" name="Freeform: Shape 2233">
                <a:extLst>
                  <a:ext uri="{FF2B5EF4-FFF2-40B4-BE49-F238E27FC236}">
                    <a16:creationId xmlns:a16="http://schemas.microsoft.com/office/drawing/2014/main" id="{A8363CCC-DE63-47F4-87E0-99616DE4CD15}"/>
                  </a:ext>
                </a:extLst>
              </p:cNvPr>
              <p:cNvSpPr/>
              <p:nvPr/>
            </p:nvSpPr>
            <p:spPr>
              <a:xfrm>
                <a:off x="4457256" y="1516931"/>
                <a:ext cx="84971" cy="84971"/>
              </a:xfrm>
              <a:custGeom>
                <a:avLst/>
                <a:gdLst>
                  <a:gd name="connsiteX0" fmla="*/ 42697 w 84971"/>
                  <a:gd name="connsiteY0" fmla="*/ 69604 h 84971"/>
                  <a:gd name="connsiteX1" fmla="*/ 69605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4"/>
                    </a:moveTo>
                    <a:cubicBezTo>
                      <a:pt x="58275" y="69604"/>
                      <a:pt x="69605" y="56859"/>
                      <a:pt x="69605" y="42697"/>
                    </a:cubicBezTo>
                    <a:cubicBezTo>
                      <a:pt x="69605" y="27119"/>
                      <a:pt x="56858" y="15789"/>
                      <a:pt x="42697" y="15789"/>
                    </a:cubicBezTo>
                    <a:cubicBezTo>
                      <a:pt x="27119" y="15789"/>
                      <a:pt x="15789" y="28535"/>
                      <a:pt x="15789" y="42697"/>
                    </a:cubicBezTo>
                    <a:cubicBezTo>
                      <a:pt x="15789" y="56859"/>
                      <a:pt x="27119" y="69604"/>
                      <a:pt x="42697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5" name="Freeform: Shape 2234">
                <a:extLst>
                  <a:ext uri="{FF2B5EF4-FFF2-40B4-BE49-F238E27FC236}">
                    <a16:creationId xmlns:a16="http://schemas.microsoft.com/office/drawing/2014/main" id="{1BEB5DC6-CD7E-4A23-8334-7AC47DB2B9E9}"/>
                  </a:ext>
                </a:extLst>
              </p:cNvPr>
              <p:cNvSpPr/>
              <p:nvPr/>
            </p:nvSpPr>
            <p:spPr>
              <a:xfrm>
                <a:off x="5211811" y="514268"/>
                <a:ext cx="42486" cy="42486"/>
              </a:xfrm>
              <a:custGeom>
                <a:avLst/>
                <a:gdLst>
                  <a:gd name="connsiteX0" fmla="*/ 24560 w 42485"/>
                  <a:gd name="connsiteY0" fmla="*/ 32783 h 42485"/>
                  <a:gd name="connsiteX1" fmla="*/ 33058 w 42485"/>
                  <a:gd name="connsiteY1" fmla="*/ 24286 h 42485"/>
                  <a:gd name="connsiteX2" fmla="*/ 24560 w 42485"/>
                  <a:gd name="connsiteY2" fmla="*/ 15789 h 42485"/>
                  <a:gd name="connsiteX3" fmla="*/ 16064 w 42485"/>
                  <a:gd name="connsiteY3" fmla="*/ 24286 h 42485"/>
                  <a:gd name="connsiteX4" fmla="*/ 24560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0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0" y="15789"/>
                    </a:cubicBezTo>
                    <a:cubicBezTo>
                      <a:pt x="20312" y="15789"/>
                      <a:pt x="16064" y="20038"/>
                      <a:pt x="16064" y="24286"/>
                    </a:cubicBezTo>
                    <a:cubicBezTo>
                      <a:pt x="14647" y="28535"/>
                      <a:pt x="18896" y="32783"/>
                      <a:pt x="24560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6" name="Freeform: Shape 2235">
                <a:extLst>
                  <a:ext uri="{FF2B5EF4-FFF2-40B4-BE49-F238E27FC236}">
                    <a16:creationId xmlns:a16="http://schemas.microsoft.com/office/drawing/2014/main" id="{CA555158-9363-4C9F-80AE-F72438166BB9}"/>
                  </a:ext>
                </a:extLst>
              </p:cNvPr>
              <p:cNvSpPr/>
              <p:nvPr/>
            </p:nvSpPr>
            <p:spPr>
              <a:xfrm>
                <a:off x="4679598" y="138805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7" name="Freeform: Shape 2236">
                <a:extLst>
                  <a:ext uri="{FF2B5EF4-FFF2-40B4-BE49-F238E27FC236}">
                    <a16:creationId xmlns:a16="http://schemas.microsoft.com/office/drawing/2014/main" id="{8330AAB8-3BA8-4063-919E-B02AE504E046}"/>
                  </a:ext>
                </a:extLst>
              </p:cNvPr>
              <p:cNvSpPr/>
              <p:nvPr/>
            </p:nvSpPr>
            <p:spPr>
              <a:xfrm>
                <a:off x="4525233" y="85840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8" name="Freeform: Shape 2237">
                <a:extLst>
                  <a:ext uri="{FF2B5EF4-FFF2-40B4-BE49-F238E27FC236}">
                    <a16:creationId xmlns:a16="http://schemas.microsoft.com/office/drawing/2014/main" id="{261B7F1B-0981-425E-8D53-5979FFE646FE}"/>
                  </a:ext>
                </a:extLst>
              </p:cNvPr>
              <p:cNvSpPr/>
              <p:nvPr/>
            </p:nvSpPr>
            <p:spPr>
              <a:xfrm>
                <a:off x="4804222" y="515685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9" name="Freeform: Shape 2238">
                <a:extLst>
                  <a:ext uri="{FF2B5EF4-FFF2-40B4-BE49-F238E27FC236}">
                    <a16:creationId xmlns:a16="http://schemas.microsoft.com/office/drawing/2014/main" id="{BE7F3404-FB8C-40C5-9082-506B3B040FFA}"/>
                  </a:ext>
                </a:extLst>
              </p:cNvPr>
              <p:cNvSpPr/>
              <p:nvPr/>
            </p:nvSpPr>
            <p:spPr>
              <a:xfrm>
                <a:off x="5056305" y="885310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4199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199"/>
                      <a:pt x="20037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627FC585-AC4A-4942-BCC7-40F4BF58406D}"/>
                  </a:ext>
                </a:extLst>
              </p:cNvPr>
              <p:cNvSpPr/>
              <p:nvPr/>
            </p:nvSpPr>
            <p:spPr>
              <a:xfrm>
                <a:off x="4644085" y="606321"/>
                <a:ext cx="84971" cy="84971"/>
              </a:xfrm>
              <a:custGeom>
                <a:avLst/>
                <a:gdLst>
                  <a:gd name="connsiteX0" fmla="*/ 42804 w 84971"/>
                  <a:gd name="connsiteY0" fmla="*/ 69604 h 84971"/>
                  <a:gd name="connsiteX1" fmla="*/ 69712 w 84971"/>
                  <a:gd name="connsiteY1" fmla="*/ 42697 h 84971"/>
                  <a:gd name="connsiteX2" fmla="*/ 42804 w 84971"/>
                  <a:gd name="connsiteY2" fmla="*/ 15789 h 84971"/>
                  <a:gd name="connsiteX3" fmla="*/ 15897 w 84971"/>
                  <a:gd name="connsiteY3" fmla="*/ 42697 h 84971"/>
                  <a:gd name="connsiteX4" fmla="*/ 42804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804" y="69604"/>
                    </a:moveTo>
                    <a:cubicBezTo>
                      <a:pt x="58382" y="69604"/>
                      <a:pt x="69712" y="56859"/>
                      <a:pt x="69712" y="42697"/>
                    </a:cubicBezTo>
                    <a:cubicBezTo>
                      <a:pt x="69712" y="27119"/>
                      <a:pt x="56966" y="15789"/>
                      <a:pt x="42804" y="15789"/>
                    </a:cubicBezTo>
                    <a:cubicBezTo>
                      <a:pt x="28642" y="15789"/>
                      <a:pt x="15897" y="28535"/>
                      <a:pt x="15897" y="42697"/>
                    </a:cubicBezTo>
                    <a:cubicBezTo>
                      <a:pt x="14480" y="56859"/>
                      <a:pt x="27226" y="69604"/>
                      <a:pt x="42804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EC3FC1FA-76D0-4839-84D1-BFD7C73111BF}"/>
                  </a:ext>
                </a:extLst>
              </p:cNvPr>
              <p:cNvSpPr/>
              <p:nvPr/>
            </p:nvSpPr>
            <p:spPr>
              <a:xfrm>
                <a:off x="4298642" y="161323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2" name="Freeform: Shape 2241">
                <a:extLst>
                  <a:ext uri="{FF2B5EF4-FFF2-40B4-BE49-F238E27FC236}">
                    <a16:creationId xmlns:a16="http://schemas.microsoft.com/office/drawing/2014/main" id="{8E38CCEC-7F1B-4EFC-929F-735283219048}"/>
                  </a:ext>
                </a:extLst>
              </p:cNvPr>
              <p:cNvSpPr/>
              <p:nvPr/>
            </p:nvSpPr>
            <p:spPr>
              <a:xfrm>
                <a:off x="4186763" y="147161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3" name="Freeform: Shape 2242">
                <a:extLst>
                  <a:ext uri="{FF2B5EF4-FFF2-40B4-BE49-F238E27FC236}">
                    <a16:creationId xmlns:a16="http://schemas.microsoft.com/office/drawing/2014/main" id="{F1FC7894-1627-4056-8F9D-EBAEBF3A8153}"/>
                  </a:ext>
                </a:extLst>
              </p:cNvPr>
              <p:cNvSpPr/>
              <p:nvPr/>
            </p:nvSpPr>
            <p:spPr>
              <a:xfrm>
                <a:off x="4297226" y="1587741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4" name="Freeform: Shape 2243">
                <a:extLst>
                  <a:ext uri="{FF2B5EF4-FFF2-40B4-BE49-F238E27FC236}">
                    <a16:creationId xmlns:a16="http://schemas.microsoft.com/office/drawing/2014/main" id="{84F932E6-62F0-4CD6-ABDF-EF8F33806A51}"/>
                  </a:ext>
                </a:extLst>
              </p:cNvPr>
              <p:cNvSpPr/>
              <p:nvPr/>
            </p:nvSpPr>
            <p:spPr>
              <a:xfrm>
                <a:off x="4451591" y="1679793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5" name="Freeform: Shape 2244">
                <a:extLst>
                  <a:ext uri="{FF2B5EF4-FFF2-40B4-BE49-F238E27FC236}">
                    <a16:creationId xmlns:a16="http://schemas.microsoft.com/office/drawing/2014/main" id="{AD35139B-664B-4CB0-A5BE-70F7D1F80CCB}"/>
                  </a:ext>
                </a:extLst>
              </p:cNvPr>
              <p:cNvSpPr/>
              <p:nvPr/>
            </p:nvSpPr>
            <p:spPr>
              <a:xfrm>
                <a:off x="4918934" y="1264850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6" name="Freeform: Shape 2245">
                <a:extLst>
                  <a:ext uri="{FF2B5EF4-FFF2-40B4-BE49-F238E27FC236}">
                    <a16:creationId xmlns:a16="http://schemas.microsoft.com/office/drawing/2014/main" id="{632B3E84-7586-4568-A32F-7689F589EBC7}"/>
                  </a:ext>
                </a:extLst>
              </p:cNvPr>
              <p:cNvSpPr/>
              <p:nvPr/>
            </p:nvSpPr>
            <p:spPr>
              <a:xfrm>
                <a:off x="4911853" y="122661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7" name="Freeform: Shape 2246">
                <a:extLst>
                  <a:ext uri="{FF2B5EF4-FFF2-40B4-BE49-F238E27FC236}">
                    <a16:creationId xmlns:a16="http://schemas.microsoft.com/office/drawing/2014/main" id="{45F7610C-E27F-4128-BA94-C2A7791C6624}"/>
                  </a:ext>
                </a:extLst>
              </p:cNvPr>
              <p:cNvSpPr/>
              <p:nvPr/>
            </p:nvSpPr>
            <p:spPr>
              <a:xfrm>
                <a:off x="4069219" y="103825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8" name="Freeform: Shape 2247">
                <a:extLst>
                  <a:ext uri="{FF2B5EF4-FFF2-40B4-BE49-F238E27FC236}">
                    <a16:creationId xmlns:a16="http://schemas.microsoft.com/office/drawing/2014/main" id="{1AE55718-142B-4C48-BEE5-5D77D8550DAC}"/>
                  </a:ext>
                </a:extLst>
              </p:cNvPr>
              <p:cNvSpPr/>
              <p:nvPr/>
            </p:nvSpPr>
            <p:spPr>
              <a:xfrm>
                <a:off x="3741924" y="668633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0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2697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9" name="Freeform: Shape 2248">
                <a:extLst>
                  <a:ext uri="{FF2B5EF4-FFF2-40B4-BE49-F238E27FC236}">
                    <a16:creationId xmlns:a16="http://schemas.microsoft.com/office/drawing/2014/main" id="{A097CCE8-5B02-4460-8A42-0E1E75B89FF0}"/>
                  </a:ext>
                </a:extLst>
              </p:cNvPr>
              <p:cNvSpPr/>
              <p:nvPr/>
            </p:nvSpPr>
            <p:spPr>
              <a:xfrm>
                <a:off x="3887672" y="515685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3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3" y="20038"/>
                      <a:pt x="16063" y="24286"/>
                    </a:cubicBezTo>
                    <a:cubicBezTo>
                      <a:pt x="14647" y="29951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0" name="Freeform: Shape 2249">
                <a:extLst>
                  <a:ext uri="{FF2B5EF4-FFF2-40B4-BE49-F238E27FC236}">
                    <a16:creationId xmlns:a16="http://schemas.microsoft.com/office/drawing/2014/main" id="{B5E73FD1-2BDE-4CD3-85A9-98A8C7CAB25E}"/>
                  </a:ext>
                </a:extLst>
              </p:cNvPr>
              <p:cNvSpPr/>
              <p:nvPr/>
            </p:nvSpPr>
            <p:spPr>
              <a:xfrm>
                <a:off x="4621534" y="332996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9951" y="15789"/>
                      <a:pt x="24286" y="15789"/>
                    </a:cubicBezTo>
                    <a:cubicBezTo>
                      <a:pt x="18622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1" name="Freeform: Shape 2250">
                <a:extLst>
                  <a:ext uri="{FF2B5EF4-FFF2-40B4-BE49-F238E27FC236}">
                    <a16:creationId xmlns:a16="http://schemas.microsoft.com/office/drawing/2014/main" id="{4EC8CCFC-9A22-4C82-93E2-83A3BF8EACC9}"/>
                  </a:ext>
                </a:extLst>
              </p:cNvPr>
              <p:cNvSpPr/>
              <p:nvPr/>
            </p:nvSpPr>
            <p:spPr>
              <a:xfrm>
                <a:off x="5035062" y="385395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8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8" y="24286"/>
                      <a:pt x="27118" y="21454"/>
                    </a:cubicBezTo>
                    <a:cubicBezTo>
                      <a:pt x="27118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2" name="Freeform: Shape 2251">
                <a:extLst>
                  <a:ext uri="{FF2B5EF4-FFF2-40B4-BE49-F238E27FC236}">
                    <a16:creationId xmlns:a16="http://schemas.microsoft.com/office/drawing/2014/main" id="{7A17DEF3-7142-429D-A7D6-085523E9429A}"/>
                  </a:ext>
                </a:extLst>
              </p:cNvPr>
              <p:cNvSpPr/>
              <p:nvPr/>
            </p:nvSpPr>
            <p:spPr>
              <a:xfrm>
                <a:off x="4804222" y="342909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2" y="15789"/>
                      <a:pt x="15789" y="18621"/>
                      <a:pt x="15789" y="21454"/>
                    </a:cubicBezTo>
                    <a:cubicBezTo>
                      <a:pt x="15789" y="25702"/>
                      <a:pt x="18622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3" name="Freeform: Shape 2252">
                <a:extLst>
                  <a:ext uri="{FF2B5EF4-FFF2-40B4-BE49-F238E27FC236}">
                    <a16:creationId xmlns:a16="http://schemas.microsoft.com/office/drawing/2014/main" id="{4CC13D56-F2FA-42BF-997E-EAB8D8010B6F}"/>
                  </a:ext>
                </a:extLst>
              </p:cNvPr>
              <p:cNvSpPr/>
              <p:nvPr/>
            </p:nvSpPr>
            <p:spPr>
              <a:xfrm>
                <a:off x="4427464" y="597766"/>
                <a:ext cx="70810" cy="70810"/>
              </a:xfrm>
              <a:custGeom>
                <a:avLst/>
                <a:gdLst>
                  <a:gd name="connsiteX0" fmla="*/ 63997 w 70809"/>
                  <a:gd name="connsiteY0" fmla="*/ 39887 h 70809"/>
                  <a:gd name="connsiteX1" fmla="*/ 39955 w 70809"/>
                  <a:gd name="connsiteY1" fmla="*/ 63996 h 70809"/>
                  <a:gd name="connsiteX2" fmla="*/ 15846 w 70809"/>
                  <a:gd name="connsiteY2" fmla="*/ 39955 h 70809"/>
                  <a:gd name="connsiteX3" fmla="*/ 39887 w 70809"/>
                  <a:gd name="connsiteY3" fmla="*/ 15846 h 70809"/>
                  <a:gd name="connsiteX4" fmla="*/ 63997 w 70809"/>
                  <a:gd name="connsiteY4" fmla="*/ 3988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3997" y="39887"/>
                    </a:moveTo>
                    <a:cubicBezTo>
                      <a:pt x="64015" y="53183"/>
                      <a:pt x="53252" y="63977"/>
                      <a:pt x="39955" y="63996"/>
                    </a:cubicBezTo>
                    <a:cubicBezTo>
                      <a:pt x="26659" y="64015"/>
                      <a:pt x="15865" y="53252"/>
                      <a:pt x="15846" y="39955"/>
                    </a:cubicBezTo>
                    <a:cubicBezTo>
                      <a:pt x="15827" y="26659"/>
                      <a:pt x="26590" y="15865"/>
                      <a:pt x="39887" y="15846"/>
                    </a:cubicBezTo>
                    <a:cubicBezTo>
                      <a:pt x="53183" y="15827"/>
                      <a:pt x="63978" y="26590"/>
                      <a:pt x="63997" y="3988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4" name="Freeform: Shape 2253">
                <a:extLst>
                  <a:ext uri="{FF2B5EF4-FFF2-40B4-BE49-F238E27FC236}">
                    <a16:creationId xmlns:a16="http://schemas.microsoft.com/office/drawing/2014/main" id="{41E8F364-1A9A-4883-8A9C-19F5678BC7D7}"/>
                  </a:ext>
                </a:extLst>
              </p:cNvPr>
              <p:cNvSpPr/>
              <p:nvPr/>
            </p:nvSpPr>
            <p:spPr>
              <a:xfrm>
                <a:off x="4491244" y="553922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40" y="52610"/>
                      <a:pt x="63940" y="39864"/>
                    </a:cubicBezTo>
                    <a:cubicBezTo>
                      <a:pt x="63940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7205" y="54026"/>
                      <a:pt x="27119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5" name="Freeform: Shape 2254">
                <a:extLst>
                  <a:ext uri="{FF2B5EF4-FFF2-40B4-BE49-F238E27FC236}">
                    <a16:creationId xmlns:a16="http://schemas.microsoft.com/office/drawing/2014/main" id="{81CDEE26-3E3E-432A-9C89-ADEF16C92060}"/>
                  </a:ext>
                </a:extLst>
              </p:cNvPr>
              <p:cNvSpPr/>
              <p:nvPr/>
            </p:nvSpPr>
            <p:spPr>
              <a:xfrm>
                <a:off x="4686460" y="1137392"/>
                <a:ext cx="42486" cy="42486"/>
              </a:xfrm>
              <a:custGeom>
                <a:avLst/>
                <a:gdLst>
                  <a:gd name="connsiteX0" fmla="*/ 27337 w 42485"/>
                  <a:gd name="connsiteY0" fmla="*/ 38448 h 42485"/>
                  <a:gd name="connsiteX1" fmla="*/ 38667 w 42485"/>
                  <a:gd name="connsiteY1" fmla="*/ 27119 h 42485"/>
                  <a:gd name="connsiteX2" fmla="*/ 27337 w 42485"/>
                  <a:gd name="connsiteY2" fmla="*/ 15789 h 42485"/>
                  <a:gd name="connsiteX3" fmla="*/ 16007 w 42485"/>
                  <a:gd name="connsiteY3" fmla="*/ 27119 h 42485"/>
                  <a:gd name="connsiteX4" fmla="*/ 27337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8448"/>
                    </a:moveTo>
                    <a:cubicBezTo>
                      <a:pt x="34418" y="38448"/>
                      <a:pt x="38667" y="32783"/>
                      <a:pt x="38667" y="27119"/>
                    </a:cubicBezTo>
                    <a:cubicBezTo>
                      <a:pt x="38667" y="20038"/>
                      <a:pt x="33002" y="15789"/>
                      <a:pt x="27337" y="15789"/>
                    </a:cubicBezTo>
                    <a:cubicBezTo>
                      <a:pt x="20256" y="15789"/>
                      <a:pt x="16007" y="21454"/>
                      <a:pt x="16007" y="27119"/>
                    </a:cubicBezTo>
                    <a:cubicBezTo>
                      <a:pt x="14591" y="32783"/>
                      <a:pt x="20256" y="38448"/>
                      <a:pt x="27337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6" name="Freeform: Shape 2255">
                <a:extLst>
                  <a:ext uri="{FF2B5EF4-FFF2-40B4-BE49-F238E27FC236}">
                    <a16:creationId xmlns:a16="http://schemas.microsoft.com/office/drawing/2014/main" id="{08CDBB62-FC4A-4946-89CB-AEA3F43892CF}"/>
                  </a:ext>
                </a:extLst>
              </p:cNvPr>
              <p:cNvSpPr/>
              <p:nvPr/>
            </p:nvSpPr>
            <p:spPr>
              <a:xfrm>
                <a:off x="5372115" y="490193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7" name="Freeform: Shape 2256">
                <a:extLst>
                  <a:ext uri="{FF2B5EF4-FFF2-40B4-BE49-F238E27FC236}">
                    <a16:creationId xmlns:a16="http://schemas.microsoft.com/office/drawing/2014/main" id="{BD5DB8FD-9192-4DEA-93CD-15D7C7E38D43}"/>
                  </a:ext>
                </a:extLst>
              </p:cNvPr>
              <p:cNvSpPr/>
              <p:nvPr/>
            </p:nvSpPr>
            <p:spPr>
              <a:xfrm>
                <a:off x="5101623" y="1507018"/>
                <a:ext cx="42486" cy="42486"/>
              </a:xfrm>
              <a:custGeom>
                <a:avLst/>
                <a:gdLst>
                  <a:gd name="connsiteX0" fmla="*/ 32783 w 42485"/>
                  <a:gd name="connsiteY0" fmla="*/ 24286 h 42485"/>
                  <a:gd name="connsiteX1" fmla="*/ 24286 w 42485"/>
                  <a:gd name="connsiteY1" fmla="*/ 32783 h 42485"/>
                  <a:gd name="connsiteX2" fmla="*/ 15789 w 42485"/>
                  <a:gd name="connsiteY2" fmla="*/ 24286 h 42485"/>
                  <a:gd name="connsiteX3" fmla="*/ 24286 w 42485"/>
                  <a:gd name="connsiteY3" fmla="*/ 15789 h 42485"/>
                  <a:gd name="connsiteX4" fmla="*/ 32783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24286"/>
                    </a:moveTo>
                    <a:cubicBezTo>
                      <a:pt x="32783" y="28979"/>
                      <a:pt x="28979" y="32783"/>
                      <a:pt x="24286" y="32783"/>
                    </a:cubicBezTo>
                    <a:cubicBezTo>
                      <a:pt x="19593" y="32783"/>
                      <a:pt x="15789" y="28979"/>
                      <a:pt x="15789" y="24286"/>
                    </a:cubicBezTo>
                    <a:cubicBezTo>
                      <a:pt x="15789" y="19593"/>
                      <a:pt x="19593" y="15789"/>
                      <a:pt x="24286" y="15789"/>
                    </a:cubicBezTo>
                    <a:cubicBezTo>
                      <a:pt x="28979" y="15789"/>
                      <a:pt x="32783" y="19593"/>
                      <a:pt x="32783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8" name="Freeform: Shape 2257">
                <a:extLst>
                  <a:ext uri="{FF2B5EF4-FFF2-40B4-BE49-F238E27FC236}">
                    <a16:creationId xmlns:a16="http://schemas.microsoft.com/office/drawing/2014/main" id="{14115E49-D346-47AF-ACCC-43A956D45406}"/>
                  </a:ext>
                </a:extLst>
              </p:cNvPr>
              <p:cNvSpPr/>
              <p:nvPr/>
            </p:nvSpPr>
            <p:spPr>
              <a:xfrm>
                <a:off x="5321132" y="1419214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4200" y="38448"/>
                      <a:pt x="38448" y="32783"/>
                      <a:pt x="38448" y="27119"/>
                    </a:cubicBezTo>
                    <a:cubicBezTo>
                      <a:pt x="38448" y="20038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9" name="Freeform: Shape 2258">
                <a:extLst>
                  <a:ext uri="{FF2B5EF4-FFF2-40B4-BE49-F238E27FC236}">
                    <a16:creationId xmlns:a16="http://schemas.microsoft.com/office/drawing/2014/main" id="{C33A55FB-0311-493F-9748-403ADECCCE99}"/>
                  </a:ext>
                </a:extLst>
              </p:cNvPr>
              <p:cNvSpPr/>
              <p:nvPr/>
            </p:nvSpPr>
            <p:spPr>
              <a:xfrm>
                <a:off x="5277230" y="1498521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0" name="Freeform: Shape 2259">
                <a:extLst>
                  <a:ext uri="{FF2B5EF4-FFF2-40B4-BE49-F238E27FC236}">
                    <a16:creationId xmlns:a16="http://schemas.microsoft.com/office/drawing/2014/main" id="{7514106A-6BF8-4797-98E6-356750753F76}"/>
                  </a:ext>
                </a:extLst>
              </p:cNvPr>
              <p:cNvSpPr/>
              <p:nvPr/>
            </p:nvSpPr>
            <p:spPr>
              <a:xfrm>
                <a:off x="5131088" y="1433376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4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4" y="20038"/>
                      <a:pt x="16064" y="24286"/>
                    </a:cubicBezTo>
                    <a:cubicBezTo>
                      <a:pt x="14647" y="28535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1" name="Freeform: Shape 2260">
                <a:extLst>
                  <a:ext uri="{FF2B5EF4-FFF2-40B4-BE49-F238E27FC236}">
                    <a16:creationId xmlns:a16="http://schemas.microsoft.com/office/drawing/2014/main" id="{492484D3-5A6F-4552-9088-C3AA791E072C}"/>
                  </a:ext>
                </a:extLst>
              </p:cNvPr>
              <p:cNvSpPr/>
              <p:nvPr/>
            </p:nvSpPr>
            <p:spPr>
              <a:xfrm>
                <a:off x="5162519" y="154525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2" name="Freeform: Shape 2261">
                <a:extLst>
                  <a:ext uri="{FF2B5EF4-FFF2-40B4-BE49-F238E27FC236}">
                    <a16:creationId xmlns:a16="http://schemas.microsoft.com/office/drawing/2014/main" id="{DAE8D086-D268-4F01-8EBE-FE47B11B6E5C}"/>
                  </a:ext>
                </a:extLst>
              </p:cNvPr>
              <p:cNvSpPr/>
              <p:nvPr/>
            </p:nvSpPr>
            <p:spPr>
              <a:xfrm>
                <a:off x="3380950" y="681379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40" y="52610"/>
                      <a:pt x="63940" y="39864"/>
                    </a:cubicBezTo>
                    <a:cubicBezTo>
                      <a:pt x="63940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4026"/>
                      <a:pt x="27119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3" name="Freeform: Shape 2262">
                <a:extLst>
                  <a:ext uri="{FF2B5EF4-FFF2-40B4-BE49-F238E27FC236}">
                    <a16:creationId xmlns:a16="http://schemas.microsoft.com/office/drawing/2014/main" id="{1A78866F-1374-44B9-8921-257E19D2B14B}"/>
                  </a:ext>
                </a:extLst>
              </p:cNvPr>
              <p:cNvSpPr/>
              <p:nvPr/>
            </p:nvSpPr>
            <p:spPr>
              <a:xfrm>
                <a:off x="3301644" y="457621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4" name="Freeform: Shape 2263">
                <a:extLst>
                  <a:ext uri="{FF2B5EF4-FFF2-40B4-BE49-F238E27FC236}">
                    <a16:creationId xmlns:a16="http://schemas.microsoft.com/office/drawing/2014/main" id="{A2C2E2B2-BF57-4C29-A48B-CCB08236E1AD}"/>
                  </a:ext>
                </a:extLst>
              </p:cNvPr>
              <p:cNvSpPr/>
              <p:nvPr/>
            </p:nvSpPr>
            <p:spPr>
              <a:xfrm>
                <a:off x="3698177" y="39247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5" name="Freeform: Shape 2264">
                <a:extLst>
                  <a:ext uri="{FF2B5EF4-FFF2-40B4-BE49-F238E27FC236}">
                    <a16:creationId xmlns:a16="http://schemas.microsoft.com/office/drawing/2014/main" id="{75F2984B-33A3-41C8-AF07-185348485B70}"/>
                  </a:ext>
                </a:extLst>
              </p:cNvPr>
              <p:cNvSpPr/>
              <p:nvPr/>
            </p:nvSpPr>
            <p:spPr>
              <a:xfrm>
                <a:off x="3216672" y="70403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9951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6" name="Freeform: Shape 2265">
                <a:extLst>
                  <a:ext uri="{FF2B5EF4-FFF2-40B4-BE49-F238E27FC236}">
                    <a16:creationId xmlns:a16="http://schemas.microsoft.com/office/drawing/2014/main" id="{0C0B7BF9-03C1-4A6F-9879-8F9156A6D141}"/>
                  </a:ext>
                </a:extLst>
              </p:cNvPr>
              <p:cNvSpPr/>
              <p:nvPr/>
            </p:nvSpPr>
            <p:spPr>
              <a:xfrm>
                <a:off x="2949012" y="647390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7" name="Freeform: Shape 2266">
                <a:extLst>
                  <a:ext uri="{FF2B5EF4-FFF2-40B4-BE49-F238E27FC236}">
                    <a16:creationId xmlns:a16="http://schemas.microsoft.com/office/drawing/2014/main" id="{B467E1CC-9847-4C32-8AEF-83CB45F13F8A}"/>
                  </a:ext>
                </a:extLst>
              </p:cNvPr>
              <p:cNvSpPr/>
              <p:nvPr/>
            </p:nvSpPr>
            <p:spPr>
              <a:xfrm>
                <a:off x="3329967" y="68279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8" name="Freeform: Shape 2267">
                <a:extLst>
                  <a:ext uri="{FF2B5EF4-FFF2-40B4-BE49-F238E27FC236}">
                    <a16:creationId xmlns:a16="http://schemas.microsoft.com/office/drawing/2014/main" id="{A598BBDE-84D9-4F03-8877-C92D2F81B786}"/>
                  </a:ext>
                </a:extLst>
              </p:cNvPr>
              <p:cNvSpPr/>
              <p:nvPr/>
            </p:nvSpPr>
            <p:spPr>
              <a:xfrm>
                <a:off x="3366788" y="46611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9951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9" name="Freeform: Shape 2268">
                <a:extLst>
                  <a:ext uri="{FF2B5EF4-FFF2-40B4-BE49-F238E27FC236}">
                    <a16:creationId xmlns:a16="http://schemas.microsoft.com/office/drawing/2014/main" id="{50A48A6A-CA42-491E-8124-8A66233E54E4}"/>
                  </a:ext>
                </a:extLst>
              </p:cNvPr>
              <p:cNvSpPr/>
              <p:nvPr/>
            </p:nvSpPr>
            <p:spPr>
              <a:xfrm>
                <a:off x="3009908" y="518517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5529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0" name="Freeform: Shape 2269">
                <a:extLst>
                  <a:ext uri="{FF2B5EF4-FFF2-40B4-BE49-F238E27FC236}">
                    <a16:creationId xmlns:a16="http://schemas.microsoft.com/office/drawing/2014/main" id="{49D6749D-79ED-48EF-BEC1-0256D723F59E}"/>
                  </a:ext>
                </a:extLst>
              </p:cNvPr>
              <p:cNvSpPr/>
              <p:nvPr/>
            </p:nvSpPr>
            <p:spPr>
              <a:xfrm>
                <a:off x="3574969" y="570916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1" name="Freeform: Shape 2270">
                <a:extLst>
                  <a:ext uri="{FF2B5EF4-FFF2-40B4-BE49-F238E27FC236}">
                    <a16:creationId xmlns:a16="http://schemas.microsoft.com/office/drawing/2014/main" id="{F2325EE2-2461-41C3-876D-B519413FEDAC}"/>
                  </a:ext>
                </a:extLst>
              </p:cNvPr>
              <p:cNvSpPr/>
              <p:nvPr/>
            </p:nvSpPr>
            <p:spPr>
              <a:xfrm>
                <a:off x="3691096" y="477447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7205" y="41280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2" name="Freeform: Shape 2271">
                <a:extLst>
                  <a:ext uri="{FF2B5EF4-FFF2-40B4-BE49-F238E27FC236}">
                    <a16:creationId xmlns:a16="http://schemas.microsoft.com/office/drawing/2014/main" id="{2FA99211-C8D0-49E7-A1E9-AF9A59A482D7}"/>
                  </a:ext>
                </a:extLst>
              </p:cNvPr>
              <p:cNvSpPr/>
              <p:nvPr/>
            </p:nvSpPr>
            <p:spPr>
              <a:xfrm>
                <a:off x="3148695" y="596407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3" name="Freeform: Shape 2272">
                <a:extLst>
                  <a:ext uri="{FF2B5EF4-FFF2-40B4-BE49-F238E27FC236}">
                    <a16:creationId xmlns:a16="http://schemas.microsoft.com/office/drawing/2014/main" id="{AD098A3C-F0C8-4C31-B699-457DEFE2DEE5}"/>
                  </a:ext>
                </a:extLst>
              </p:cNvPr>
              <p:cNvSpPr/>
              <p:nvPr/>
            </p:nvSpPr>
            <p:spPr>
              <a:xfrm>
                <a:off x="3373869" y="568084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4" name="Freeform: Shape 2273">
                <a:extLst>
                  <a:ext uri="{FF2B5EF4-FFF2-40B4-BE49-F238E27FC236}">
                    <a16:creationId xmlns:a16="http://schemas.microsoft.com/office/drawing/2014/main" id="{598E9B0B-73F5-42E9-95A1-A39C59C48A1D}"/>
                  </a:ext>
                </a:extLst>
              </p:cNvPr>
              <p:cNvSpPr/>
              <p:nvPr/>
            </p:nvSpPr>
            <p:spPr>
              <a:xfrm>
                <a:off x="3267655" y="80883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5" name="Freeform: Shape 2274">
                <a:extLst>
                  <a:ext uri="{FF2B5EF4-FFF2-40B4-BE49-F238E27FC236}">
                    <a16:creationId xmlns:a16="http://schemas.microsoft.com/office/drawing/2014/main" id="{F19E1027-11BC-4330-BE0A-CE74E823CDE1}"/>
                  </a:ext>
                </a:extLst>
              </p:cNvPr>
              <p:cNvSpPr/>
              <p:nvPr/>
            </p:nvSpPr>
            <p:spPr>
              <a:xfrm>
                <a:off x="2798741" y="796090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0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2697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6" name="Freeform: Shape 2275">
                <a:extLst>
                  <a:ext uri="{FF2B5EF4-FFF2-40B4-BE49-F238E27FC236}">
                    <a16:creationId xmlns:a16="http://schemas.microsoft.com/office/drawing/2014/main" id="{31005D99-5D33-48EF-A605-E35C214BF704}"/>
                  </a:ext>
                </a:extLst>
              </p:cNvPr>
              <p:cNvSpPr/>
              <p:nvPr/>
            </p:nvSpPr>
            <p:spPr>
              <a:xfrm>
                <a:off x="3165689" y="1117566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7" name="Freeform: Shape 2276">
                <a:extLst>
                  <a:ext uri="{FF2B5EF4-FFF2-40B4-BE49-F238E27FC236}">
                    <a16:creationId xmlns:a16="http://schemas.microsoft.com/office/drawing/2014/main" id="{9A80E055-6CDB-4F9F-9250-E2B28FA6F83E}"/>
                  </a:ext>
                </a:extLst>
              </p:cNvPr>
              <p:cNvSpPr/>
              <p:nvPr/>
            </p:nvSpPr>
            <p:spPr>
              <a:xfrm>
                <a:off x="2790124" y="1358318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3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3" y="20038"/>
                      <a:pt x="16063" y="24286"/>
                    </a:cubicBezTo>
                    <a:cubicBezTo>
                      <a:pt x="14647" y="29951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8" name="Freeform: Shape 2277">
                <a:extLst>
                  <a:ext uri="{FF2B5EF4-FFF2-40B4-BE49-F238E27FC236}">
                    <a16:creationId xmlns:a16="http://schemas.microsoft.com/office/drawing/2014/main" id="{5FD4482F-FC8C-4D40-8F0F-05D9F9F61B07}"/>
                  </a:ext>
                </a:extLst>
              </p:cNvPr>
              <p:cNvSpPr/>
              <p:nvPr/>
            </p:nvSpPr>
            <p:spPr>
              <a:xfrm>
                <a:off x="3498494" y="1077912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9" name="Freeform: Shape 2278">
                <a:extLst>
                  <a:ext uri="{FF2B5EF4-FFF2-40B4-BE49-F238E27FC236}">
                    <a16:creationId xmlns:a16="http://schemas.microsoft.com/office/drawing/2014/main" id="{47E7A09C-9177-4142-9BDF-0195D55D9756}"/>
                  </a:ext>
                </a:extLst>
              </p:cNvPr>
              <p:cNvSpPr/>
              <p:nvPr/>
            </p:nvSpPr>
            <p:spPr>
              <a:xfrm>
                <a:off x="3363956" y="1158635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40" y="52610"/>
                      <a:pt x="63940" y="39864"/>
                    </a:cubicBezTo>
                    <a:cubicBezTo>
                      <a:pt x="63940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4026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0" name="Freeform: Shape 2279">
                <a:extLst>
                  <a:ext uri="{FF2B5EF4-FFF2-40B4-BE49-F238E27FC236}">
                    <a16:creationId xmlns:a16="http://schemas.microsoft.com/office/drawing/2014/main" id="{2C47291D-FFEF-46F5-B841-E59C49BCB813}"/>
                  </a:ext>
                </a:extLst>
              </p:cNvPr>
              <p:cNvSpPr/>
              <p:nvPr/>
            </p:nvSpPr>
            <p:spPr>
              <a:xfrm>
                <a:off x="3240473" y="1243607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4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4" y="20038"/>
                      <a:pt x="16064" y="24286"/>
                    </a:cubicBezTo>
                    <a:cubicBezTo>
                      <a:pt x="14647" y="28535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1" name="Freeform: Shape 2280">
                <a:extLst>
                  <a:ext uri="{FF2B5EF4-FFF2-40B4-BE49-F238E27FC236}">
                    <a16:creationId xmlns:a16="http://schemas.microsoft.com/office/drawing/2014/main" id="{33BF751C-302A-4028-9401-E83D45C866EA}"/>
                  </a:ext>
                </a:extLst>
              </p:cNvPr>
              <p:cNvSpPr/>
              <p:nvPr/>
            </p:nvSpPr>
            <p:spPr>
              <a:xfrm>
                <a:off x="2913607" y="119120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2" name="Freeform: Shape 2281">
                <a:extLst>
                  <a:ext uri="{FF2B5EF4-FFF2-40B4-BE49-F238E27FC236}">
                    <a16:creationId xmlns:a16="http://schemas.microsoft.com/office/drawing/2014/main" id="{D88B09AE-B995-4CF3-8FF0-432D818FA3EA}"/>
                  </a:ext>
                </a:extLst>
              </p:cNvPr>
              <p:cNvSpPr/>
              <p:nvPr/>
            </p:nvSpPr>
            <p:spPr>
              <a:xfrm>
                <a:off x="2291899" y="84140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3" name="Freeform: Shape 2282">
                <a:extLst>
                  <a:ext uri="{FF2B5EF4-FFF2-40B4-BE49-F238E27FC236}">
                    <a16:creationId xmlns:a16="http://schemas.microsoft.com/office/drawing/2014/main" id="{5087A60D-A58A-4FA0-88E4-724FD19A9DC8}"/>
                  </a:ext>
                </a:extLst>
              </p:cNvPr>
              <p:cNvSpPr/>
              <p:nvPr/>
            </p:nvSpPr>
            <p:spPr>
              <a:xfrm>
                <a:off x="2423605" y="66296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4" name="Freeform: Shape 2283">
                <a:extLst>
                  <a:ext uri="{FF2B5EF4-FFF2-40B4-BE49-F238E27FC236}">
                    <a16:creationId xmlns:a16="http://schemas.microsoft.com/office/drawing/2014/main" id="{B01EA1B7-32F5-4660-BB21-5F19C046BE10}"/>
                  </a:ext>
                </a:extLst>
              </p:cNvPr>
              <p:cNvSpPr/>
              <p:nvPr/>
            </p:nvSpPr>
            <p:spPr>
              <a:xfrm>
                <a:off x="3540980" y="1422047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41280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5" name="Freeform: Shape 2284">
                <a:extLst>
                  <a:ext uri="{FF2B5EF4-FFF2-40B4-BE49-F238E27FC236}">
                    <a16:creationId xmlns:a16="http://schemas.microsoft.com/office/drawing/2014/main" id="{3B5F0473-B70B-4EC6-B354-480C1C1894D6}"/>
                  </a:ext>
                </a:extLst>
              </p:cNvPr>
              <p:cNvSpPr/>
              <p:nvPr/>
            </p:nvSpPr>
            <p:spPr>
              <a:xfrm>
                <a:off x="3768712" y="1329994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4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4" y="20038"/>
                      <a:pt x="16064" y="24286"/>
                    </a:cubicBezTo>
                    <a:cubicBezTo>
                      <a:pt x="14647" y="28535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6" name="Freeform: Shape 2285">
                <a:extLst>
                  <a:ext uri="{FF2B5EF4-FFF2-40B4-BE49-F238E27FC236}">
                    <a16:creationId xmlns:a16="http://schemas.microsoft.com/office/drawing/2014/main" id="{9C9DB2EA-8211-42F6-B1B9-C63F7F6217CB}"/>
                  </a:ext>
                </a:extLst>
              </p:cNvPr>
              <p:cNvSpPr/>
              <p:nvPr/>
            </p:nvSpPr>
            <p:spPr>
              <a:xfrm>
                <a:off x="3685431" y="1508434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7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8" y="15789"/>
                    </a:cubicBezTo>
                    <a:cubicBezTo>
                      <a:pt x="25703" y="15789"/>
                      <a:pt x="15789" y="25702"/>
                      <a:pt x="15789" y="38448"/>
                    </a:cubicBezTo>
                    <a:cubicBezTo>
                      <a:pt x="15789" y="51194"/>
                      <a:pt x="25703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7" name="Freeform: Shape 2286">
                <a:extLst>
                  <a:ext uri="{FF2B5EF4-FFF2-40B4-BE49-F238E27FC236}">
                    <a16:creationId xmlns:a16="http://schemas.microsoft.com/office/drawing/2014/main" id="{02346402-3553-417E-9F91-0EC2E933A930}"/>
                  </a:ext>
                </a:extLst>
              </p:cNvPr>
              <p:cNvSpPr/>
              <p:nvPr/>
            </p:nvSpPr>
            <p:spPr>
              <a:xfrm>
                <a:off x="3652859" y="117846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8" name="Freeform: Shape 2287">
                <a:extLst>
                  <a:ext uri="{FF2B5EF4-FFF2-40B4-BE49-F238E27FC236}">
                    <a16:creationId xmlns:a16="http://schemas.microsoft.com/office/drawing/2014/main" id="{F16008FB-5BA2-4D02-B1BD-7F799B12D0FD}"/>
                  </a:ext>
                </a:extLst>
              </p:cNvPr>
              <p:cNvSpPr/>
              <p:nvPr/>
            </p:nvSpPr>
            <p:spPr>
              <a:xfrm>
                <a:off x="3604708" y="1574995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9" name="Freeform: Shape 2288">
                <a:extLst>
                  <a:ext uri="{FF2B5EF4-FFF2-40B4-BE49-F238E27FC236}">
                    <a16:creationId xmlns:a16="http://schemas.microsoft.com/office/drawing/2014/main" id="{D00488DF-44DD-4DC0-A6D8-68990B4A6C14}"/>
                  </a:ext>
                </a:extLst>
              </p:cNvPr>
              <p:cNvSpPr/>
              <p:nvPr/>
            </p:nvSpPr>
            <p:spPr>
              <a:xfrm>
                <a:off x="3538147" y="1134560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0" name="Freeform: Shape 2289">
                <a:extLst>
                  <a:ext uri="{FF2B5EF4-FFF2-40B4-BE49-F238E27FC236}">
                    <a16:creationId xmlns:a16="http://schemas.microsoft.com/office/drawing/2014/main" id="{6490BE14-FA3B-43F1-9CAC-E44DBD096B79}"/>
                  </a:ext>
                </a:extLst>
              </p:cNvPr>
              <p:cNvSpPr/>
              <p:nvPr/>
            </p:nvSpPr>
            <p:spPr>
              <a:xfrm>
                <a:off x="3805808" y="144045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1" name="Freeform: Shape 2290">
                <a:extLst>
                  <a:ext uri="{FF2B5EF4-FFF2-40B4-BE49-F238E27FC236}">
                    <a16:creationId xmlns:a16="http://schemas.microsoft.com/office/drawing/2014/main" id="{A9B2C11A-D6D0-4865-93B9-9EF4E9EB98C4}"/>
                  </a:ext>
                </a:extLst>
              </p:cNvPr>
              <p:cNvSpPr/>
              <p:nvPr/>
            </p:nvSpPr>
            <p:spPr>
              <a:xfrm>
                <a:off x="3242164" y="1059502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2" name="Freeform: Shape 2291">
                <a:extLst>
                  <a:ext uri="{FF2B5EF4-FFF2-40B4-BE49-F238E27FC236}">
                    <a16:creationId xmlns:a16="http://schemas.microsoft.com/office/drawing/2014/main" id="{9ED4407E-C7BB-4F87-A338-5099303521EB}"/>
                  </a:ext>
                </a:extLst>
              </p:cNvPr>
              <p:cNvSpPr/>
              <p:nvPr/>
            </p:nvSpPr>
            <p:spPr>
              <a:xfrm>
                <a:off x="3175602" y="973114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3" name="Freeform: Shape 2292">
                <a:extLst>
                  <a:ext uri="{FF2B5EF4-FFF2-40B4-BE49-F238E27FC236}">
                    <a16:creationId xmlns:a16="http://schemas.microsoft.com/office/drawing/2014/main" id="{FFD3FAA0-8AD0-46AE-9483-8A15C89ABD3E}"/>
                  </a:ext>
                </a:extLst>
              </p:cNvPr>
              <p:cNvSpPr/>
              <p:nvPr/>
            </p:nvSpPr>
            <p:spPr>
              <a:xfrm>
                <a:off x="3205343" y="98727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4" name="Freeform: Shape 2293">
                <a:extLst>
                  <a:ext uri="{FF2B5EF4-FFF2-40B4-BE49-F238E27FC236}">
                    <a16:creationId xmlns:a16="http://schemas.microsoft.com/office/drawing/2014/main" id="{0A8FC651-3F37-478C-9A7D-BA3B06D27501}"/>
                  </a:ext>
                </a:extLst>
              </p:cNvPr>
              <p:cNvSpPr/>
              <p:nvPr/>
            </p:nvSpPr>
            <p:spPr>
              <a:xfrm>
                <a:off x="3041064" y="1075080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5" name="Freeform: Shape 2294">
                <a:extLst>
                  <a:ext uri="{FF2B5EF4-FFF2-40B4-BE49-F238E27FC236}">
                    <a16:creationId xmlns:a16="http://schemas.microsoft.com/office/drawing/2014/main" id="{4E0DE109-B03F-4CC8-9051-49375196770E}"/>
                  </a:ext>
                </a:extLst>
              </p:cNvPr>
              <p:cNvSpPr/>
              <p:nvPr/>
            </p:nvSpPr>
            <p:spPr>
              <a:xfrm>
                <a:off x="3184100" y="1240774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6" name="Freeform: Shape 2295">
                <a:extLst>
                  <a:ext uri="{FF2B5EF4-FFF2-40B4-BE49-F238E27FC236}">
                    <a16:creationId xmlns:a16="http://schemas.microsoft.com/office/drawing/2014/main" id="{AE947BAF-9407-4660-84E3-3A4A8BFDE320}"/>
                  </a:ext>
                </a:extLst>
              </p:cNvPr>
              <p:cNvSpPr/>
              <p:nvPr/>
            </p:nvSpPr>
            <p:spPr>
              <a:xfrm>
                <a:off x="3427685" y="1168549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7" name="Freeform: Shape 2296">
                <a:extLst>
                  <a:ext uri="{FF2B5EF4-FFF2-40B4-BE49-F238E27FC236}">
                    <a16:creationId xmlns:a16="http://schemas.microsoft.com/office/drawing/2014/main" id="{B8609D5E-3678-4405-B4ED-5F6025E22EB3}"/>
                  </a:ext>
                </a:extLst>
              </p:cNvPr>
              <p:cNvSpPr/>
              <p:nvPr/>
            </p:nvSpPr>
            <p:spPr>
              <a:xfrm>
                <a:off x="3577801" y="1235110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8" name="Freeform: Shape 2297">
                <a:extLst>
                  <a:ext uri="{FF2B5EF4-FFF2-40B4-BE49-F238E27FC236}">
                    <a16:creationId xmlns:a16="http://schemas.microsoft.com/office/drawing/2014/main" id="{0A57531B-BD41-49A2-9D5B-068D4FC1CF69}"/>
                  </a:ext>
                </a:extLst>
              </p:cNvPr>
              <p:cNvSpPr/>
              <p:nvPr/>
            </p:nvSpPr>
            <p:spPr>
              <a:xfrm>
                <a:off x="3250661" y="137814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9" name="Freeform: Shape 2298">
                <a:extLst>
                  <a:ext uri="{FF2B5EF4-FFF2-40B4-BE49-F238E27FC236}">
                    <a16:creationId xmlns:a16="http://schemas.microsoft.com/office/drawing/2014/main" id="{F7E8CC10-BB92-4308-898E-ED851D45B7C2}"/>
                  </a:ext>
                </a:extLst>
              </p:cNvPr>
              <p:cNvSpPr/>
              <p:nvPr/>
            </p:nvSpPr>
            <p:spPr>
              <a:xfrm>
                <a:off x="3162857" y="1407885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0" name="Freeform: Shape 2299">
                <a:extLst>
                  <a:ext uri="{FF2B5EF4-FFF2-40B4-BE49-F238E27FC236}">
                    <a16:creationId xmlns:a16="http://schemas.microsoft.com/office/drawing/2014/main" id="{AA61306D-BC20-40FB-95EF-1971EB50E300}"/>
                  </a:ext>
                </a:extLst>
              </p:cNvPr>
              <p:cNvSpPr/>
              <p:nvPr/>
            </p:nvSpPr>
            <p:spPr>
              <a:xfrm>
                <a:off x="2443431" y="1574995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1" name="Freeform: Shape 2300">
                <a:extLst>
                  <a:ext uri="{FF2B5EF4-FFF2-40B4-BE49-F238E27FC236}">
                    <a16:creationId xmlns:a16="http://schemas.microsoft.com/office/drawing/2014/main" id="{A6517242-4FF3-412B-BCC4-0F8D9F67749F}"/>
                  </a:ext>
                </a:extLst>
              </p:cNvPr>
              <p:cNvSpPr/>
              <p:nvPr/>
            </p:nvSpPr>
            <p:spPr>
              <a:xfrm>
                <a:off x="2543116" y="2540623"/>
                <a:ext cx="84971" cy="84971"/>
              </a:xfrm>
              <a:custGeom>
                <a:avLst/>
                <a:gdLst>
                  <a:gd name="connsiteX0" fmla="*/ 44220 w 84971"/>
                  <a:gd name="connsiteY0" fmla="*/ 72437 h 84971"/>
                  <a:gd name="connsiteX1" fmla="*/ 72544 w 84971"/>
                  <a:gd name="connsiteY1" fmla="*/ 44113 h 84971"/>
                  <a:gd name="connsiteX2" fmla="*/ 44220 w 84971"/>
                  <a:gd name="connsiteY2" fmla="*/ 15789 h 84971"/>
                  <a:gd name="connsiteX3" fmla="*/ 15896 w 84971"/>
                  <a:gd name="connsiteY3" fmla="*/ 44113 h 84971"/>
                  <a:gd name="connsiteX4" fmla="*/ 44220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220" y="72437"/>
                    </a:moveTo>
                    <a:cubicBezTo>
                      <a:pt x="59798" y="72437"/>
                      <a:pt x="72544" y="59691"/>
                      <a:pt x="72544" y="44113"/>
                    </a:cubicBezTo>
                    <a:cubicBezTo>
                      <a:pt x="72544" y="28535"/>
                      <a:pt x="59798" y="15789"/>
                      <a:pt x="44220" y="15789"/>
                    </a:cubicBezTo>
                    <a:cubicBezTo>
                      <a:pt x="28642" y="15789"/>
                      <a:pt x="15896" y="28535"/>
                      <a:pt x="15896" y="44113"/>
                    </a:cubicBezTo>
                    <a:cubicBezTo>
                      <a:pt x="14480" y="59691"/>
                      <a:pt x="27226" y="72437"/>
                      <a:pt x="44220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2" name="Freeform: Shape 2301">
                <a:extLst>
                  <a:ext uri="{FF2B5EF4-FFF2-40B4-BE49-F238E27FC236}">
                    <a16:creationId xmlns:a16="http://schemas.microsoft.com/office/drawing/2014/main" id="{C7573C15-FB95-4BF9-84BE-1DE4BC6F08BC}"/>
                  </a:ext>
                </a:extLst>
              </p:cNvPr>
              <p:cNvSpPr/>
              <p:nvPr/>
            </p:nvSpPr>
            <p:spPr>
              <a:xfrm>
                <a:off x="2657656" y="2057587"/>
                <a:ext cx="84971" cy="84971"/>
              </a:xfrm>
              <a:custGeom>
                <a:avLst/>
                <a:gdLst>
                  <a:gd name="connsiteX0" fmla="*/ 44220 w 84971"/>
                  <a:gd name="connsiteY0" fmla="*/ 72437 h 84971"/>
                  <a:gd name="connsiteX1" fmla="*/ 72544 w 84971"/>
                  <a:gd name="connsiteY1" fmla="*/ 44113 h 84971"/>
                  <a:gd name="connsiteX2" fmla="*/ 44220 w 84971"/>
                  <a:gd name="connsiteY2" fmla="*/ 15789 h 84971"/>
                  <a:gd name="connsiteX3" fmla="*/ 15897 w 84971"/>
                  <a:gd name="connsiteY3" fmla="*/ 44113 h 84971"/>
                  <a:gd name="connsiteX4" fmla="*/ 44220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220" y="72437"/>
                    </a:moveTo>
                    <a:cubicBezTo>
                      <a:pt x="59798" y="72437"/>
                      <a:pt x="72544" y="59691"/>
                      <a:pt x="72544" y="44113"/>
                    </a:cubicBezTo>
                    <a:cubicBezTo>
                      <a:pt x="72544" y="28535"/>
                      <a:pt x="59798" y="15789"/>
                      <a:pt x="44220" y="15789"/>
                    </a:cubicBezTo>
                    <a:cubicBezTo>
                      <a:pt x="28642" y="15789"/>
                      <a:pt x="15897" y="28535"/>
                      <a:pt x="15897" y="44113"/>
                    </a:cubicBezTo>
                    <a:cubicBezTo>
                      <a:pt x="14480" y="59691"/>
                      <a:pt x="27226" y="72437"/>
                      <a:pt x="44220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3" name="Freeform: Shape 2302">
                <a:extLst>
                  <a:ext uri="{FF2B5EF4-FFF2-40B4-BE49-F238E27FC236}">
                    <a16:creationId xmlns:a16="http://schemas.microsoft.com/office/drawing/2014/main" id="{D28F61CB-593F-4FEF-AF2B-7AC282EB848B}"/>
                  </a:ext>
                </a:extLst>
              </p:cNvPr>
              <p:cNvSpPr/>
              <p:nvPr/>
            </p:nvSpPr>
            <p:spPr>
              <a:xfrm>
                <a:off x="3052394" y="2495519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9 h 113295"/>
                  <a:gd name="connsiteX2" fmla="*/ 56859 w 113295"/>
                  <a:gd name="connsiteY2" fmla="*/ 15789 h 113295"/>
                  <a:gd name="connsiteX3" fmla="*/ 15789 w 113295"/>
                  <a:gd name="connsiteY3" fmla="*/ 56859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9"/>
                    </a:cubicBezTo>
                    <a:cubicBezTo>
                      <a:pt x="97928" y="34200"/>
                      <a:pt x="79518" y="15789"/>
                      <a:pt x="56859" y="15789"/>
                    </a:cubicBezTo>
                    <a:cubicBezTo>
                      <a:pt x="34200" y="15789"/>
                      <a:pt x="15789" y="34200"/>
                      <a:pt x="15789" y="56859"/>
                    </a:cubicBezTo>
                    <a:cubicBezTo>
                      <a:pt x="15789" y="79518"/>
                      <a:pt x="34200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4" name="Freeform: Shape 2303">
                <a:extLst>
                  <a:ext uri="{FF2B5EF4-FFF2-40B4-BE49-F238E27FC236}">
                    <a16:creationId xmlns:a16="http://schemas.microsoft.com/office/drawing/2014/main" id="{8070735D-AD39-4A77-901E-E79BEC4688D9}"/>
                  </a:ext>
                </a:extLst>
              </p:cNvPr>
              <p:cNvSpPr/>
              <p:nvPr/>
            </p:nvSpPr>
            <p:spPr>
              <a:xfrm>
                <a:off x="2204095" y="1550920"/>
                <a:ext cx="127457" cy="127457"/>
              </a:xfrm>
              <a:custGeom>
                <a:avLst/>
                <a:gdLst>
                  <a:gd name="connsiteX0" fmla="*/ 63939 w 127457"/>
                  <a:gd name="connsiteY0" fmla="*/ 15789 h 127457"/>
                  <a:gd name="connsiteX1" fmla="*/ 112090 w 127457"/>
                  <a:gd name="connsiteY1" fmla="*/ 63940 h 127457"/>
                  <a:gd name="connsiteX2" fmla="*/ 63939 w 127457"/>
                  <a:gd name="connsiteY2" fmla="*/ 112090 h 127457"/>
                  <a:gd name="connsiteX3" fmla="*/ 15789 w 127457"/>
                  <a:gd name="connsiteY3" fmla="*/ 63940 h 127457"/>
                  <a:gd name="connsiteX4" fmla="*/ 63939 w 127457"/>
                  <a:gd name="connsiteY4" fmla="*/ 15789 h 127457"/>
                  <a:gd name="connsiteX5" fmla="*/ 63939 w 127457"/>
                  <a:gd name="connsiteY5" fmla="*/ 15789 h 127457"/>
                  <a:gd name="connsiteX6" fmla="*/ 63939 w 127457"/>
                  <a:gd name="connsiteY6" fmla="*/ 37032 h 127457"/>
                  <a:gd name="connsiteX7" fmla="*/ 37032 w 127457"/>
                  <a:gd name="connsiteY7" fmla="*/ 63940 h 127457"/>
                  <a:gd name="connsiteX8" fmla="*/ 63939 w 127457"/>
                  <a:gd name="connsiteY8" fmla="*/ 90847 h 127457"/>
                  <a:gd name="connsiteX9" fmla="*/ 90847 w 127457"/>
                  <a:gd name="connsiteY9" fmla="*/ 63940 h 127457"/>
                  <a:gd name="connsiteX10" fmla="*/ 63939 w 127457"/>
                  <a:gd name="connsiteY10" fmla="*/ 37032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57" h="127457">
                    <a:moveTo>
                      <a:pt x="63939" y="15789"/>
                    </a:moveTo>
                    <a:cubicBezTo>
                      <a:pt x="90847" y="15789"/>
                      <a:pt x="112090" y="37032"/>
                      <a:pt x="112090" y="63940"/>
                    </a:cubicBezTo>
                    <a:cubicBezTo>
                      <a:pt x="112090" y="90847"/>
                      <a:pt x="90847" y="112090"/>
                      <a:pt x="63939" y="112090"/>
                    </a:cubicBezTo>
                    <a:cubicBezTo>
                      <a:pt x="37032" y="112090"/>
                      <a:pt x="15789" y="90847"/>
                      <a:pt x="15789" y="63940"/>
                    </a:cubicBezTo>
                    <a:cubicBezTo>
                      <a:pt x="15789" y="37032"/>
                      <a:pt x="37032" y="15789"/>
                      <a:pt x="63939" y="15789"/>
                    </a:cubicBezTo>
                    <a:lnTo>
                      <a:pt x="63939" y="15789"/>
                    </a:lnTo>
                    <a:close/>
                    <a:moveTo>
                      <a:pt x="63939" y="37032"/>
                    </a:moveTo>
                    <a:cubicBezTo>
                      <a:pt x="48361" y="37032"/>
                      <a:pt x="37032" y="49778"/>
                      <a:pt x="37032" y="63940"/>
                    </a:cubicBezTo>
                    <a:cubicBezTo>
                      <a:pt x="37032" y="79518"/>
                      <a:pt x="49778" y="90847"/>
                      <a:pt x="63939" y="90847"/>
                    </a:cubicBezTo>
                    <a:cubicBezTo>
                      <a:pt x="79518" y="90847"/>
                      <a:pt x="90847" y="78101"/>
                      <a:pt x="90847" y="63940"/>
                    </a:cubicBezTo>
                    <a:cubicBezTo>
                      <a:pt x="90847" y="49778"/>
                      <a:pt x="78101" y="37032"/>
                      <a:pt x="63939" y="3703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5" name="Freeform: Shape 2304">
                <a:extLst>
                  <a:ext uri="{FF2B5EF4-FFF2-40B4-BE49-F238E27FC236}">
                    <a16:creationId xmlns:a16="http://schemas.microsoft.com/office/drawing/2014/main" id="{B93CA15C-8586-483A-914A-504949F930D2}"/>
                  </a:ext>
                </a:extLst>
              </p:cNvPr>
              <p:cNvSpPr/>
              <p:nvPr/>
            </p:nvSpPr>
            <p:spPr>
              <a:xfrm>
                <a:off x="2225636" y="2936101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40" y="52610"/>
                      <a:pt x="63940" y="39864"/>
                    </a:cubicBezTo>
                    <a:cubicBezTo>
                      <a:pt x="63940" y="27118"/>
                      <a:pt x="52610" y="15789"/>
                      <a:pt x="39864" y="15789"/>
                    </a:cubicBezTo>
                    <a:cubicBezTo>
                      <a:pt x="27118" y="15789"/>
                      <a:pt x="15789" y="27118"/>
                      <a:pt x="15789" y="39864"/>
                    </a:cubicBezTo>
                    <a:cubicBezTo>
                      <a:pt x="15789" y="52610"/>
                      <a:pt x="27118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6" name="Freeform: Shape 2305">
                <a:extLst>
                  <a:ext uri="{FF2B5EF4-FFF2-40B4-BE49-F238E27FC236}">
                    <a16:creationId xmlns:a16="http://schemas.microsoft.com/office/drawing/2014/main" id="{5C4A38AB-5A00-4F53-939C-09FD62BCFBBA}"/>
                  </a:ext>
                </a:extLst>
              </p:cNvPr>
              <p:cNvSpPr/>
              <p:nvPr/>
            </p:nvSpPr>
            <p:spPr>
              <a:xfrm>
                <a:off x="2143199" y="2593237"/>
                <a:ext cx="84971" cy="99133"/>
              </a:xfrm>
              <a:custGeom>
                <a:avLst/>
                <a:gdLst>
                  <a:gd name="connsiteX0" fmla="*/ 48361 w 84971"/>
                  <a:gd name="connsiteY0" fmla="*/ 15789 h 99133"/>
                  <a:gd name="connsiteX1" fmla="*/ 82350 w 84971"/>
                  <a:gd name="connsiteY1" fmla="*/ 49777 h 99133"/>
                  <a:gd name="connsiteX2" fmla="*/ 48361 w 84971"/>
                  <a:gd name="connsiteY2" fmla="*/ 83766 h 99133"/>
                  <a:gd name="connsiteX3" fmla="*/ 15789 w 84971"/>
                  <a:gd name="connsiteY3" fmla="*/ 49777 h 99133"/>
                  <a:gd name="connsiteX4" fmla="*/ 48361 w 84971"/>
                  <a:gd name="connsiteY4" fmla="*/ 15789 h 99133"/>
                  <a:gd name="connsiteX5" fmla="*/ 48361 w 84971"/>
                  <a:gd name="connsiteY5" fmla="*/ 15789 h 99133"/>
                  <a:gd name="connsiteX6" fmla="*/ 48361 w 84971"/>
                  <a:gd name="connsiteY6" fmla="*/ 29951 h 99133"/>
                  <a:gd name="connsiteX7" fmla="*/ 29951 w 84971"/>
                  <a:gd name="connsiteY7" fmla="*/ 48361 h 99133"/>
                  <a:gd name="connsiteX8" fmla="*/ 48361 w 84971"/>
                  <a:gd name="connsiteY8" fmla="*/ 66772 h 99133"/>
                  <a:gd name="connsiteX9" fmla="*/ 66772 w 84971"/>
                  <a:gd name="connsiteY9" fmla="*/ 48361 h 99133"/>
                  <a:gd name="connsiteX10" fmla="*/ 48361 w 84971"/>
                  <a:gd name="connsiteY10" fmla="*/ 29951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99133">
                    <a:moveTo>
                      <a:pt x="48361" y="15789"/>
                    </a:moveTo>
                    <a:cubicBezTo>
                      <a:pt x="66772" y="15789"/>
                      <a:pt x="82350" y="31367"/>
                      <a:pt x="82350" y="49777"/>
                    </a:cubicBezTo>
                    <a:cubicBezTo>
                      <a:pt x="82350" y="68188"/>
                      <a:pt x="66772" y="83766"/>
                      <a:pt x="48361" y="83766"/>
                    </a:cubicBezTo>
                    <a:cubicBezTo>
                      <a:pt x="29951" y="83766"/>
                      <a:pt x="15789" y="68188"/>
                      <a:pt x="15789" y="49777"/>
                    </a:cubicBezTo>
                    <a:cubicBezTo>
                      <a:pt x="15789" y="31367"/>
                      <a:pt x="29951" y="15789"/>
                      <a:pt x="48361" y="15789"/>
                    </a:cubicBezTo>
                    <a:lnTo>
                      <a:pt x="48361" y="15789"/>
                    </a:lnTo>
                    <a:close/>
                    <a:moveTo>
                      <a:pt x="48361" y="29951"/>
                    </a:moveTo>
                    <a:cubicBezTo>
                      <a:pt x="38448" y="29951"/>
                      <a:pt x="29951" y="38448"/>
                      <a:pt x="29951" y="48361"/>
                    </a:cubicBezTo>
                    <a:cubicBezTo>
                      <a:pt x="29951" y="58275"/>
                      <a:pt x="38448" y="66772"/>
                      <a:pt x="48361" y="66772"/>
                    </a:cubicBezTo>
                    <a:cubicBezTo>
                      <a:pt x="58275" y="66772"/>
                      <a:pt x="66772" y="58275"/>
                      <a:pt x="66772" y="48361"/>
                    </a:cubicBezTo>
                    <a:cubicBezTo>
                      <a:pt x="68188" y="38448"/>
                      <a:pt x="59691" y="29951"/>
                      <a:pt x="48361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7" name="Freeform: Shape 2306">
                <a:extLst>
                  <a:ext uri="{FF2B5EF4-FFF2-40B4-BE49-F238E27FC236}">
                    <a16:creationId xmlns:a16="http://schemas.microsoft.com/office/drawing/2014/main" id="{A20A2F13-B8FF-4BF3-A1FA-75F213B500E7}"/>
                  </a:ext>
                </a:extLst>
              </p:cNvPr>
              <p:cNvSpPr/>
              <p:nvPr/>
            </p:nvSpPr>
            <p:spPr>
              <a:xfrm>
                <a:off x="2075137" y="2193786"/>
                <a:ext cx="68147" cy="68147"/>
              </a:xfrm>
              <a:custGeom>
                <a:avLst/>
                <a:gdLst>
                  <a:gd name="connsiteX0" fmla="*/ 63940 w 127457"/>
                  <a:gd name="connsiteY0" fmla="*/ 112090 h 127457"/>
                  <a:gd name="connsiteX1" fmla="*/ 112090 w 127457"/>
                  <a:gd name="connsiteY1" fmla="*/ 63939 h 127457"/>
                  <a:gd name="connsiteX2" fmla="*/ 63940 w 127457"/>
                  <a:gd name="connsiteY2" fmla="*/ 15789 h 127457"/>
                  <a:gd name="connsiteX3" fmla="*/ 15789 w 127457"/>
                  <a:gd name="connsiteY3" fmla="*/ 63939 h 127457"/>
                  <a:gd name="connsiteX4" fmla="*/ 63940 w 127457"/>
                  <a:gd name="connsiteY4" fmla="*/ 112090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57" h="127457">
                    <a:moveTo>
                      <a:pt x="63940" y="112090"/>
                    </a:moveTo>
                    <a:cubicBezTo>
                      <a:pt x="90847" y="112090"/>
                      <a:pt x="112090" y="90847"/>
                      <a:pt x="112090" y="63939"/>
                    </a:cubicBezTo>
                    <a:cubicBezTo>
                      <a:pt x="112090" y="37032"/>
                      <a:pt x="90847" y="15789"/>
                      <a:pt x="63940" y="15789"/>
                    </a:cubicBezTo>
                    <a:cubicBezTo>
                      <a:pt x="37032" y="15789"/>
                      <a:pt x="15789" y="37032"/>
                      <a:pt x="15789" y="63939"/>
                    </a:cubicBezTo>
                    <a:cubicBezTo>
                      <a:pt x="15789" y="90847"/>
                      <a:pt x="38448" y="112090"/>
                      <a:pt x="63940" y="11209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8" name="Freeform: Shape 2307">
                <a:extLst>
                  <a:ext uri="{FF2B5EF4-FFF2-40B4-BE49-F238E27FC236}">
                    <a16:creationId xmlns:a16="http://schemas.microsoft.com/office/drawing/2014/main" id="{E345322C-0DAE-4E09-85DD-38D188C9D5DC}"/>
                  </a:ext>
                </a:extLst>
              </p:cNvPr>
              <p:cNvSpPr/>
              <p:nvPr/>
            </p:nvSpPr>
            <p:spPr>
              <a:xfrm>
                <a:off x="2883867" y="1906384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9" name="Freeform: Shape 2308">
                <a:extLst>
                  <a:ext uri="{FF2B5EF4-FFF2-40B4-BE49-F238E27FC236}">
                    <a16:creationId xmlns:a16="http://schemas.microsoft.com/office/drawing/2014/main" id="{19300047-CCFD-4BDC-A92A-4260D8CB6373}"/>
                  </a:ext>
                </a:extLst>
              </p:cNvPr>
              <p:cNvSpPr/>
              <p:nvPr/>
            </p:nvSpPr>
            <p:spPr>
              <a:xfrm>
                <a:off x="2751462" y="2493833"/>
                <a:ext cx="127457" cy="127457"/>
              </a:xfrm>
              <a:custGeom>
                <a:avLst/>
                <a:gdLst>
                  <a:gd name="connsiteX0" fmla="*/ 63939 w 127457"/>
                  <a:gd name="connsiteY0" fmla="*/ 15789 h 127457"/>
                  <a:gd name="connsiteX1" fmla="*/ 112090 w 127457"/>
                  <a:gd name="connsiteY1" fmla="*/ 63940 h 127457"/>
                  <a:gd name="connsiteX2" fmla="*/ 63939 w 127457"/>
                  <a:gd name="connsiteY2" fmla="*/ 112090 h 127457"/>
                  <a:gd name="connsiteX3" fmla="*/ 15789 w 127457"/>
                  <a:gd name="connsiteY3" fmla="*/ 63940 h 127457"/>
                  <a:gd name="connsiteX4" fmla="*/ 63939 w 127457"/>
                  <a:gd name="connsiteY4" fmla="*/ 15789 h 127457"/>
                  <a:gd name="connsiteX5" fmla="*/ 63939 w 127457"/>
                  <a:gd name="connsiteY5" fmla="*/ 15789 h 127457"/>
                  <a:gd name="connsiteX6" fmla="*/ 63939 w 127457"/>
                  <a:gd name="connsiteY6" fmla="*/ 37032 h 127457"/>
                  <a:gd name="connsiteX7" fmla="*/ 37032 w 127457"/>
                  <a:gd name="connsiteY7" fmla="*/ 63940 h 127457"/>
                  <a:gd name="connsiteX8" fmla="*/ 63939 w 127457"/>
                  <a:gd name="connsiteY8" fmla="*/ 90847 h 127457"/>
                  <a:gd name="connsiteX9" fmla="*/ 90847 w 127457"/>
                  <a:gd name="connsiteY9" fmla="*/ 63940 h 127457"/>
                  <a:gd name="connsiteX10" fmla="*/ 63939 w 127457"/>
                  <a:gd name="connsiteY10" fmla="*/ 37032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57" h="127457">
                    <a:moveTo>
                      <a:pt x="63939" y="15789"/>
                    </a:moveTo>
                    <a:cubicBezTo>
                      <a:pt x="90847" y="15789"/>
                      <a:pt x="112090" y="37032"/>
                      <a:pt x="112090" y="63940"/>
                    </a:cubicBezTo>
                    <a:cubicBezTo>
                      <a:pt x="112090" y="90847"/>
                      <a:pt x="90847" y="112090"/>
                      <a:pt x="63939" y="112090"/>
                    </a:cubicBezTo>
                    <a:cubicBezTo>
                      <a:pt x="37032" y="112090"/>
                      <a:pt x="15789" y="90847"/>
                      <a:pt x="15789" y="63940"/>
                    </a:cubicBezTo>
                    <a:cubicBezTo>
                      <a:pt x="15789" y="37032"/>
                      <a:pt x="37032" y="15789"/>
                      <a:pt x="63939" y="15789"/>
                    </a:cubicBezTo>
                    <a:lnTo>
                      <a:pt x="63939" y="15789"/>
                    </a:lnTo>
                    <a:close/>
                    <a:moveTo>
                      <a:pt x="63939" y="37032"/>
                    </a:moveTo>
                    <a:cubicBezTo>
                      <a:pt x="48361" y="37032"/>
                      <a:pt x="37032" y="49778"/>
                      <a:pt x="37032" y="63940"/>
                    </a:cubicBezTo>
                    <a:cubicBezTo>
                      <a:pt x="37032" y="79518"/>
                      <a:pt x="49778" y="90847"/>
                      <a:pt x="63939" y="90847"/>
                    </a:cubicBezTo>
                    <a:cubicBezTo>
                      <a:pt x="79518" y="90847"/>
                      <a:pt x="90847" y="78102"/>
                      <a:pt x="90847" y="63940"/>
                    </a:cubicBezTo>
                    <a:cubicBezTo>
                      <a:pt x="90847" y="48361"/>
                      <a:pt x="79518" y="37032"/>
                      <a:pt x="63939" y="3703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0" name="Freeform: Shape 2309">
                <a:extLst>
                  <a:ext uri="{FF2B5EF4-FFF2-40B4-BE49-F238E27FC236}">
                    <a16:creationId xmlns:a16="http://schemas.microsoft.com/office/drawing/2014/main" id="{54330D58-76BE-454F-B63E-540AEBFE6F27}"/>
                  </a:ext>
                </a:extLst>
              </p:cNvPr>
              <p:cNvSpPr/>
              <p:nvPr/>
            </p:nvSpPr>
            <p:spPr>
              <a:xfrm>
                <a:off x="1049899" y="1509851"/>
                <a:ext cx="99133" cy="99133"/>
              </a:xfrm>
              <a:custGeom>
                <a:avLst/>
                <a:gdLst>
                  <a:gd name="connsiteX0" fmla="*/ 49778 w 99133"/>
                  <a:gd name="connsiteY0" fmla="*/ 15789 h 99133"/>
                  <a:gd name="connsiteX1" fmla="*/ 83766 w 99133"/>
                  <a:gd name="connsiteY1" fmla="*/ 49778 h 99133"/>
                  <a:gd name="connsiteX2" fmla="*/ 49778 w 99133"/>
                  <a:gd name="connsiteY2" fmla="*/ 83766 h 99133"/>
                  <a:gd name="connsiteX3" fmla="*/ 15789 w 99133"/>
                  <a:gd name="connsiteY3" fmla="*/ 49778 h 99133"/>
                  <a:gd name="connsiteX4" fmla="*/ 49778 w 99133"/>
                  <a:gd name="connsiteY4" fmla="*/ 15789 h 99133"/>
                  <a:gd name="connsiteX5" fmla="*/ 49778 w 99133"/>
                  <a:gd name="connsiteY5" fmla="*/ 15789 h 99133"/>
                  <a:gd name="connsiteX6" fmla="*/ 49778 w 99133"/>
                  <a:gd name="connsiteY6" fmla="*/ 29951 h 99133"/>
                  <a:gd name="connsiteX7" fmla="*/ 31367 w 99133"/>
                  <a:gd name="connsiteY7" fmla="*/ 48361 h 99133"/>
                  <a:gd name="connsiteX8" fmla="*/ 49778 w 99133"/>
                  <a:gd name="connsiteY8" fmla="*/ 66772 h 99133"/>
                  <a:gd name="connsiteX9" fmla="*/ 68188 w 99133"/>
                  <a:gd name="connsiteY9" fmla="*/ 48361 h 99133"/>
                  <a:gd name="connsiteX10" fmla="*/ 49778 w 99133"/>
                  <a:gd name="connsiteY10" fmla="*/ 29951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49778" y="15789"/>
                    </a:moveTo>
                    <a:cubicBezTo>
                      <a:pt x="68188" y="15789"/>
                      <a:pt x="83766" y="31367"/>
                      <a:pt x="83766" y="49778"/>
                    </a:cubicBezTo>
                    <a:cubicBezTo>
                      <a:pt x="83766" y="68188"/>
                      <a:pt x="68188" y="83766"/>
                      <a:pt x="49778" y="83766"/>
                    </a:cubicBezTo>
                    <a:cubicBezTo>
                      <a:pt x="31367" y="83766"/>
                      <a:pt x="15789" y="68188"/>
                      <a:pt x="15789" y="49778"/>
                    </a:cubicBezTo>
                    <a:cubicBezTo>
                      <a:pt x="15789" y="29951"/>
                      <a:pt x="31367" y="15789"/>
                      <a:pt x="49778" y="15789"/>
                    </a:cubicBezTo>
                    <a:lnTo>
                      <a:pt x="49778" y="15789"/>
                    </a:lnTo>
                    <a:close/>
                    <a:moveTo>
                      <a:pt x="49778" y="29951"/>
                    </a:moveTo>
                    <a:cubicBezTo>
                      <a:pt x="39864" y="29951"/>
                      <a:pt x="31367" y="38448"/>
                      <a:pt x="31367" y="48361"/>
                    </a:cubicBezTo>
                    <a:cubicBezTo>
                      <a:pt x="31367" y="58275"/>
                      <a:pt x="39864" y="66772"/>
                      <a:pt x="49778" y="66772"/>
                    </a:cubicBezTo>
                    <a:cubicBezTo>
                      <a:pt x="59691" y="66772"/>
                      <a:pt x="68188" y="58275"/>
                      <a:pt x="68188" y="48361"/>
                    </a:cubicBezTo>
                    <a:cubicBezTo>
                      <a:pt x="68188" y="38448"/>
                      <a:pt x="59691" y="29951"/>
                      <a:pt x="49778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1" name="Freeform: Shape 2310">
                <a:extLst>
                  <a:ext uri="{FF2B5EF4-FFF2-40B4-BE49-F238E27FC236}">
                    <a16:creationId xmlns:a16="http://schemas.microsoft.com/office/drawing/2014/main" id="{1F41DCE3-0BAB-4380-B75A-ED943475DE3D}"/>
                  </a:ext>
                </a:extLst>
              </p:cNvPr>
              <p:cNvSpPr/>
              <p:nvPr/>
            </p:nvSpPr>
            <p:spPr>
              <a:xfrm>
                <a:off x="2287808" y="2727603"/>
                <a:ext cx="42486" cy="42486"/>
              </a:xfrm>
              <a:custGeom>
                <a:avLst/>
                <a:gdLst>
                  <a:gd name="connsiteX0" fmla="*/ 27119 w 42485"/>
                  <a:gd name="connsiteY0" fmla="*/ 39864 h 42485"/>
                  <a:gd name="connsiteX1" fmla="*/ 38448 w 42485"/>
                  <a:gd name="connsiteY1" fmla="*/ 28535 h 42485"/>
                  <a:gd name="connsiteX2" fmla="*/ 27119 w 42485"/>
                  <a:gd name="connsiteY2" fmla="*/ 15789 h 42485"/>
                  <a:gd name="connsiteX3" fmla="*/ 15789 w 42485"/>
                  <a:gd name="connsiteY3" fmla="*/ 28535 h 42485"/>
                  <a:gd name="connsiteX4" fmla="*/ 27119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9864"/>
                    </a:moveTo>
                    <a:cubicBezTo>
                      <a:pt x="34200" y="39864"/>
                      <a:pt x="38448" y="34200"/>
                      <a:pt x="38448" y="28535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4200"/>
                      <a:pt x="20038" y="39864"/>
                      <a:pt x="2711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2" name="Freeform: Shape 2311">
                <a:extLst>
                  <a:ext uri="{FF2B5EF4-FFF2-40B4-BE49-F238E27FC236}">
                    <a16:creationId xmlns:a16="http://schemas.microsoft.com/office/drawing/2014/main" id="{DB16B250-5ADE-4718-9F20-352038E6CBB4}"/>
                  </a:ext>
                </a:extLst>
              </p:cNvPr>
              <p:cNvSpPr/>
              <p:nvPr/>
            </p:nvSpPr>
            <p:spPr>
              <a:xfrm>
                <a:off x="2399015" y="1866816"/>
                <a:ext cx="42486" cy="42486"/>
              </a:xfrm>
              <a:custGeom>
                <a:avLst/>
                <a:gdLst>
                  <a:gd name="connsiteX0" fmla="*/ 27118 w 42485"/>
                  <a:gd name="connsiteY0" fmla="*/ 39864 h 42485"/>
                  <a:gd name="connsiteX1" fmla="*/ 38448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9864"/>
                    </a:moveTo>
                    <a:cubicBezTo>
                      <a:pt x="34199" y="39864"/>
                      <a:pt x="38448" y="34200"/>
                      <a:pt x="38448" y="27119"/>
                    </a:cubicBezTo>
                    <a:cubicBezTo>
                      <a:pt x="38448" y="20038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0038" y="39864"/>
                      <a:pt x="27118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3" name="Freeform: Shape 2312">
                <a:extLst>
                  <a:ext uri="{FF2B5EF4-FFF2-40B4-BE49-F238E27FC236}">
                    <a16:creationId xmlns:a16="http://schemas.microsoft.com/office/drawing/2014/main" id="{8C209649-DF95-4E98-8371-DCF3647714EC}"/>
                  </a:ext>
                </a:extLst>
              </p:cNvPr>
              <p:cNvSpPr/>
              <p:nvPr/>
            </p:nvSpPr>
            <p:spPr>
              <a:xfrm>
                <a:off x="3057939" y="2688121"/>
                <a:ext cx="70810" cy="70810"/>
              </a:xfrm>
              <a:custGeom>
                <a:avLst/>
                <a:gdLst>
                  <a:gd name="connsiteX0" fmla="*/ 39984 w 70809"/>
                  <a:gd name="connsiteY0" fmla="*/ 63939 h 70809"/>
                  <a:gd name="connsiteX1" fmla="*/ 64059 w 70809"/>
                  <a:gd name="connsiteY1" fmla="*/ 39864 h 70809"/>
                  <a:gd name="connsiteX2" fmla="*/ 39984 w 70809"/>
                  <a:gd name="connsiteY2" fmla="*/ 15789 h 70809"/>
                  <a:gd name="connsiteX3" fmla="*/ 15909 w 70809"/>
                  <a:gd name="connsiteY3" fmla="*/ 39864 h 70809"/>
                  <a:gd name="connsiteX4" fmla="*/ 3998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984" y="63939"/>
                    </a:moveTo>
                    <a:cubicBezTo>
                      <a:pt x="54146" y="63939"/>
                      <a:pt x="64059" y="52610"/>
                      <a:pt x="64059" y="39864"/>
                    </a:cubicBezTo>
                    <a:cubicBezTo>
                      <a:pt x="64059" y="25702"/>
                      <a:pt x="52730" y="15789"/>
                      <a:pt x="39984" y="15789"/>
                    </a:cubicBezTo>
                    <a:cubicBezTo>
                      <a:pt x="25822" y="15789"/>
                      <a:pt x="15909" y="27119"/>
                      <a:pt x="15909" y="39864"/>
                    </a:cubicBezTo>
                    <a:cubicBezTo>
                      <a:pt x="14493" y="54026"/>
                      <a:pt x="25822" y="63939"/>
                      <a:pt x="3998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D8CA5805-7332-4E21-A541-BE9B521B1FEB}"/>
                  </a:ext>
                </a:extLst>
              </p:cNvPr>
              <p:cNvSpPr/>
              <p:nvPr/>
            </p:nvSpPr>
            <p:spPr>
              <a:xfrm>
                <a:off x="3381939" y="2723856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7205" y="24286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5" name="Freeform: Shape 2314">
                <a:extLst>
                  <a:ext uri="{FF2B5EF4-FFF2-40B4-BE49-F238E27FC236}">
                    <a16:creationId xmlns:a16="http://schemas.microsoft.com/office/drawing/2014/main" id="{3FCAEBD2-2768-420A-A86B-3AB6BB5B811D}"/>
                  </a:ext>
                </a:extLst>
              </p:cNvPr>
              <p:cNvSpPr/>
              <p:nvPr/>
            </p:nvSpPr>
            <p:spPr>
              <a:xfrm>
                <a:off x="3222996" y="2494103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8" y="29951"/>
                      <a:pt x="29951" y="27118"/>
                      <a:pt x="29951" y="22870"/>
                    </a:cubicBezTo>
                    <a:cubicBezTo>
                      <a:pt x="29951" y="18621"/>
                      <a:pt x="27118" y="15789"/>
                      <a:pt x="22870" y="15789"/>
                    </a:cubicBezTo>
                    <a:cubicBezTo>
                      <a:pt x="18621" y="15789"/>
                      <a:pt x="15789" y="18621"/>
                      <a:pt x="15789" y="22870"/>
                    </a:cubicBezTo>
                    <a:cubicBezTo>
                      <a:pt x="15789" y="27118"/>
                      <a:pt x="18621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6" name="Freeform: Shape 2315">
                <a:extLst>
                  <a:ext uri="{FF2B5EF4-FFF2-40B4-BE49-F238E27FC236}">
                    <a16:creationId xmlns:a16="http://schemas.microsoft.com/office/drawing/2014/main" id="{25EAD455-65D3-4A4E-988A-BCF9C1138FD5}"/>
                  </a:ext>
                </a:extLst>
              </p:cNvPr>
              <p:cNvSpPr/>
              <p:nvPr/>
            </p:nvSpPr>
            <p:spPr>
              <a:xfrm>
                <a:off x="3226071" y="2579489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7205" y="25702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7" name="Freeform: Shape 2316">
                <a:extLst>
                  <a:ext uri="{FF2B5EF4-FFF2-40B4-BE49-F238E27FC236}">
                    <a16:creationId xmlns:a16="http://schemas.microsoft.com/office/drawing/2014/main" id="{C2570AA6-94A1-41CF-8771-729F913F7FC3}"/>
                  </a:ext>
                </a:extLst>
              </p:cNvPr>
              <p:cNvSpPr/>
              <p:nvPr/>
            </p:nvSpPr>
            <p:spPr>
              <a:xfrm>
                <a:off x="3237415" y="2674117"/>
                <a:ext cx="42486" cy="42486"/>
              </a:xfrm>
              <a:custGeom>
                <a:avLst/>
                <a:gdLst>
                  <a:gd name="connsiteX0" fmla="*/ 21454 w 42485"/>
                  <a:gd name="connsiteY0" fmla="*/ 27118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8"/>
                    </a:moveTo>
                    <a:cubicBezTo>
                      <a:pt x="24286" y="27118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7205" y="27118"/>
                      <a:pt x="21454" y="2711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8" name="Freeform: Shape 2317">
                <a:extLst>
                  <a:ext uri="{FF2B5EF4-FFF2-40B4-BE49-F238E27FC236}">
                    <a16:creationId xmlns:a16="http://schemas.microsoft.com/office/drawing/2014/main" id="{32A6B034-1B56-445E-9566-88D1151A05A7}"/>
                  </a:ext>
                </a:extLst>
              </p:cNvPr>
              <p:cNvSpPr/>
              <p:nvPr/>
            </p:nvSpPr>
            <p:spPr>
              <a:xfrm>
                <a:off x="2113459" y="1722279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7205" y="71020"/>
                      <a:pt x="32783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9" name="Freeform: Shape 2318">
                <a:extLst>
                  <a:ext uri="{FF2B5EF4-FFF2-40B4-BE49-F238E27FC236}">
                    <a16:creationId xmlns:a16="http://schemas.microsoft.com/office/drawing/2014/main" id="{7F608411-232A-4938-A824-13E1702E0FA5}"/>
                  </a:ext>
                </a:extLst>
              </p:cNvPr>
              <p:cNvSpPr/>
              <p:nvPr/>
            </p:nvSpPr>
            <p:spPr>
              <a:xfrm>
                <a:off x="2178676" y="2243852"/>
                <a:ext cx="42486" cy="42486"/>
              </a:xfrm>
              <a:custGeom>
                <a:avLst/>
                <a:gdLst>
                  <a:gd name="connsiteX0" fmla="*/ 27119 w 42485"/>
                  <a:gd name="connsiteY0" fmla="*/ 39864 h 42485"/>
                  <a:gd name="connsiteX1" fmla="*/ 38448 w 42485"/>
                  <a:gd name="connsiteY1" fmla="*/ 28535 h 42485"/>
                  <a:gd name="connsiteX2" fmla="*/ 27119 w 42485"/>
                  <a:gd name="connsiteY2" fmla="*/ 15789 h 42485"/>
                  <a:gd name="connsiteX3" fmla="*/ 15789 w 42485"/>
                  <a:gd name="connsiteY3" fmla="*/ 28535 h 42485"/>
                  <a:gd name="connsiteX4" fmla="*/ 27119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9864"/>
                    </a:moveTo>
                    <a:cubicBezTo>
                      <a:pt x="34200" y="39864"/>
                      <a:pt x="38448" y="34200"/>
                      <a:pt x="38448" y="28535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4200"/>
                      <a:pt x="20038" y="39864"/>
                      <a:pt x="2711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0" name="Freeform: Shape 2319">
                <a:extLst>
                  <a:ext uri="{FF2B5EF4-FFF2-40B4-BE49-F238E27FC236}">
                    <a16:creationId xmlns:a16="http://schemas.microsoft.com/office/drawing/2014/main" id="{AB8F03EC-1016-4D06-9ED6-730DD04252FF}"/>
                  </a:ext>
                </a:extLst>
              </p:cNvPr>
              <p:cNvSpPr/>
              <p:nvPr/>
            </p:nvSpPr>
            <p:spPr>
              <a:xfrm>
                <a:off x="2677677" y="2429373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1" name="Freeform: Shape 2320">
                <a:extLst>
                  <a:ext uri="{FF2B5EF4-FFF2-40B4-BE49-F238E27FC236}">
                    <a16:creationId xmlns:a16="http://schemas.microsoft.com/office/drawing/2014/main" id="{21CA89C4-6D7F-4B69-9899-B872228CD93B}"/>
                  </a:ext>
                </a:extLst>
              </p:cNvPr>
              <p:cNvSpPr/>
              <p:nvPr/>
            </p:nvSpPr>
            <p:spPr>
              <a:xfrm>
                <a:off x="2147448" y="1328578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2" y="15789"/>
                      <a:pt x="15789" y="25702"/>
                      <a:pt x="15789" y="37032"/>
                    </a:cubicBezTo>
                    <a:cubicBezTo>
                      <a:pt x="15789" y="49777"/>
                      <a:pt x="25702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2" name="Freeform: Shape 2321">
                <a:extLst>
                  <a:ext uri="{FF2B5EF4-FFF2-40B4-BE49-F238E27FC236}">
                    <a16:creationId xmlns:a16="http://schemas.microsoft.com/office/drawing/2014/main" id="{334FA409-609B-41E8-96C8-4977A67CA29A}"/>
                  </a:ext>
                </a:extLst>
              </p:cNvPr>
              <p:cNvSpPr/>
              <p:nvPr/>
            </p:nvSpPr>
            <p:spPr>
              <a:xfrm>
                <a:off x="2475884" y="1654302"/>
                <a:ext cx="70810" cy="70810"/>
              </a:xfrm>
              <a:custGeom>
                <a:avLst/>
                <a:gdLst>
                  <a:gd name="connsiteX0" fmla="*/ 38568 w 70809"/>
                  <a:gd name="connsiteY0" fmla="*/ 61107 h 70809"/>
                  <a:gd name="connsiteX1" fmla="*/ 61227 w 70809"/>
                  <a:gd name="connsiteY1" fmla="*/ 38448 h 70809"/>
                  <a:gd name="connsiteX2" fmla="*/ 38568 w 70809"/>
                  <a:gd name="connsiteY2" fmla="*/ 15789 h 70809"/>
                  <a:gd name="connsiteX3" fmla="*/ 15909 w 70809"/>
                  <a:gd name="connsiteY3" fmla="*/ 38448 h 70809"/>
                  <a:gd name="connsiteX4" fmla="*/ 3856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568" y="61107"/>
                    </a:moveTo>
                    <a:cubicBezTo>
                      <a:pt x="51314" y="61107"/>
                      <a:pt x="61227" y="51194"/>
                      <a:pt x="61227" y="38448"/>
                    </a:cubicBezTo>
                    <a:cubicBezTo>
                      <a:pt x="61227" y="25702"/>
                      <a:pt x="51314" y="15789"/>
                      <a:pt x="38568" y="15789"/>
                    </a:cubicBezTo>
                    <a:cubicBezTo>
                      <a:pt x="25822" y="15789"/>
                      <a:pt x="15909" y="25702"/>
                      <a:pt x="15909" y="38448"/>
                    </a:cubicBezTo>
                    <a:cubicBezTo>
                      <a:pt x="14493" y="51194"/>
                      <a:pt x="25822" y="61107"/>
                      <a:pt x="3856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3" name="Freeform: Shape 2322">
                <a:extLst>
                  <a:ext uri="{FF2B5EF4-FFF2-40B4-BE49-F238E27FC236}">
                    <a16:creationId xmlns:a16="http://schemas.microsoft.com/office/drawing/2014/main" id="{4949C652-FCCB-486E-B858-AE2AC43AC7A3}"/>
                  </a:ext>
                </a:extLst>
              </p:cNvPr>
              <p:cNvSpPr/>
              <p:nvPr/>
            </p:nvSpPr>
            <p:spPr>
              <a:xfrm>
                <a:off x="2219455" y="1430544"/>
                <a:ext cx="42486" cy="42486"/>
              </a:xfrm>
              <a:custGeom>
                <a:avLst/>
                <a:gdLst>
                  <a:gd name="connsiteX0" fmla="*/ 27337 w 42485"/>
                  <a:gd name="connsiteY0" fmla="*/ 38448 h 42485"/>
                  <a:gd name="connsiteX1" fmla="*/ 38667 w 42485"/>
                  <a:gd name="connsiteY1" fmla="*/ 27119 h 42485"/>
                  <a:gd name="connsiteX2" fmla="*/ 27337 w 42485"/>
                  <a:gd name="connsiteY2" fmla="*/ 15789 h 42485"/>
                  <a:gd name="connsiteX3" fmla="*/ 16007 w 42485"/>
                  <a:gd name="connsiteY3" fmla="*/ 27119 h 42485"/>
                  <a:gd name="connsiteX4" fmla="*/ 27337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8448"/>
                    </a:moveTo>
                    <a:cubicBezTo>
                      <a:pt x="34418" y="38448"/>
                      <a:pt x="38667" y="32783"/>
                      <a:pt x="38667" y="27119"/>
                    </a:cubicBezTo>
                    <a:cubicBezTo>
                      <a:pt x="38667" y="20038"/>
                      <a:pt x="33002" y="15789"/>
                      <a:pt x="27337" y="15789"/>
                    </a:cubicBezTo>
                    <a:cubicBezTo>
                      <a:pt x="21672" y="15789"/>
                      <a:pt x="16007" y="21454"/>
                      <a:pt x="16007" y="27119"/>
                    </a:cubicBezTo>
                    <a:cubicBezTo>
                      <a:pt x="14591" y="32783"/>
                      <a:pt x="20256" y="38448"/>
                      <a:pt x="27337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4" name="Freeform: Shape 2323">
                <a:extLst>
                  <a:ext uri="{FF2B5EF4-FFF2-40B4-BE49-F238E27FC236}">
                    <a16:creationId xmlns:a16="http://schemas.microsoft.com/office/drawing/2014/main" id="{1DF19273-EC95-4822-B9AC-93DF196F5F29}"/>
                  </a:ext>
                </a:extLst>
              </p:cNvPr>
              <p:cNvSpPr/>
              <p:nvPr/>
            </p:nvSpPr>
            <p:spPr>
              <a:xfrm>
                <a:off x="2344080" y="1397971"/>
                <a:ext cx="42486" cy="42486"/>
              </a:xfrm>
              <a:custGeom>
                <a:avLst/>
                <a:gdLst>
                  <a:gd name="connsiteX0" fmla="*/ 27337 w 42485"/>
                  <a:gd name="connsiteY0" fmla="*/ 39864 h 42485"/>
                  <a:gd name="connsiteX1" fmla="*/ 38667 w 42485"/>
                  <a:gd name="connsiteY1" fmla="*/ 27119 h 42485"/>
                  <a:gd name="connsiteX2" fmla="*/ 27337 w 42485"/>
                  <a:gd name="connsiteY2" fmla="*/ 15789 h 42485"/>
                  <a:gd name="connsiteX3" fmla="*/ 16007 w 42485"/>
                  <a:gd name="connsiteY3" fmla="*/ 27119 h 42485"/>
                  <a:gd name="connsiteX4" fmla="*/ 27337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9864"/>
                    </a:moveTo>
                    <a:cubicBezTo>
                      <a:pt x="34418" y="39864"/>
                      <a:pt x="38667" y="34200"/>
                      <a:pt x="38667" y="27119"/>
                    </a:cubicBezTo>
                    <a:cubicBezTo>
                      <a:pt x="38667" y="20038"/>
                      <a:pt x="33002" y="15789"/>
                      <a:pt x="27337" y="15789"/>
                    </a:cubicBezTo>
                    <a:cubicBezTo>
                      <a:pt x="20256" y="15789"/>
                      <a:pt x="16007" y="21454"/>
                      <a:pt x="16007" y="27119"/>
                    </a:cubicBezTo>
                    <a:cubicBezTo>
                      <a:pt x="14591" y="34200"/>
                      <a:pt x="20256" y="39864"/>
                      <a:pt x="27337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5" name="Freeform: Shape 2324">
                <a:extLst>
                  <a:ext uri="{FF2B5EF4-FFF2-40B4-BE49-F238E27FC236}">
                    <a16:creationId xmlns:a16="http://schemas.microsoft.com/office/drawing/2014/main" id="{2B7FAC2A-9C6F-4711-93C4-2CCF2EE0F50A}"/>
                  </a:ext>
                </a:extLst>
              </p:cNvPr>
              <p:cNvSpPr/>
              <p:nvPr/>
            </p:nvSpPr>
            <p:spPr>
              <a:xfrm>
                <a:off x="2070716" y="2424867"/>
                <a:ext cx="42486" cy="56648"/>
              </a:xfrm>
              <a:custGeom>
                <a:avLst/>
                <a:gdLst>
                  <a:gd name="connsiteX0" fmla="*/ 27118 w 42485"/>
                  <a:gd name="connsiteY0" fmla="*/ 41280 h 56647"/>
                  <a:gd name="connsiteX1" fmla="*/ 38448 w 42485"/>
                  <a:gd name="connsiteY1" fmla="*/ 28535 h 56647"/>
                  <a:gd name="connsiteX2" fmla="*/ 27118 w 42485"/>
                  <a:gd name="connsiteY2" fmla="*/ 15789 h 56647"/>
                  <a:gd name="connsiteX3" fmla="*/ 15789 w 42485"/>
                  <a:gd name="connsiteY3" fmla="*/ 28535 h 56647"/>
                  <a:gd name="connsiteX4" fmla="*/ 27118 w 42485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56647">
                    <a:moveTo>
                      <a:pt x="27118" y="41280"/>
                    </a:moveTo>
                    <a:cubicBezTo>
                      <a:pt x="34199" y="41280"/>
                      <a:pt x="38448" y="35616"/>
                      <a:pt x="38448" y="28535"/>
                    </a:cubicBezTo>
                    <a:cubicBezTo>
                      <a:pt x="38448" y="21454"/>
                      <a:pt x="32783" y="15789"/>
                      <a:pt x="27118" y="15789"/>
                    </a:cubicBezTo>
                    <a:cubicBezTo>
                      <a:pt x="20038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7118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6" name="Freeform: Shape 2325">
                <a:extLst>
                  <a:ext uri="{FF2B5EF4-FFF2-40B4-BE49-F238E27FC236}">
                    <a16:creationId xmlns:a16="http://schemas.microsoft.com/office/drawing/2014/main" id="{667528EF-C009-4FCA-BF0A-0788CDD65664}"/>
                  </a:ext>
                </a:extLst>
              </p:cNvPr>
              <p:cNvSpPr/>
              <p:nvPr/>
            </p:nvSpPr>
            <p:spPr>
              <a:xfrm>
                <a:off x="2110943" y="1985276"/>
                <a:ext cx="42486" cy="42486"/>
              </a:xfrm>
              <a:custGeom>
                <a:avLst/>
                <a:gdLst>
                  <a:gd name="connsiteX0" fmla="*/ 21454 w 42485"/>
                  <a:gd name="connsiteY0" fmla="*/ 27118 h 42485"/>
                  <a:gd name="connsiteX1" fmla="*/ 27118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8"/>
                    </a:moveTo>
                    <a:cubicBezTo>
                      <a:pt x="24286" y="27118"/>
                      <a:pt x="27118" y="24286"/>
                      <a:pt x="27118" y="21454"/>
                    </a:cubicBezTo>
                    <a:cubicBezTo>
                      <a:pt x="27118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8621" y="27118"/>
                      <a:pt x="21454" y="2711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7" name="Freeform: Shape 2326">
                <a:extLst>
                  <a:ext uri="{FF2B5EF4-FFF2-40B4-BE49-F238E27FC236}">
                    <a16:creationId xmlns:a16="http://schemas.microsoft.com/office/drawing/2014/main" id="{A0AAFB42-AF19-49AB-8A7E-4A9F11395801}"/>
                  </a:ext>
                </a:extLst>
              </p:cNvPr>
              <p:cNvSpPr/>
              <p:nvPr/>
            </p:nvSpPr>
            <p:spPr>
              <a:xfrm>
                <a:off x="2795721" y="2280416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7205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8" name="Freeform: Shape 2327">
                <a:extLst>
                  <a:ext uri="{FF2B5EF4-FFF2-40B4-BE49-F238E27FC236}">
                    <a16:creationId xmlns:a16="http://schemas.microsoft.com/office/drawing/2014/main" id="{C75AA0EA-93DE-455C-A51A-6B76E58F6F38}"/>
                  </a:ext>
                </a:extLst>
              </p:cNvPr>
              <p:cNvSpPr/>
              <p:nvPr/>
            </p:nvSpPr>
            <p:spPr>
              <a:xfrm>
                <a:off x="2709547" y="2642247"/>
                <a:ext cx="56648" cy="56648"/>
              </a:xfrm>
              <a:custGeom>
                <a:avLst/>
                <a:gdLst>
                  <a:gd name="connsiteX0" fmla="*/ 44113 w 56647"/>
                  <a:gd name="connsiteY0" fmla="*/ 29951 h 56647"/>
                  <a:gd name="connsiteX1" fmla="*/ 29951 w 56647"/>
                  <a:gd name="connsiteY1" fmla="*/ 44113 h 56647"/>
                  <a:gd name="connsiteX2" fmla="*/ 15789 w 56647"/>
                  <a:gd name="connsiteY2" fmla="*/ 29951 h 56647"/>
                  <a:gd name="connsiteX3" fmla="*/ 29951 w 56647"/>
                  <a:gd name="connsiteY3" fmla="*/ 15789 h 56647"/>
                  <a:gd name="connsiteX4" fmla="*/ 44113 w 56647"/>
                  <a:gd name="connsiteY4" fmla="*/ 2995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44113" y="29951"/>
                    </a:moveTo>
                    <a:cubicBezTo>
                      <a:pt x="44113" y="37772"/>
                      <a:pt x="37772" y="44113"/>
                      <a:pt x="29951" y="44113"/>
                    </a:cubicBezTo>
                    <a:cubicBezTo>
                      <a:pt x="22129" y="44113"/>
                      <a:pt x="15789" y="37772"/>
                      <a:pt x="15789" y="29951"/>
                    </a:cubicBezTo>
                    <a:cubicBezTo>
                      <a:pt x="15789" y="22129"/>
                      <a:pt x="22129" y="15789"/>
                      <a:pt x="29951" y="15789"/>
                    </a:cubicBezTo>
                    <a:cubicBezTo>
                      <a:pt x="37772" y="15789"/>
                      <a:pt x="44113" y="22129"/>
                      <a:pt x="44113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9" name="Freeform: Shape 2328">
                <a:extLst>
                  <a:ext uri="{FF2B5EF4-FFF2-40B4-BE49-F238E27FC236}">
                    <a16:creationId xmlns:a16="http://schemas.microsoft.com/office/drawing/2014/main" id="{D9DDD13F-1DB0-4D5F-8213-87D817D840DC}"/>
                  </a:ext>
                </a:extLst>
              </p:cNvPr>
              <p:cNvSpPr/>
              <p:nvPr/>
            </p:nvSpPr>
            <p:spPr>
              <a:xfrm>
                <a:off x="2261275" y="2520755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0" name="Freeform: Shape 2329">
                <a:extLst>
                  <a:ext uri="{FF2B5EF4-FFF2-40B4-BE49-F238E27FC236}">
                    <a16:creationId xmlns:a16="http://schemas.microsoft.com/office/drawing/2014/main" id="{1CE93304-3A82-4F1F-84C1-661A209276B7}"/>
                  </a:ext>
                </a:extLst>
              </p:cNvPr>
              <p:cNvSpPr/>
              <p:nvPr/>
            </p:nvSpPr>
            <p:spPr>
              <a:xfrm>
                <a:off x="2585710" y="2246184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1" name="Freeform: Shape 2330">
                <a:extLst>
                  <a:ext uri="{FF2B5EF4-FFF2-40B4-BE49-F238E27FC236}">
                    <a16:creationId xmlns:a16="http://schemas.microsoft.com/office/drawing/2014/main" id="{F4E2ED8D-DFCD-4875-9AE1-AE3131247D9C}"/>
                  </a:ext>
                </a:extLst>
              </p:cNvPr>
              <p:cNvSpPr/>
              <p:nvPr/>
            </p:nvSpPr>
            <p:spPr>
              <a:xfrm>
                <a:off x="2142355" y="1958698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7032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2" name="Freeform: Shape 2331">
                <a:extLst>
                  <a:ext uri="{FF2B5EF4-FFF2-40B4-BE49-F238E27FC236}">
                    <a16:creationId xmlns:a16="http://schemas.microsoft.com/office/drawing/2014/main" id="{CCE6EA17-49B5-4A9F-9504-444A6C678C6E}"/>
                  </a:ext>
                </a:extLst>
              </p:cNvPr>
              <p:cNvSpPr/>
              <p:nvPr/>
            </p:nvSpPr>
            <p:spPr>
              <a:xfrm>
                <a:off x="2706625" y="1732193"/>
                <a:ext cx="42486" cy="42486"/>
              </a:xfrm>
              <a:custGeom>
                <a:avLst/>
                <a:gdLst>
                  <a:gd name="connsiteX0" fmla="*/ 27337 w 42485"/>
                  <a:gd name="connsiteY0" fmla="*/ 39864 h 42485"/>
                  <a:gd name="connsiteX1" fmla="*/ 38666 w 42485"/>
                  <a:gd name="connsiteY1" fmla="*/ 28535 h 42485"/>
                  <a:gd name="connsiteX2" fmla="*/ 27337 w 42485"/>
                  <a:gd name="connsiteY2" fmla="*/ 15789 h 42485"/>
                  <a:gd name="connsiteX3" fmla="*/ 16007 w 42485"/>
                  <a:gd name="connsiteY3" fmla="*/ 28535 h 42485"/>
                  <a:gd name="connsiteX4" fmla="*/ 27337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9864"/>
                    </a:moveTo>
                    <a:cubicBezTo>
                      <a:pt x="34418" y="39864"/>
                      <a:pt x="38666" y="34199"/>
                      <a:pt x="38666" y="28535"/>
                    </a:cubicBezTo>
                    <a:cubicBezTo>
                      <a:pt x="38666" y="21454"/>
                      <a:pt x="33002" y="15789"/>
                      <a:pt x="27337" y="15789"/>
                    </a:cubicBezTo>
                    <a:cubicBezTo>
                      <a:pt x="20256" y="15789"/>
                      <a:pt x="16007" y="21454"/>
                      <a:pt x="16007" y="28535"/>
                    </a:cubicBezTo>
                    <a:cubicBezTo>
                      <a:pt x="14591" y="34199"/>
                      <a:pt x="20256" y="39864"/>
                      <a:pt x="27337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3" name="Freeform: Shape 2332">
                <a:extLst>
                  <a:ext uri="{FF2B5EF4-FFF2-40B4-BE49-F238E27FC236}">
                    <a16:creationId xmlns:a16="http://schemas.microsoft.com/office/drawing/2014/main" id="{F67F7F38-E8C0-4D38-9133-1BB977B38BBF}"/>
                  </a:ext>
                </a:extLst>
              </p:cNvPr>
              <p:cNvSpPr/>
              <p:nvPr/>
            </p:nvSpPr>
            <p:spPr>
              <a:xfrm>
                <a:off x="3075053" y="1781759"/>
                <a:ext cx="42486" cy="42486"/>
              </a:xfrm>
              <a:custGeom>
                <a:avLst/>
                <a:gdLst>
                  <a:gd name="connsiteX0" fmla="*/ 27119 w 42485"/>
                  <a:gd name="connsiteY0" fmla="*/ 39864 h 42485"/>
                  <a:gd name="connsiteX1" fmla="*/ 38448 w 42485"/>
                  <a:gd name="connsiteY1" fmla="*/ 28535 h 42485"/>
                  <a:gd name="connsiteX2" fmla="*/ 27119 w 42485"/>
                  <a:gd name="connsiteY2" fmla="*/ 15789 h 42485"/>
                  <a:gd name="connsiteX3" fmla="*/ 15789 w 42485"/>
                  <a:gd name="connsiteY3" fmla="*/ 28535 h 42485"/>
                  <a:gd name="connsiteX4" fmla="*/ 27119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9864"/>
                    </a:moveTo>
                    <a:cubicBezTo>
                      <a:pt x="34200" y="39864"/>
                      <a:pt x="38448" y="34199"/>
                      <a:pt x="38448" y="28535"/>
                    </a:cubicBezTo>
                    <a:cubicBezTo>
                      <a:pt x="38448" y="22870"/>
                      <a:pt x="32783" y="15789"/>
                      <a:pt x="27119" y="15789"/>
                    </a:cubicBezTo>
                    <a:cubicBezTo>
                      <a:pt x="20038" y="15789"/>
                      <a:pt x="15789" y="21454"/>
                      <a:pt x="15789" y="28535"/>
                    </a:cubicBezTo>
                    <a:cubicBezTo>
                      <a:pt x="15789" y="35616"/>
                      <a:pt x="21454" y="39864"/>
                      <a:pt x="2711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4" name="Freeform: Shape 2333">
                <a:extLst>
                  <a:ext uri="{FF2B5EF4-FFF2-40B4-BE49-F238E27FC236}">
                    <a16:creationId xmlns:a16="http://schemas.microsoft.com/office/drawing/2014/main" id="{B46FE1F4-B4FC-414D-A1B1-19DD1562FC0B}"/>
                  </a:ext>
                </a:extLst>
              </p:cNvPr>
              <p:cNvSpPr/>
              <p:nvPr/>
            </p:nvSpPr>
            <p:spPr>
              <a:xfrm>
                <a:off x="3025888" y="2418873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5" name="Freeform: Shape 2334">
                <a:extLst>
                  <a:ext uri="{FF2B5EF4-FFF2-40B4-BE49-F238E27FC236}">
                    <a16:creationId xmlns:a16="http://schemas.microsoft.com/office/drawing/2014/main" id="{3B4EB689-CB8A-4705-BFD1-FD817786AB56}"/>
                  </a:ext>
                </a:extLst>
              </p:cNvPr>
              <p:cNvSpPr/>
              <p:nvPr/>
            </p:nvSpPr>
            <p:spPr>
              <a:xfrm>
                <a:off x="2483572" y="1997350"/>
                <a:ext cx="84971" cy="84971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2523" y="75269"/>
                      <a:pt x="75269" y="61107"/>
                      <a:pt x="75269" y="45529"/>
                    </a:cubicBezTo>
                    <a:cubicBezTo>
                      <a:pt x="75269" y="28535"/>
                      <a:pt x="61107" y="15789"/>
                      <a:pt x="45529" y="15789"/>
                    </a:cubicBezTo>
                    <a:cubicBezTo>
                      <a:pt x="28535" y="15789"/>
                      <a:pt x="15789" y="29951"/>
                      <a:pt x="15789" y="45529"/>
                    </a:cubicBezTo>
                    <a:cubicBezTo>
                      <a:pt x="15789" y="62523"/>
                      <a:pt x="29951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6" name="Freeform: Shape 2335">
                <a:extLst>
                  <a:ext uri="{FF2B5EF4-FFF2-40B4-BE49-F238E27FC236}">
                    <a16:creationId xmlns:a16="http://schemas.microsoft.com/office/drawing/2014/main" id="{6FAD8298-3346-497A-85AF-CD8378E9790E}"/>
                  </a:ext>
                </a:extLst>
              </p:cNvPr>
              <p:cNvSpPr/>
              <p:nvPr/>
            </p:nvSpPr>
            <p:spPr>
              <a:xfrm>
                <a:off x="2207672" y="2695373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200 h 56647"/>
                  <a:gd name="connsiteX2" fmla="*/ 34200 w 56647"/>
                  <a:gd name="connsiteY2" fmla="*/ 15789 h 56647"/>
                  <a:gd name="connsiteX3" fmla="*/ 15789 w 56647"/>
                  <a:gd name="connsiteY3" fmla="*/ 34200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4113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7" name="Freeform: Shape 2336">
                <a:extLst>
                  <a:ext uri="{FF2B5EF4-FFF2-40B4-BE49-F238E27FC236}">
                    <a16:creationId xmlns:a16="http://schemas.microsoft.com/office/drawing/2014/main" id="{9EA8F082-BF73-4B8F-8275-C56645635A90}"/>
                  </a:ext>
                </a:extLst>
              </p:cNvPr>
              <p:cNvSpPr/>
              <p:nvPr/>
            </p:nvSpPr>
            <p:spPr>
              <a:xfrm>
                <a:off x="2148864" y="2141472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4199" y="38448"/>
                      <a:pt x="38448" y="32783"/>
                      <a:pt x="38448" y="27119"/>
                    </a:cubicBezTo>
                    <a:cubicBezTo>
                      <a:pt x="38448" y="20038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8" name="Freeform: Shape 2337">
                <a:extLst>
                  <a:ext uri="{FF2B5EF4-FFF2-40B4-BE49-F238E27FC236}">
                    <a16:creationId xmlns:a16="http://schemas.microsoft.com/office/drawing/2014/main" id="{167CB62A-577D-46F1-8BF1-2F60DAFF4199}"/>
                  </a:ext>
                </a:extLst>
              </p:cNvPr>
              <p:cNvSpPr/>
              <p:nvPr/>
            </p:nvSpPr>
            <p:spPr>
              <a:xfrm>
                <a:off x="2028487" y="1587741"/>
                <a:ext cx="42486" cy="42486"/>
              </a:xfrm>
              <a:custGeom>
                <a:avLst/>
                <a:gdLst>
                  <a:gd name="connsiteX0" fmla="*/ 28535 w 42485"/>
                  <a:gd name="connsiteY0" fmla="*/ 39864 h 42485"/>
                  <a:gd name="connsiteX1" fmla="*/ 39864 w 42485"/>
                  <a:gd name="connsiteY1" fmla="*/ 28535 h 42485"/>
                  <a:gd name="connsiteX2" fmla="*/ 28535 w 42485"/>
                  <a:gd name="connsiteY2" fmla="*/ 15789 h 42485"/>
                  <a:gd name="connsiteX3" fmla="*/ 15789 w 42485"/>
                  <a:gd name="connsiteY3" fmla="*/ 28535 h 42485"/>
                  <a:gd name="connsiteX4" fmla="*/ 28535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8535" y="39864"/>
                    </a:moveTo>
                    <a:cubicBezTo>
                      <a:pt x="35616" y="39864"/>
                      <a:pt x="39864" y="34200"/>
                      <a:pt x="39864" y="28535"/>
                    </a:cubicBezTo>
                    <a:cubicBezTo>
                      <a:pt x="39864" y="21454"/>
                      <a:pt x="34199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4200"/>
                      <a:pt x="21454" y="39864"/>
                      <a:pt x="28535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9" name="Freeform: Shape 2338">
                <a:extLst>
                  <a:ext uri="{FF2B5EF4-FFF2-40B4-BE49-F238E27FC236}">
                    <a16:creationId xmlns:a16="http://schemas.microsoft.com/office/drawing/2014/main" id="{F2BA6703-E438-4007-A8FC-C457A5CB1CF7}"/>
                  </a:ext>
                </a:extLst>
              </p:cNvPr>
              <p:cNvSpPr/>
              <p:nvPr/>
            </p:nvSpPr>
            <p:spPr>
              <a:xfrm>
                <a:off x="2983000" y="1777511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7032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075706F5-C0D5-498E-80B0-3760B5E61051}"/>
                  </a:ext>
                </a:extLst>
              </p:cNvPr>
              <p:cNvSpPr/>
              <p:nvPr/>
            </p:nvSpPr>
            <p:spPr>
              <a:xfrm>
                <a:off x="1709844" y="1872395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40" y="52610"/>
                      <a:pt x="63940" y="39864"/>
                    </a:cubicBezTo>
                    <a:cubicBezTo>
                      <a:pt x="63940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1" name="Freeform: Shape 2340">
                <a:extLst>
                  <a:ext uri="{FF2B5EF4-FFF2-40B4-BE49-F238E27FC236}">
                    <a16:creationId xmlns:a16="http://schemas.microsoft.com/office/drawing/2014/main" id="{03FDBBAE-0FC8-4A7F-A155-E96858C9BE3B}"/>
                  </a:ext>
                </a:extLst>
              </p:cNvPr>
              <p:cNvSpPr/>
              <p:nvPr/>
            </p:nvSpPr>
            <p:spPr>
              <a:xfrm>
                <a:off x="1358629" y="1623146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E0A02818-7B39-4CF2-BD68-A5BA49DA5AC2}"/>
                  </a:ext>
                </a:extLst>
              </p:cNvPr>
              <p:cNvSpPr/>
              <p:nvPr/>
            </p:nvSpPr>
            <p:spPr>
              <a:xfrm>
                <a:off x="2141034" y="2883480"/>
                <a:ext cx="56648" cy="56648"/>
              </a:xfrm>
              <a:custGeom>
                <a:avLst/>
                <a:gdLst>
                  <a:gd name="connsiteX0" fmla="*/ 34199 w 56647"/>
                  <a:gd name="connsiteY0" fmla="*/ 52610 h 56647"/>
                  <a:gd name="connsiteX1" fmla="*/ 52610 w 56647"/>
                  <a:gd name="connsiteY1" fmla="*/ 34200 h 56647"/>
                  <a:gd name="connsiteX2" fmla="*/ 34199 w 56647"/>
                  <a:gd name="connsiteY2" fmla="*/ 15789 h 56647"/>
                  <a:gd name="connsiteX3" fmla="*/ 15789 w 56647"/>
                  <a:gd name="connsiteY3" fmla="*/ 34200 h 56647"/>
                  <a:gd name="connsiteX4" fmla="*/ 34199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199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199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4113"/>
                      <a:pt x="22870" y="52610"/>
                      <a:pt x="34199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3" name="Freeform: Shape 2342">
                <a:extLst>
                  <a:ext uri="{FF2B5EF4-FFF2-40B4-BE49-F238E27FC236}">
                    <a16:creationId xmlns:a16="http://schemas.microsoft.com/office/drawing/2014/main" id="{E5E60501-BD61-40C8-B93C-1080059C110E}"/>
                  </a:ext>
                </a:extLst>
              </p:cNvPr>
              <p:cNvSpPr/>
              <p:nvPr/>
            </p:nvSpPr>
            <p:spPr>
              <a:xfrm>
                <a:off x="972009" y="1117566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4" name="Freeform: Shape 2343">
                <a:extLst>
                  <a:ext uri="{FF2B5EF4-FFF2-40B4-BE49-F238E27FC236}">
                    <a16:creationId xmlns:a16="http://schemas.microsoft.com/office/drawing/2014/main" id="{4009260A-85ED-4F80-9028-3B6FDBAC8355}"/>
                  </a:ext>
                </a:extLst>
              </p:cNvPr>
              <p:cNvSpPr/>
              <p:nvPr/>
            </p:nvSpPr>
            <p:spPr>
              <a:xfrm>
                <a:off x="1384120" y="1198289"/>
                <a:ext cx="70810" cy="70810"/>
              </a:xfrm>
              <a:custGeom>
                <a:avLst/>
                <a:gdLst>
                  <a:gd name="connsiteX0" fmla="*/ 58275 w 70809"/>
                  <a:gd name="connsiteY0" fmla="*/ 37032 h 70809"/>
                  <a:gd name="connsiteX1" fmla="*/ 37032 w 70809"/>
                  <a:gd name="connsiteY1" fmla="*/ 58275 h 70809"/>
                  <a:gd name="connsiteX2" fmla="*/ 15789 w 70809"/>
                  <a:gd name="connsiteY2" fmla="*/ 37032 h 70809"/>
                  <a:gd name="connsiteX3" fmla="*/ 37032 w 70809"/>
                  <a:gd name="connsiteY3" fmla="*/ 15789 h 70809"/>
                  <a:gd name="connsiteX4" fmla="*/ 58275 w 70809"/>
                  <a:gd name="connsiteY4" fmla="*/ 3703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8275" y="37032"/>
                    </a:moveTo>
                    <a:cubicBezTo>
                      <a:pt x="58275" y="48764"/>
                      <a:pt x="48764" y="58275"/>
                      <a:pt x="37032" y="58275"/>
                    </a:cubicBezTo>
                    <a:cubicBezTo>
                      <a:pt x="25300" y="58275"/>
                      <a:pt x="15789" y="48764"/>
                      <a:pt x="15789" y="37032"/>
                    </a:cubicBezTo>
                    <a:cubicBezTo>
                      <a:pt x="15789" y="25300"/>
                      <a:pt x="25300" y="15789"/>
                      <a:pt x="37032" y="15789"/>
                    </a:cubicBezTo>
                    <a:cubicBezTo>
                      <a:pt x="48764" y="15789"/>
                      <a:pt x="58275" y="25300"/>
                      <a:pt x="58275" y="3703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5" name="Freeform: Shape 2344">
                <a:extLst>
                  <a:ext uri="{FF2B5EF4-FFF2-40B4-BE49-F238E27FC236}">
                    <a16:creationId xmlns:a16="http://schemas.microsoft.com/office/drawing/2014/main" id="{64581AF6-A7FF-4B74-9D50-6E3DEE592364}"/>
                  </a:ext>
                </a:extLst>
              </p:cNvPr>
              <p:cNvSpPr/>
              <p:nvPr/>
            </p:nvSpPr>
            <p:spPr>
              <a:xfrm>
                <a:off x="1013078" y="1761933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2" y="15789"/>
                      <a:pt x="15789" y="25702"/>
                      <a:pt x="15789" y="37032"/>
                    </a:cubicBezTo>
                    <a:cubicBezTo>
                      <a:pt x="15789" y="49778"/>
                      <a:pt x="25702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6" name="Freeform: Shape 2345">
                <a:extLst>
                  <a:ext uri="{FF2B5EF4-FFF2-40B4-BE49-F238E27FC236}">
                    <a16:creationId xmlns:a16="http://schemas.microsoft.com/office/drawing/2014/main" id="{4CF8EE7F-E80E-4AE8-A9B0-4013C7139566}"/>
                  </a:ext>
                </a:extLst>
              </p:cNvPr>
              <p:cNvSpPr/>
              <p:nvPr/>
            </p:nvSpPr>
            <p:spPr>
              <a:xfrm>
                <a:off x="900981" y="1574995"/>
                <a:ext cx="42486" cy="42486"/>
              </a:xfrm>
              <a:custGeom>
                <a:avLst/>
                <a:gdLst>
                  <a:gd name="connsiteX0" fmla="*/ 27337 w 42485"/>
                  <a:gd name="connsiteY0" fmla="*/ 39864 h 42485"/>
                  <a:gd name="connsiteX1" fmla="*/ 38667 w 42485"/>
                  <a:gd name="connsiteY1" fmla="*/ 28535 h 42485"/>
                  <a:gd name="connsiteX2" fmla="*/ 27337 w 42485"/>
                  <a:gd name="connsiteY2" fmla="*/ 15789 h 42485"/>
                  <a:gd name="connsiteX3" fmla="*/ 16007 w 42485"/>
                  <a:gd name="connsiteY3" fmla="*/ 28535 h 42485"/>
                  <a:gd name="connsiteX4" fmla="*/ 27337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9864"/>
                    </a:moveTo>
                    <a:cubicBezTo>
                      <a:pt x="34418" y="39864"/>
                      <a:pt x="38667" y="34200"/>
                      <a:pt x="38667" y="28535"/>
                    </a:cubicBezTo>
                    <a:cubicBezTo>
                      <a:pt x="38667" y="21454"/>
                      <a:pt x="33002" y="15789"/>
                      <a:pt x="27337" y="15789"/>
                    </a:cubicBezTo>
                    <a:cubicBezTo>
                      <a:pt x="20256" y="15789"/>
                      <a:pt x="16007" y="21454"/>
                      <a:pt x="16007" y="28535"/>
                    </a:cubicBezTo>
                    <a:cubicBezTo>
                      <a:pt x="14591" y="34200"/>
                      <a:pt x="20256" y="39864"/>
                      <a:pt x="27337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7" name="Freeform: Shape 2346">
                <a:extLst>
                  <a:ext uri="{FF2B5EF4-FFF2-40B4-BE49-F238E27FC236}">
                    <a16:creationId xmlns:a16="http://schemas.microsoft.com/office/drawing/2014/main" id="{C2ED6952-7767-4D69-B65A-D5ADD39F6F42}"/>
                  </a:ext>
                </a:extLst>
              </p:cNvPr>
              <p:cNvSpPr/>
              <p:nvPr/>
            </p:nvSpPr>
            <p:spPr>
              <a:xfrm>
                <a:off x="1140535" y="1233693"/>
                <a:ext cx="42486" cy="42486"/>
              </a:xfrm>
              <a:custGeom>
                <a:avLst/>
                <a:gdLst>
                  <a:gd name="connsiteX0" fmla="*/ 28535 w 42485"/>
                  <a:gd name="connsiteY0" fmla="*/ 39864 h 42485"/>
                  <a:gd name="connsiteX1" fmla="*/ 39864 w 42485"/>
                  <a:gd name="connsiteY1" fmla="*/ 28535 h 42485"/>
                  <a:gd name="connsiteX2" fmla="*/ 28535 w 42485"/>
                  <a:gd name="connsiteY2" fmla="*/ 15789 h 42485"/>
                  <a:gd name="connsiteX3" fmla="*/ 15789 w 42485"/>
                  <a:gd name="connsiteY3" fmla="*/ 28535 h 42485"/>
                  <a:gd name="connsiteX4" fmla="*/ 28535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8535" y="39864"/>
                    </a:moveTo>
                    <a:cubicBezTo>
                      <a:pt x="35616" y="39864"/>
                      <a:pt x="39864" y="34200"/>
                      <a:pt x="39864" y="28535"/>
                    </a:cubicBezTo>
                    <a:cubicBezTo>
                      <a:pt x="39864" y="22870"/>
                      <a:pt x="34199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39864"/>
                      <a:pt x="28535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8" name="Freeform: Shape 2347">
                <a:extLst>
                  <a:ext uri="{FF2B5EF4-FFF2-40B4-BE49-F238E27FC236}">
                    <a16:creationId xmlns:a16="http://schemas.microsoft.com/office/drawing/2014/main" id="{F79D7FDD-981C-40E4-BF2C-DEA14B239C59}"/>
                  </a:ext>
                </a:extLst>
              </p:cNvPr>
              <p:cNvSpPr/>
              <p:nvPr/>
            </p:nvSpPr>
            <p:spPr>
              <a:xfrm>
                <a:off x="874292" y="1293173"/>
                <a:ext cx="113295" cy="113295"/>
              </a:xfrm>
              <a:custGeom>
                <a:avLst/>
                <a:gdLst>
                  <a:gd name="connsiteX0" fmla="*/ 58275 w 113295"/>
                  <a:gd name="connsiteY0" fmla="*/ 100760 h 113295"/>
                  <a:gd name="connsiteX1" fmla="*/ 100760 w 113295"/>
                  <a:gd name="connsiteY1" fmla="*/ 58275 h 113295"/>
                  <a:gd name="connsiteX2" fmla="*/ 58275 w 113295"/>
                  <a:gd name="connsiteY2" fmla="*/ 15789 h 113295"/>
                  <a:gd name="connsiteX3" fmla="*/ 15789 w 113295"/>
                  <a:gd name="connsiteY3" fmla="*/ 58275 h 113295"/>
                  <a:gd name="connsiteX4" fmla="*/ 58275 w 113295"/>
                  <a:gd name="connsiteY4" fmla="*/ 100760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8275" y="100760"/>
                    </a:moveTo>
                    <a:cubicBezTo>
                      <a:pt x="82350" y="100760"/>
                      <a:pt x="100760" y="80934"/>
                      <a:pt x="100760" y="58275"/>
                    </a:cubicBezTo>
                    <a:cubicBezTo>
                      <a:pt x="100760" y="35616"/>
                      <a:pt x="80934" y="15789"/>
                      <a:pt x="58275" y="15789"/>
                    </a:cubicBezTo>
                    <a:cubicBezTo>
                      <a:pt x="34199" y="15789"/>
                      <a:pt x="15789" y="35616"/>
                      <a:pt x="15789" y="58275"/>
                    </a:cubicBezTo>
                    <a:cubicBezTo>
                      <a:pt x="15789" y="80934"/>
                      <a:pt x="34199" y="100760"/>
                      <a:pt x="58275" y="1007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9" name="Freeform: Shape 2348">
                <a:extLst>
                  <a:ext uri="{FF2B5EF4-FFF2-40B4-BE49-F238E27FC236}">
                    <a16:creationId xmlns:a16="http://schemas.microsoft.com/office/drawing/2014/main" id="{4A486E2B-8F8A-41F8-94F9-792D03EED646}"/>
                  </a:ext>
                </a:extLst>
              </p:cNvPr>
              <p:cNvSpPr/>
              <p:nvPr/>
            </p:nvSpPr>
            <p:spPr>
              <a:xfrm>
                <a:off x="2141783" y="1015600"/>
                <a:ext cx="113295" cy="113295"/>
              </a:xfrm>
              <a:custGeom>
                <a:avLst/>
                <a:gdLst>
                  <a:gd name="connsiteX0" fmla="*/ 58275 w 113295"/>
                  <a:gd name="connsiteY0" fmla="*/ 100760 h 113295"/>
                  <a:gd name="connsiteX1" fmla="*/ 100760 w 113295"/>
                  <a:gd name="connsiteY1" fmla="*/ 58275 h 113295"/>
                  <a:gd name="connsiteX2" fmla="*/ 58275 w 113295"/>
                  <a:gd name="connsiteY2" fmla="*/ 15789 h 113295"/>
                  <a:gd name="connsiteX3" fmla="*/ 15789 w 113295"/>
                  <a:gd name="connsiteY3" fmla="*/ 58275 h 113295"/>
                  <a:gd name="connsiteX4" fmla="*/ 58275 w 113295"/>
                  <a:gd name="connsiteY4" fmla="*/ 100760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8275" y="100760"/>
                    </a:moveTo>
                    <a:cubicBezTo>
                      <a:pt x="82350" y="100760"/>
                      <a:pt x="100760" y="80934"/>
                      <a:pt x="100760" y="58275"/>
                    </a:cubicBezTo>
                    <a:cubicBezTo>
                      <a:pt x="100760" y="35616"/>
                      <a:pt x="80934" y="15789"/>
                      <a:pt x="58275" y="15789"/>
                    </a:cubicBezTo>
                    <a:cubicBezTo>
                      <a:pt x="34199" y="15789"/>
                      <a:pt x="15789" y="35616"/>
                      <a:pt x="15789" y="58275"/>
                    </a:cubicBezTo>
                    <a:cubicBezTo>
                      <a:pt x="15789" y="80934"/>
                      <a:pt x="34199" y="100760"/>
                      <a:pt x="58275" y="1007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0" name="Freeform: Shape 2349">
                <a:extLst>
                  <a:ext uri="{FF2B5EF4-FFF2-40B4-BE49-F238E27FC236}">
                    <a16:creationId xmlns:a16="http://schemas.microsoft.com/office/drawing/2014/main" id="{225DF158-EB5D-49A9-AC01-A2919C40B862}"/>
                  </a:ext>
                </a:extLst>
              </p:cNvPr>
              <p:cNvSpPr/>
              <p:nvPr/>
            </p:nvSpPr>
            <p:spPr>
              <a:xfrm>
                <a:off x="2725254" y="1526845"/>
                <a:ext cx="84971" cy="84971"/>
              </a:xfrm>
              <a:custGeom>
                <a:avLst/>
                <a:gdLst>
                  <a:gd name="connsiteX0" fmla="*/ 46945 w 84971"/>
                  <a:gd name="connsiteY0" fmla="*/ 78101 h 84971"/>
                  <a:gd name="connsiteX1" fmla="*/ 78101 w 84971"/>
                  <a:gd name="connsiteY1" fmla="*/ 46945 h 84971"/>
                  <a:gd name="connsiteX2" fmla="*/ 46945 w 84971"/>
                  <a:gd name="connsiteY2" fmla="*/ 15789 h 84971"/>
                  <a:gd name="connsiteX3" fmla="*/ 15789 w 84971"/>
                  <a:gd name="connsiteY3" fmla="*/ 46945 h 84971"/>
                  <a:gd name="connsiteX4" fmla="*/ 46945 w 84971"/>
                  <a:gd name="connsiteY4" fmla="*/ 78101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6945" y="78101"/>
                    </a:moveTo>
                    <a:cubicBezTo>
                      <a:pt x="63939" y="78101"/>
                      <a:pt x="78101" y="63939"/>
                      <a:pt x="78101" y="46945"/>
                    </a:cubicBezTo>
                    <a:cubicBezTo>
                      <a:pt x="78101" y="29951"/>
                      <a:pt x="63939" y="15789"/>
                      <a:pt x="46945" y="15789"/>
                    </a:cubicBezTo>
                    <a:cubicBezTo>
                      <a:pt x="29951" y="15789"/>
                      <a:pt x="15789" y="29951"/>
                      <a:pt x="15789" y="46945"/>
                    </a:cubicBezTo>
                    <a:cubicBezTo>
                      <a:pt x="15789" y="65356"/>
                      <a:pt x="29951" y="78101"/>
                      <a:pt x="46945" y="7810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1" name="Freeform: Shape 2350">
                <a:extLst>
                  <a:ext uri="{FF2B5EF4-FFF2-40B4-BE49-F238E27FC236}">
                    <a16:creationId xmlns:a16="http://schemas.microsoft.com/office/drawing/2014/main" id="{CCBE19E2-C64A-4370-9F23-D1263C9B2EA4}"/>
                  </a:ext>
                </a:extLst>
              </p:cNvPr>
              <p:cNvSpPr/>
              <p:nvPr/>
            </p:nvSpPr>
            <p:spPr>
              <a:xfrm>
                <a:off x="1597965" y="1280428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8 h 42485"/>
                  <a:gd name="connsiteX2" fmla="*/ 27119 w 42485"/>
                  <a:gd name="connsiteY2" fmla="*/ 15789 h 42485"/>
                  <a:gd name="connsiteX3" fmla="*/ 15789 w 42485"/>
                  <a:gd name="connsiteY3" fmla="*/ 27118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8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8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2" name="Freeform: Shape 2351">
                <a:extLst>
                  <a:ext uri="{FF2B5EF4-FFF2-40B4-BE49-F238E27FC236}">
                    <a16:creationId xmlns:a16="http://schemas.microsoft.com/office/drawing/2014/main" id="{E45C4FAF-FEB7-4E2F-95CC-50419CEDCE03}"/>
                  </a:ext>
                </a:extLst>
              </p:cNvPr>
              <p:cNvSpPr/>
              <p:nvPr/>
            </p:nvSpPr>
            <p:spPr>
              <a:xfrm>
                <a:off x="1838718" y="121528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3" name="Freeform: Shape 2352">
                <a:extLst>
                  <a:ext uri="{FF2B5EF4-FFF2-40B4-BE49-F238E27FC236}">
                    <a16:creationId xmlns:a16="http://schemas.microsoft.com/office/drawing/2014/main" id="{CE21C2A3-1196-4CE4-A0CB-6FCC6393E858}"/>
                  </a:ext>
                </a:extLst>
              </p:cNvPr>
              <p:cNvSpPr/>
              <p:nvPr/>
            </p:nvSpPr>
            <p:spPr>
              <a:xfrm>
                <a:off x="2134483" y="1242190"/>
                <a:ext cx="42486" cy="42486"/>
              </a:xfrm>
              <a:custGeom>
                <a:avLst/>
                <a:gdLst>
                  <a:gd name="connsiteX0" fmla="*/ 27337 w 42485"/>
                  <a:gd name="connsiteY0" fmla="*/ 39864 h 42485"/>
                  <a:gd name="connsiteX1" fmla="*/ 38667 w 42485"/>
                  <a:gd name="connsiteY1" fmla="*/ 27119 h 42485"/>
                  <a:gd name="connsiteX2" fmla="*/ 27337 w 42485"/>
                  <a:gd name="connsiteY2" fmla="*/ 15789 h 42485"/>
                  <a:gd name="connsiteX3" fmla="*/ 16007 w 42485"/>
                  <a:gd name="connsiteY3" fmla="*/ 27119 h 42485"/>
                  <a:gd name="connsiteX4" fmla="*/ 27337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9864"/>
                    </a:moveTo>
                    <a:cubicBezTo>
                      <a:pt x="34418" y="39864"/>
                      <a:pt x="38667" y="34200"/>
                      <a:pt x="38667" y="27119"/>
                    </a:cubicBezTo>
                    <a:cubicBezTo>
                      <a:pt x="38667" y="20038"/>
                      <a:pt x="33002" y="15789"/>
                      <a:pt x="27337" y="15789"/>
                    </a:cubicBezTo>
                    <a:cubicBezTo>
                      <a:pt x="21672" y="15789"/>
                      <a:pt x="16007" y="21454"/>
                      <a:pt x="16007" y="27119"/>
                    </a:cubicBezTo>
                    <a:cubicBezTo>
                      <a:pt x="14591" y="34200"/>
                      <a:pt x="20256" y="39864"/>
                      <a:pt x="27337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4" name="Freeform: Shape 2353">
                <a:extLst>
                  <a:ext uri="{FF2B5EF4-FFF2-40B4-BE49-F238E27FC236}">
                    <a16:creationId xmlns:a16="http://schemas.microsoft.com/office/drawing/2014/main" id="{76206B44-E3C5-4E7E-908D-A6B73DC08A4F}"/>
                  </a:ext>
                </a:extLst>
              </p:cNvPr>
              <p:cNvSpPr/>
              <p:nvPr/>
            </p:nvSpPr>
            <p:spPr>
              <a:xfrm>
                <a:off x="2631785" y="1185543"/>
                <a:ext cx="42486" cy="42486"/>
              </a:xfrm>
              <a:custGeom>
                <a:avLst/>
                <a:gdLst>
                  <a:gd name="connsiteX0" fmla="*/ 27119 w 42485"/>
                  <a:gd name="connsiteY0" fmla="*/ 39864 h 42485"/>
                  <a:gd name="connsiteX1" fmla="*/ 38448 w 42485"/>
                  <a:gd name="connsiteY1" fmla="*/ 28535 h 42485"/>
                  <a:gd name="connsiteX2" fmla="*/ 27119 w 42485"/>
                  <a:gd name="connsiteY2" fmla="*/ 15789 h 42485"/>
                  <a:gd name="connsiteX3" fmla="*/ 15789 w 42485"/>
                  <a:gd name="connsiteY3" fmla="*/ 28535 h 42485"/>
                  <a:gd name="connsiteX4" fmla="*/ 27119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9864"/>
                    </a:moveTo>
                    <a:cubicBezTo>
                      <a:pt x="34200" y="39864"/>
                      <a:pt x="38448" y="34199"/>
                      <a:pt x="38448" y="28535"/>
                    </a:cubicBezTo>
                    <a:cubicBezTo>
                      <a:pt x="38448" y="22870"/>
                      <a:pt x="32783" y="15789"/>
                      <a:pt x="27119" y="15789"/>
                    </a:cubicBezTo>
                    <a:cubicBezTo>
                      <a:pt x="20038" y="15789"/>
                      <a:pt x="15789" y="21454"/>
                      <a:pt x="15789" y="28535"/>
                    </a:cubicBezTo>
                    <a:cubicBezTo>
                      <a:pt x="15789" y="35616"/>
                      <a:pt x="20038" y="39864"/>
                      <a:pt x="2711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5" name="Freeform: Shape 2354">
                <a:extLst>
                  <a:ext uri="{FF2B5EF4-FFF2-40B4-BE49-F238E27FC236}">
                    <a16:creationId xmlns:a16="http://schemas.microsoft.com/office/drawing/2014/main" id="{A177C2EF-3EA8-4E11-9128-C19841787A1A}"/>
                  </a:ext>
                </a:extLst>
              </p:cNvPr>
              <p:cNvSpPr/>
              <p:nvPr/>
            </p:nvSpPr>
            <p:spPr>
              <a:xfrm>
                <a:off x="2631785" y="651639"/>
                <a:ext cx="42486" cy="42486"/>
              </a:xfrm>
              <a:custGeom>
                <a:avLst/>
                <a:gdLst>
                  <a:gd name="connsiteX0" fmla="*/ 28535 w 42485"/>
                  <a:gd name="connsiteY0" fmla="*/ 38448 h 42485"/>
                  <a:gd name="connsiteX1" fmla="*/ 39864 w 42485"/>
                  <a:gd name="connsiteY1" fmla="*/ 27119 h 42485"/>
                  <a:gd name="connsiteX2" fmla="*/ 28535 w 42485"/>
                  <a:gd name="connsiteY2" fmla="*/ 15789 h 42485"/>
                  <a:gd name="connsiteX3" fmla="*/ 15789 w 42485"/>
                  <a:gd name="connsiteY3" fmla="*/ 27119 h 42485"/>
                  <a:gd name="connsiteX4" fmla="*/ 28535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8535" y="38448"/>
                    </a:moveTo>
                    <a:cubicBezTo>
                      <a:pt x="35616" y="38448"/>
                      <a:pt x="39864" y="32783"/>
                      <a:pt x="39864" y="27119"/>
                    </a:cubicBezTo>
                    <a:cubicBezTo>
                      <a:pt x="39864" y="20038"/>
                      <a:pt x="34200" y="15789"/>
                      <a:pt x="28535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7205" y="34199"/>
                      <a:pt x="22870" y="38448"/>
                      <a:pt x="28535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6" name="Freeform: Shape 2355">
                <a:extLst>
                  <a:ext uri="{FF2B5EF4-FFF2-40B4-BE49-F238E27FC236}">
                    <a16:creationId xmlns:a16="http://schemas.microsoft.com/office/drawing/2014/main" id="{7D536004-FF5A-4FF4-BF98-61DCD1619864}"/>
                  </a:ext>
                </a:extLst>
              </p:cNvPr>
              <p:cNvSpPr/>
              <p:nvPr/>
            </p:nvSpPr>
            <p:spPr>
              <a:xfrm>
                <a:off x="2082028" y="779096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3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3" y="20038"/>
                      <a:pt x="16063" y="24286"/>
                    </a:cubicBezTo>
                    <a:cubicBezTo>
                      <a:pt x="14647" y="28535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7" name="Freeform: Shape 2356">
                <a:extLst>
                  <a:ext uri="{FF2B5EF4-FFF2-40B4-BE49-F238E27FC236}">
                    <a16:creationId xmlns:a16="http://schemas.microsoft.com/office/drawing/2014/main" id="{2E743CC0-338A-42CE-AB74-3F0256AB3B98}"/>
                  </a:ext>
                </a:extLst>
              </p:cNvPr>
              <p:cNvSpPr/>
              <p:nvPr/>
            </p:nvSpPr>
            <p:spPr>
              <a:xfrm>
                <a:off x="3049561" y="1460284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29B38326-7AEB-4806-8BE0-A3E9396B8864}"/>
                  </a:ext>
                </a:extLst>
              </p:cNvPr>
              <p:cNvSpPr/>
              <p:nvPr/>
            </p:nvSpPr>
            <p:spPr>
              <a:xfrm>
                <a:off x="2902061" y="1658551"/>
                <a:ext cx="56648" cy="56648"/>
              </a:xfrm>
              <a:custGeom>
                <a:avLst/>
                <a:gdLst>
                  <a:gd name="connsiteX0" fmla="*/ 28752 w 56647"/>
                  <a:gd name="connsiteY0" fmla="*/ 41280 h 56647"/>
                  <a:gd name="connsiteX1" fmla="*/ 41497 w 56647"/>
                  <a:gd name="connsiteY1" fmla="*/ 28535 h 56647"/>
                  <a:gd name="connsiteX2" fmla="*/ 28752 w 56647"/>
                  <a:gd name="connsiteY2" fmla="*/ 15789 h 56647"/>
                  <a:gd name="connsiteX3" fmla="*/ 16006 w 56647"/>
                  <a:gd name="connsiteY3" fmla="*/ 28535 h 56647"/>
                  <a:gd name="connsiteX4" fmla="*/ 28752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752" y="41280"/>
                    </a:moveTo>
                    <a:cubicBezTo>
                      <a:pt x="35833" y="41280"/>
                      <a:pt x="41497" y="35616"/>
                      <a:pt x="41497" y="28535"/>
                    </a:cubicBezTo>
                    <a:cubicBezTo>
                      <a:pt x="41497" y="21454"/>
                      <a:pt x="35833" y="15789"/>
                      <a:pt x="28752" y="15789"/>
                    </a:cubicBezTo>
                    <a:cubicBezTo>
                      <a:pt x="21671" y="15789"/>
                      <a:pt x="16006" y="21454"/>
                      <a:pt x="16006" y="28535"/>
                    </a:cubicBezTo>
                    <a:cubicBezTo>
                      <a:pt x="14590" y="35616"/>
                      <a:pt x="20254" y="41280"/>
                      <a:pt x="28752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9" name="Freeform: Shape 2358">
                <a:extLst>
                  <a:ext uri="{FF2B5EF4-FFF2-40B4-BE49-F238E27FC236}">
                    <a16:creationId xmlns:a16="http://schemas.microsoft.com/office/drawing/2014/main" id="{243B8632-8DDB-43DA-AD82-023D90034557}"/>
                  </a:ext>
                </a:extLst>
              </p:cNvPr>
              <p:cNvSpPr/>
              <p:nvPr/>
            </p:nvSpPr>
            <p:spPr>
              <a:xfrm>
                <a:off x="3436182" y="1678377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0" name="Freeform: Shape 2359">
                <a:extLst>
                  <a:ext uri="{FF2B5EF4-FFF2-40B4-BE49-F238E27FC236}">
                    <a16:creationId xmlns:a16="http://schemas.microsoft.com/office/drawing/2014/main" id="{9E40B6C6-ECE6-4BBB-9A53-7D57F27F6368}"/>
                  </a:ext>
                </a:extLst>
              </p:cNvPr>
              <p:cNvSpPr/>
              <p:nvPr/>
            </p:nvSpPr>
            <p:spPr>
              <a:xfrm>
                <a:off x="3870952" y="1933292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7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8" y="15789"/>
                    </a:cubicBezTo>
                    <a:cubicBezTo>
                      <a:pt x="25702" y="15789"/>
                      <a:pt x="15789" y="25702"/>
                      <a:pt x="15789" y="38448"/>
                    </a:cubicBezTo>
                    <a:cubicBezTo>
                      <a:pt x="15789" y="51194"/>
                      <a:pt x="25702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1" name="Freeform: Shape 2360">
                <a:extLst>
                  <a:ext uri="{FF2B5EF4-FFF2-40B4-BE49-F238E27FC236}">
                    <a16:creationId xmlns:a16="http://schemas.microsoft.com/office/drawing/2014/main" id="{2E04573D-E96E-42DB-956C-9028B3FD8CAF}"/>
                  </a:ext>
                </a:extLst>
              </p:cNvPr>
              <p:cNvSpPr/>
              <p:nvPr/>
            </p:nvSpPr>
            <p:spPr>
              <a:xfrm>
                <a:off x="3400511" y="2072860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2" name="Freeform: Shape 2361">
                <a:extLst>
                  <a:ext uri="{FF2B5EF4-FFF2-40B4-BE49-F238E27FC236}">
                    <a16:creationId xmlns:a16="http://schemas.microsoft.com/office/drawing/2014/main" id="{4873BA0F-DB09-455F-AA73-5BA8180B430A}"/>
                  </a:ext>
                </a:extLst>
              </p:cNvPr>
              <p:cNvSpPr/>
              <p:nvPr/>
            </p:nvSpPr>
            <p:spPr>
              <a:xfrm>
                <a:off x="3688166" y="1798753"/>
                <a:ext cx="84971" cy="84971"/>
              </a:xfrm>
              <a:custGeom>
                <a:avLst/>
                <a:gdLst>
                  <a:gd name="connsiteX0" fmla="*/ 44211 w 84971"/>
                  <a:gd name="connsiteY0" fmla="*/ 72437 h 84971"/>
                  <a:gd name="connsiteX1" fmla="*/ 72535 w 84971"/>
                  <a:gd name="connsiteY1" fmla="*/ 44113 h 84971"/>
                  <a:gd name="connsiteX2" fmla="*/ 44211 w 84971"/>
                  <a:gd name="connsiteY2" fmla="*/ 15789 h 84971"/>
                  <a:gd name="connsiteX3" fmla="*/ 15887 w 84971"/>
                  <a:gd name="connsiteY3" fmla="*/ 44113 h 84971"/>
                  <a:gd name="connsiteX4" fmla="*/ 44211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211" y="72437"/>
                    </a:moveTo>
                    <a:cubicBezTo>
                      <a:pt x="59789" y="72437"/>
                      <a:pt x="72535" y="59691"/>
                      <a:pt x="72535" y="44113"/>
                    </a:cubicBezTo>
                    <a:cubicBezTo>
                      <a:pt x="72535" y="28535"/>
                      <a:pt x="59789" y="15789"/>
                      <a:pt x="44211" y="15789"/>
                    </a:cubicBezTo>
                    <a:cubicBezTo>
                      <a:pt x="28633" y="15789"/>
                      <a:pt x="15887" y="28535"/>
                      <a:pt x="15887" y="44113"/>
                    </a:cubicBezTo>
                    <a:cubicBezTo>
                      <a:pt x="14471" y="59691"/>
                      <a:pt x="28633" y="72437"/>
                      <a:pt x="44211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3" name="Freeform: Shape 2362">
                <a:extLst>
                  <a:ext uri="{FF2B5EF4-FFF2-40B4-BE49-F238E27FC236}">
                    <a16:creationId xmlns:a16="http://schemas.microsoft.com/office/drawing/2014/main" id="{2FB85148-C922-4930-8380-792D067C8920}"/>
                  </a:ext>
                </a:extLst>
              </p:cNvPr>
              <p:cNvSpPr/>
              <p:nvPr/>
            </p:nvSpPr>
            <p:spPr>
              <a:xfrm>
                <a:off x="2951844" y="1250688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8275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8C566975-6026-4B06-9F5F-31420F50B77F}"/>
                  </a:ext>
                </a:extLst>
              </p:cNvPr>
              <p:cNvSpPr/>
              <p:nvPr/>
            </p:nvSpPr>
            <p:spPr>
              <a:xfrm>
                <a:off x="2536900" y="1297422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8448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7036F36D-E8F9-4972-98D6-C4AF81095AF8}"/>
                  </a:ext>
                </a:extLst>
              </p:cNvPr>
              <p:cNvSpPr/>
              <p:nvPr/>
            </p:nvSpPr>
            <p:spPr>
              <a:xfrm>
                <a:off x="2500079" y="1049589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2870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7032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B6D6F538-770A-4ABA-85B7-B3DC752C71DA}"/>
                  </a:ext>
                </a:extLst>
              </p:cNvPr>
              <p:cNvSpPr/>
              <p:nvPr/>
            </p:nvSpPr>
            <p:spPr>
              <a:xfrm>
                <a:off x="1685769" y="161464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7" name="Freeform: Shape 2366">
                <a:extLst>
                  <a:ext uri="{FF2B5EF4-FFF2-40B4-BE49-F238E27FC236}">
                    <a16:creationId xmlns:a16="http://schemas.microsoft.com/office/drawing/2014/main" id="{B43651F6-4696-4C99-9A25-4481D8BD0A36}"/>
                  </a:ext>
                </a:extLst>
              </p:cNvPr>
              <p:cNvSpPr/>
              <p:nvPr/>
            </p:nvSpPr>
            <p:spPr>
              <a:xfrm>
                <a:off x="1691434" y="1664215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2" y="15789"/>
                      <a:pt x="15789" y="25702"/>
                      <a:pt x="15789" y="37032"/>
                    </a:cubicBezTo>
                    <a:cubicBezTo>
                      <a:pt x="17205" y="48361"/>
                      <a:pt x="25702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8" name="Freeform: Shape 2367">
                <a:extLst>
                  <a:ext uri="{FF2B5EF4-FFF2-40B4-BE49-F238E27FC236}">
                    <a16:creationId xmlns:a16="http://schemas.microsoft.com/office/drawing/2014/main" id="{48A1A59F-F957-4AB1-9DBB-4E5E81132936}"/>
                  </a:ext>
                </a:extLst>
              </p:cNvPr>
              <p:cNvSpPr/>
              <p:nvPr/>
            </p:nvSpPr>
            <p:spPr>
              <a:xfrm>
                <a:off x="1643283" y="1399388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ABBEFF95-C975-4415-8871-DD31CFFE5C9A}"/>
                  </a:ext>
                </a:extLst>
              </p:cNvPr>
              <p:cNvSpPr/>
              <p:nvPr/>
            </p:nvSpPr>
            <p:spPr>
              <a:xfrm>
                <a:off x="1925399" y="1962663"/>
                <a:ext cx="84971" cy="84971"/>
              </a:xfrm>
              <a:custGeom>
                <a:avLst/>
                <a:gdLst>
                  <a:gd name="connsiteX0" fmla="*/ 42697 w 84971"/>
                  <a:gd name="connsiteY0" fmla="*/ 69604 h 84971"/>
                  <a:gd name="connsiteX1" fmla="*/ 69604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4"/>
                    </a:moveTo>
                    <a:cubicBezTo>
                      <a:pt x="56859" y="69604"/>
                      <a:pt x="69604" y="56859"/>
                      <a:pt x="69604" y="42697"/>
                    </a:cubicBezTo>
                    <a:cubicBezTo>
                      <a:pt x="69604" y="28535"/>
                      <a:pt x="56859" y="15789"/>
                      <a:pt x="42697" y="15789"/>
                    </a:cubicBezTo>
                    <a:cubicBezTo>
                      <a:pt x="28535" y="15789"/>
                      <a:pt x="15789" y="28535"/>
                      <a:pt x="15789" y="42697"/>
                    </a:cubicBezTo>
                    <a:cubicBezTo>
                      <a:pt x="15789" y="56859"/>
                      <a:pt x="27119" y="69604"/>
                      <a:pt x="42697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0" name="Freeform: Shape 2369">
                <a:extLst>
                  <a:ext uri="{FF2B5EF4-FFF2-40B4-BE49-F238E27FC236}">
                    <a16:creationId xmlns:a16="http://schemas.microsoft.com/office/drawing/2014/main" id="{2DEB11F4-34F9-4CC7-8E79-93830F54E59A}"/>
                  </a:ext>
                </a:extLst>
              </p:cNvPr>
              <p:cNvSpPr/>
              <p:nvPr/>
            </p:nvSpPr>
            <p:spPr>
              <a:xfrm>
                <a:off x="3160171" y="1973764"/>
                <a:ext cx="56648" cy="56648"/>
              </a:xfrm>
              <a:custGeom>
                <a:avLst/>
                <a:gdLst>
                  <a:gd name="connsiteX0" fmla="*/ 29951 w 56647"/>
                  <a:gd name="connsiteY0" fmla="*/ 42697 h 56647"/>
                  <a:gd name="connsiteX1" fmla="*/ 42697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269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2697"/>
                    </a:moveTo>
                    <a:cubicBezTo>
                      <a:pt x="37032" y="42697"/>
                      <a:pt x="42697" y="37032"/>
                      <a:pt x="42697" y="29951"/>
                    </a:cubicBezTo>
                    <a:cubicBezTo>
                      <a:pt x="42697" y="22870"/>
                      <a:pt x="37032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7032"/>
                      <a:pt x="22870" y="42697"/>
                      <a:pt x="29951" y="4269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1" name="Freeform: Shape 2370">
                <a:extLst>
                  <a:ext uri="{FF2B5EF4-FFF2-40B4-BE49-F238E27FC236}">
                    <a16:creationId xmlns:a16="http://schemas.microsoft.com/office/drawing/2014/main" id="{3729B7E0-0D16-4817-AA69-3F0E569E2DCF}"/>
                  </a:ext>
                </a:extLst>
              </p:cNvPr>
              <p:cNvSpPr/>
              <p:nvPr/>
            </p:nvSpPr>
            <p:spPr>
              <a:xfrm>
                <a:off x="3034575" y="1878842"/>
                <a:ext cx="42486" cy="42486"/>
              </a:xfrm>
              <a:custGeom>
                <a:avLst/>
                <a:gdLst>
                  <a:gd name="connsiteX0" fmla="*/ 27118 w 42485"/>
                  <a:gd name="connsiteY0" fmla="*/ 39864 h 42485"/>
                  <a:gd name="connsiteX1" fmla="*/ 38448 w 42485"/>
                  <a:gd name="connsiteY1" fmla="*/ 28535 h 42485"/>
                  <a:gd name="connsiteX2" fmla="*/ 27118 w 42485"/>
                  <a:gd name="connsiteY2" fmla="*/ 15789 h 42485"/>
                  <a:gd name="connsiteX3" fmla="*/ 15789 w 42485"/>
                  <a:gd name="connsiteY3" fmla="*/ 28535 h 42485"/>
                  <a:gd name="connsiteX4" fmla="*/ 27118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9864"/>
                    </a:moveTo>
                    <a:cubicBezTo>
                      <a:pt x="34199" y="39864"/>
                      <a:pt x="38448" y="34199"/>
                      <a:pt x="38448" y="28535"/>
                    </a:cubicBezTo>
                    <a:cubicBezTo>
                      <a:pt x="38448" y="22870"/>
                      <a:pt x="32783" y="15789"/>
                      <a:pt x="27118" y="15789"/>
                    </a:cubicBezTo>
                    <a:cubicBezTo>
                      <a:pt x="20037" y="15789"/>
                      <a:pt x="15789" y="21454"/>
                      <a:pt x="15789" y="28535"/>
                    </a:cubicBezTo>
                    <a:cubicBezTo>
                      <a:pt x="15789" y="35616"/>
                      <a:pt x="20037" y="39864"/>
                      <a:pt x="27118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5DE56250-ABF0-4A28-AF94-169057551002}"/>
                  </a:ext>
                </a:extLst>
              </p:cNvPr>
              <p:cNvSpPr/>
              <p:nvPr/>
            </p:nvSpPr>
            <p:spPr>
              <a:xfrm>
                <a:off x="3470241" y="1907426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9864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4199" y="38448"/>
                      <a:pt x="39864" y="32783"/>
                      <a:pt x="39864" y="27119"/>
                    </a:cubicBezTo>
                    <a:cubicBezTo>
                      <a:pt x="39864" y="21454"/>
                      <a:pt x="34199" y="15789"/>
                      <a:pt x="27118" y="15789"/>
                    </a:cubicBezTo>
                    <a:cubicBezTo>
                      <a:pt x="20037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4AF4F77E-1158-4E97-93FF-8AAF7F2B0AE3}"/>
                  </a:ext>
                </a:extLst>
              </p:cNvPr>
              <p:cNvSpPr/>
              <p:nvPr/>
            </p:nvSpPr>
            <p:spPr>
              <a:xfrm>
                <a:off x="3742524" y="2426273"/>
                <a:ext cx="42486" cy="42486"/>
              </a:xfrm>
              <a:custGeom>
                <a:avLst/>
                <a:gdLst>
                  <a:gd name="connsiteX0" fmla="*/ 27119 w 42485"/>
                  <a:gd name="connsiteY0" fmla="*/ 39864 h 42485"/>
                  <a:gd name="connsiteX1" fmla="*/ 38448 w 42485"/>
                  <a:gd name="connsiteY1" fmla="*/ 27118 h 42485"/>
                  <a:gd name="connsiteX2" fmla="*/ 27119 w 42485"/>
                  <a:gd name="connsiteY2" fmla="*/ 15789 h 42485"/>
                  <a:gd name="connsiteX3" fmla="*/ 15789 w 42485"/>
                  <a:gd name="connsiteY3" fmla="*/ 27118 h 42485"/>
                  <a:gd name="connsiteX4" fmla="*/ 27119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9864"/>
                    </a:moveTo>
                    <a:cubicBezTo>
                      <a:pt x="34200" y="39864"/>
                      <a:pt x="38448" y="34199"/>
                      <a:pt x="38448" y="27118"/>
                    </a:cubicBezTo>
                    <a:cubicBezTo>
                      <a:pt x="38448" y="20037"/>
                      <a:pt x="32783" y="15789"/>
                      <a:pt x="27119" y="15789"/>
                    </a:cubicBezTo>
                    <a:cubicBezTo>
                      <a:pt x="20038" y="15789"/>
                      <a:pt x="15789" y="21454"/>
                      <a:pt x="15789" y="27118"/>
                    </a:cubicBezTo>
                    <a:cubicBezTo>
                      <a:pt x="15789" y="34199"/>
                      <a:pt x="20038" y="39864"/>
                      <a:pt x="2711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4" name="Freeform: Shape 2373">
                <a:extLst>
                  <a:ext uri="{FF2B5EF4-FFF2-40B4-BE49-F238E27FC236}">
                    <a16:creationId xmlns:a16="http://schemas.microsoft.com/office/drawing/2014/main" id="{AC22C31B-4B09-4405-9EFD-CA53099967E0}"/>
                  </a:ext>
                </a:extLst>
              </p:cNvPr>
              <p:cNvSpPr/>
              <p:nvPr/>
            </p:nvSpPr>
            <p:spPr>
              <a:xfrm>
                <a:off x="3535097" y="2571994"/>
                <a:ext cx="42486" cy="42486"/>
              </a:xfrm>
              <a:custGeom>
                <a:avLst/>
                <a:gdLst>
                  <a:gd name="connsiteX0" fmla="*/ 27337 w 42485"/>
                  <a:gd name="connsiteY0" fmla="*/ 39864 h 42485"/>
                  <a:gd name="connsiteX1" fmla="*/ 38666 w 42485"/>
                  <a:gd name="connsiteY1" fmla="*/ 27118 h 42485"/>
                  <a:gd name="connsiteX2" fmla="*/ 27337 w 42485"/>
                  <a:gd name="connsiteY2" fmla="*/ 15789 h 42485"/>
                  <a:gd name="connsiteX3" fmla="*/ 16007 w 42485"/>
                  <a:gd name="connsiteY3" fmla="*/ 27118 h 42485"/>
                  <a:gd name="connsiteX4" fmla="*/ 27337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9864"/>
                    </a:moveTo>
                    <a:cubicBezTo>
                      <a:pt x="34418" y="39864"/>
                      <a:pt x="38666" y="34199"/>
                      <a:pt x="38666" y="27118"/>
                    </a:cubicBezTo>
                    <a:cubicBezTo>
                      <a:pt x="38666" y="20037"/>
                      <a:pt x="33002" y="15789"/>
                      <a:pt x="27337" y="15789"/>
                    </a:cubicBezTo>
                    <a:cubicBezTo>
                      <a:pt x="20256" y="15789"/>
                      <a:pt x="16007" y="21454"/>
                      <a:pt x="16007" y="27118"/>
                    </a:cubicBezTo>
                    <a:cubicBezTo>
                      <a:pt x="14591" y="34199"/>
                      <a:pt x="20256" y="39864"/>
                      <a:pt x="27337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5" name="Freeform: Shape 2374">
                <a:extLst>
                  <a:ext uri="{FF2B5EF4-FFF2-40B4-BE49-F238E27FC236}">
                    <a16:creationId xmlns:a16="http://schemas.microsoft.com/office/drawing/2014/main" id="{4B885425-071B-459B-BA54-FA8E576D39CE}"/>
                  </a:ext>
                </a:extLst>
              </p:cNvPr>
              <p:cNvSpPr/>
              <p:nvPr/>
            </p:nvSpPr>
            <p:spPr>
              <a:xfrm>
                <a:off x="3555142" y="2368062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6" name="Freeform: Shape 2375">
                <a:extLst>
                  <a:ext uri="{FF2B5EF4-FFF2-40B4-BE49-F238E27FC236}">
                    <a16:creationId xmlns:a16="http://schemas.microsoft.com/office/drawing/2014/main" id="{357C52B8-E2F6-4B74-80A8-3F45C653AC80}"/>
                  </a:ext>
                </a:extLst>
              </p:cNvPr>
              <p:cNvSpPr/>
              <p:nvPr/>
            </p:nvSpPr>
            <p:spPr>
              <a:xfrm>
                <a:off x="3518543" y="2348382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7" name="Freeform: Shape 2376">
                <a:extLst>
                  <a:ext uri="{FF2B5EF4-FFF2-40B4-BE49-F238E27FC236}">
                    <a16:creationId xmlns:a16="http://schemas.microsoft.com/office/drawing/2014/main" id="{A8C14E57-A790-4435-BB91-6544BFC04487}"/>
                  </a:ext>
                </a:extLst>
              </p:cNvPr>
              <p:cNvSpPr/>
              <p:nvPr/>
            </p:nvSpPr>
            <p:spPr>
              <a:xfrm>
                <a:off x="3182531" y="2256011"/>
                <a:ext cx="56648" cy="56648"/>
              </a:xfrm>
              <a:custGeom>
                <a:avLst/>
                <a:gdLst>
                  <a:gd name="connsiteX0" fmla="*/ 30132 w 56647"/>
                  <a:gd name="connsiteY0" fmla="*/ 44113 h 56647"/>
                  <a:gd name="connsiteX1" fmla="*/ 44294 w 56647"/>
                  <a:gd name="connsiteY1" fmla="*/ 29951 h 56647"/>
                  <a:gd name="connsiteX2" fmla="*/ 30132 w 56647"/>
                  <a:gd name="connsiteY2" fmla="*/ 15789 h 56647"/>
                  <a:gd name="connsiteX3" fmla="*/ 15970 w 56647"/>
                  <a:gd name="connsiteY3" fmla="*/ 29951 h 56647"/>
                  <a:gd name="connsiteX4" fmla="*/ 30132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0132" y="44113"/>
                    </a:moveTo>
                    <a:cubicBezTo>
                      <a:pt x="38629" y="44113"/>
                      <a:pt x="44294" y="37032"/>
                      <a:pt x="44294" y="29951"/>
                    </a:cubicBezTo>
                    <a:cubicBezTo>
                      <a:pt x="44294" y="21454"/>
                      <a:pt x="37213" y="15789"/>
                      <a:pt x="30132" y="15789"/>
                    </a:cubicBezTo>
                    <a:cubicBezTo>
                      <a:pt x="21635" y="15789"/>
                      <a:pt x="15970" y="22870"/>
                      <a:pt x="15970" y="29951"/>
                    </a:cubicBezTo>
                    <a:cubicBezTo>
                      <a:pt x="14554" y="38448"/>
                      <a:pt x="21635" y="44113"/>
                      <a:pt x="30132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8" name="Freeform: Shape 2377">
                <a:extLst>
                  <a:ext uri="{FF2B5EF4-FFF2-40B4-BE49-F238E27FC236}">
                    <a16:creationId xmlns:a16="http://schemas.microsoft.com/office/drawing/2014/main" id="{9187CB59-02C9-4C00-936D-60170BFF5561}"/>
                  </a:ext>
                </a:extLst>
              </p:cNvPr>
              <p:cNvSpPr/>
              <p:nvPr/>
            </p:nvSpPr>
            <p:spPr>
              <a:xfrm>
                <a:off x="2851439" y="2252349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7032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9" name="Freeform: Shape 2378">
                <a:extLst>
                  <a:ext uri="{FF2B5EF4-FFF2-40B4-BE49-F238E27FC236}">
                    <a16:creationId xmlns:a16="http://schemas.microsoft.com/office/drawing/2014/main" id="{4EE54A00-FCA9-4EA6-9AE2-808334FAFF8D}"/>
                  </a:ext>
                </a:extLst>
              </p:cNvPr>
              <p:cNvSpPr/>
              <p:nvPr/>
            </p:nvSpPr>
            <p:spPr>
              <a:xfrm>
                <a:off x="3682599" y="2206616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0" name="Freeform: Shape 2379">
                <a:extLst>
                  <a:ext uri="{FF2B5EF4-FFF2-40B4-BE49-F238E27FC236}">
                    <a16:creationId xmlns:a16="http://schemas.microsoft.com/office/drawing/2014/main" id="{65B1343E-2BCD-4368-8AEB-BE8D1CC49725}"/>
                  </a:ext>
                </a:extLst>
              </p:cNvPr>
              <p:cNvSpPr/>
              <p:nvPr/>
            </p:nvSpPr>
            <p:spPr>
              <a:xfrm>
                <a:off x="3652641" y="2038090"/>
                <a:ext cx="42486" cy="42486"/>
              </a:xfrm>
              <a:custGeom>
                <a:avLst/>
                <a:gdLst>
                  <a:gd name="connsiteX0" fmla="*/ 27337 w 42485"/>
                  <a:gd name="connsiteY0" fmla="*/ 38448 h 42485"/>
                  <a:gd name="connsiteX1" fmla="*/ 40083 w 42485"/>
                  <a:gd name="connsiteY1" fmla="*/ 27118 h 42485"/>
                  <a:gd name="connsiteX2" fmla="*/ 27337 w 42485"/>
                  <a:gd name="connsiteY2" fmla="*/ 15789 h 42485"/>
                  <a:gd name="connsiteX3" fmla="*/ 16007 w 42485"/>
                  <a:gd name="connsiteY3" fmla="*/ 27118 h 42485"/>
                  <a:gd name="connsiteX4" fmla="*/ 27337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8448"/>
                    </a:moveTo>
                    <a:cubicBezTo>
                      <a:pt x="34418" y="38448"/>
                      <a:pt x="40083" y="32783"/>
                      <a:pt x="40083" y="27118"/>
                    </a:cubicBezTo>
                    <a:cubicBezTo>
                      <a:pt x="40083" y="20038"/>
                      <a:pt x="34418" y="15789"/>
                      <a:pt x="27337" y="15789"/>
                    </a:cubicBezTo>
                    <a:cubicBezTo>
                      <a:pt x="20256" y="15789"/>
                      <a:pt x="16007" y="21454"/>
                      <a:pt x="16007" y="27118"/>
                    </a:cubicBezTo>
                    <a:cubicBezTo>
                      <a:pt x="14591" y="32783"/>
                      <a:pt x="20256" y="38448"/>
                      <a:pt x="27337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1" name="Freeform: Shape 2380">
                <a:extLst>
                  <a:ext uri="{FF2B5EF4-FFF2-40B4-BE49-F238E27FC236}">
                    <a16:creationId xmlns:a16="http://schemas.microsoft.com/office/drawing/2014/main" id="{A28FD1E0-04AF-41A5-B6C6-8B0B4EBB1487}"/>
                  </a:ext>
                </a:extLst>
              </p:cNvPr>
              <p:cNvSpPr/>
              <p:nvPr/>
            </p:nvSpPr>
            <p:spPr>
              <a:xfrm>
                <a:off x="3866704" y="2121645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6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8102" y="95096"/>
                      <a:pt x="95096" y="76685"/>
                      <a:pt x="95096" y="55442"/>
                    </a:cubicBezTo>
                    <a:cubicBezTo>
                      <a:pt x="95096" y="32783"/>
                      <a:pt x="76685" y="15789"/>
                      <a:pt x="55442" y="15789"/>
                    </a:cubicBezTo>
                    <a:cubicBezTo>
                      <a:pt x="32783" y="15789"/>
                      <a:pt x="15789" y="34199"/>
                      <a:pt x="15789" y="55442"/>
                    </a:cubicBezTo>
                    <a:cubicBezTo>
                      <a:pt x="15789" y="78101"/>
                      <a:pt x="32783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2" name="Freeform: Shape 2381">
                <a:extLst>
                  <a:ext uri="{FF2B5EF4-FFF2-40B4-BE49-F238E27FC236}">
                    <a16:creationId xmlns:a16="http://schemas.microsoft.com/office/drawing/2014/main" id="{174CF808-8675-4529-BB77-4AA2322676B8}"/>
                  </a:ext>
                </a:extLst>
              </p:cNvPr>
              <p:cNvSpPr/>
              <p:nvPr/>
            </p:nvSpPr>
            <p:spPr>
              <a:xfrm>
                <a:off x="3325719" y="2232108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39" y="52610"/>
                      <a:pt x="63939" y="39864"/>
                    </a:cubicBezTo>
                    <a:cubicBezTo>
                      <a:pt x="63939" y="27118"/>
                      <a:pt x="52610" y="15789"/>
                      <a:pt x="39864" y="15789"/>
                    </a:cubicBezTo>
                    <a:cubicBezTo>
                      <a:pt x="27119" y="15789"/>
                      <a:pt x="15789" y="27118"/>
                      <a:pt x="15789" y="39864"/>
                    </a:cubicBezTo>
                    <a:cubicBezTo>
                      <a:pt x="15789" y="52610"/>
                      <a:pt x="27119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4F2EAA92-06D8-46F0-824D-5A6BA6845BE0}"/>
                  </a:ext>
                </a:extLst>
              </p:cNvPr>
              <p:cNvSpPr/>
              <p:nvPr/>
            </p:nvSpPr>
            <p:spPr>
              <a:xfrm>
                <a:off x="3365372" y="2644219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4" name="Freeform: Shape 2383">
                <a:extLst>
                  <a:ext uri="{FF2B5EF4-FFF2-40B4-BE49-F238E27FC236}">
                    <a16:creationId xmlns:a16="http://schemas.microsoft.com/office/drawing/2014/main" id="{AD401AD1-81B1-4C78-A225-1008F1B3EABC}"/>
                  </a:ext>
                </a:extLst>
              </p:cNvPr>
              <p:cNvSpPr/>
              <p:nvPr/>
            </p:nvSpPr>
            <p:spPr>
              <a:xfrm>
                <a:off x="2786150" y="2989770"/>
                <a:ext cx="99133" cy="99133"/>
              </a:xfrm>
              <a:custGeom>
                <a:avLst/>
                <a:gdLst>
                  <a:gd name="connsiteX0" fmla="*/ 49778 w 99133"/>
                  <a:gd name="connsiteY0" fmla="*/ 15789 h 99133"/>
                  <a:gd name="connsiteX1" fmla="*/ 83766 w 99133"/>
                  <a:gd name="connsiteY1" fmla="*/ 49777 h 99133"/>
                  <a:gd name="connsiteX2" fmla="*/ 49778 w 99133"/>
                  <a:gd name="connsiteY2" fmla="*/ 83766 h 99133"/>
                  <a:gd name="connsiteX3" fmla="*/ 15789 w 99133"/>
                  <a:gd name="connsiteY3" fmla="*/ 49777 h 99133"/>
                  <a:gd name="connsiteX4" fmla="*/ 49778 w 99133"/>
                  <a:gd name="connsiteY4" fmla="*/ 15789 h 99133"/>
                  <a:gd name="connsiteX5" fmla="*/ 49778 w 99133"/>
                  <a:gd name="connsiteY5" fmla="*/ 15789 h 99133"/>
                  <a:gd name="connsiteX6" fmla="*/ 49778 w 99133"/>
                  <a:gd name="connsiteY6" fmla="*/ 31367 h 99133"/>
                  <a:gd name="connsiteX7" fmla="*/ 31367 w 99133"/>
                  <a:gd name="connsiteY7" fmla="*/ 49777 h 99133"/>
                  <a:gd name="connsiteX8" fmla="*/ 49778 w 99133"/>
                  <a:gd name="connsiteY8" fmla="*/ 68188 h 99133"/>
                  <a:gd name="connsiteX9" fmla="*/ 68188 w 99133"/>
                  <a:gd name="connsiteY9" fmla="*/ 49777 h 99133"/>
                  <a:gd name="connsiteX10" fmla="*/ 49778 w 99133"/>
                  <a:gd name="connsiteY10" fmla="*/ 31367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49778" y="15789"/>
                    </a:moveTo>
                    <a:cubicBezTo>
                      <a:pt x="68188" y="15789"/>
                      <a:pt x="83766" y="31367"/>
                      <a:pt x="83766" y="49777"/>
                    </a:cubicBezTo>
                    <a:cubicBezTo>
                      <a:pt x="83766" y="68188"/>
                      <a:pt x="68188" y="83766"/>
                      <a:pt x="49778" y="83766"/>
                    </a:cubicBezTo>
                    <a:cubicBezTo>
                      <a:pt x="31367" y="83766"/>
                      <a:pt x="15789" y="68188"/>
                      <a:pt x="15789" y="49777"/>
                    </a:cubicBezTo>
                    <a:cubicBezTo>
                      <a:pt x="15789" y="31367"/>
                      <a:pt x="29951" y="15789"/>
                      <a:pt x="49778" y="15789"/>
                    </a:cubicBezTo>
                    <a:lnTo>
                      <a:pt x="49778" y="15789"/>
                    </a:lnTo>
                    <a:close/>
                    <a:moveTo>
                      <a:pt x="49778" y="31367"/>
                    </a:moveTo>
                    <a:cubicBezTo>
                      <a:pt x="39864" y="31367"/>
                      <a:pt x="31367" y="39864"/>
                      <a:pt x="31367" y="49777"/>
                    </a:cubicBezTo>
                    <a:cubicBezTo>
                      <a:pt x="31367" y="59691"/>
                      <a:pt x="39864" y="68188"/>
                      <a:pt x="49778" y="68188"/>
                    </a:cubicBezTo>
                    <a:cubicBezTo>
                      <a:pt x="59691" y="68188"/>
                      <a:pt x="68188" y="59691"/>
                      <a:pt x="68188" y="49777"/>
                    </a:cubicBezTo>
                    <a:cubicBezTo>
                      <a:pt x="68188" y="39864"/>
                      <a:pt x="59691" y="31367"/>
                      <a:pt x="49778" y="3136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F034A4DD-104E-4C35-A387-8DE5F6E5FF22}"/>
                  </a:ext>
                </a:extLst>
              </p:cNvPr>
              <p:cNvSpPr/>
              <p:nvPr/>
            </p:nvSpPr>
            <p:spPr>
              <a:xfrm>
                <a:off x="2464592" y="3185204"/>
                <a:ext cx="99133" cy="99133"/>
              </a:xfrm>
              <a:custGeom>
                <a:avLst/>
                <a:gdLst>
                  <a:gd name="connsiteX0" fmla="*/ 51276 w 99133"/>
                  <a:gd name="connsiteY0" fmla="*/ 86599 h 99133"/>
                  <a:gd name="connsiteX1" fmla="*/ 86681 w 99133"/>
                  <a:gd name="connsiteY1" fmla="*/ 51194 h 99133"/>
                  <a:gd name="connsiteX2" fmla="*/ 51276 w 99133"/>
                  <a:gd name="connsiteY2" fmla="*/ 15789 h 99133"/>
                  <a:gd name="connsiteX3" fmla="*/ 15872 w 99133"/>
                  <a:gd name="connsiteY3" fmla="*/ 51194 h 99133"/>
                  <a:gd name="connsiteX4" fmla="*/ 51276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276" y="86599"/>
                    </a:moveTo>
                    <a:cubicBezTo>
                      <a:pt x="71103" y="86599"/>
                      <a:pt x="86681" y="71021"/>
                      <a:pt x="86681" y="51194"/>
                    </a:cubicBezTo>
                    <a:cubicBezTo>
                      <a:pt x="86681" y="31367"/>
                      <a:pt x="71103" y="15789"/>
                      <a:pt x="51276" y="15789"/>
                    </a:cubicBezTo>
                    <a:cubicBezTo>
                      <a:pt x="31450" y="15789"/>
                      <a:pt x="15872" y="31367"/>
                      <a:pt x="15872" y="51194"/>
                    </a:cubicBezTo>
                    <a:cubicBezTo>
                      <a:pt x="14455" y="71021"/>
                      <a:pt x="31450" y="86599"/>
                      <a:pt x="51276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CCA05F03-CE96-45AE-9C59-6BD5FB549B75}"/>
                  </a:ext>
                </a:extLst>
              </p:cNvPr>
              <p:cNvSpPr/>
              <p:nvPr/>
            </p:nvSpPr>
            <p:spPr>
              <a:xfrm>
                <a:off x="3181267" y="3022342"/>
                <a:ext cx="99133" cy="99133"/>
              </a:xfrm>
              <a:custGeom>
                <a:avLst/>
                <a:gdLst>
                  <a:gd name="connsiteX0" fmla="*/ 86599 w 99133"/>
                  <a:gd name="connsiteY0" fmla="*/ 51194 h 99133"/>
                  <a:gd name="connsiteX1" fmla="*/ 51194 w 99133"/>
                  <a:gd name="connsiteY1" fmla="*/ 86598 h 99133"/>
                  <a:gd name="connsiteX2" fmla="*/ 15789 w 99133"/>
                  <a:gd name="connsiteY2" fmla="*/ 51194 h 99133"/>
                  <a:gd name="connsiteX3" fmla="*/ 51194 w 99133"/>
                  <a:gd name="connsiteY3" fmla="*/ 15789 h 99133"/>
                  <a:gd name="connsiteX4" fmla="*/ 86599 w 99133"/>
                  <a:gd name="connsiteY4" fmla="*/ 51194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86599" y="51194"/>
                    </a:moveTo>
                    <a:cubicBezTo>
                      <a:pt x="86599" y="70747"/>
                      <a:pt x="70747" y="86598"/>
                      <a:pt x="51194" y="86598"/>
                    </a:cubicBezTo>
                    <a:cubicBezTo>
                      <a:pt x="31640" y="86598"/>
                      <a:pt x="15789" y="70747"/>
                      <a:pt x="15789" y="51194"/>
                    </a:cubicBezTo>
                    <a:cubicBezTo>
                      <a:pt x="15789" y="31640"/>
                      <a:pt x="31640" y="15789"/>
                      <a:pt x="51194" y="15789"/>
                    </a:cubicBezTo>
                    <a:cubicBezTo>
                      <a:pt x="70747" y="15789"/>
                      <a:pt x="86599" y="31640"/>
                      <a:pt x="86599" y="5119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7" name="Freeform: Shape 2386">
                <a:extLst>
                  <a:ext uri="{FF2B5EF4-FFF2-40B4-BE49-F238E27FC236}">
                    <a16:creationId xmlns:a16="http://schemas.microsoft.com/office/drawing/2014/main" id="{55927ED2-0ED1-4B71-82FC-3B19DCD28517}"/>
                  </a:ext>
                </a:extLst>
              </p:cNvPr>
              <p:cNvSpPr/>
              <p:nvPr/>
            </p:nvSpPr>
            <p:spPr>
              <a:xfrm>
                <a:off x="2628953" y="3373558"/>
                <a:ext cx="70810" cy="70810"/>
              </a:xfrm>
              <a:custGeom>
                <a:avLst/>
                <a:gdLst>
                  <a:gd name="connsiteX0" fmla="*/ 39864 w 70809"/>
                  <a:gd name="connsiteY0" fmla="*/ 15789 h 70809"/>
                  <a:gd name="connsiteX1" fmla="*/ 63939 w 70809"/>
                  <a:gd name="connsiteY1" fmla="*/ 39864 h 70809"/>
                  <a:gd name="connsiteX2" fmla="*/ 39864 w 70809"/>
                  <a:gd name="connsiteY2" fmla="*/ 63940 h 70809"/>
                  <a:gd name="connsiteX3" fmla="*/ 15789 w 70809"/>
                  <a:gd name="connsiteY3" fmla="*/ 39864 h 70809"/>
                  <a:gd name="connsiteX4" fmla="*/ 39864 w 70809"/>
                  <a:gd name="connsiteY4" fmla="*/ 15789 h 70809"/>
                  <a:gd name="connsiteX5" fmla="*/ 39864 w 70809"/>
                  <a:gd name="connsiteY5" fmla="*/ 15789 h 70809"/>
                  <a:gd name="connsiteX6" fmla="*/ 39864 w 70809"/>
                  <a:gd name="connsiteY6" fmla="*/ 27119 h 70809"/>
                  <a:gd name="connsiteX7" fmla="*/ 25702 w 70809"/>
                  <a:gd name="connsiteY7" fmla="*/ 41280 h 70809"/>
                  <a:gd name="connsiteX8" fmla="*/ 39864 w 70809"/>
                  <a:gd name="connsiteY8" fmla="*/ 55442 h 70809"/>
                  <a:gd name="connsiteX9" fmla="*/ 54026 w 70809"/>
                  <a:gd name="connsiteY9" fmla="*/ 41280 h 70809"/>
                  <a:gd name="connsiteX10" fmla="*/ 39864 w 70809"/>
                  <a:gd name="connsiteY10" fmla="*/ 2711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39864" y="15789"/>
                    </a:moveTo>
                    <a:cubicBezTo>
                      <a:pt x="52610" y="15789"/>
                      <a:pt x="63939" y="27119"/>
                      <a:pt x="63939" y="39864"/>
                    </a:cubicBezTo>
                    <a:cubicBezTo>
                      <a:pt x="63939" y="52610"/>
                      <a:pt x="52610" y="63940"/>
                      <a:pt x="39864" y="63940"/>
                    </a:cubicBezTo>
                    <a:cubicBezTo>
                      <a:pt x="27119" y="63940"/>
                      <a:pt x="15789" y="52610"/>
                      <a:pt x="15789" y="39864"/>
                    </a:cubicBezTo>
                    <a:cubicBezTo>
                      <a:pt x="15789" y="27119"/>
                      <a:pt x="25702" y="15789"/>
                      <a:pt x="39864" y="15789"/>
                    </a:cubicBezTo>
                    <a:lnTo>
                      <a:pt x="39864" y="15789"/>
                    </a:lnTo>
                    <a:close/>
                    <a:moveTo>
                      <a:pt x="39864" y="27119"/>
                    </a:moveTo>
                    <a:cubicBezTo>
                      <a:pt x="32783" y="27119"/>
                      <a:pt x="25702" y="32783"/>
                      <a:pt x="25702" y="41280"/>
                    </a:cubicBezTo>
                    <a:cubicBezTo>
                      <a:pt x="25702" y="48361"/>
                      <a:pt x="31367" y="55442"/>
                      <a:pt x="39864" y="55442"/>
                    </a:cubicBezTo>
                    <a:cubicBezTo>
                      <a:pt x="46945" y="55442"/>
                      <a:pt x="54026" y="49778"/>
                      <a:pt x="54026" y="41280"/>
                    </a:cubicBezTo>
                    <a:cubicBezTo>
                      <a:pt x="52610" y="32783"/>
                      <a:pt x="46945" y="27119"/>
                      <a:pt x="3986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8" name="Freeform: Shape 2387">
                <a:extLst>
                  <a:ext uri="{FF2B5EF4-FFF2-40B4-BE49-F238E27FC236}">
                    <a16:creationId xmlns:a16="http://schemas.microsoft.com/office/drawing/2014/main" id="{9464A2FA-C8F9-4885-BE90-2E2C447DE0A6}"/>
                  </a:ext>
                </a:extLst>
              </p:cNvPr>
              <p:cNvSpPr/>
              <p:nvPr/>
            </p:nvSpPr>
            <p:spPr>
              <a:xfrm>
                <a:off x="2643115" y="2831156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200 h 56647"/>
                  <a:gd name="connsiteX2" fmla="*/ 34200 w 56647"/>
                  <a:gd name="connsiteY2" fmla="*/ 15789 h 56647"/>
                  <a:gd name="connsiteX3" fmla="*/ 15789 w 56647"/>
                  <a:gd name="connsiteY3" fmla="*/ 34200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7205" y="44113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9" name="Freeform: Shape 2388">
                <a:extLst>
                  <a:ext uri="{FF2B5EF4-FFF2-40B4-BE49-F238E27FC236}">
                    <a16:creationId xmlns:a16="http://schemas.microsoft.com/office/drawing/2014/main" id="{9B1E2134-1106-425C-BD5D-B5DE6CF450DB}"/>
                  </a:ext>
                </a:extLst>
              </p:cNvPr>
              <p:cNvSpPr/>
              <p:nvPr/>
            </p:nvSpPr>
            <p:spPr>
              <a:xfrm>
                <a:off x="3008492" y="3045001"/>
                <a:ext cx="56648" cy="56648"/>
              </a:xfrm>
              <a:custGeom>
                <a:avLst/>
                <a:gdLst>
                  <a:gd name="connsiteX0" fmla="*/ 34199 w 56647"/>
                  <a:gd name="connsiteY0" fmla="*/ 52610 h 56647"/>
                  <a:gd name="connsiteX1" fmla="*/ 52610 w 56647"/>
                  <a:gd name="connsiteY1" fmla="*/ 34200 h 56647"/>
                  <a:gd name="connsiteX2" fmla="*/ 34199 w 56647"/>
                  <a:gd name="connsiteY2" fmla="*/ 15789 h 56647"/>
                  <a:gd name="connsiteX3" fmla="*/ 15789 w 56647"/>
                  <a:gd name="connsiteY3" fmla="*/ 34200 h 56647"/>
                  <a:gd name="connsiteX4" fmla="*/ 34199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199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199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5529"/>
                      <a:pt x="24286" y="52610"/>
                      <a:pt x="34199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0" name="Freeform: Shape 2389">
                <a:extLst>
                  <a:ext uri="{FF2B5EF4-FFF2-40B4-BE49-F238E27FC236}">
                    <a16:creationId xmlns:a16="http://schemas.microsoft.com/office/drawing/2014/main" id="{DF3FA466-707C-4BEB-9163-9425C7F879C6}"/>
                  </a:ext>
                </a:extLst>
              </p:cNvPr>
              <p:cNvSpPr/>
              <p:nvPr/>
            </p:nvSpPr>
            <p:spPr>
              <a:xfrm>
                <a:off x="3290314" y="3202199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199 h 56647"/>
                  <a:gd name="connsiteX2" fmla="*/ 34200 w 56647"/>
                  <a:gd name="connsiteY2" fmla="*/ 15789 h 56647"/>
                  <a:gd name="connsiteX3" fmla="*/ 15789 w 56647"/>
                  <a:gd name="connsiteY3" fmla="*/ 34199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199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199"/>
                    </a:cubicBezTo>
                    <a:cubicBezTo>
                      <a:pt x="15789" y="44113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1" name="Freeform: Shape 2390">
                <a:extLst>
                  <a:ext uri="{FF2B5EF4-FFF2-40B4-BE49-F238E27FC236}">
                    <a16:creationId xmlns:a16="http://schemas.microsoft.com/office/drawing/2014/main" id="{1DA0D1FE-AC46-4743-926B-D2DF5845FD39}"/>
                  </a:ext>
                </a:extLst>
              </p:cNvPr>
              <p:cNvSpPr/>
              <p:nvPr/>
            </p:nvSpPr>
            <p:spPr>
              <a:xfrm>
                <a:off x="3331383" y="2896301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200 h 56647"/>
                  <a:gd name="connsiteX2" fmla="*/ 34200 w 56647"/>
                  <a:gd name="connsiteY2" fmla="*/ 15789 h 56647"/>
                  <a:gd name="connsiteX3" fmla="*/ 15789 w 56647"/>
                  <a:gd name="connsiteY3" fmla="*/ 34200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4113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2" name="Freeform: Shape 2391">
                <a:extLst>
                  <a:ext uri="{FF2B5EF4-FFF2-40B4-BE49-F238E27FC236}">
                    <a16:creationId xmlns:a16="http://schemas.microsoft.com/office/drawing/2014/main" id="{43B62568-0032-47F0-B529-3C586E624A3B}"/>
                  </a:ext>
                </a:extLst>
              </p:cNvPr>
              <p:cNvSpPr/>
              <p:nvPr/>
            </p:nvSpPr>
            <p:spPr>
              <a:xfrm>
                <a:off x="3873603" y="2411964"/>
                <a:ext cx="56648" cy="56648"/>
              </a:xfrm>
              <a:custGeom>
                <a:avLst/>
                <a:gdLst>
                  <a:gd name="connsiteX0" fmla="*/ 28717 w 56647"/>
                  <a:gd name="connsiteY0" fmla="*/ 41280 h 56647"/>
                  <a:gd name="connsiteX1" fmla="*/ 41463 w 56647"/>
                  <a:gd name="connsiteY1" fmla="*/ 28535 h 56647"/>
                  <a:gd name="connsiteX2" fmla="*/ 28717 w 56647"/>
                  <a:gd name="connsiteY2" fmla="*/ 15789 h 56647"/>
                  <a:gd name="connsiteX3" fmla="*/ 15971 w 56647"/>
                  <a:gd name="connsiteY3" fmla="*/ 28535 h 56647"/>
                  <a:gd name="connsiteX4" fmla="*/ 28717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717" y="41280"/>
                    </a:moveTo>
                    <a:cubicBezTo>
                      <a:pt x="35798" y="41280"/>
                      <a:pt x="41463" y="35616"/>
                      <a:pt x="41463" y="28535"/>
                    </a:cubicBezTo>
                    <a:cubicBezTo>
                      <a:pt x="41463" y="21454"/>
                      <a:pt x="35798" y="15789"/>
                      <a:pt x="28717" y="15789"/>
                    </a:cubicBezTo>
                    <a:cubicBezTo>
                      <a:pt x="21636" y="15789"/>
                      <a:pt x="15971" y="21454"/>
                      <a:pt x="15971" y="28535"/>
                    </a:cubicBezTo>
                    <a:cubicBezTo>
                      <a:pt x="14555" y="35616"/>
                      <a:pt x="21636" y="41280"/>
                      <a:pt x="28717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4C8603EE-EB86-41AD-8F01-B02F6087B8A1}"/>
                  </a:ext>
                </a:extLst>
              </p:cNvPr>
              <p:cNvSpPr/>
              <p:nvPr/>
            </p:nvSpPr>
            <p:spPr>
              <a:xfrm>
                <a:off x="4159855" y="2298669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0038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CEF61C6E-A6F7-4D85-99F9-2DB5E4B19DE5}"/>
                  </a:ext>
                </a:extLst>
              </p:cNvPr>
              <p:cNvSpPr/>
              <p:nvPr/>
            </p:nvSpPr>
            <p:spPr>
              <a:xfrm>
                <a:off x="4022207" y="2297253"/>
                <a:ext cx="42486" cy="42486"/>
              </a:xfrm>
              <a:custGeom>
                <a:avLst/>
                <a:gdLst>
                  <a:gd name="connsiteX0" fmla="*/ 23148 w 42485"/>
                  <a:gd name="connsiteY0" fmla="*/ 29951 h 42485"/>
                  <a:gd name="connsiteX1" fmla="*/ 30229 w 42485"/>
                  <a:gd name="connsiteY1" fmla="*/ 22870 h 42485"/>
                  <a:gd name="connsiteX2" fmla="*/ 23148 w 42485"/>
                  <a:gd name="connsiteY2" fmla="*/ 15789 h 42485"/>
                  <a:gd name="connsiteX3" fmla="*/ 16067 w 42485"/>
                  <a:gd name="connsiteY3" fmla="*/ 22870 h 42485"/>
                  <a:gd name="connsiteX4" fmla="*/ 23148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148" y="29951"/>
                    </a:moveTo>
                    <a:cubicBezTo>
                      <a:pt x="27396" y="29951"/>
                      <a:pt x="30229" y="27119"/>
                      <a:pt x="30229" y="22870"/>
                    </a:cubicBezTo>
                    <a:cubicBezTo>
                      <a:pt x="30229" y="18621"/>
                      <a:pt x="27396" y="15789"/>
                      <a:pt x="23148" y="15789"/>
                    </a:cubicBezTo>
                    <a:cubicBezTo>
                      <a:pt x="18899" y="15789"/>
                      <a:pt x="16067" y="18621"/>
                      <a:pt x="16067" y="22870"/>
                    </a:cubicBezTo>
                    <a:cubicBezTo>
                      <a:pt x="14651" y="25702"/>
                      <a:pt x="18899" y="29951"/>
                      <a:pt x="23148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5" name="Freeform: Shape 2394">
                <a:extLst>
                  <a:ext uri="{FF2B5EF4-FFF2-40B4-BE49-F238E27FC236}">
                    <a16:creationId xmlns:a16="http://schemas.microsoft.com/office/drawing/2014/main" id="{7B10048A-2361-43A3-A9EC-95BF7DEFC30D}"/>
                  </a:ext>
                </a:extLst>
              </p:cNvPr>
              <p:cNvSpPr/>
              <p:nvPr/>
            </p:nvSpPr>
            <p:spPr>
              <a:xfrm>
                <a:off x="4049393" y="2097570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7205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6" name="Freeform: Shape 2395">
                <a:extLst>
                  <a:ext uri="{FF2B5EF4-FFF2-40B4-BE49-F238E27FC236}">
                    <a16:creationId xmlns:a16="http://schemas.microsoft.com/office/drawing/2014/main" id="{6142E6E5-601C-4ABC-9ACE-DAD16140124F}"/>
                  </a:ext>
                </a:extLst>
              </p:cNvPr>
              <p:cNvSpPr/>
              <p:nvPr/>
            </p:nvSpPr>
            <p:spPr>
              <a:xfrm>
                <a:off x="5078964" y="1073664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7" name="Freeform: Shape 2396">
                <a:extLst>
                  <a:ext uri="{FF2B5EF4-FFF2-40B4-BE49-F238E27FC236}">
                    <a16:creationId xmlns:a16="http://schemas.microsoft.com/office/drawing/2014/main" id="{BE2AE66F-638A-4824-BCA9-803FDEF45C7D}"/>
                  </a:ext>
                </a:extLst>
              </p:cNvPr>
              <p:cNvSpPr/>
              <p:nvPr/>
            </p:nvSpPr>
            <p:spPr>
              <a:xfrm>
                <a:off x="4815552" y="88531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8" name="Freeform: Shape 2397">
                <a:extLst>
                  <a:ext uri="{FF2B5EF4-FFF2-40B4-BE49-F238E27FC236}">
                    <a16:creationId xmlns:a16="http://schemas.microsoft.com/office/drawing/2014/main" id="{8F4FE83F-9DD8-489D-A688-4C14DA470B3B}"/>
                  </a:ext>
                </a:extLst>
              </p:cNvPr>
              <p:cNvSpPr/>
              <p:nvPr/>
            </p:nvSpPr>
            <p:spPr>
              <a:xfrm>
                <a:off x="2847046" y="2824076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4026" y="63940"/>
                      <a:pt x="63940" y="52610"/>
                      <a:pt x="63940" y="39864"/>
                    </a:cubicBezTo>
                    <a:cubicBezTo>
                      <a:pt x="63940" y="25703"/>
                      <a:pt x="52610" y="15789"/>
                      <a:pt x="39864" y="15789"/>
                    </a:cubicBezTo>
                    <a:cubicBezTo>
                      <a:pt x="25702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9" name="Freeform: Shape 2398">
                <a:extLst>
                  <a:ext uri="{FF2B5EF4-FFF2-40B4-BE49-F238E27FC236}">
                    <a16:creationId xmlns:a16="http://schemas.microsoft.com/office/drawing/2014/main" id="{6AE1803B-1C07-4446-99C8-A6C2C4CD7537}"/>
                  </a:ext>
                </a:extLst>
              </p:cNvPr>
              <p:cNvSpPr/>
              <p:nvPr/>
            </p:nvSpPr>
            <p:spPr>
              <a:xfrm>
                <a:off x="2885163" y="3581738"/>
                <a:ext cx="70810" cy="70810"/>
              </a:xfrm>
              <a:custGeom>
                <a:avLst/>
                <a:gdLst>
                  <a:gd name="connsiteX0" fmla="*/ 39984 w 70809"/>
                  <a:gd name="connsiteY0" fmla="*/ 63940 h 70809"/>
                  <a:gd name="connsiteX1" fmla="*/ 64059 w 70809"/>
                  <a:gd name="connsiteY1" fmla="*/ 39864 h 70809"/>
                  <a:gd name="connsiteX2" fmla="*/ 39984 w 70809"/>
                  <a:gd name="connsiteY2" fmla="*/ 15789 h 70809"/>
                  <a:gd name="connsiteX3" fmla="*/ 15909 w 70809"/>
                  <a:gd name="connsiteY3" fmla="*/ 39864 h 70809"/>
                  <a:gd name="connsiteX4" fmla="*/ 3998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984" y="63940"/>
                    </a:moveTo>
                    <a:cubicBezTo>
                      <a:pt x="54146" y="63940"/>
                      <a:pt x="64059" y="52610"/>
                      <a:pt x="64059" y="39864"/>
                    </a:cubicBezTo>
                    <a:cubicBezTo>
                      <a:pt x="64059" y="25703"/>
                      <a:pt x="52730" y="15789"/>
                      <a:pt x="39984" y="15789"/>
                    </a:cubicBezTo>
                    <a:cubicBezTo>
                      <a:pt x="25822" y="15789"/>
                      <a:pt x="15909" y="27119"/>
                      <a:pt x="15909" y="39864"/>
                    </a:cubicBezTo>
                    <a:cubicBezTo>
                      <a:pt x="14493" y="52610"/>
                      <a:pt x="25822" y="63940"/>
                      <a:pt x="3998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0" name="Freeform: Shape 2399">
                <a:extLst>
                  <a:ext uri="{FF2B5EF4-FFF2-40B4-BE49-F238E27FC236}">
                    <a16:creationId xmlns:a16="http://schemas.microsoft.com/office/drawing/2014/main" id="{FAB5C53B-D43B-4E0B-A9C6-068E932B6541}"/>
                  </a:ext>
                </a:extLst>
              </p:cNvPr>
              <p:cNvSpPr/>
              <p:nvPr/>
            </p:nvSpPr>
            <p:spPr>
              <a:xfrm>
                <a:off x="3073637" y="3393384"/>
                <a:ext cx="56648" cy="56648"/>
              </a:xfrm>
              <a:custGeom>
                <a:avLst/>
                <a:gdLst>
                  <a:gd name="connsiteX0" fmla="*/ 44113 w 56647"/>
                  <a:gd name="connsiteY0" fmla="*/ 29951 h 56647"/>
                  <a:gd name="connsiteX1" fmla="*/ 29951 w 56647"/>
                  <a:gd name="connsiteY1" fmla="*/ 44113 h 56647"/>
                  <a:gd name="connsiteX2" fmla="*/ 15789 w 56647"/>
                  <a:gd name="connsiteY2" fmla="*/ 29951 h 56647"/>
                  <a:gd name="connsiteX3" fmla="*/ 29951 w 56647"/>
                  <a:gd name="connsiteY3" fmla="*/ 15789 h 56647"/>
                  <a:gd name="connsiteX4" fmla="*/ 44113 w 56647"/>
                  <a:gd name="connsiteY4" fmla="*/ 2995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44113" y="29951"/>
                    </a:moveTo>
                    <a:cubicBezTo>
                      <a:pt x="44113" y="37773"/>
                      <a:pt x="37772" y="44113"/>
                      <a:pt x="29951" y="44113"/>
                    </a:cubicBezTo>
                    <a:cubicBezTo>
                      <a:pt x="22129" y="44113"/>
                      <a:pt x="15789" y="37773"/>
                      <a:pt x="15789" y="29951"/>
                    </a:cubicBezTo>
                    <a:cubicBezTo>
                      <a:pt x="15789" y="22129"/>
                      <a:pt x="22129" y="15789"/>
                      <a:pt x="29951" y="15789"/>
                    </a:cubicBezTo>
                    <a:cubicBezTo>
                      <a:pt x="37772" y="15789"/>
                      <a:pt x="44113" y="22129"/>
                      <a:pt x="44113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1" name="Freeform: Shape 2400">
                <a:extLst>
                  <a:ext uri="{FF2B5EF4-FFF2-40B4-BE49-F238E27FC236}">
                    <a16:creationId xmlns:a16="http://schemas.microsoft.com/office/drawing/2014/main" id="{F325C14D-4FA4-4C1A-BC7C-40351CB58A59}"/>
                  </a:ext>
                </a:extLst>
              </p:cNvPr>
              <p:cNvSpPr/>
              <p:nvPr/>
            </p:nvSpPr>
            <p:spPr>
              <a:xfrm>
                <a:off x="3019821" y="3692201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2" name="Freeform: Shape 2401">
                <a:extLst>
                  <a:ext uri="{FF2B5EF4-FFF2-40B4-BE49-F238E27FC236}">
                    <a16:creationId xmlns:a16="http://schemas.microsoft.com/office/drawing/2014/main" id="{DB749465-82F2-4881-9B4A-2FF247349F4C}"/>
                  </a:ext>
                </a:extLst>
              </p:cNvPr>
              <p:cNvSpPr/>
              <p:nvPr/>
            </p:nvSpPr>
            <p:spPr>
              <a:xfrm>
                <a:off x="2766323" y="3427373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2610"/>
                      <a:pt x="27119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3" name="Freeform: Shape 2402">
                <a:extLst>
                  <a:ext uri="{FF2B5EF4-FFF2-40B4-BE49-F238E27FC236}">
                    <a16:creationId xmlns:a16="http://schemas.microsoft.com/office/drawing/2014/main" id="{CE8047A4-CC9B-45BB-A51B-921D91D4DD42}"/>
                  </a:ext>
                </a:extLst>
              </p:cNvPr>
              <p:cNvSpPr/>
              <p:nvPr/>
            </p:nvSpPr>
            <p:spPr>
              <a:xfrm>
                <a:off x="3162857" y="3757345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2610"/>
                      <a:pt x="25702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4" name="Freeform: Shape 2403">
                <a:extLst>
                  <a:ext uri="{FF2B5EF4-FFF2-40B4-BE49-F238E27FC236}">
                    <a16:creationId xmlns:a16="http://schemas.microsoft.com/office/drawing/2014/main" id="{308BA547-2C0C-43BF-9A6D-268F675DC2F8}"/>
                  </a:ext>
                </a:extLst>
              </p:cNvPr>
              <p:cNvSpPr/>
              <p:nvPr/>
            </p:nvSpPr>
            <p:spPr>
              <a:xfrm>
                <a:off x="3209591" y="3659628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2"/>
                      <a:pt x="24286" y="15789"/>
                      <a:pt x="21454" y="15789"/>
                    </a:cubicBezTo>
                    <a:cubicBezTo>
                      <a:pt x="18621" y="15789"/>
                      <a:pt x="15789" y="18622"/>
                      <a:pt x="15789" y="21454"/>
                    </a:cubicBezTo>
                    <a:cubicBezTo>
                      <a:pt x="15789" y="24286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5" name="Freeform: Shape 2404">
                <a:extLst>
                  <a:ext uri="{FF2B5EF4-FFF2-40B4-BE49-F238E27FC236}">
                    <a16:creationId xmlns:a16="http://schemas.microsoft.com/office/drawing/2014/main" id="{FB576A35-C58D-4487-A3BD-46629DAE18CB}"/>
                  </a:ext>
                </a:extLst>
              </p:cNvPr>
              <p:cNvSpPr/>
              <p:nvPr/>
            </p:nvSpPr>
            <p:spPr>
              <a:xfrm>
                <a:off x="3089215" y="3696449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6" name="Freeform: Shape 2405">
                <a:extLst>
                  <a:ext uri="{FF2B5EF4-FFF2-40B4-BE49-F238E27FC236}">
                    <a16:creationId xmlns:a16="http://schemas.microsoft.com/office/drawing/2014/main" id="{D9FC2005-74EB-42F1-82D3-8A62C0FFCDBD}"/>
                  </a:ext>
                </a:extLst>
              </p:cNvPr>
              <p:cNvSpPr/>
              <p:nvPr/>
            </p:nvSpPr>
            <p:spPr>
              <a:xfrm>
                <a:off x="2331552" y="3244684"/>
                <a:ext cx="99133" cy="99133"/>
              </a:xfrm>
              <a:custGeom>
                <a:avLst/>
                <a:gdLst>
                  <a:gd name="connsiteX0" fmla="*/ 49778 w 99133"/>
                  <a:gd name="connsiteY0" fmla="*/ 15789 h 99133"/>
                  <a:gd name="connsiteX1" fmla="*/ 83766 w 99133"/>
                  <a:gd name="connsiteY1" fmla="*/ 49777 h 99133"/>
                  <a:gd name="connsiteX2" fmla="*/ 49778 w 99133"/>
                  <a:gd name="connsiteY2" fmla="*/ 83766 h 99133"/>
                  <a:gd name="connsiteX3" fmla="*/ 15789 w 99133"/>
                  <a:gd name="connsiteY3" fmla="*/ 49777 h 99133"/>
                  <a:gd name="connsiteX4" fmla="*/ 49778 w 99133"/>
                  <a:gd name="connsiteY4" fmla="*/ 15789 h 99133"/>
                  <a:gd name="connsiteX5" fmla="*/ 49778 w 99133"/>
                  <a:gd name="connsiteY5" fmla="*/ 15789 h 99133"/>
                  <a:gd name="connsiteX6" fmla="*/ 49778 w 99133"/>
                  <a:gd name="connsiteY6" fmla="*/ 31367 h 99133"/>
                  <a:gd name="connsiteX7" fmla="*/ 31367 w 99133"/>
                  <a:gd name="connsiteY7" fmla="*/ 49777 h 99133"/>
                  <a:gd name="connsiteX8" fmla="*/ 49778 w 99133"/>
                  <a:gd name="connsiteY8" fmla="*/ 68188 h 99133"/>
                  <a:gd name="connsiteX9" fmla="*/ 68188 w 99133"/>
                  <a:gd name="connsiteY9" fmla="*/ 49777 h 99133"/>
                  <a:gd name="connsiteX10" fmla="*/ 49778 w 99133"/>
                  <a:gd name="connsiteY10" fmla="*/ 31367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49778" y="15789"/>
                    </a:moveTo>
                    <a:cubicBezTo>
                      <a:pt x="68188" y="15789"/>
                      <a:pt x="83766" y="31367"/>
                      <a:pt x="83766" y="49777"/>
                    </a:cubicBezTo>
                    <a:cubicBezTo>
                      <a:pt x="83766" y="68188"/>
                      <a:pt x="68188" y="83766"/>
                      <a:pt x="49778" y="83766"/>
                    </a:cubicBezTo>
                    <a:cubicBezTo>
                      <a:pt x="31367" y="83766"/>
                      <a:pt x="15789" y="68188"/>
                      <a:pt x="15789" y="49777"/>
                    </a:cubicBezTo>
                    <a:cubicBezTo>
                      <a:pt x="15789" y="31367"/>
                      <a:pt x="31367" y="15789"/>
                      <a:pt x="49778" y="15789"/>
                    </a:cubicBezTo>
                    <a:lnTo>
                      <a:pt x="49778" y="15789"/>
                    </a:lnTo>
                    <a:close/>
                    <a:moveTo>
                      <a:pt x="49778" y="31367"/>
                    </a:moveTo>
                    <a:cubicBezTo>
                      <a:pt x="39864" y="31367"/>
                      <a:pt x="31367" y="39864"/>
                      <a:pt x="31367" y="49777"/>
                    </a:cubicBezTo>
                    <a:cubicBezTo>
                      <a:pt x="31367" y="59691"/>
                      <a:pt x="39864" y="68188"/>
                      <a:pt x="49778" y="68188"/>
                    </a:cubicBezTo>
                    <a:cubicBezTo>
                      <a:pt x="59691" y="68188"/>
                      <a:pt x="68188" y="59691"/>
                      <a:pt x="68188" y="49777"/>
                    </a:cubicBezTo>
                    <a:cubicBezTo>
                      <a:pt x="68188" y="39864"/>
                      <a:pt x="59691" y="31367"/>
                      <a:pt x="49778" y="3136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7" name="Freeform: Shape 2406">
                <a:extLst>
                  <a:ext uri="{FF2B5EF4-FFF2-40B4-BE49-F238E27FC236}">
                    <a16:creationId xmlns:a16="http://schemas.microsoft.com/office/drawing/2014/main" id="{31744ECD-5A27-4210-8CD9-736EAAD148B4}"/>
                  </a:ext>
                </a:extLst>
              </p:cNvPr>
              <p:cNvSpPr/>
              <p:nvPr/>
            </p:nvSpPr>
            <p:spPr>
              <a:xfrm>
                <a:off x="3410690" y="3389136"/>
                <a:ext cx="56648" cy="56648"/>
              </a:xfrm>
              <a:custGeom>
                <a:avLst/>
                <a:gdLst>
                  <a:gd name="connsiteX0" fmla="*/ 46945 w 56647"/>
                  <a:gd name="connsiteY0" fmla="*/ 31367 h 56647"/>
                  <a:gd name="connsiteX1" fmla="*/ 31367 w 56647"/>
                  <a:gd name="connsiteY1" fmla="*/ 46945 h 56647"/>
                  <a:gd name="connsiteX2" fmla="*/ 15789 w 56647"/>
                  <a:gd name="connsiteY2" fmla="*/ 31367 h 56647"/>
                  <a:gd name="connsiteX3" fmla="*/ 31367 w 56647"/>
                  <a:gd name="connsiteY3" fmla="*/ 15789 h 56647"/>
                  <a:gd name="connsiteX4" fmla="*/ 46945 w 56647"/>
                  <a:gd name="connsiteY4" fmla="*/ 3136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46945" y="31367"/>
                    </a:moveTo>
                    <a:cubicBezTo>
                      <a:pt x="46945" y="39971"/>
                      <a:pt x="39971" y="46945"/>
                      <a:pt x="31367" y="46945"/>
                    </a:cubicBezTo>
                    <a:cubicBezTo>
                      <a:pt x="22763" y="46945"/>
                      <a:pt x="15789" y="39971"/>
                      <a:pt x="15789" y="31367"/>
                    </a:cubicBezTo>
                    <a:cubicBezTo>
                      <a:pt x="15789" y="22763"/>
                      <a:pt x="22763" y="15789"/>
                      <a:pt x="31367" y="15789"/>
                    </a:cubicBezTo>
                    <a:cubicBezTo>
                      <a:pt x="39971" y="15789"/>
                      <a:pt x="46945" y="22763"/>
                      <a:pt x="46945" y="3136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8" name="Freeform: Shape 2407">
                <a:extLst>
                  <a:ext uri="{FF2B5EF4-FFF2-40B4-BE49-F238E27FC236}">
                    <a16:creationId xmlns:a16="http://schemas.microsoft.com/office/drawing/2014/main" id="{9190A044-A259-4092-A01F-13787CF18216}"/>
                  </a:ext>
                </a:extLst>
              </p:cNvPr>
              <p:cNvSpPr/>
              <p:nvPr/>
            </p:nvSpPr>
            <p:spPr>
              <a:xfrm>
                <a:off x="3616038" y="346136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9" name="Freeform: Shape 2408">
                <a:extLst>
                  <a:ext uri="{FF2B5EF4-FFF2-40B4-BE49-F238E27FC236}">
                    <a16:creationId xmlns:a16="http://schemas.microsoft.com/office/drawing/2014/main" id="{DE3DD345-C963-42C5-98B4-8EBD847B5531}"/>
                  </a:ext>
                </a:extLst>
              </p:cNvPr>
              <p:cNvSpPr/>
              <p:nvPr/>
            </p:nvSpPr>
            <p:spPr>
              <a:xfrm>
                <a:off x="3511240" y="3501015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8448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0" name="Freeform: Shape 2409">
                <a:extLst>
                  <a:ext uri="{FF2B5EF4-FFF2-40B4-BE49-F238E27FC236}">
                    <a16:creationId xmlns:a16="http://schemas.microsoft.com/office/drawing/2014/main" id="{823DBB98-22F7-4A85-BB5A-1F7BEAE0DC1B}"/>
                  </a:ext>
                </a:extLst>
              </p:cNvPr>
              <p:cNvSpPr/>
              <p:nvPr/>
            </p:nvSpPr>
            <p:spPr>
              <a:xfrm>
                <a:off x="3310141" y="3348066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1" name="Freeform: Shape 2410">
                <a:extLst>
                  <a:ext uri="{FF2B5EF4-FFF2-40B4-BE49-F238E27FC236}">
                    <a16:creationId xmlns:a16="http://schemas.microsoft.com/office/drawing/2014/main" id="{DC070CD7-65FB-45F7-BE4A-C10328BD1964}"/>
                  </a:ext>
                </a:extLst>
              </p:cNvPr>
              <p:cNvSpPr/>
              <p:nvPr/>
            </p:nvSpPr>
            <p:spPr>
              <a:xfrm>
                <a:off x="3430517" y="3457113"/>
                <a:ext cx="42486" cy="42486"/>
              </a:xfrm>
              <a:custGeom>
                <a:avLst/>
                <a:gdLst>
                  <a:gd name="connsiteX0" fmla="*/ 21454 w 42485"/>
                  <a:gd name="connsiteY0" fmla="*/ 27118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8"/>
                    </a:moveTo>
                    <a:cubicBezTo>
                      <a:pt x="24286" y="27118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2" y="15789"/>
                      <a:pt x="15789" y="18621"/>
                      <a:pt x="15789" y="21454"/>
                    </a:cubicBezTo>
                    <a:cubicBezTo>
                      <a:pt x="15789" y="24286"/>
                      <a:pt x="18622" y="27118"/>
                      <a:pt x="21454" y="2711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2" name="Freeform: Shape 2411">
                <a:extLst>
                  <a:ext uri="{FF2B5EF4-FFF2-40B4-BE49-F238E27FC236}">
                    <a16:creationId xmlns:a16="http://schemas.microsoft.com/office/drawing/2014/main" id="{2DA6B479-42C9-42EF-A1B7-CE71FD3DF25A}"/>
                  </a:ext>
                </a:extLst>
              </p:cNvPr>
              <p:cNvSpPr/>
              <p:nvPr/>
            </p:nvSpPr>
            <p:spPr>
              <a:xfrm>
                <a:off x="3226585" y="3367893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3" name="Freeform: Shape 2412">
                <a:extLst>
                  <a:ext uri="{FF2B5EF4-FFF2-40B4-BE49-F238E27FC236}">
                    <a16:creationId xmlns:a16="http://schemas.microsoft.com/office/drawing/2014/main" id="{94294D12-F9AC-4671-8CC0-E2E34535D760}"/>
                  </a:ext>
                </a:extLst>
              </p:cNvPr>
              <p:cNvSpPr/>
              <p:nvPr/>
            </p:nvSpPr>
            <p:spPr>
              <a:xfrm>
                <a:off x="3743495" y="3519425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9" y="29951"/>
                      <a:pt x="29951" y="27119"/>
                      <a:pt x="29951" y="22870"/>
                    </a:cubicBezTo>
                    <a:cubicBezTo>
                      <a:pt x="29951" y="18621"/>
                      <a:pt x="27119" y="15789"/>
                      <a:pt x="22870" y="15789"/>
                    </a:cubicBezTo>
                    <a:cubicBezTo>
                      <a:pt x="18621" y="15789"/>
                      <a:pt x="15789" y="18621"/>
                      <a:pt x="15789" y="22870"/>
                    </a:cubicBezTo>
                    <a:cubicBezTo>
                      <a:pt x="15789" y="25702"/>
                      <a:pt x="20038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4" name="Freeform: Shape 2413">
                <a:extLst>
                  <a:ext uri="{FF2B5EF4-FFF2-40B4-BE49-F238E27FC236}">
                    <a16:creationId xmlns:a16="http://schemas.microsoft.com/office/drawing/2014/main" id="{3B6DD125-B34A-4132-ACB9-DA89788F805E}"/>
                  </a:ext>
                </a:extLst>
              </p:cNvPr>
              <p:cNvSpPr/>
              <p:nvPr/>
            </p:nvSpPr>
            <p:spPr>
              <a:xfrm>
                <a:off x="3665605" y="3503847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9" y="29951"/>
                      <a:pt x="29951" y="27119"/>
                      <a:pt x="29951" y="22870"/>
                    </a:cubicBezTo>
                    <a:cubicBezTo>
                      <a:pt x="29951" y="18622"/>
                      <a:pt x="27119" y="15789"/>
                      <a:pt x="22870" y="15789"/>
                    </a:cubicBezTo>
                    <a:cubicBezTo>
                      <a:pt x="18621" y="15789"/>
                      <a:pt x="15789" y="18622"/>
                      <a:pt x="15789" y="22870"/>
                    </a:cubicBezTo>
                    <a:cubicBezTo>
                      <a:pt x="15789" y="25703"/>
                      <a:pt x="18621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5" name="Freeform: Shape 2414">
                <a:extLst>
                  <a:ext uri="{FF2B5EF4-FFF2-40B4-BE49-F238E27FC236}">
                    <a16:creationId xmlns:a16="http://schemas.microsoft.com/office/drawing/2014/main" id="{5F050ECD-9FA1-4404-8C51-0A2AE7DEFEBC}"/>
                  </a:ext>
                </a:extLst>
              </p:cNvPr>
              <p:cNvSpPr/>
              <p:nvPr/>
            </p:nvSpPr>
            <p:spPr>
              <a:xfrm>
                <a:off x="3359707" y="3345234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7205" y="38448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6" name="Freeform: Shape 2415">
                <a:extLst>
                  <a:ext uri="{FF2B5EF4-FFF2-40B4-BE49-F238E27FC236}">
                    <a16:creationId xmlns:a16="http://schemas.microsoft.com/office/drawing/2014/main" id="{C96516D8-6384-4759-8D0D-4C18B5E88B64}"/>
                  </a:ext>
                </a:extLst>
              </p:cNvPr>
              <p:cNvSpPr/>
              <p:nvPr/>
            </p:nvSpPr>
            <p:spPr>
              <a:xfrm>
                <a:off x="3409274" y="3544917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2" y="15789"/>
                      <a:pt x="15789" y="18621"/>
                      <a:pt x="15789" y="21454"/>
                    </a:cubicBezTo>
                    <a:cubicBezTo>
                      <a:pt x="15789" y="24286"/>
                      <a:pt x="18622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7" name="Freeform: Shape 2416">
                <a:extLst>
                  <a:ext uri="{FF2B5EF4-FFF2-40B4-BE49-F238E27FC236}">
                    <a16:creationId xmlns:a16="http://schemas.microsoft.com/office/drawing/2014/main" id="{366DF21C-A476-4321-AE05-A0340439F8E9}"/>
                  </a:ext>
                </a:extLst>
              </p:cNvPr>
              <p:cNvSpPr/>
              <p:nvPr/>
            </p:nvSpPr>
            <p:spPr>
              <a:xfrm>
                <a:off x="3407858" y="3512344"/>
                <a:ext cx="28324" cy="28324"/>
              </a:xfrm>
              <a:custGeom>
                <a:avLst/>
                <a:gdLst>
                  <a:gd name="connsiteX0" fmla="*/ 20038 w 28323"/>
                  <a:gd name="connsiteY0" fmla="*/ 24286 h 28323"/>
                  <a:gd name="connsiteX1" fmla="*/ 24286 w 28323"/>
                  <a:gd name="connsiteY1" fmla="*/ 20038 h 28323"/>
                  <a:gd name="connsiteX2" fmla="*/ 20038 w 28323"/>
                  <a:gd name="connsiteY2" fmla="*/ 15789 h 28323"/>
                  <a:gd name="connsiteX3" fmla="*/ 15789 w 28323"/>
                  <a:gd name="connsiteY3" fmla="*/ 20038 h 28323"/>
                  <a:gd name="connsiteX4" fmla="*/ 20038 w 28323"/>
                  <a:gd name="connsiteY4" fmla="*/ 24286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0038" y="24286"/>
                    </a:moveTo>
                    <a:cubicBezTo>
                      <a:pt x="22870" y="24286"/>
                      <a:pt x="24286" y="22870"/>
                      <a:pt x="24286" y="20038"/>
                    </a:cubicBezTo>
                    <a:cubicBezTo>
                      <a:pt x="24286" y="17205"/>
                      <a:pt x="22870" y="15789"/>
                      <a:pt x="20038" y="15789"/>
                    </a:cubicBezTo>
                    <a:cubicBezTo>
                      <a:pt x="17205" y="15789"/>
                      <a:pt x="15789" y="17205"/>
                      <a:pt x="15789" y="20038"/>
                    </a:cubicBezTo>
                    <a:cubicBezTo>
                      <a:pt x="15789" y="21454"/>
                      <a:pt x="17205" y="24286"/>
                      <a:pt x="20038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8" name="Freeform: Shape 2417">
                <a:extLst>
                  <a:ext uri="{FF2B5EF4-FFF2-40B4-BE49-F238E27FC236}">
                    <a16:creationId xmlns:a16="http://schemas.microsoft.com/office/drawing/2014/main" id="{F8DB9E88-B1CF-4F31-AD12-DD92EAB13E93}"/>
                  </a:ext>
                </a:extLst>
              </p:cNvPr>
              <p:cNvSpPr/>
              <p:nvPr/>
            </p:nvSpPr>
            <p:spPr>
              <a:xfrm>
                <a:off x="1497416" y="1713782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9" name="Freeform: Shape 2418">
                <a:extLst>
                  <a:ext uri="{FF2B5EF4-FFF2-40B4-BE49-F238E27FC236}">
                    <a16:creationId xmlns:a16="http://schemas.microsoft.com/office/drawing/2014/main" id="{D847C0BF-A521-4404-890B-A35024D4ED38}"/>
                  </a:ext>
                </a:extLst>
              </p:cNvPr>
              <p:cNvSpPr/>
              <p:nvPr/>
            </p:nvSpPr>
            <p:spPr>
              <a:xfrm>
                <a:off x="1252415" y="1160051"/>
                <a:ext cx="42486" cy="42486"/>
              </a:xfrm>
              <a:custGeom>
                <a:avLst/>
                <a:gdLst>
                  <a:gd name="connsiteX0" fmla="*/ 38448 w 42485"/>
                  <a:gd name="connsiteY0" fmla="*/ 27119 h 42485"/>
                  <a:gd name="connsiteX1" fmla="*/ 27119 w 42485"/>
                  <a:gd name="connsiteY1" fmla="*/ 38448 h 42485"/>
                  <a:gd name="connsiteX2" fmla="*/ 15789 w 42485"/>
                  <a:gd name="connsiteY2" fmla="*/ 27119 h 42485"/>
                  <a:gd name="connsiteX3" fmla="*/ 27119 w 42485"/>
                  <a:gd name="connsiteY3" fmla="*/ 15789 h 42485"/>
                  <a:gd name="connsiteX4" fmla="*/ 38448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8448" y="27119"/>
                    </a:moveTo>
                    <a:cubicBezTo>
                      <a:pt x="38448" y="33376"/>
                      <a:pt x="33376" y="38448"/>
                      <a:pt x="27119" y="38448"/>
                    </a:cubicBezTo>
                    <a:cubicBezTo>
                      <a:pt x="20861" y="38448"/>
                      <a:pt x="15789" y="33376"/>
                      <a:pt x="15789" y="27119"/>
                    </a:cubicBezTo>
                    <a:cubicBezTo>
                      <a:pt x="15789" y="20861"/>
                      <a:pt x="20861" y="15789"/>
                      <a:pt x="27119" y="15789"/>
                    </a:cubicBezTo>
                    <a:cubicBezTo>
                      <a:pt x="33376" y="15789"/>
                      <a:pt x="38448" y="20861"/>
                      <a:pt x="38448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0" name="Freeform: Shape 2419">
                <a:extLst>
                  <a:ext uri="{FF2B5EF4-FFF2-40B4-BE49-F238E27FC236}">
                    <a16:creationId xmlns:a16="http://schemas.microsoft.com/office/drawing/2014/main" id="{BA7A37DC-7065-4594-BDBB-1E88F0188D52}"/>
                  </a:ext>
                </a:extLst>
              </p:cNvPr>
              <p:cNvSpPr/>
              <p:nvPr/>
            </p:nvSpPr>
            <p:spPr>
              <a:xfrm>
                <a:off x="826141" y="1175630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1" name="Freeform: Shape 2420">
                <a:extLst>
                  <a:ext uri="{FF2B5EF4-FFF2-40B4-BE49-F238E27FC236}">
                    <a16:creationId xmlns:a16="http://schemas.microsoft.com/office/drawing/2014/main" id="{E97E2669-7982-44B8-A0AF-782EFCE7DAB0}"/>
                  </a:ext>
                </a:extLst>
              </p:cNvPr>
              <p:cNvSpPr/>
              <p:nvPr/>
            </p:nvSpPr>
            <p:spPr>
              <a:xfrm>
                <a:off x="906864" y="1406469"/>
                <a:ext cx="42486" cy="42486"/>
              </a:xfrm>
              <a:custGeom>
                <a:avLst/>
                <a:gdLst>
                  <a:gd name="connsiteX0" fmla="*/ 38448 w 42485"/>
                  <a:gd name="connsiteY0" fmla="*/ 27119 h 42485"/>
                  <a:gd name="connsiteX1" fmla="*/ 27119 w 42485"/>
                  <a:gd name="connsiteY1" fmla="*/ 38448 h 42485"/>
                  <a:gd name="connsiteX2" fmla="*/ 15789 w 42485"/>
                  <a:gd name="connsiteY2" fmla="*/ 27119 h 42485"/>
                  <a:gd name="connsiteX3" fmla="*/ 27119 w 42485"/>
                  <a:gd name="connsiteY3" fmla="*/ 15789 h 42485"/>
                  <a:gd name="connsiteX4" fmla="*/ 38448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8448" y="27119"/>
                    </a:moveTo>
                    <a:cubicBezTo>
                      <a:pt x="38448" y="33376"/>
                      <a:pt x="33376" y="38448"/>
                      <a:pt x="27119" y="38448"/>
                    </a:cubicBezTo>
                    <a:cubicBezTo>
                      <a:pt x="20861" y="38448"/>
                      <a:pt x="15789" y="33376"/>
                      <a:pt x="15789" y="27119"/>
                    </a:cubicBezTo>
                    <a:cubicBezTo>
                      <a:pt x="15789" y="20861"/>
                      <a:pt x="20861" y="15789"/>
                      <a:pt x="27119" y="15789"/>
                    </a:cubicBezTo>
                    <a:cubicBezTo>
                      <a:pt x="33376" y="15789"/>
                      <a:pt x="38448" y="20861"/>
                      <a:pt x="38448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2" name="Freeform: Shape 2421">
                <a:extLst>
                  <a:ext uri="{FF2B5EF4-FFF2-40B4-BE49-F238E27FC236}">
                    <a16:creationId xmlns:a16="http://schemas.microsoft.com/office/drawing/2014/main" id="{5182C0FF-26E3-4C08-81DC-CADDEE58AF90}"/>
                  </a:ext>
                </a:extLst>
              </p:cNvPr>
              <p:cNvSpPr/>
              <p:nvPr/>
            </p:nvSpPr>
            <p:spPr>
              <a:xfrm>
                <a:off x="2032736" y="963201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0038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3" name="Freeform: Shape 2422">
                <a:extLst>
                  <a:ext uri="{FF2B5EF4-FFF2-40B4-BE49-F238E27FC236}">
                    <a16:creationId xmlns:a16="http://schemas.microsoft.com/office/drawing/2014/main" id="{A04B4456-9AF1-48BD-9581-770240D998BC}"/>
                  </a:ext>
                </a:extLst>
              </p:cNvPr>
              <p:cNvSpPr/>
              <p:nvPr/>
            </p:nvSpPr>
            <p:spPr>
              <a:xfrm>
                <a:off x="1415277" y="1356902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4" name="Freeform: Shape 2423">
                <a:extLst>
                  <a:ext uri="{FF2B5EF4-FFF2-40B4-BE49-F238E27FC236}">
                    <a16:creationId xmlns:a16="http://schemas.microsoft.com/office/drawing/2014/main" id="{C5B77753-3684-40DF-AB3E-B9A5E43A20F3}"/>
                  </a:ext>
                </a:extLst>
              </p:cNvPr>
              <p:cNvSpPr/>
              <p:nvPr/>
            </p:nvSpPr>
            <p:spPr>
              <a:xfrm>
                <a:off x="1953429" y="136964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5" name="Freeform: Shape 2424">
                <a:extLst>
                  <a:ext uri="{FF2B5EF4-FFF2-40B4-BE49-F238E27FC236}">
                    <a16:creationId xmlns:a16="http://schemas.microsoft.com/office/drawing/2014/main" id="{D1DD2A8F-0D49-478B-BF9D-69DC5D1D1D93}"/>
                  </a:ext>
                </a:extLst>
              </p:cNvPr>
              <p:cNvSpPr/>
              <p:nvPr/>
            </p:nvSpPr>
            <p:spPr>
              <a:xfrm>
                <a:off x="2521322" y="117279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6" name="Freeform: Shape 2425">
                <a:extLst>
                  <a:ext uri="{FF2B5EF4-FFF2-40B4-BE49-F238E27FC236}">
                    <a16:creationId xmlns:a16="http://schemas.microsoft.com/office/drawing/2014/main" id="{6749D681-7FA1-41D9-8C13-59D3B49DC1F0}"/>
                  </a:ext>
                </a:extLst>
              </p:cNvPr>
              <p:cNvSpPr/>
              <p:nvPr/>
            </p:nvSpPr>
            <p:spPr>
              <a:xfrm>
                <a:off x="3781732" y="1709533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7" name="Freeform: Shape 2426">
                <a:extLst>
                  <a:ext uri="{FF2B5EF4-FFF2-40B4-BE49-F238E27FC236}">
                    <a16:creationId xmlns:a16="http://schemas.microsoft.com/office/drawing/2014/main" id="{4E3F64DB-83C2-4327-912F-9C271092AE93}"/>
                  </a:ext>
                </a:extLst>
              </p:cNvPr>
              <p:cNvSpPr/>
              <p:nvPr/>
            </p:nvSpPr>
            <p:spPr>
              <a:xfrm>
                <a:off x="2657276" y="3149799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200 h 56647"/>
                  <a:gd name="connsiteX2" fmla="*/ 34200 w 56647"/>
                  <a:gd name="connsiteY2" fmla="*/ 15789 h 56647"/>
                  <a:gd name="connsiteX3" fmla="*/ 15789 w 56647"/>
                  <a:gd name="connsiteY3" fmla="*/ 34200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7205" y="45529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8" name="Freeform: Shape 2427">
                <a:extLst>
                  <a:ext uri="{FF2B5EF4-FFF2-40B4-BE49-F238E27FC236}">
                    <a16:creationId xmlns:a16="http://schemas.microsoft.com/office/drawing/2014/main" id="{B09EB7F5-6C7B-49B8-AEEE-D4FD654BBD51}"/>
                  </a:ext>
                </a:extLst>
              </p:cNvPr>
              <p:cNvSpPr/>
              <p:nvPr/>
            </p:nvSpPr>
            <p:spPr>
              <a:xfrm>
                <a:off x="2662941" y="3523674"/>
                <a:ext cx="99133" cy="99133"/>
              </a:xfrm>
              <a:custGeom>
                <a:avLst/>
                <a:gdLst>
                  <a:gd name="connsiteX0" fmla="*/ 86599 w 99133"/>
                  <a:gd name="connsiteY0" fmla="*/ 51194 h 99133"/>
                  <a:gd name="connsiteX1" fmla="*/ 51194 w 99133"/>
                  <a:gd name="connsiteY1" fmla="*/ 86599 h 99133"/>
                  <a:gd name="connsiteX2" fmla="*/ 15789 w 99133"/>
                  <a:gd name="connsiteY2" fmla="*/ 51194 h 99133"/>
                  <a:gd name="connsiteX3" fmla="*/ 51194 w 99133"/>
                  <a:gd name="connsiteY3" fmla="*/ 15789 h 99133"/>
                  <a:gd name="connsiteX4" fmla="*/ 86599 w 99133"/>
                  <a:gd name="connsiteY4" fmla="*/ 51194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86599" y="51194"/>
                    </a:moveTo>
                    <a:cubicBezTo>
                      <a:pt x="86599" y="70747"/>
                      <a:pt x="70747" y="86599"/>
                      <a:pt x="51194" y="86599"/>
                    </a:cubicBezTo>
                    <a:cubicBezTo>
                      <a:pt x="31640" y="86599"/>
                      <a:pt x="15789" y="70747"/>
                      <a:pt x="15789" y="51194"/>
                    </a:cubicBezTo>
                    <a:cubicBezTo>
                      <a:pt x="15789" y="31640"/>
                      <a:pt x="31640" y="15789"/>
                      <a:pt x="51194" y="15789"/>
                    </a:cubicBezTo>
                    <a:cubicBezTo>
                      <a:pt x="70747" y="15789"/>
                      <a:pt x="86599" y="31640"/>
                      <a:pt x="86599" y="5119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9" name="Freeform: Shape 2428">
                <a:extLst>
                  <a:ext uri="{FF2B5EF4-FFF2-40B4-BE49-F238E27FC236}">
                    <a16:creationId xmlns:a16="http://schemas.microsoft.com/office/drawing/2014/main" id="{42CCC45E-FE05-4665-B20A-D4A06A015853}"/>
                  </a:ext>
                </a:extLst>
              </p:cNvPr>
              <p:cNvSpPr/>
              <p:nvPr/>
            </p:nvSpPr>
            <p:spPr>
              <a:xfrm>
                <a:off x="3312973" y="3900381"/>
                <a:ext cx="56648" cy="56648"/>
              </a:xfrm>
              <a:custGeom>
                <a:avLst/>
                <a:gdLst>
                  <a:gd name="connsiteX0" fmla="*/ 34199 w 56647"/>
                  <a:gd name="connsiteY0" fmla="*/ 52610 h 56647"/>
                  <a:gd name="connsiteX1" fmla="*/ 52610 w 56647"/>
                  <a:gd name="connsiteY1" fmla="*/ 34200 h 56647"/>
                  <a:gd name="connsiteX2" fmla="*/ 34199 w 56647"/>
                  <a:gd name="connsiteY2" fmla="*/ 15789 h 56647"/>
                  <a:gd name="connsiteX3" fmla="*/ 15789 w 56647"/>
                  <a:gd name="connsiteY3" fmla="*/ 34200 h 56647"/>
                  <a:gd name="connsiteX4" fmla="*/ 34199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199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199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4113"/>
                      <a:pt x="24286" y="52610"/>
                      <a:pt x="34199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0" name="Freeform: Shape 2429">
                <a:extLst>
                  <a:ext uri="{FF2B5EF4-FFF2-40B4-BE49-F238E27FC236}">
                    <a16:creationId xmlns:a16="http://schemas.microsoft.com/office/drawing/2014/main" id="{C58CAFA4-B989-40CB-B3EF-3B851CA92267}"/>
                  </a:ext>
                </a:extLst>
              </p:cNvPr>
              <p:cNvSpPr/>
              <p:nvPr/>
            </p:nvSpPr>
            <p:spPr>
              <a:xfrm>
                <a:off x="3535315" y="3809744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200 h 56647"/>
                  <a:gd name="connsiteX2" fmla="*/ 34200 w 56647"/>
                  <a:gd name="connsiteY2" fmla="*/ 15789 h 56647"/>
                  <a:gd name="connsiteX3" fmla="*/ 15789 w 56647"/>
                  <a:gd name="connsiteY3" fmla="*/ 34200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7205" y="44113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1" name="Freeform: Shape 2430">
                <a:extLst>
                  <a:ext uri="{FF2B5EF4-FFF2-40B4-BE49-F238E27FC236}">
                    <a16:creationId xmlns:a16="http://schemas.microsoft.com/office/drawing/2014/main" id="{E2C3291F-C463-44CF-8DCE-4C0F956E7453}"/>
                  </a:ext>
                </a:extLst>
              </p:cNvPr>
              <p:cNvSpPr/>
              <p:nvPr/>
            </p:nvSpPr>
            <p:spPr>
              <a:xfrm>
                <a:off x="4448759" y="121386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2" name="Freeform: Shape 2431">
                <a:extLst>
                  <a:ext uri="{FF2B5EF4-FFF2-40B4-BE49-F238E27FC236}">
                    <a16:creationId xmlns:a16="http://schemas.microsoft.com/office/drawing/2014/main" id="{DE83A2FB-A4B1-4E9A-A5CB-21A3F2CB3E16}"/>
                  </a:ext>
                </a:extLst>
              </p:cNvPr>
              <p:cNvSpPr/>
              <p:nvPr/>
            </p:nvSpPr>
            <p:spPr>
              <a:xfrm>
                <a:off x="4326966" y="73802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3" name="Freeform: Shape 2432">
                <a:extLst>
                  <a:ext uri="{FF2B5EF4-FFF2-40B4-BE49-F238E27FC236}">
                    <a16:creationId xmlns:a16="http://schemas.microsoft.com/office/drawing/2014/main" id="{48A78798-E5EA-4A91-9D0A-CC53DE2926EE}"/>
                  </a:ext>
                </a:extLst>
              </p:cNvPr>
              <p:cNvSpPr/>
              <p:nvPr/>
            </p:nvSpPr>
            <p:spPr>
              <a:xfrm>
                <a:off x="6951169" y="2996851"/>
                <a:ext cx="42486" cy="42486"/>
              </a:xfrm>
              <a:custGeom>
                <a:avLst/>
                <a:gdLst>
                  <a:gd name="connsiteX0" fmla="*/ 22870 w 42485"/>
                  <a:gd name="connsiteY0" fmla="*/ 15789 h 42485"/>
                  <a:gd name="connsiteX1" fmla="*/ 28535 w 42485"/>
                  <a:gd name="connsiteY1" fmla="*/ 22870 h 42485"/>
                  <a:gd name="connsiteX2" fmla="*/ 21454 w 42485"/>
                  <a:gd name="connsiteY2" fmla="*/ 28535 h 42485"/>
                  <a:gd name="connsiteX3" fmla="*/ 15789 w 42485"/>
                  <a:gd name="connsiteY3" fmla="*/ 21454 h 42485"/>
                  <a:gd name="connsiteX4" fmla="*/ 22870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15789"/>
                    </a:moveTo>
                    <a:cubicBezTo>
                      <a:pt x="27118" y="15789"/>
                      <a:pt x="29951" y="20037"/>
                      <a:pt x="28535" y="22870"/>
                    </a:cubicBezTo>
                    <a:cubicBezTo>
                      <a:pt x="28535" y="27118"/>
                      <a:pt x="24286" y="29951"/>
                      <a:pt x="21454" y="28535"/>
                    </a:cubicBezTo>
                    <a:cubicBezTo>
                      <a:pt x="17205" y="28535"/>
                      <a:pt x="15789" y="24286"/>
                      <a:pt x="15789" y="21454"/>
                    </a:cubicBezTo>
                    <a:cubicBezTo>
                      <a:pt x="15789" y="18621"/>
                      <a:pt x="20037" y="15789"/>
                      <a:pt x="22870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4" name="Freeform: Shape 2433">
                <a:extLst>
                  <a:ext uri="{FF2B5EF4-FFF2-40B4-BE49-F238E27FC236}">
                    <a16:creationId xmlns:a16="http://schemas.microsoft.com/office/drawing/2014/main" id="{70560A6B-6330-4800-8E76-43665F1D98E9}"/>
                  </a:ext>
                </a:extLst>
              </p:cNvPr>
              <p:cNvSpPr/>
              <p:nvPr/>
            </p:nvSpPr>
            <p:spPr>
              <a:xfrm>
                <a:off x="7004984" y="2904583"/>
                <a:ext cx="56648" cy="56648"/>
              </a:xfrm>
              <a:custGeom>
                <a:avLst/>
                <a:gdLst>
                  <a:gd name="connsiteX0" fmla="*/ 32783 w 56647"/>
                  <a:gd name="connsiteY0" fmla="*/ 16004 h 56647"/>
                  <a:gd name="connsiteX1" fmla="*/ 46945 w 56647"/>
                  <a:gd name="connsiteY1" fmla="*/ 32999 h 56647"/>
                  <a:gd name="connsiteX2" fmla="*/ 29951 w 56647"/>
                  <a:gd name="connsiteY2" fmla="*/ 47161 h 56647"/>
                  <a:gd name="connsiteX3" fmla="*/ 15789 w 56647"/>
                  <a:gd name="connsiteY3" fmla="*/ 30166 h 56647"/>
                  <a:gd name="connsiteX4" fmla="*/ 32783 w 56647"/>
                  <a:gd name="connsiteY4" fmla="*/ 1600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16004"/>
                    </a:moveTo>
                    <a:cubicBezTo>
                      <a:pt x="41281" y="17420"/>
                      <a:pt x="46945" y="24501"/>
                      <a:pt x="46945" y="32999"/>
                    </a:cubicBezTo>
                    <a:cubicBezTo>
                      <a:pt x="45529" y="41496"/>
                      <a:pt x="38448" y="47161"/>
                      <a:pt x="29951" y="47161"/>
                    </a:cubicBezTo>
                    <a:cubicBezTo>
                      <a:pt x="21454" y="45744"/>
                      <a:pt x="15789" y="38663"/>
                      <a:pt x="15789" y="30166"/>
                    </a:cubicBezTo>
                    <a:cubicBezTo>
                      <a:pt x="17205" y="20253"/>
                      <a:pt x="24286" y="14588"/>
                      <a:pt x="32783" y="160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5" name="Freeform: Shape 2434">
                <a:extLst>
                  <a:ext uri="{FF2B5EF4-FFF2-40B4-BE49-F238E27FC236}">
                    <a16:creationId xmlns:a16="http://schemas.microsoft.com/office/drawing/2014/main" id="{C4A46F7B-6C81-49D3-A0D8-2310CA43C176}"/>
                  </a:ext>
                </a:extLst>
              </p:cNvPr>
              <p:cNvSpPr/>
              <p:nvPr/>
            </p:nvSpPr>
            <p:spPr>
              <a:xfrm>
                <a:off x="7105533" y="2974192"/>
                <a:ext cx="42486" cy="42486"/>
              </a:xfrm>
              <a:custGeom>
                <a:avLst/>
                <a:gdLst>
                  <a:gd name="connsiteX0" fmla="*/ 29951 w 42485"/>
                  <a:gd name="connsiteY0" fmla="*/ 15789 h 42485"/>
                  <a:gd name="connsiteX1" fmla="*/ 39864 w 42485"/>
                  <a:gd name="connsiteY1" fmla="*/ 28535 h 42485"/>
                  <a:gd name="connsiteX2" fmla="*/ 27119 w 42485"/>
                  <a:gd name="connsiteY2" fmla="*/ 38448 h 42485"/>
                  <a:gd name="connsiteX3" fmla="*/ 15789 w 42485"/>
                  <a:gd name="connsiteY3" fmla="*/ 25702 h 42485"/>
                  <a:gd name="connsiteX4" fmla="*/ 29951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951" y="15789"/>
                    </a:moveTo>
                    <a:cubicBezTo>
                      <a:pt x="37032" y="15789"/>
                      <a:pt x="41281" y="21454"/>
                      <a:pt x="39864" y="28535"/>
                    </a:cubicBezTo>
                    <a:cubicBezTo>
                      <a:pt x="39864" y="35616"/>
                      <a:pt x="34200" y="39864"/>
                      <a:pt x="27119" y="38448"/>
                    </a:cubicBezTo>
                    <a:cubicBezTo>
                      <a:pt x="20038" y="38448"/>
                      <a:pt x="15789" y="32783"/>
                      <a:pt x="15789" y="25702"/>
                    </a:cubicBezTo>
                    <a:cubicBezTo>
                      <a:pt x="17205" y="20038"/>
                      <a:pt x="22870" y="15789"/>
                      <a:pt x="29951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6" name="Freeform: Shape 2435">
                <a:extLst>
                  <a:ext uri="{FF2B5EF4-FFF2-40B4-BE49-F238E27FC236}">
                    <a16:creationId xmlns:a16="http://schemas.microsoft.com/office/drawing/2014/main" id="{E7922197-C992-4520-A8D0-A7E5ECB90395}"/>
                  </a:ext>
                </a:extLst>
              </p:cNvPr>
              <p:cNvSpPr/>
              <p:nvPr/>
            </p:nvSpPr>
            <p:spPr>
              <a:xfrm>
                <a:off x="7082506" y="3371773"/>
                <a:ext cx="42486" cy="42486"/>
              </a:xfrm>
              <a:custGeom>
                <a:avLst/>
                <a:gdLst>
                  <a:gd name="connsiteX0" fmla="*/ 23238 w 42485"/>
                  <a:gd name="connsiteY0" fmla="*/ 16157 h 42485"/>
                  <a:gd name="connsiteX1" fmla="*/ 28903 w 42485"/>
                  <a:gd name="connsiteY1" fmla="*/ 23238 h 42485"/>
                  <a:gd name="connsiteX2" fmla="*/ 21822 w 42485"/>
                  <a:gd name="connsiteY2" fmla="*/ 28903 h 42485"/>
                  <a:gd name="connsiteX3" fmla="*/ 16157 w 42485"/>
                  <a:gd name="connsiteY3" fmla="*/ 21822 h 42485"/>
                  <a:gd name="connsiteX4" fmla="*/ 23238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6157"/>
                    </a:moveTo>
                    <a:cubicBezTo>
                      <a:pt x="27487" y="16157"/>
                      <a:pt x="28903" y="20406"/>
                      <a:pt x="28903" y="23238"/>
                    </a:cubicBezTo>
                    <a:cubicBezTo>
                      <a:pt x="28903" y="27487"/>
                      <a:pt x="24655" y="30319"/>
                      <a:pt x="21822" y="28903"/>
                    </a:cubicBezTo>
                    <a:cubicBezTo>
                      <a:pt x="17574" y="28903"/>
                      <a:pt x="14741" y="24654"/>
                      <a:pt x="16157" y="21822"/>
                    </a:cubicBezTo>
                    <a:cubicBezTo>
                      <a:pt x="16157" y="17573"/>
                      <a:pt x="20406" y="14741"/>
                      <a:pt x="23238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7" name="Freeform: Shape 2436">
                <a:extLst>
                  <a:ext uri="{FF2B5EF4-FFF2-40B4-BE49-F238E27FC236}">
                    <a16:creationId xmlns:a16="http://schemas.microsoft.com/office/drawing/2014/main" id="{AEA8F885-3DF8-4792-8488-614C07F3C898}"/>
                  </a:ext>
                </a:extLst>
              </p:cNvPr>
              <p:cNvSpPr/>
              <p:nvPr/>
            </p:nvSpPr>
            <p:spPr>
              <a:xfrm>
                <a:off x="6548970" y="2972407"/>
                <a:ext cx="42486" cy="42486"/>
              </a:xfrm>
              <a:custGeom>
                <a:avLst/>
                <a:gdLst>
                  <a:gd name="connsiteX0" fmla="*/ 22870 w 42485"/>
                  <a:gd name="connsiteY0" fmla="*/ 16157 h 42485"/>
                  <a:gd name="connsiteX1" fmla="*/ 28535 w 42485"/>
                  <a:gd name="connsiteY1" fmla="*/ 23238 h 42485"/>
                  <a:gd name="connsiteX2" fmla="*/ 21454 w 42485"/>
                  <a:gd name="connsiteY2" fmla="*/ 28903 h 42485"/>
                  <a:gd name="connsiteX3" fmla="*/ 15789 w 42485"/>
                  <a:gd name="connsiteY3" fmla="*/ 21822 h 42485"/>
                  <a:gd name="connsiteX4" fmla="*/ 22870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16157"/>
                    </a:moveTo>
                    <a:cubicBezTo>
                      <a:pt x="27118" y="16157"/>
                      <a:pt x="29951" y="20406"/>
                      <a:pt x="28535" y="23238"/>
                    </a:cubicBezTo>
                    <a:cubicBezTo>
                      <a:pt x="28535" y="27487"/>
                      <a:pt x="24286" y="30319"/>
                      <a:pt x="21454" y="28903"/>
                    </a:cubicBezTo>
                    <a:cubicBezTo>
                      <a:pt x="17205" y="28903"/>
                      <a:pt x="15789" y="24655"/>
                      <a:pt x="15789" y="21822"/>
                    </a:cubicBezTo>
                    <a:cubicBezTo>
                      <a:pt x="17205" y="17574"/>
                      <a:pt x="20037" y="14741"/>
                      <a:pt x="22870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8" name="Freeform: Shape 2437">
                <a:extLst>
                  <a:ext uri="{FF2B5EF4-FFF2-40B4-BE49-F238E27FC236}">
                    <a16:creationId xmlns:a16="http://schemas.microsoft.com/office/drawing/2014/main" id="{DB93927E-663D-461C-B8B6-AE13717DA090}"/>
                  </a:ext>
                </a:extLst>
              </p:cNvPr>
              <p:cNvSpPr/>
              <p:nvPr/>
            </p:nvSpPr>
            <p:spPr>
              <a:xfrm>
                <a:off x="6709000" y="2978440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200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31367" y="15789"/>
                      <a:pt x="34200" y="21454"/>
                      <a:pt x="34200" y="25702"/>
                    </a:cubicBezTo>
                    <a:cubicBezTo>
                      <a:pt x="34200" y="31367"/>
                      <a:pt x="28535" y="34200"/>
                      <a:pt x="24286" y="34200"/>
                    </a:cubicBezTo>
                    <a:cubicBezTo>
                      <a:pt x="18622" y="34200"/>
                      <a:pt x="15789" y="28535"/>
                      <a:pt x="15789" y="24286"/>
                    </a:cubicBezTo>
                    <a:cubicBezTo>
                      <a:pt x="17205" y="18621"/>
                      <a:pt x="21454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9" name="Freeform: Shape 2438">
                <a:extLst>
                  <a:ext uri="{FF2B5EF4-FFF2-40B4-BE49-F238E27FC236}">
                    <a16:creationId xmlns:a16="http://schemas.microsoft.com/office/drawing/2014/main" id="{F3C98328-BD86-4746-9661-3CF726746AB4}"/>
                  </a:ext>
                </a:extLst>
              </p:cNvPr>
              <p:cNvSpPr/>
              <p:nvPr/>
            </p:nvSpPr>
            <p:spPr>
              <a:xfrm>
                <a:off x="6279894" y="3036504"/>
                <a:ext cx="42486" cy="42486"/>
              </a:xfrm>
              <a:custGeom>
                <a:avLst/>
                <a:gdLst>
                  <a:gd name="connsiteX0" fmla="*/ 22870 w 42485"/>
                  <a:gd name="connsiteY0" fmla="*/ 15789 h 42485"/>
                  <a:gd name="connsiteX1" fmla="*/ 28535 w 42485"/>
                  <a:gd name="connsiteY1" fmla="*/ 22870 h 42485"/>
                  <a:gd name="connsiteX2" fmla="*/ 21454 w 42485"/>
                  <a:gd name="connsiteY2" fmla="*/ 28535 h 42485"/>
                  <a:gd name="connsiteX3" fmla="*/ 15789 w 42485"/>
                  <a:gd name="connsiteY3" fmla="*/ 21454 h 42485"/>
                  <a:gd name="connsiteX4" fmla="*/ 22870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15789"/>
                    </a:moveTo>
                    <a:cubicBezTo>
                      <a:pt x="27118" y="15789"/>
                      <a:pt x="29951" y="20038"/>
                      <a:pt x="28535" y="22870"/>
                    </a:cubicBezTo>
                    <a:cubicBezTo>
                      <a:pt x="28535" y="27119"/>
                      <a:pt x="24286" y="29951"/>
                      <a:pt x="21454" y="28535"/>
                    </a:cubicBezTo>
                    <a:cubicBezTo>
                      <a:pt x="17205" y="28535"/>
                      <a:pt x="15789" y="24286"/>
                      <a:pt x="15789" y="21454"/>
                    </a:cubicBezTo>
                    <a:cubicBezTo>
                      <a:pt x="15789" y="18622"/>
                      <a:pt x="18621" y="15789"/>
                      <a:pt x="22870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0" name="Freeform: Shape 2439">
                <a:extLst>
                  <a:ext uri="{FF2B5EF4-FFF2-40B4-BE49-F238E27FC236}">
                    <a16:creationId xmlns:a16="http://schemas.microsoft.com/office/drawing/2014/main" id="{767A7323-A493-421D-A104-C063AE3B4694}"/>
                  </a:ext>
                </a:extLst>
              </p:cNvPr>
              <p:cNvSpPr/>
              <p:nvPr/>
            </p:nvSpPr>
            <p:spPr>
              <a:xfrm>
                <a:off x="6742988" y="3078990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9 h 113295"/>
                  <a:gd name="connsiteX2" fmla="*/ 56859 w 113295"/>
                  <a:gd name="connsiteY2" fmla="*/ 15789 h 113295"/>
                  <a:gd name="connsiteX3" fmla="*/ 15789 w 113295"/>
                  <a:gd name="connsiteY3" fmla="*/ 56859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9"/>
                    </a:cubicBezTo>
                    <a:cubicBezTo>
                      <a:pt x="97928" y="34200"/>
                      <a:pt x="79518" y="15789"/>
                      <a:pt x="56859" y="15789"/>
                    </a:cubicBezTo>
                    <a:cubicBezTo>
                      <a:pt x="34200" y="15789"/>
                      <a:pt x="15789" y="34200"/>
                      <a:pt x="15789" y="56859"/>
                    </a:cubicBezTo>
                    <a:cubicBezTo>
                      <a:pt x="15789" y="79518"/>
                      <a:pt x="34200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1" name="Freeform: Shape 2440">
                <a:extLst>
                  <a:ext uri="{FF2B5EF4-FFF2-40B4-BE49-F238E27FC236}">
                    <a16:creationId xmlns:a16="http://schemas.microsoft.com/office/drawing/2014/main" id="{3F9A85A2-AE97-4D27-8387-B8CBF957C52E}"/>
                  </a:ext>
                </a:extLst>
              </p:cNvPr>
              <p:cNvSpPr/>
              <p:nvPr/>
            </p:nvSpPr>
            <p:spPr>
              <a:xfrm>
                <a:off x="6929818" y="3304164"/>
                <a:ext cx="70810" cy="70810"/>
              </a:xfrm>
              <a:custGeom>
                <a:avLst/>
                <a:gdLst>
                  <a:gd name="connsiteX0" fmla="*/ 41388 w 70809"/>
                  <a:gd name="connsiteY0" fmla="*/ 66772 h 70809"/>
                  <a:gd name="connsiteX1" fmla="*/ 66880 w 70809"/>
                  <a:gd name="connsiteY1" fmla="*/ 41280 h 70809"/>
                  <a:gd name="connsiteX2" fmla="*/ 41388 w 70809"/>
                  <a:gd name="connsiteY2" fmla="*/ 15789 h 70809"/>
                  <a:gd name="connsiteX3" fmla="*/ 15897 w 70809"/>
                  <a:gd name="connsiteY3" fmla="*/ 41280 h 70809"/>
                  <a:gd name="connsiteX4" fmla="*/ 41388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388" y="66772"/>
                    </a:moveTo>
                    <a:cubicBezTo>
                      <a:pt x="55550" y="66772"/>
                      <a:pt x="66880" y="55442"/>
                      <a:pt x="66880" y="41280"/>
                    </a:cubicBezTo>
                    <a:cubicBezTo>
                      <a:pt x="66880" y="27119"/>
                      <a:pt x="55550" y="15789"/>
                      <a:pt x="41388" y="15789"/>
                    </a:cubicBezTo>
                    <a:cubicBezTo>
                      <a:pt x="27226" y="15789"/>
                      <a:pt x="15897" y="27119"/>
                      <a:pt x="15897" y="41280"/>
                    </a:cubicBezTo>
                    <a:cubicBezTo>
                      <a:pt x="14481" y="55442"/>
                      <a:pt x="27226" y="66772"/>
                      <a:pt x="41388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2" name="Freeform: Shape 2441">
                <a:extLst>
                  <a:ext uri="{FF2B5EF4-FFF2-40B4-BE49-F238E27FC236}">
                    <a16:creationId xmlns:a16="http://schemas.microsoft.com/office/drawing/2014/main" id="{C7BFBCC7-E244-42B9-B600-976587934E53}"/>
                  </a:ext>
                </a:extLst>
              </p:cNvPr>
              <p:cNvSpPr/>
              <p:nvPr/>
            </p:nvSpPr>
            <p:spPr>
              <a:xfrm>
                <a:off x="6825128" y="3101432"/>
                <a:ext cx="56648" cy="56648"/>
              </a:xfrm>
              <a:custGeom>
                <a:avLst/>
                <a:gdLst>
                  <a:gd name="connsiteX0" fmla="*/ 29951 w 56647"/>
                  <a:gd name="connsiteY0" fmla="*/ 16006 h 56647"/>
                  <a:gd name="connsiteX1" fmla="*/ 42697 w 56647"/>
                  <a:gd name="connsiteY1" fmla="*/ 30168 h 56647"/>
                  <a:gd name="connsiteX2" fmla="*/ 28535 w 56647"/>
                  <a:gd name="connsiteY2" fmla="*/ 42913 h 56647"/>
                  <a:gd name="connsiteX3" fmla="*/ 15789 w 56647"/>
                  <a:gd name="connsiteY3" fmla="*/ 28752 h 56647"/>
                  <a:gd name="connsiteX4" fmla="*/ 29951 w 56647"/>
                  <a:gd name="connsiteY4" fmla="*/ 16006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6006"/>
                    </a:moveTo>
                    <a:cubicBezTo>
                      <a:pt x="37032" y="16006"/>
                      <a:pt x="42697" y="23087"/>
                      <a:pt x="42697" y="30168"/>
                    </a:cubicBezTo>
                    <a:cubicBezTo>
                      <a:pt x="42697" y="37249"/>
                      <a:pt x="35616" y="42913"/>
                      <a:pt x="28535" y="42913"/>
                    </a:cubicBezTo>
                    <a:cubicBezTo>
                      <a:pt x="21454" y="42913"/>
                      <a:pt x="15789" y="35832"/>
                      <a:pt x="15789" y="28752"/>
                    </a:cubicBezTo>
                    <a:cubicBezTo>
                      <a:pt x="15789" y="20255"/>
                      <a:pt x="22870" y="14590"/>
                      <a:pt x="29951" y="1600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3" name="Freeform: Shape 2442">
                <a:extLst>
                  <a:ext uri="{FF2B5EF4-FFF2-40B4-BE49-F238E27FC236}">
                    <a16:creationId xmlns:a16="http://schemas.microsoft.com/office/drawing/2014/main" id="{CE723A2B-0A83-42FD-A429-5B6795B490A2}"/>
                  </a:ext>
                </a:extLst>
              </p:cNvPr>
              <p:cNvSpPr/>
              <p:nvPr/>
            </p:nvSpPr>
            <p:spPr>
              <a:xfrm>
                <a:off x="6779441" y="3529339"/>
                <a:ext cx="42486" cy="42486"/>
              </a:xfrm>
              <a:custGeom>
                <a:avLst/>
                <a:gdLst>
                  <a:gd name="connsiteX0" fmla="*/ 23238 w 42485"/>
                  <a:gd name="connsiteY0" fmla="*/ 15789 h 42485"/>
                  <a:gd name="connsiteX1" fmla="*/ 28903 w 42485"/>
                  <a:gd name="connsiteY1" fmla="*/ 22870 h 42485"/>
                  <a:gd name="connsiteX2" fmla="*/ 21822 w 42485"/>
                  <a:gd name="connsiteY2" fmla="*/ 28535 h 42485"/>
                  <a:gd name="connsiteX3" fmla="*/ 16157 w 42485"/>
                  <a:gd name="connsiteY3" fmla="*/ 21454 h 42485"/>
                  <a:gd name="connsiteX4" fmla="*/ 2323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5789"/>
                    </a:moveTo>
                    <a:cubicBezTo>
                      <a:pt x="27487" y="15789"/>
                      <a:pt x="30319" y="20038"/>
                      <a:pt x="28903" y="22870"/>
                    </a:cubicBezTo>
                    <a:cubicBezTo>
                      <a:pt x="28903" y="27119"/>
                      <a:pt x="24655" y="29951"/>
                      <a:pt x="21822" y="28535"/>
                    </a:cubicBezTo>
                    <a:cubicBezTo>
                      <a:pt x="17574" y="28535"/>
                      <a:pt x="14741" y="24286"/>
                      <a:pt x="16157" y="21454"/>
                    </a:cubicBezTo>
                    <a:cubicBezTo>
                      <a:pt x="16157" y="18621"/>
                      <a:pt x="18990" y="15789"/>
                      <a:pt x="2323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4" name="Freeform: Shape 2443">
                <a:extLst>
                  <a:ext uri="{FF2B5EF4-FFF2-40B4-BE49-F238E27FC236}">
                    <a16:creationId xmlns:a16="http://schemas.microsoft.com/office/drawing/2014/main" id="{C7C3D9EB-C567-4D43-BD98-5CBAA407FA36}"/>
                  </a:ext>
                </a:extLst>
              </p:cNvPr>
              <p:cNvSpPr/>
              <p:nvPr/>
            </p:nvSpPr>
            <p:spPr>
              <a:xfrm>
                <a:off x="6885655" y="3410010"/>
                <a:ext cx="42486" cy="42486"/>
              </a:xfrm>
              <a:custGeom>
                <a:avLst/>
                <a:gdLst>
                  <a:gd name="connsiteX0" fmla="*/ 23238 w 42485"/>
                  <a:gd name="connsiteY0" fmla="*/ 16157 h 42485"/>
                  <a:gd name="connsiteX1" fmla="*/ 28903 w 42485"/>
                  <a:gd name="connsiteY1" fmla="*/ 23238 h 42485"/>
                  <a:gd name="connsiteX2" fmla="*/ 21822 w 42485"/>
                  <a:gd name="connsiteY2" fmla="*/ 28903 h 42485"/>
                  <a:gd name="connsiteX3" fmla="*/ 16157 w 42485"/>
                  <a:gd name="connsiteY3" fmla="*/ 21822 h 42485"/>
                  <a:gd name="connsiteX4" fmla="*/ 23238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6157"/>
                    </a:moveTo>
                    <a:cubicBezTo>
                      <a:pt x="27487" y="16157"/>
                      <a:pt x="30319" y="20406"/>
                      <a:pt x="28903" y="23238"/>
                    </a:cubicBezTo>
                    <a:cubicBezTo>
                      <a:pt x="28903" y="27487"/>
                      <a:pt x="24655" y="30319"/>
                      <a:pt x="21822" y="28903"/>
                    </a:cubicBezTo>
                    <a:cubicBezTo>
                      <a:pt x="17574" y="28903"/>
                      <a:pt x="14741" y="24654"/>
                      <a:pt x="16157" y="21822"/>
                    </a:cubicBezTo>
                    <a:cubicBezTo>
                      <a:pt x="16157" y="17573"/>
                      <a:pt x="18990" y="14741"/>
                      <a:pt x="23238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5" name="Freeform: Shape 2444">
                <a:extLst>
                  <a:ext uri="{FF2B5EF4-FFF2-40B4-BE49-F238E27FC236}">
                    <a16:creationId xmlns:a16="http://schemas.microsoft.com/office/drawing/2014/main" id="{AF4AB749-13D4-4B52-A680-4D0584AC7296}"/>
                  </a:ext>
                </a:extLst>
              </p:cNvPr>
              <p:cNvSpPr/>
              <p:nvPr/>
            </p:nvSpPr>
            <p:spPr>
              <a:xfrm>
                <a:off x="6435675" y="3098817"/>
                <a:ext cx="56648" cy="56648"/>
              </a:xfrm>
              <a:custGeom>
                <a:avLst/>
                <a:gdLst>
                  <a:gd name="connsiteX0" fmla="*/ 29951 w 56647"/>
                  <a:gd name="connsiteY0" fmla="*/ 15789 h 56647"/>
                  <a:gd name="connsiteX1" fmla="*/ 42697 w 56647"/>
                  <a:gd name="connsiteY1" fmla="*/ 29951 h 56647"/>
                  <a:gd name="connsiteX2" fmla="*/ 28535 w 56647"/>
                  <a:gd name="connsiteY2" fmla="*/ 42697 h 56647"/>
                  <a:gd name="connsiteX3" fmla="*/ 15789 w 56647"/>
                  <a:gd name="connsiteY3" fmla="*/ 28535 h 56647"/>
                  <a:gd name="connsiteX4" fmla="*/ 29951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5789"/>
                    </a:moveTo>
                    <a:cubicBezTo>
                      <a:pt x="37032" y="15789"/>
                      <a:pt x="42697" y="22870"/>
                      <a:pt x="42697" y="29951"/>
                    </a:cubicBezTo>
                    <a:cubicBezTo>
                      <a:pt x="42697" y="37032"/>
                      <a:pt x="35616" y="42697"/>
                      <a:pt x="28535" y="42697"/>
                    </a:cubicBezTo>
                    <a:cubicBezTo>
                      <a:pt x="21454" y="42697"/>
                      <a:pt x="15789" y="35616"/>
                      <a:pt x="15789" y="28535"/>
                    </a:cubicBezTo>
                    <a:cubicBezTo>
                      <a:pt x="15789" y="21454"/>
                      <a:pt x="22870" y="15789"/>
                      <a:pt x="29951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6" name="Freeform: Shape 2445">
                <a:extLst>
                  <a:ext uri="{FF2B5EF4-FFF2-40B4-BE49-F238E27FC236}">
                    <a16:creationId xmlns:a16="http://schemas.microsoft.com/office/drawing/2014/main" id="{E963E974-5F0C-4BDF-98AE-0247A2ADE2F8}"/>
                  </a:ext>
                </a:extLst>
              </p:cNvPr>
              <p:cNvSpPr/>
              <p:nvPr/>
            </p:nvSpPr>
            <p:spPr>
              <a:xfrm>
                <a:off x="6990822" y="3330801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4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3" y="37303"/>
                    </a:cubicBezTo>
                    <a:cubicBezTo>
                      <a:pt x="20038" y="37303"/>
                      <a:pt x="15789" y="31638"/>
                      <a:pt x="15789" y="25974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7" name="Freeform: Shape 2446">
                <a:extLst>
                  <a:ext uri="{FF2B5EF4-FFF2-40B4-BE49-F238E27FC236}">
                    <a16:creationId xmlns:a16="http://schemas.microsoft.com/office/drawing/2014/main" id="{18C21AE3-52D3-4807-8595-C664098FCC0B}"/>
                  </a:ext>
                </a:extLst>
              </p:cNvPr>
              <p:cNvSpPr/>
              <p:nvPr/>
            </p:nvSpPr>
            <p:spPr>
              <a:xfrm>
                <a:off x="6316626" y="3638288"/>
                <a:ext cx="99133" cy="99133"/>
              </a:xfrm>
              <a:custGeom>
                <a:avLst/>
                <a:gdLst>
                  <a:gd name="connsiteX0" fmla="*/ 55532 w 99133"/>
                  <a:gd name="connsiteY0" fmla="*/ 15886 h 99133"/>
                  <a:gd name="connsiteX1" fmla="*/ 89520 w 99133"/>
                  <a:gd name="connsiteY1" fmla="*/ 55540 h 99133"/>
                  <a:gd name="connsiteX2" fmla="*/ 49867 w 99133"/>
                  <a:gd name="connsiteY2" fmla="*/ 89528 h 99133"/>
                  <a:gd name="connsiteX3" fmla="*/ 15878 w 99133"/>
                  <a:gd name="connsiteY3" fmla="*/ 49875 h 99133"/>
                  <a:gd name="connsiteX4" fmla="*/ 55532 w 99133"/>
                  <a:gd name="connsiteY4" fmla="*/ 15886 h 99133"/>
                  <a:gd name="connsiteX5" fmla="*/ 55532 w 99133"/>
                  <a:gd name="connsiteY5" fmla="*/ 15886 h 99133"/>
                  <a:gd name="connsiteX6" fmla="*/ 54115 w 99133"/>
                  <a:gd name="connsiteY6" fmla="*/ 31465 h 99133"/>
                  <a:gd name="connsiteX7" fmla="*/ 31456 w 99133"/>
                  <a:gd name="connsiteY7" fmla="*/ 49875 h 99133"/>
                  <a:gd name="connsiteX8" fmla="*/ 49867 w 99133"/>
                  <a:gd name="connsiteY8" fmla="*/ 72534 h 99133"/>
                  <a:gd name="connsiteX9" fmla="*/ 72526 w 99133"/>
                  <a:gd name="connsiteY9" fmla="*/ 54124 h 99133"/>
                  <a:gd name="connsiteX10" fmla="*/ 54115 w 99133"/>
                  <a:gd name="connsiteY10" fmla="*/ 31465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55532" y="15886"/>
                    </a:moveTo>
                    <a:cubicBezTo>
                      <a:pt x="75358" y="17303"/>
                      <a:pt x="90936" y="35713"/>
                      <a:pt x="89520" y="55540"/>
                    </a:cubicBezTo>
                    <a:cubicBezTo>
                      <a:pt x="88104" y="75367"/>
                      <a:pt x="69694" y="90945"/>
                      <a:pt x="49867" y="89528"/>
                    </a:cubicBezTo>
                    <a:cubicBezTo>
                      <a:pt x="30040" y="88112"/>
                      <a:pt x="14462" y="69702"/>
                      <a:pt x="15878" y="49875"/>
                    </a:cubicBezTo>
                    <a:cubicBezTo>
                      <a:pt x="17294" y="28632"/>
                      <a:pt x="34289" y="14470"/>
                      <a:pt x="55532" y="15886"/>
                    </a:cubicBezTo>
                    <a:lnTo>
                      <a:pt x="55532" y="15886"/>
                    </a:lnTo>
                    <a:close/>
                    <a:moveTo>
                      <a:pt x="54115" y="31465"/>
                    </a:moveTo>
                    <a:cubicBezTo>
                      <a:pt x="42786" y="30048"/>
                      <a:pt x="32873" y="38545"/>
                      <a:pt x="31456" y="49875"/>
                    </a:cubicBezTo>
                    <a:cubicBezTo>
                      <a:pt x="30040" y="61205"/>
                      <a:pt x="38537" y="71118"/>
                      <a:pt x="49867" y="72534"/>
                    </a:cubicBezTo>
                    <a:cubicBezTo>
                      <a:pt x="61196" y="73950"/>
                      <a:pt x="71110" y="65453"/>
                      <a:pt x="72526" y="54124"/>
                    </a:cubicBezTo>
                    <a:cubicBezTo>
                      <a:pt x="73942" y="42794"/>
                      <a:pt x="65445" y="32881"/>
                      <a:pt x="54115" y="3146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8" name="Freeform: Shape 2447">
                <a:extLst>
                  <a:ext uri="{FF2B5EF4-FFF2-40B4-BE49-F238E27FC236}">
                    <a16:creationId xmlns:a16="http://schemas.microsoft.com/office/drawing/2014/main" id="{50EF258E-01F8-4FF9-BB69-709220C05BB8}"/>
                  </a:ext>
                </a:extLst>
              </p:cNvPr>
              <p:cNvSpPr/>
              <p:nvPr/>
            </p:nvSpPr>
            <p:spPr>
              <a:xfrm>
                <a:off x="6291042" y="3462778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8543" y="24286"/>
                      <a:pt x="47127" y="32783"/>
                    </a:cubicBezTo>
                    <a:cubicBezTo>
                      <a:pt x="45710" y="41280"/>
                      <a:pt x="38630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2870"/>
                      <a:pt x="24468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9" name="Freeform: Shape 2448">
                <a:extLst>
                  <a:ext uri="{FF2B5EF4-FFF2-40B4-BE49-F238E27FC236}">
                    <a16:creationId xmlns:a16="http://schemas.microsoft.com/office/drawing/2014/main" id="{DC707F50-49BC-4981-BB56-50D51D609875}"/>
                  </a:ext>
                </a:extLst>
              </p:cNvPr>
              <p:cNvSpPr/>
              <p:nvPr/>
            </p:nvSpPr>
            <p:spPr>
              <a:xfrm>
                <a:off x="6337958" y="3543501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31367"/>
                      <a:pt x="28535" y="34200"/>
                      <a:pt x="24286" y="34200"/>
                    </a:cubicBezTo>
                    <a:cubicBezTo>
                      <a:pt x="18621" y="34200"/>
                      <a:pt x="15789" y="29951"/>
                      <a:pt x="15789" y="24286"/>
                    </a:cubicBezTo>
                    <a:cubicBezTo>
                      <a:pt x="17205" y="18621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0" name="Freeform: Shape 2449">
                <a:extLst>
                  <a:ext uri="{FF2B5EF4-FFF2-40B4-BE49-F238E27FC236}">
                    <a16:creationId xmlns:a16="http://schemas.microsoft.com/office/drawing/2014/main" id="{D5ED5AB6-9B82-42E3-BDDC-2FFC5ABAA882}"/>
                  </a:ext>
                </a:extLst>
              </p:cNvPr>
              <p:cNvSpPr/>
              <p:nvPr/>
            </p:nvSpPr>
            <p:spPr>
              <a:xfrm>
                <a:off x="6435675" y="3527923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31367"/>
                      <a:pt x="29951" y="34199"/>
                      <a:pt x="24286" y="34199"/>
                    </a:cubicBezTo>
                    <a:cubicBezTo>
                      <a:pt x="18621" y="34199"/>
                      <a:pt x="15789" y="28535"/>
                      <a:pt x="15789" y="24286"/>
                    </a:cubicBezTo>
                    <a:cubicBezTo>
                      <a:pt x="17205" y="20037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1" name="Freeform: Shape 2450">
                <a:extLst>
                  <a:ext uri="{FF2B5EF4-FFF2-40B4-BE49-F238E27FC236}">
                    <a16:creationId xmlns:a16="http://schemas.microsoft.com/office/drawing/2014/main" id="{8514EFC5-3D4A-44AB-908D-0AFBA8084052}"/>
                  </a:ext>
                </a:extLst>
              </p:cNvPr>
              <p:cNvSpPr/>
              <p:nvPr/>
            </p:nvSpPr>
            <p:spPr>
              <a:xfrm>
                <a:off x="6306694" y="3223334"/>
                <a:ext cx="84971" cy="84971"/>
              </a:xfrm>
              <a:custGeom>
                <a:avLst/>
                <a:gdLst>
                  <a:gd name="connsiteX0" fmla="*/ 51301 w 84971"/>
                  <a:gd name="connsiteY0" fmla="*/ 15896 h 84971"/>
                  <a:gd name="connsiteX1" fmla="*/ 81041 w 84971"/>
                  <a:gd name="connsiteY1" fmla="*/ 51301 h 84971"/>
                  <a:gd name="connsiteX2" fmla="*/ 45636 w 84971"/>
                  <a:gd name="connsiteY2" fmla="*/ 81041 h 84971"/>
                  <a:gd name="connsiteX3" fmla="*/ 15896 w 84971"/>
                  <a:gd name="connsiteY3" fmla="*/ 45636 h 84971"/>
                  <a:gd name="connsiteX4" fmla="*/ 51301 w 84971"/>
                  <a:gd name="connsiteY4" fmla="*/ 15896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51301" y="15896"/>
                    </a:moveTo>
                    <a:cubicBezTo>
                      <a:pt x="69711" y="17312"/>
                      <a:pt x="82457" y="32891"/>
                      <a:pt x="81041" y="51301"/>
                    </a:cubicBezTo>
                    <a:cubicBezTo>
                      <a:pt x="79625" y="69711"/>
                      <a:pt x="64047" y="82457"/>
                      <a:pt x="45636" y="81041"/>
                    </a:cubicBezTo>
                    <a:cubicBezTo>
                      <a:pt x="27226" y="79625"/>
                      <a:pt x="14480" y="62630"/>
                      <a:pt x="15896" y="45636"/>
                    </a:cubicBezTo>
                    <a:cubicBezTo>
                      <a:pt x="17313" y="27226"/>
                      <a:pt x="32891" y="14480"/>
                      <a:pt x="51301" y="158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2" name="Freeform: Shape 2451">
                <a:extLst>
                  <a:ext uri="{FF2B5EF4-FFF2-40B4-BE49-F238E27FC236}">
                    <a16:creationId xmlns:a16="http://schemas.microsoft.com/office/drawing/2014/main" id="{AA04E645-2544-4553-9D65-8FBB8446D171}"/>
                  </a:ext>
                </a:extLst>
              </p:cNvPr>
              <p:cNvSpPr/>
              <p:nvPr/>
            </p:nvSpPr>
            <p:spPr>
              <a:xfrm>
                <a:off x="6286975" y="3394800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0038"/>
                      <a:pt x="34199" y="25702"/>
                    </a:cubicBezTo>
                    <a:cubicBezTo>
                      <a:pt x="34199" y="31367"/>
                      <a:pt x="29951" y="34200"/>
                      <a:pt x="24286" y="34200"/>
                    </a:cubicBezTo>
                    <a:cubicBezTo>
                      <a:pt x="18621" y="34200"/>
                      <a:pt x="15789" y="28535"/>
                      <a:pt x="15789" y="24286"/>
                    </a:cubicBezTo>
                    <a:cubicBezTo>
                      <a:pt x="15789" y="18621"/>
                      <a:pt x="20037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3" name="Freeform: Shape 2452">
                <a:extLst>
                  <a:ext uri="{FF2B5EF4-FFF2-40B4-BE49-F238E27FC236}">
                    <a16:creationId xmlns:a16="http://schemas.microsoft.com/office/drawing/2014/main" id="{696D96A2-AF3B-4FEA-B2E3-E54D59EB5A3C}"/>
                  </a:ext>
                </a:extLst>
              </p:cNvPr>
              <p:cNvSpPr/>
              <p:nvPr/>
            </p:nvSpPr>
            <p:spPr>
              <a:xfrm>
                <a:off x="6670763" y="3387445"/>
                <a:ext cx="42486" cy="42486"/>
              </a:xfrm>
              <a:custGeom>
                <a:avLst/>
                <a:gdLst>
                  <a:gd name="connsiteX0" fmla="*/ 25702 w 42485"/>
                  <a:gd name="connsiteY0" fmla="*/ 16063 h 42485"/>
                  <a:gd name="connsiteX1" fmla="*/ 34199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2 w 42485"/>
                  <a:gd name="connsiteY4" fmla="*/ 160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6063"/>
                    </a:moveTo>
                    <a:cubicBezTo>
                      <a:pt x="31367" y="16063"/>
                      <a:pt x="34199" y="20312"/>
                      <a:pt x="34199" y="25977"/>
                    </a:cubicBezTo>
                    <a:cubicBezTo>
                      <a:pt x="34199" y="31642"/>
                      <a:pt x="28535" y="34474"/>
                      <a:pt x="24286" y="34474"/>
                    </a:cubicBezTo>
                    <a:cubicBezTo>
                      <a:pt x="18621" y="34474"/>
                      <a:pt x="15789" y="28809"/>
                      <a:pt x="15789" y="24561"/>
                    </a:cubicBezTo>
                    <a:cubicBezTo>
                      <a:pt x="15789" y="18896"/>
                      <a:pt x="20037" y="14647"/>
                      <a:pt x="25702" y="160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4" name="Freeform: Shape 2453">
                <a:extLst>
                  <a:ext uri="{FF2B5EF4-FFF2-40B4-BE49-F238E27FC236}">
                    <a16:creationId xmlns:a16="http://schemas.microsoft.com/office/drawing/2014/main" id="{3AD8DF53-3EA7-46B8-9812-71715C4DA024}"/>
                  </a:ext>
                </a:extLst>
              </p:cNvPr>
              <p:cNvSpPr/>
              <p:nvPr/>
            </p:nvSpPr>
            <p:spPr>
              <a:xfrm>
                <a:off x="6970995" y="3624223"/>
                <a:ext cx="42486" cy="42486"/>
              </a:xfrm>
              <a:custGeom>
                <a:avLst/>
                <a:gdLst>
                  <a:gd name="connsiteX0" fmla="*/ 22870 w 42485"/>
                  <a:gd name="connsiteY0" fmla="*/ 15789 h 42485"/>
                  <a:gd name="connsiteX1" fmla="*/ 28535 w 42485"/>
                  <a:gd name="connsiteY1" fmla="*/ 22870 h 42485"/>
                  <a:gd name="connsiteX2" fmla="*/ 21454 w 42485"/>
                  <a:gd name="connsiteY2" fmla="*/ 28535 h 42485"/>
                  <a:gd name="connsiteX3" fmla="*/ 15789 w 42485"/>
                  <a:gd name="connsiteY3" fmla="*/ 21454 h 42485"/>
                  <a:gd name="connsiteX4" fmla="*/ 22870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15789"/>
                    </a:moveTo>
                    <a:cubicBezTo>
                      <a:pt x="27119" y="15789"/>
                      <a:pt x="28535" y="20038"/>
                      <a:pt x="28535" y="22870"/>
                    </a:cubicBezTo>
                    <a:cubicBezTo>
                      <a:pt x="28535" y="27119"/>
                      <a:pt x="24286" y="29951"/>
                      <a:pt x="21454" y="28535"/>
                    </a:cubicBezTo>
                    <a:cubicBezTo>
                      <a:pt x="17205" y="28535"/>
                      <a:pt x="15789" y="24286"/>
                      <a:pt x="15789" y="21454"/>
                    </a:cubicBezTo>
                    <a:cubicBezTo>
                      <a:pt x="15789" y="18622"/>
                      <a:pt x="20038" y="15789"/>
                      <a:pt x="22870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5" name="Freeform: Shape 2454">
                <a:extLst>
                  <a:ext uri="{FF2B5EF4-FFF2-40B4-BE49-F238E27FC236}">
                    <a16:creationId xmlns:a16="http://schemas.microsoft.com/office/drawing/2014/main" id="{6EF64B33-9A94-41A2-969A-4B6891EF322D}"/>
                  </a:ext>
                </a:extLst>
              </p:cNvPr>
              <p:cNvSpPr/>
              <p:nvPr/>
            </p:nvSpPr>
            <p:spPr>
              <a:xfrm>
                <a:off x="6909945" y="3458394"/>
                <a:ext cx="70810" cy="70810"/>
              </a:xfrm>
              <a:custGeom>
                <a:avLst/>
                <a:gdLst>
                  <a:gd name="connsiteX0" fmla="*/ 40018 w 70809"/>
                  <a:gd name="connsiteY0" fmla="*/ 15924 h 70809"/>
                  <a:gd name="connsiteX1" fmla="*/ 59845 w 70809"/>
                  <a:gd name="connsiteY1" fmla="*/ 39999 h 70809"/>
                  <a:gd name="connsiteX2" fmla="*/ 35769 w 70809"/>
                  <a:gd name="connsiteY2" fmla="*/ 59826 h 70809"/>
                  <a:gd name="connsiteX3" fmla="*/ 15943 w 70809"/>
                  <a:gd name="connsiteY3" fmla="*/ 35751 h 70809"/>
                  <a:gd name="connsiteX4" fmla="*/ 40018 w 70809"/>
                  <a:gd name="connsiteY4" fmla="*/ 1592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24"/>
                    </a:moveTo>
                    <a:cubicBezTo>
                      <a:pt x="52764" y="17341"/>
                      <a:pt x="61261" y="27254"/>
                      <a:pt x="59845" y="39999"/>
                    </a:cubicBezTo>
                    <a:cubicBezTo>
                      <a:pt x="58429" y="52745"/>
                      <a:pt x="48515" y="61242"/>
                      <a:pt x="35769" y="59826"/>
                    </a:cubicBezTo>
                    <a:cubicBezTo>
                      <a:pt x="23024" y="58410"/>
                      <a:pt x="14527" y="48497"/>
                      <a:pt x="15943" y="35751"/>
                    </a:cubicBezTo>
                    <a:cubicBezTo>
                      <a:pt x="15943" y="24422"/>
                      <a:pt x="27272" y="14508"/>
                      <a:pt x="40018" y="1592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6" name="Freeform: Shape 2455">
                <a:extLst>
                  <a:ext uri="{FF2B5EF4-FFF2-40B4-BE49-F238E27FC236}">
                    <a16:creationId xmlns:a16="http://schemas.microsoft.com/office/drawing/2014/main" id="{0CA0D8B3-1E6E-4ECD-8A3D-9047A09B924C}"/>
                  </a:ext>
                </a:extLst>
              </p:cNvPr>
              <p:cNvSpPr/>
              <p:nvPr/>
            </p:nvSpPr>
            <p:spPr>
              <a:xfrm>
                <a:off x="6591456" y="3465610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9 h 42485"/>
                  <a:gd name="connsiteX2" fmla="*/ 25702 w 42485"/>
                  <a:gd name="connsiteY2" fmla="*/ 37032 h 42485"/>
                  <a:gd name="connsiteX3" fmla="*/ 15789 w 42485"/>
                  <a:gd name="connsiteY3" fmla="*/ 25702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9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2"/>
                    </a:cubicBezTo>
                    <a:cubicBezTo>
                      <a:pt x="15789" y="20038"/>
                      <a:pt x="21454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7" name="Freeform: Shape 2456">
                <a:extLst>
                  <a:ext uri="{FF2B5EF4-FFF2-40B4-BE49-F238E27FC236}">
                    <a16:creationId xmlns:a16="http://schemas.microsoft.com/office/drawing/2014/main" id="{179AFDA7-34B1-430B-A159-B402AE9F6C71}"/>
                  </a:ext>
                </a:extLst>
              </p:cNvPr>
              <p:cNvSpPr/>
              <p:nvPr/>
            </p:nvSpPr>
            <p:spPr>
              <a:xfrm>
                <a:off x="6580126" y="3273008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8 h 42485"/>
                  <a:gd name="connsiteX2" fmla="*/ 25703 w 42485"/>
                  <a:gd name="connsiteY2" fmla="*/ 37032 h 42485"/>
                  <a:gd name="connsiteX3" fmla="*/ 15789 w 42485"/>
                  <a:gd name="connsiteY3" fmla="*/ 25702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3" y="37032"/>
                    </a:cubicBezTo>
                    <a:cubicBezTo>
                      <a:pt x="20038" y="37032"/>
                      <a:pt x="15789" y="31367"/>
                      <a:pt x="15789" y="25702"/>
                    </a:cubicBezTo>
                    <a:cubicBezTo>
                      <a:pt x="15789" y="20037"/>
                      <a:pt x="21454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8" name="Freeform: Shape 2457">
                <a:extLst>
                  <a:ext uri="{FF2B5EF4-FFF2-40B4-BE49-F238E27FC236}">
                    <a16:creationId xmlns:a16="http://schemas.microsoft.com/office/drawing/2014/main" id="{FF5AA576-6A14-457E-A34C-5B494F1B6297}"/>
                  </a:ext>
                </a:extLst>
              </p:cNvPr>
              <p:cNvSpPr/>
              <p:nvPr/>
            </p:nvSpPr>
            <p:spPr>
              <a:xfrm>
                <a:off x="6228911" y="3173875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29951" y="15789"/>
                      <a:pt x="34199" y="20037"/>
                      <a:pt x="34199" y="25702"/>
                    </a:cubicBezTo>
                    <a:cubicBezTo>
                      <a:pt x="34199" y="29951"/>
                      <a:pt x="29951" y="34199"/>
                      <a:pt x="24286" y="34199"/>
                    </a:cubicBezTo>
                    <a:cubicBezTo>
                      <a:pt x="20037" y="34199"/>
                      <a:pt x="15789" y="29951"/>
                      <a:pt x="15789" y="24286"/>
                    </a:cubicBezTo>
                    <a:cubicBezTo>
                      <a:pt x="15789" y="18621"/>
                      <a:pt x="20037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9" name="Freeform: Shape 2458">
                <a:extLst>
                  <a:ext uri="{FF2B5EF4-FFF2-40B4-BE49-F238E27FC236}">
                    <a16:creationId xmlns:a16="http://schemas.microsoft.com/office/drawing/2014/main" id="{ADFBC57B-0A51-41D4-A836-780B4019C802}"/>
                  </a:ext>
                </a:extLst>
              </p:cNvPr>
              <p:cNvSpPr/>
              <p:nvPr/>
            </p:nvSpPr>
            <p:spPr>
              <a:xfrm>
                <a:off x="5730412" y="3431253"/>
                <a:ext cx="42486" cy="42486"/>
              </a:xfrm>
              <a:custGeom>
                <a:avLst/>
                <a:gdLst>
                  <a:gd name="connsiteX0" fmla="*/ 22870 w 42485"/>
                  <a:gd name="connsiteY0" fmla="*/ 16157 h 42485"/>
                  <a:gd name="connsiteX1" fmla="*/ 28535 w 42485"/>
                  <a:gd name="connsiteY1" fmla="*/ 23238 h 42485"/>
                  <a:gd name="connsiteX2" fmla="*/ 21454 w 42485"/>
                  <a:gd name="connsiteY2" fmla="*/ 28903 h 42485"/>
                  <a:gd name="connsiteX3" fmla="*/ 15789 w 42485"/>
                  <a:gd name="connsiteY3" fmla="*/ 21822 h 42485"/>
                  <a:gd name="connsiteX4" fmla="*/ 22870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16157"/>
                    </a:moveTo>
                    <a:cubicBezTo>
                      <a:pt x="27119" y="16157"/>
                      <a:pt x="28535" y="20406"/>
                      <a:pt x="28535" y="23238"/>
                    </a:cubicBezTo>
                    <a:cubicBezTo>
                      <a:pt x="28535" y="27487"/>
                      <a:pt x="24286" y="30319"/>
                      <a:pt x="21454" y="28903"/>
                    </a:cubicBezTo>
                    <a:cubicBezTo>
                      <a:pt x="17205" y="28903"/>
                      <a:pt x="15789" y="24654"/>
                      <a:pt x="15789" y="21822"/>
                    </a:cubicBezTo>
                    <a:cubicBezTo>
                      <a:pt x="15789" y="17573"/>
                      <a:pt x="18622" y="14741"/>
                      <a:pt x="22870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0" name="Freeform: Shape 2459">
                <a:extLst>
                  <a:ext uri="{FF2B5EF4-FFF2-40B4-BE49-F238E27FC236}">
                    <a16:creationId xmlns:a16="http://schemas.microsoft.com/office/drawing/2014/main" id="{8FAB6C16-E157-4BED-8D71-477DAB0E6059}"/>
                  </a:ext>
                </a:extLst>
              </p:cNvPr>
              <p:cNvSpPr/>
              <p:nvPr/>
            </p:nvSpPr>
            <p:spPr>
              <a:xfrm>
                <a:off x="6140739" y="3479404"/>
                <a:ext cx="42486" cy="42486"/>
              </a:xfrm>
              <a:custGeom>
                <a:avLst/>
                <a:gdLst>
                  <a:gd name="connsiteX0" fmla="*/ 23238 w 42485"/>
                  <a:gd name="connsiteY0" fmla="*/ 16157 h 42485"/>
                  <a:gd name="connsiteX1" fmla="*/ 28903 w 42485"/>
                  <a:gd name="connsiteY1" fmla="*/ 23238 h 42485"/>
                  <a:gd name="connsiteX2" fmla="*/ 21822 w 42485"/>
                  <a:gd name="connsiteY2" fmla="*/ 28903 h 42485"/>
                  <a:gd name="connsiteX3" fmla="*/ 16157 w 42485"/>
                  <a:gd name="connsiteY3" fmla="*/ 21822 h 42485"/>
                  <a:gd name="connsiteX4" fmla="*/ 23238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6157"/>
                    </a:moveTo>
                    <a:cubicBezTo>
                      <a:pt x="27487" y="16157"/>
                      <a:pt x="28903" y="20406"/>
                      <a:pt x="28903" y="23238"/>
                    </a:cubicBezTo>
                    <a:cubicBezTo>
                      <a:pt x="28903" y="27487"/>
                      <a:pt x="24655" y="30319"/>
                      <a:pt x="21822" y="28903"/>
                    </a:cubicBezTo>
                    <a:cubicBezTo>
                      <a:pt x="17574" y="28903"/>
                      <a:pt x="14741" y="24655"/>
                      <a:pt x="16157" y="21822"/>
                    </a:cubicBezTo>
                    <a:cubicBezTo>
                      <a:pt x="16157" y="17574"/>
                      <a:pt x="18990" y="14741"/>
                      <a:pt x="23238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1" name="Freeform: Shape 2460">
                <a:extLst>
                  <a:ext uri="{FF2B5EF4-FFF2-40B4-BE49-F238E27FC236}">
                    <a16:creationId xmlns:a16="http://schemas.microsoft.com/office/drawing/2014/main" id="{6B9ECF32-D77D-4AB6-B345-5C22E2227AC2}"/>
                  </a:ext>
                </a:extLst>
              </p:cNvPr>
              <p:cNvSpPr/>
              <p:nvPr/>
            </p:nvSpPr>
            <p:spPr>
              <a:xfrm>
                <a:off x="6586839" y="3367893"/>
                <a:ext cx="42486" cy="42486"/>
              </a:xfrm>
              <a:custGeom>
                <a:avLst/>
                <a:gdLst>
                  <a:gd name="connsiteX0" fmla="*/ 23238 w 42485"/>
                  <a:gd name="connsiteY0" fmla="*/ 15789 h 42485"/>
                  <a:gd name="connsiteX1" fmla="*/ 28903 w 42485"/>
                  <a:gd name="connsiteY1" fmla="*/ 22870 h 42485"/>
                  <a:gd name="connsiteX2" fmla="*/ 21822 w 42485"/>
                  <a:gd name="connsiteY2" fmla="*/ 28535 h 42485"/>
                  <a:gd name="connsiteX3" fmla="*/ 16157 w 42485"/>
                  <a:gd name="connsiteY3" fmla="*/ 21454 h 42485"/>
                  <a:gd name="connsiteX4" fmla="*/ 2323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5789"/>
                    </a:moveTo>
                    <a:cubicBezTo>
                      <a:pt x="27487" y="15789"/>
                      <a:pt x="28903" y="20038"/>
                      <a:pt x="28903" y="22870"/>
                    </a:cubicBezTo>
                    <a:cubicBezTo>
                      <a:pt x="28903" y="27119"/>
                      <a:pt x="24655" y="29951"/>
                      <a:pt x="21822" y="28535"/>
                    </a:cubicBezTo>
                    <a:cubicBezTo>
                      <a:pt x="17574" y="28535"/>
                      <a:pt x="14741" y="24286"/>
                      <a:pt x="16157" y="21454"/>
                    </a:cubicBezTo>
                    <a:cubicBezTo>
                      <a:pt x="17574" y="18621"/>
                      <a:pt x="20406" y="15789"/>
                      <a:pt x="2323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2" name="Freeform: Shape 2461">
                <a:extLst>
                  <a:ext uri="{FF2B5EF4-FFF2-40B4-BE49-F238E27FC236}">
                    <a16:creationId xmlns:a16="http://schemas.microsoft.com/office/drawing/2014/main" id="{41012BAF-FD5A-473E-98AD-622F2065A8F4}"/>
                  </a:ext>
                </a:extLst>
              </p:cNvPr>
              <p:cNvSpPr/>
              <p:nvPr/>
            </p:nvSpPr>
            <p:spPr>
              <a:xfrm>
                <a:off x="4005491" y="3995266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6" y="15789"/>
                    </a:cubicBezTo>
                    <a:cubicBezTo>
                      <a:pt x="25702" y="15789"/>
                      <a:pt x="15789" y="24286"/>
                      <a:pt x="15789" y="35616"/>
                    </a:cubicBezTo>
                    <a:cubicBezTo>
                      <a:pt x="15789" y="46945"/>
                      <a:pt x="25702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3" name="Freeform: Shape 2462">
                <a:extLst>
                  <a:ext uri="{FF2B5EF4-FFF2-40B4-BE49-F238E27FC236}">
                    <a16:creationId xmlns:a16="http://schemas.microsoft.com/office/drawing/2014/main" id="{E23534B4-7759-496E-AE57-DCB5A1AC2759}"/>
                  </a:ext>
                </a:extLst>
              </p:cNvPr>
              <p:cNvSpPr/>
              <p:nvPr/>
            </p:nvSpPr>
            <p:spPr>
              <a:xfrm>
                <a:off x="3346962" y="4216191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199"/>
                      <a:pt x="79518" y="15789"/>
                      <a:pt x="56858" y="15789"/>
                    </a:cubicBezTo>
                    <a:cubicBezTo>
                      <a:pt x="34200" y="15789"/>
                      <a:pt x="15789" y="34199"/>
                      <a:pt x="15789" y="56858"/>
                    </a:cubicBezTo>
                    <a:cubicBezTo>
                      <a:pt x="15789" y="79518"/>
                      <a:pt x="34200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4" name="Freeform: Shape 2463">
                <a:extLst>
                  <a:ext uri="{FF2B5EF4-FFF2-40B4-BE49-F238E27FC236}">
                    <a16:creationId xmlns:a16="http://schemas.microsoft.com/office/drawing/2014/main" id="{A36DB1C8-C68D-4C2E-8BF2-B7EF88C37309}"/>
                  </a:ext>
                </a:extLst>
              </p:cNvPr>
              <p:cNvSpPr/>
              <p:nvPr/>
            </p:nvSpPr>
            <p:spPr>
              <a:xfrm>
                <a:off x="3759460" y="5558517"/>
                <a:ext cx="113295" cy="113295"/>
              </a:xfrm>
              <a:custGeom>
                <a:avLst/>
                <a:gdLst>
                  <a:gd name="connsiteX0" fmla="*/ 73467 w 113295"/>
                  <a:gd name="connsiteY0" fmla="*/ 18844 h 113295"/>
                  <a:gd name="connsiteX1" fmla="*/ 94709 w 113295"/>
                  <a:gd name="connsiteY1" fmla="*/ 72659 h 113295"/>
                  <a:gd name="connsiteX2" fmla="*/ 40894 w 113295"/>
                  <a:gd name="connsiteY2" fmla="*/ 93902 h 113295"/>
                  <a:gd name="connsiteX3" fmla="*/ 19651 w 113295"/>
                  <a:gd name="connsiteY3" fmla="*/ 40087 h 113295"/>
                  <a:gd name="connsiteX4" fmla="*/ 73467 w 113295"/>
                  <a:gd name="connsiteY4" fmla="*/ 18844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73467" y="18844"/>
                    </a:moveTo>
                    <a:cubicBezTo>
                      <a:pt x="94709" y="27341"/>
                      <a:pt x="104623" y="51416"/>
                      <a:pt x="94709" y="72659"/>
                    </a:cubicBezTo>
                    <a:cubicBezTo>
                      <a:pt x="86212" y="93902"/>
                      <a:pt x="62137" y="103816"/>
                      <a:pt x="40894" y="93902"/>
                    </a:cubicBezTo>
                    <a:cubicBezTo>
                      <a:pt x="19651" y="85405"/>
                      <a:pt x="9738" y="61330"/>
                      <a:pt x="19651" y="40087"/>
                    </a:cubicBezTo>
                    <a:cubicBezTo>
                      <a:pt x="28148" y="20260"/>
                      <a:pt x="52224" y="10347"/>
                      <a:pt x="73467" y="188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5" name="Freeform: Shape 2464">
                <a:extLst>
                  <a:ext uri="{FF2B5EF4-FFF2-40B4-BE49-F238E27FC236}">
                    <a16:creationId xmlns:a16="http://schemas.microsoft.com/office/drawing/2014/main" id="{92ED4CCF-DF3F-418E-A749-8FEE3523DE7E}"/>
                  </a:ext>
                </a:extLst>
              </p:cNvPr>
              <p:cNvSpPr/>
              <p:nvPr/>
            </p:nvSpPr>
            <p:spPr>
              <a:xfrm>
                <a:off x="3933265" y="4240266"/>
                <a:ext cx="70810" cy="70810"/>
              </a:xfrm>
              <a:custGeom>
                <a:avLst/>
                <a:gdLst>
                  <a:gd name="connsiteX0" fmla="*/ 35616 w 70809"/>
                  <a:gd name="connsiteY0" fmla="*/ 55443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7205" y="45529"/>
                      <a:pt x="25703" y="55443"/>
                      <a:pt x="35616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6" name="Freeform: Shape 2465">
                <a:extLst>
                  <a:ext uri="{FF2B5EF4-FFF2-40B4-BE49-F238E27FC236}">
                    <a16:creationId xmlns:a16="http://schemas.microsoft.com/office/drawing/2014/main" id="{C1791FDA-E4CA-4DDB-AEF8-77B9E2A23B21}"/>
                  </a:ext>
                </a:extLst>
              </p:cNvPr>
              <p:cNvSpPr/>
              <p:nvPr/>
            </p:nvSpPr>
            <p:spPr>
              <a:xfrm>
                <a:off x="3892195" y="4827986"/>
                <a:ext cx="70810" cy="70810"/>
              </a:xfrm>
              <a:custGeom>
                <a:avLst/>
                <a:gdLst>
                  <a:gd name="connsiteX0" fmla="*/ 35616 w 70809"/>
                  <a:gd name="connsiteY0" fmla="*/ 55443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5529"/>
                      <a:pt x="24286" y="55443"/>
                      <a:pt x="35616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7" name="Freeform: Shape 2466">
                <a:extLst>
                  <a:ext uri="{FF2B5EF4-FFF2-40B4-BE49-F238E27FC236}">
                    <a16:creationId xmlns:a16="http://schemas.microsoft.com/office/drawing/2014/main" id="{55E6F51E-F422-4BF6-92C5-03B328C145DC}"/>
                  </a:ext>
                </a:extLst>
              </p:cNvPr>
              <p:cNvSpPr/>
              <p:nvPr/>
            </p:nvSpPr>
            <p:spPr>
              <a:xfrm>
                <a:off x="3539564" y="4003763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5702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8" name="Freeform: Shape 2467">
                <a:extLst>
                  <a:ext uri="{FF2B5EF4-FFF2-40B4-BE49-F238E27FC236}">
                    <a16:creationId xmlns:a16="http://schemas.microsoft.com/office/drawing/2014/main" id="{754D7880-25D7-49C0-BF70-142C8F3298B2}"/>
                  </a:ext>
                </a:extLst>
              </p:cNvPr>
              <p:cNvSpPr/>
              <p:nvPr/>
            </p:nvSpPr>
            <p:spPr>
              <a:xfrm>
                <a:off x="4045144" y="4619806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5529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9" name="Freeform: Shape 2468">
                <a:extLst>
                  <a:ext uri="{FF2B5EF4-FFF2-40B4-BE49-F238E27FC236}">
                    <a16:creationId xmlns:a16="http://schemas.microsoft.com/office/drawing/2014/main" id="{6B27782E-96C8-4C84-8F2D-3879066F78B7}"/>
                  </a:ext>
                </a:extLst>
              </p:cNvPr>
              <p:cNvSpPr/>
              <p:nvPr/>
            </p:nvSpPr>
            <p:spPr>
              <a:xfrm>
                <a:off x="4021069" y="4757176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7205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0" name="Freeform: Shape 2469">
                <a:extLst>
                  <a:ext uri="{FF2B5EF4-FFF2-40B4-BE49-F238E27FC236}">
                    <a16:creationId xmlns:a16="http://schemas.microsoft.com/office/drawing/2014/main" id="{83A76179-75DA-4173-AD6C-ECE2F081002F}"/>
                  </a:ext>
                </a:extLst>
              </p:cNvPr>
              <p:cNvSpPr/>
              <p:nvPr/>
            </p:nvSpPr>
            <p:spPr>
              <a:xfrm>
                <a:off x="3710923" y="438046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7205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1" name="Freeform: Shape 2470">
                <a:extLst>
                  <a:ext uri="{FF2B5EF4-FFF2-40B4-BE49-F238E27FC236}">
                    <a16:creationId xmlns:a16="http://schemas.microsoft.com/office/drawing/2014/main" id="{D2502C24-18A3-4D8B-9D09-7D4A6273FD15}"/>
                  </a:ext>
                </a:extLst>
              </p:cNvPr>
              <p:cNvSpPr/>
              <p:nvPr/>
            </p:nvSpPr>
            <p:spPr>
              <a:xfrm>
                <a:off x="4539395" y="4912957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2" name="Freeform: Shape 2471">
                <a:extLst>
                  <a:ext uri="{FF2B5EF4-FFF2-40B4-BE49-F238E27FC236}">
                    <a16:creationId xmlns:a16="http://schemas.microsoft.com/office/drawing/2014/main" id="{202A1917-08C6-4545-B825-53CA5C2B85B1}"/>
                  </a:ext>
                </a:extLst>
              </p:cNvPr>
              <p:cNvSpPr/>
              <p:nvPr/>
            </p:nvSpPr>
            <p:spPr>
              <a:xfrm>
                <a:off x="4174017" y="489029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3" name="Freeform: Shape 2472">
                <a:extLst>
                  <a:ext uri="{FF2B5EF4-FFF2-40B4-BE49-F238E27FC236}">
                    <a16:creationId xmlns:a16="http://schemas.microsoft.com/office/drawing/2014/main" id="{21D2C0A3-6237-4015-83B0-61171C809FF4}"/>
                  </a:ext>
                </a:extLst>
              </p:cNvPr>
              <p:cNvSpPr/>
              <p:nvPr/>
            </p:nvSpPr>
            <p:spPr>
              <a:xfrm>
                <a:off x="4317053" y="5019171"/>
                <a:ext cx="70810" cy="70810"/>
              </a:xfrm>
              <a:custGeom>
                <a:avLst/>
                <a:gdLst>
                  <a:gd name="connsiteX0" fmla="*/ 66772 w 70809"/>
                  <a:gd name="connsiteY0" fmla="*/ 41281 h 70809"/>
                  <a:gd name="connsiteX1" fmla="*/ 41280 w 70809"/>
                  <a:gd name="connsiteY1" fmla="*/ 66772 h 70809"/>
                  <a:gd name="connsiteX2" fmla="*/ 15789 w 70809"/>
                  <a:gd name="connsiteY2" fmla="*/ 41281 h 70809"/>
                  <a:gd name="connsiteX3" fmla="*/ 41280 w 70809"/>
                  <a:gd name="connsiteY3" fmla="*/ 15789 h 70809"/>
                  <a:gd name="connsiteX4" fmla="*/ 66772 w 70809"/>
                  <a:gd name="connsiteY4" fmla="*/ 41281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6772" y="41281"/>
                    </a:moveTo>
                    <a:cubicBezTo>
                      <a:pt x="66772" y="55359"/>
                      <a:pt x="55359" y="66772"/>
                      <a:pt x="41280" y="66772"/>
                    </a:cubicBezTo>
                    <a:cubicBezTo>
                      <a:pt x="27202" y="66772"/>
                      <a:pt x="15789" y="55359"/>
                      <a:pt x="15789" y="41281"/>
                    </a:cubicBezTo>
                    <a:cubicBezTo>
                      <a:pt x="15789" y="27202"/>
                      <a:pt x="27202" y="15789"/>
                      <a:pt x="41280" y="15789"/>
                    </a:cubicBezTo>
                    <a:cubicBezTo>
                      <a:pt x="55359" y="15789"/>
                      <a:pt x="66772" y="27202"/>
                      <a:pt x="66772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4" name="Freeform: Shape 2473">
                <a:extLst>
                  <a:ext uri="{FF2B5EF4-FFF2-40B4-BE49-F238E27FC236}">
                    <a16:creationId xmlns:a16="http://schemas.microsoft.com/office/drawing/2014/main" id="{D5714680-6551-4DBB-BD2E-5F34C7970BAF}"/>
                  </a:ext>
                </a:extLst>
              </p:cNvPr>
              <p:cNvSpPr/>
              <p:nvPr/>
            </p:nvSpPr>
            <p:spPr>
              <a:xfrm>
                <a:off x="3806666" y="5773246"/>
                <a:ext cx="70810" cy="70810"/>
              </a:xfrm>
              <a:custGeom>
                <a:avLst/>
                <a:gdLst>
                  <a:gd name="connsiteX0" fmla="*/ 51752 w 70809"/>
                  <a:gd name="connsiteY0" fmla="*/ 17960 h 70809"/>
                  <a:gd name="connsiteX1" fmla="*/ 65914 w 70809"/>
                  <a:gd name="connsiteY1" fmla="*/ 51949 h 70809"/>
                  <a:gd name="connsiteX2" fmla="*/ 31925 w 70809"/>
                  <a:gd name="connsiteY2" fmla="*/ 66111 h 70809"/>
                  <a:gd name="connsiteX3" fmla="*/ 17763 w 70809"/>
                  <a:gd name="connsiteY3" fmla="*/ 32122 h 70809"/>
                  <a:gd name="connsiteX4" fmla="*/ 51752 w 70809"/>
                  <a:gd name="connsiteY4" fmla="*/ 1796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1752" y="17960"/>
                    </a:moveTo>
                    <a:cubicBezTo>
                      <a:pt x="64497" y="23625"/>
                      <a:pt x="71578" y="39203"/>
                      <a:pt x="65914" y="51949"/>
                    </a:cubicBezTo>
                    <a:cubicBezTo>
                      <a:pt x="60249" y="64694"/>
                      <a:pt x="44671" y="71775"/>
                      <a:pt x="31925" y="66111"/>
                    </a:cubicBezTo>
                    <a:cubicBezTo>
                      <a:pt x="19179" y="60445"/>
                      <a:pt x="12098" y="44868"/>
                      <a:pt x="17763" y="32122"/>
                    </a:cubicBezTo>
                    <a:cubicBezTo>
                      <a:pt x="23428" y="17960"/>
                      <a:pt x="37590" y="12295"/>
                      <a:pt x="51752" y="179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5" name="Freeform: Shape 2474">
                <a:extLst>
                  <a:ext uri="{FF2B5EF4-FFF2-40B4-BE49-F238E27FC236}">
                    <a16:creationId xmlns:a16="http://schemas.microsoft.com/office/drawing/2014/main" id="{AC575745-FB4B-4B15-AD88-BE702A49D622}"/>
                  </a:ext>
                </a:extLst>
              </p:cNvPr>
              <p:cNvSpPr/>
              <p:nvPr/>
            </p:nvSpPr>
            <p:spPr>
              <a:xfrm>
                <a:off x="4346793" y="4370556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8"/>
                      <a:pt x="55442" y="15789"/>
                      <a:pt x="41280" y="15789"/>
                    </a:cubicBezTo>
                    <a:cubicBezTo>
                      <a:pt x="27118" y="15789"/>
                      <a:pt x="15789" y="27118"/>
                      <a:pt x="15789" y="41280"/>
                    </a:cubicBezTo>
                    <a:cubicBezTo>
                      <a:pt x="15789" y="54026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6" name="Freeform: Shape 2475">
                <a:extLst>
                  <a:ext uri="{FF2B5EF4-FFF2-40B4-BE49-F238E27FC236}">
                    <a16:creationId xmlns:a16="http://schemas.microsoft.com/office/drawing/2014/main" id="{EC68C2F7-50E4-4FF3-A60F-12AA51A90855}"/>
                  </a:ext>
                </a:extLst>
              </p:cNvPr>
              <p:cNvSpPr/>
              <p:nvPr/>
            </p:nvSpPr>
            <p:spPr>
              <a:xfrm>
                <a:off x="3992545" y="5356025"/>
                <a:ext cx="70810" cy="70810"/>
              </a:xfrm>
              <a:custGeom>
                <a:avLst/>
                <a:gdLst>
                  <a:gd name="connsiteX0" fmla="*/ 44313 w 70809"/>
                  <a:gd name="connsiteY0" fmla="*/ 17405 h 70809"/>
                  <a:gd name="connsiteX1" fmla="*/ 55642 w 70809"/>
                  <a:gd name="connsiteY1" fmla="*/ 44313 h 70809"/>
                  <a:gd name="connsiteX2" fmla="*/ 28735 w 70809"/>
                  <a:gd name="connsiteY2" fmla="*/ 55642 h 70809"/>
                  <a:gd name="connsiteX3" fmla="*/ 17405 w 70809"/>
                  <a:gd name="connsiteY3" fmla="*/ 28735 h 70809"/>
                  <a:gd name="connsiteX4" fmla="*/ 44313 w 70809"/>
                  <a:gd name="connsiteY4" fmla="*/ 17405 h 70809"/>
                  <a:gd name="connsiteX5" fmla="*/ 44313 w 70809"/>
                  <a:gd name="connsiteY5" fmla="*/ 17405 h 70809"/>
                  <a:gd name="connsiteX6" fmla="*/ 40064 w 70809"/>
                  <a:gd name="connsiteY6" fmla="*/ 25902 h 70809"/>
                  <a:gd name="connsiteX7" fmla="*/ 24486 w 70809"/>
                  <a:gd name="connsiteY7" fmla="*/ 31567 h 70809"/>
                  <a:gd name="connsiteX8" fmla="*/ 30151 w 70809"/>
                  <a:gd name="connsiteY8" fmla="*/ 47145 h 70809"/>
                  <a:gd name="connsiteX9" fmla="*/ 45729 w 70809"/>
                  <a:gd name="connsiteY9" fmla="*/ 41480 h 70809"/>
                  <a:gd name="connsiteX10" fmla="*/ 40064 w 70809"/>
                  <a:gd name="connsiteY10" fmla="*/ 2590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313" y="17405"/>
                    </a:moveTo>
                    <a:cubicBezTo>
                      <a:pt x="55642" y="21654"/>
                      <a:pt x="59891" y="34399"/>
                      <a:pt x="55642" y="44313"/>
                    </a:cubicBezTo>
                    <a:cubicBezTo>
                      <a:pt x="51394" y="55642"/>
                      <a:pt x="38648" y="59891"/>
                      <a:pt x="28735" y="55642"/>
                    </a:cubicBezTo>
                    <a:cubicBezTo>
                      <a:pt x="17405" y="51394"/>
                      <a:pt x="13156" y="38648"/>
                      <a:pt x="17405" y="28735"/>
                    </a:cubicBezTo>
                    <a:cubicBezTo>
                      <a:pt x="21654" y="17405"/>
                      <a:pt x="32983" y="13157"/>
                      <a:pt x="44313" y="17405"/>
                    </a:cubicBezTo>
                    <a:lnTo>
                      <a:pt x="44313" y="17405"/>
                    </a:lnTo>
                    <a:close/>
                    <a:moveTo>
                      <a:pt x="40064" y="25902"/>
                    </a:moveTo>
                    <a:cubicBezTo>
                      <a:pt x="34399" y="23070"/>
                      <a:pt x="27318" y="25902"/>
                      <a:pt x="24486" y="31567"/>
                    </a:cubicBezTo>
                    <a:cubicBezTo>
                      <a:pt x="21654" y="37232"/>
                      <a:pt x="24486" y="44313"/>
                      <a:pt x="30151" y="47145"/>
                    </a:cubicBezTo>
                    <a:cubicBezTo>
                      <a:pt x="35816" y="49978"/>
                      <a:pt x="42897" y="47145"/>
                      <a:pt x="45729" y="41480"/>
                    </a:cubicBezTo>
                    <a:cubicBezTo>
                      <a:pt x="49978" y="34399"/>
                      <a:pt x="47145" y="28735"/>
                      <a:pt x="40064" y="2590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7" name="Freeform: Shape 2476">
                <a:extLst>
                  <a:ext uri="{FF2B5EF4-FFF2-40B4-BE49-F238E27FC236}">
                    <a16:creationId xmlns:a16="http://schemas.microsoft.com/office/drawing/2014/main" id="{F5137850-29CB-403B-A1E4-74C9DA841F22}"/>
                  </a:ext>
                </a:extLst>
              </p:cNvPr>
              <p:cNvSpPr/>
              <p:nvPr/>
            </p:nvSpPr>
            <p:spPr>
              <a:xfrm>
                <a:off x="3548061" y="4261509"/>
                <a:ext cx="70810" cy="70810"/>
              </a:xfrm>
              <a:custGeom>
                <a:avLst/>
                <a:gdLst>
                  <a:gd name="connsiteX0" fmla="*/ 35616 w 70809"/>
                  <a:gd name="connsiteY0" fmla="*/ 55443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5702" y="55443"/>
                      <a:pt x="35616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8" name="Freeform: Shape 2477">
                <a:extLst>
                  <a:ext uri="{FF2B5EF4-FFF2-40B4-BE49-F238E27FC236}">
                    <a16:creationId xmlns:a16="http://schemas.microsoft.com/office/drawing/2014/main" id="{316EB968-C7A3-4A40-87B8-892DDA517A7B}"/>
                  </a:ext>
                </a:extLst>
              </p:cNvPr>
              <p:cNvSpPr/>
              <p:nvPr/>
            </p:nvSpPr>
            <p:spPr>
              <a:xfrm>
                <a:off x="3858072" y="4629719"/>
                <a:ext cx="70810" cy="70810"/>
              </a:xfrm>
              <a:custGeom>
                <a:avLst/>
                <a:gdLst>
                  <a:gd name="connsiteX0" fmla="*/ 35751 w 70809"/>
                  <a:gd name="connsiteY0" fmla="*/ 55443 h 70809"/>
                  <a:gd name="connsiteX1" fmla="*/ 55578 w 70809"/>
                  <a:gd name="connsiteY1" fmla="*/ 35616 h 70809"/>
                  <a:gd name="connsiteX2" fmla="*/ 35751 w 70809"/>
                  <a:gd name="connsiteY2" fmla="*/ 15789 h 70809"/>
                  <a:gd name="connsiteX3" fmla="*/ 15924 w 70809"/>
                  <a:gd name="connsiteY3" fmla="*/ 35616 h 70809"/>
                  <a:gd name="connsiteX4" fmla="*/ 35751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751" y="55443"/>
                    </a:moveTo>
                    <a:cubicBezTo>
                      <a:pt x="47080" y="55443"/>
                      <a:pt x="55578" y="46945"/>
                      <a:pt x="55578" y="35616"/>
                    </a:cubicBezTo>
                    <a:cubicBezTo>
                      <a:pt x="55578" y="24286"/>
                      <a:pt x="47080" y="15789"/>
                      <a:pt x="35751" y="15789"/>
                    </a:cubicBezTo>
                    <a:cubicBezTo>
                      <a:pt x="24421" y="15789"/>
                      <a:pt x="15924" y="24286"/>
                      <a:pt x="15924" y="35616"/>
                    </a:cubicBezTo>
                    <a:cubicBezTo>
                      <a:pt x="14508" y="45529"/>
                      <a:pt x="24421" y="55443"/>
                      <a:pt x="35751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9" name="Freeform: Shape 2478">
                <a:extLst>
                  <a:ext uri="{FF2B5EF4-FFF2-40B4-BE49-F238E27FC236}">
                    <a16:creationId xmlns:a16="http://schemas.microsoft.com/office/drawing/2014/main" id="{0F0CE4F7-7D9F-4096-8E25-771BE229193C}"/>
                  </a:ext>
                </a:extLst>
              </p:cNvPr>
              <p:cNvSpPr/>
              <p:nvPr/>
            </p:nvSpPr>
            <p:spPr>
              <a:xfrm>
                <a:off x="4420435" y="4373388"/>
                <a:ext cx="84971" cy="84971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1107" y="75269"/>
                      <a:pt x="75269" y="62524"/>
                      <a:pt x="75269" y="45529"/>
                    </a:cubicBezTo>
                    <a:cubicBezTo>
                      <a:pt x="75269" y="29951"/>
                      <a:pt x="62523" y="15789"/>
                      <a:pt x="45529" y="15789"/>
                    </a:cubicBezTo>
                    <a:cubicBezTo>
                      <a:pt x="29951" y="15789"/>
                      <a:pt x="15789" y="28535"/>
                      <a:pt x="15789" y="45529"/>
                    </a:cubicBezTo>
                    <a:cubicBezTo>
                      <a:pt x="15789" y="62524"/>
                      <a:pt x="29951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0" name="Freeform: Shape 2479">
                <a:extLst>
                  <a:ext uri="{FF2B5EF4-FFF2-40B4-BE49-F238E27FC236}">
                    <a16:creationId xmlns:a16="http://schemas.microsoft.com/office/drawing/2014/main" id="{E3D76AA2-471A-4645-BF58-65095295C516}"/>
                  </a:ext>
                </a:extLst>
              </p:cNvPr>
              <p:cNvSpPr/>
              <p:nvPr/>
            </p:nvSpPr>
            <p:spPr>
              <a:xfrm>
                <a:off x="4567719" y="4731685"/>
                <a:ext cx="84971" cy="84971"/>
              </a:xfrm>
              <a:custGeom>
                <a:avLst/>
                <a:gdLst>
                  <a:gd name="connsiteX0" fmla="*/ 75269 w 84971"/>
                  <a:gd name="connsiteY0" fmla="*/ 45529 h 84971"/>
                  <a:gd name="connsiteX1" fmla="*/ 45529 w 84971"/>
                  <a:gd name="connsiteY1" fmla="*/ 75269 h 84971"/>
                  <a:gd name="connsiteX2" fmla="*/ 15789 w 84971"/>
                  <a:gd name="connsiteY2" fmla="*/ 45529 h 84971"/>
                  <a:gd name="connsiteX3" fmla="*/ 45529 w 84971"/>
                  <a:gd name="connsiteY3" fmla="*/ 15789 h 84971"/>
                  <a:gd name="connsiteX4" fmla="*/ 75269 w 84971"/>
                  <a:gd name="connsiteY4" fmla="*/ 4552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75269" y="45529"/>
                    </a:moveTo>
                    <a:cubicBezTo>
                      <a:pt x="75269" y="61954"/>
                      <a:pt x="61954" y="75269"/>
                      <a:pt x="45529" y="75269"/>
                    </a:cubicBezTo>
                    <a:cubicBezTo>
                      <a:pt x="29104" y="75269"/>
                      <a:pt x="15789" y="61954"/>
                      <a:pt x="15789" y="45529"/>
                    </a:cubicBezTo>
                    <a:cubicBezTo>
                      <a:pt x="15789" y="29104"/>
                      <a:pt x="29104" y="15789"/>
                      <a:pt x="45529" y="15789"/>
                    </a:cubicBezTo>
                    <a:cubicBezTo>
                      <a:pt x="61954" y="15789"/>
                      <a:pt x="75269" y="29104"/>
                      <a:pt x="75269" y="4552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1" name="Freeform: Shape 2480">
                <a:extLst>
                  <a:ext uri="{FF2B5EF4-FFF2-40B4-BE49-F238E27FC236}">
                    <a16:creationId xmlns:a16="http://schemas.microsoft.com/office/drawing/2014/main" id="{475318D0-E907-4196-81F7-2EC4E32E2101}"/>
                  </a:ext>
                </a:extLst>
              </p:cNvPr>
              <p:cNvSpPr/>
              <p:nvPr/>
            </p:nvSpPr>
            <p:spPr>
              <a:xfrm>
                <a:off x="4292823" y="4755760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1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1281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2" name="Freeform: Shape 2481">
                <a:extLst>
                  <a:ext uri="{FF2B5EF4-FFF2-40B4-BE49-F238E27FC236}">
                    <a16:creationId xmlns:a16="http://schemas.microsoft.com/office/drawing/2014/main" id="{A1C77EED-75A5-47AD-9F59-5821FC43CA5E}"/>
                  </a:ext>
                </a:extLst>
              </p:cNvPr>
              <p:cNvSpPr/>
              <p:nvPr/>
            </p:nvSpPr>
            <p:spPr>
              <a:xfrm>
                <a:off x="4237746" y="4442782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3" name="Freeform: Shape 2482">
                <a:extLst>
                  <a:ext uri="{FF2B5EF4-FFF2-40B4-BE49-F238E27FC236}">
                    <a16:creationId xmlns:a16="http://schemas.microsoft.com/office/drawing/2014/main" id="{DBA26219-7C51-4A60-A514-4999BDE6EAF7}"/>
                  </a:ext>
                </a:extLst>
              </p:cNvPr>
              <p:cNvSpPr/>
              <p:nvPr/>
            </p:nvSpPr>
            <p:spPr>
              <a:xfrm>
                <a:off x="3362540" y="4524921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4" name="Freeform: Shape 2483">
                <a:extLst>
                  <a:ext uri="{FF2B5EF4-FFF2-40B4-BE49-F238E27FC236}">
                    <a16:creationId xmlns:a16="http://schemas.microsoft.com/office/drawing/2014/main" id="{F9A91A0C-7D06-4786-B305-6D0D3B9F2D75}"/>
                  </a:ext>
                </a:extLst>
              </p:cNvPr>
              <p:cNvSpPr/>
              <p:nvPr/>
            </p:nvSpPr>
            <p:spPr>
              <a:xfrm>
                <a:off x="3904067" y="5460149"/>
                <a:ext cx="56648" cy="56648"/>
              </a:xfrm>
              <a:custGeom>
                <a:avLst/>
                <a:gdLst>
                  <a:gd name="connsiteX0" fmla="*/ 39322 w 56647"/>
                  <a:gd name="connsiteY0" fmla="*/ 16663 h 56647"/>
                  <a:gd name="connsiteX1" fmla="*/ 49235 w 56647"/>
                  <a:gd name="connsiteY1" fmla="*/ 39322 h 56647"/>
                  <a:gd name="connsiteX2" fmla="*/ 26576 w 56647"/>
                  <a:gd name="connsiteY2" fmla="*/ 49235 h 56647"/>
                  <a:gd name="connsiteX3" fmla="*/ 16663 w 56647"/>
                  <a:gd name="connsiteY3" fmla="*/ 26576 h 56647"/>
                  <a:gd name="connsiteX4" fmla="*/ 39322 w 56647"/>
                  <a:gd name="connsiteY4" fmla="*/ 1666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9322" y="16663"/>
                    </a:moveTo>
                    <a:cubicBezTo>
                      <a:pt x="47819" y="20911"/>
                      <a:pt x="52068" y="30825"/>
                      <a:pt x="49235" y="39322"/>
                    </a:cubicBezTo>
                    <a:cubicBezTo>
                      <a:pt x="44987" y="47819"/>
                      <a:pt x="35073" y="52068"/>
                      <a:pt x="26576" y="49235"/>
                    </a:cubicBezTo>
                    <a:cubicBezTo>
                      <a:pt x="18079" y="44987"/>
                      <a:pt x="13830" y="35073"/>
                      <a:pt x="16663" y="26576"/>
                    </a:cubicBezTo>
                    <a:cubicBezTo>
                      <a:pt x="19495" y="18079"/>
                      <a:pt x="29409" y="13830"/>
                      <a:pt x="39322" y="166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5" name="Freeform: Shape 2484">
                <a:extLst>
                  <a:ext uri="{FF2B5EF4-FFF2-40B4-BE49-F238E27FC236}">
                    <a16:creationId xmlns:a16="http://schemas.microsoft.com/office/drawing/2014/main" id="{0687A263-B7A8-4CF0-9DDB-8D46D5D9FD49}"/>
                  </a:ext>
                </a:extLst>
              </p:cNvPr>
              <p:cNvSpPr/>
              <p:nvPr/>
            </p:nvSpPr>
            <p:spPr>
              <a:xfrm>
                <a:off x="4375117" y="4548996"/>
                <a:ext cx="84971" cy="84971"/>
              </a:xfrm>
              <a:custGeom>
                <a:avLst/>
                <a:gdLst>
                  <a:gd name="connsiteX0" fmla="*/ 45529 w 84971"/>
                  <a:gd name="connsiteY0" fmla="*/ 15789 h 84971"/>
                  <a:gd name="connsiteX1" fmla="*/ 75269 w 84971"/>
                  <a:gd name="connsiteY1" fmla="*/ 45529 h 84971"/>
                  <a:gd name="connsiteX2" fmla="*/ 45529 w 84971"/>
                  <a:gd name="connsiteY2" fmla="*/ 75269 h 84971"/>
                  <a:gd name="connsiteX3" fmla="*/ 15789 w 84971"/>
                  <a:gd name="connsiteY3" fmla="*/ 45529 h 84971"/>
                  <a:gd name="connsiteX4" fmla="*/ 45529 w 84971"/>
                  <a:gd name="connsiteY4" fmla="*/ 15789 h 84971"/>
                  <a:gd name="connsiteX5" fmla="*/ 45529 w 84971"/>
                  <a:gd name="connsiteY5" fmla="*/ 15789 h 84971"/>
                  <a:gd name="connsiteX6" fmla="*/ 45529 w 84971"/>
                  <a:gd name="connsiteY6" fmla="*/ 28535 h 84971"/>
                  <a:gd name="connsiteX7" fmla="*/ 28535 w 84971"/>
                  <a:gd name="connsiteY7" fmla="*/ 45529 h 84971"/>
                  <a:gd name="connsiteX8" fmla="*/ 45529 w 84971"/>
                  <a:gd name="connsiteY8" fmla="*/ 62523 h 84971"/>
                  <a:gd name="connsiteX9" fmla="*/ 62523 w 84971"/>
                  <a:gd name="connsiteY9" fmla="*/ 45529 h 84971"/>
                  <a:gd name="connsiteX10" fmla="*/ 45529 w 84971"/>
                  <a:gd name="connsiteY10" fmla="*/ 2853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5529" y="15789"/>
                    </a:moveTo>
                    <a:cubicBezTo>
                      <a:pt x="62523" y="15789"/>
                      <a:pt x="75269" y="29951"/>
                      <a:pt x="75269" y="45529"/>
                    </a:cubicBezTo>
                    <a:cubicBezTo>
                      <a:pt x="75269" y="61107"/>
                      <a:pt x="62523" y="75269"/>
                      <a:pt x="45529" y="75269"/>
                    </a:cubicBezTo>
                    <a:cubicBezTo>
                      <a:pt x="28535" y="75269"/>
                      <a:pt x="15789" y="62523"/>
                      <a:pt x="15789" y="45529"/>
                    </a:cubicBezTo>
                    <a:cubicBezTo>
                      <a:pt x="15789" y="28535"/>
                      <a:pt x="28535" y="15789"/>
                      <a:pt x="45529" y="15789"/>
                    </a:cubicBezTo>
                    <a:lnTo>
                      <a:pt x="45529" y="15789"/>
                    </a:lnTo>
                    <a:close/>
                    <a:moveTo>
                      <a:pt x="45529" y="28535"/>
                    </a:moveTo>
                    <a:cubicBezTo>
                      <a:pt x="35616" y="28535"/>
                      <a:pt x="28535" y="35616"/>
                      <a:pt x="28535" y="45529"/>
                    </a:cubicBezTo>
                    <a:cubicBezTo>
                      <a:pt x="28535" y="55442"/>
                      <a:pt x="35616" y="62523"/>
                      <a:pt x="45529" y="62523"/>
                    </a:cubicBezTo>
                    <a:cubicBezTo>
                      <a:pt x="55442" y="62523"/>
                      <a:pt x="62523" y="55442"/>
                      <a:pt x="62523" y="45529"/>
                    </a:cubicBezTo>
                    <a:cubicBezTo>
                      <a:pt x="62523" y="37032"/>
                      <a:pt x="54026" y="28535"/>
                      <a:pt x="45529" y="2853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6" name="Freeform: Shape 2485">
                <a:extLst>
                  <a:ext uri="{FF2B5EF4-FFF2-40B4-BE49-F238E27FC236}">
                    <a16:creationId xmlns:a16="http://schemas.microsoft.com/office/drawing/2014/main" id="{9204CA9F-3564-4967-8B5F-15BF54CD086F}"/>
                  </a:ext>
                </a:extLst>
              </p:cNvPr>
              <p:cNvSpPr/>
              <p:nvPr/>
            </p:nvSpPr>
            <p:spPr>
              <a:xfrm>
                <a:off x="4598655" y="4602811"/>
                <a:ext cx="42486" cy="42486"/>
              </a:xfrm>
              <a:custGeom>
                <a:avLst/>
                <a:gdLst>
                  <a:gd name="connsiteX0" fmla="*/ 25923 w 42485"/>
                  <a:gd name="connsiteY0" fmla="*/ 35616 h 42485"/>
                  <a:gd name="connsiteX1" fmla="*/ 35836 w 42485"/>
                  <a:gd name="connsiteY1" fmla="*/ 25703 h 42485"/>
                  <a:gd name="connsiteX2" fmla="*/ 25923 w 42485"/>
                  <a:gd name="connsiteY2" fmla="*/ 15789 h 42485"/>
                  <a:gd name="connsiteX3" fmla="*/ 16009 w 42485"/>
                  <a:gd name="connsiteY3" fmla="*/ 25703 h 42485"/>
                  <a:gd name="connsiteX4" fmla="*/ 2592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923" y="35616"/>
                    </a:moveTo>
                    <a:cubicBezTo>
                      <a:pt x="31587" y="35616"/>
                      <a:pt x="35836" y="31367"/>
                      <a:pt x="35836" y="25703"/>
                    </a:cubicBezTo>
                    <a:cubicBezTo>
                      <a:pt x="35836" y="20037"/>
                      <a:pt x="31587" y="15789"/>
                      <a:pt x="25923" y="15789"/>
                    </a:cubicBezTo>
                    <a:cubicBezTo>
                      <a:pt x="20258" y="15789"/>
                      <a:pt x="16009" y="20037"/>
                      <a:pt x="16009" y="25703"/>
                    </a:cubicBezTo>
                    <a:cubicBezTo>
                      <a:pt x="14593" y="31367"/>
                      <a:pt x="20258" y="35616"/>
                      <a:pt x="2592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7" name="Freeform: Shape 2486">
                <a:extLst>
                  <a:ext uri="{FF2B5EF4-FFF2-40B4-BE49-F238E27FC236}">
                    <a16:creationId xmlns:a16="http://schemas.microsoft.com/office/drawing/2014/main" id="{6B806E00-7910-4F58-8090-2574CAF9946F}"/>
                  </a:ext>
                </a:extLst>
              </p:cNvPr>
              <p:cNvSpPr/>
              <p:nvPr/>
            </p:nvSpPr>
            <p:spPr>
              <a:xfrm>
                <a:off x="3422020" y="441020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7205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8" name="Freeform: Shape 2487">
                <a:extLst>
                  <a:ext uri="{FF2B5EF4-FFF2-40B4-BE49-F238E27FC236}">
                    <a16:creationId xmlns:a16="http://schemas.microsoft.com/office/drawing/2014/main" id="{639210B0-4EAD-49C3-BF94-D46C3335632B}"/>
                  </a:ext>
                </a:extLst>
              </p:cNvPr>
              <p:cNvSpPr/>
              <p:nvPr/>
            </p:nvSpPr>
            <p:spPr>
              <a:xfrm>
                <a:off x="4011155" y="4973853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7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8" y="15789"/>
                    </a:cubicBezTo>
                    <a:cubicBezTo>
                      <a:pt x="25703" y="15789"/>
                      <a:pt x="15789" y="25702"/>
                      <a:pt x="15789" y="38448"/>
                    </a:cubicBezTo>
                    <a:cubicBezTo>
                      <a:pt x="15789" y="51194"/>
                      <a:pt x="25703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9" name="Freeform: Shape 2488">
                <a:extLst>
                  <a:ext uri="{FF2B5EF4-FFF2-40B4-BE49-F238E27FC236}">
                    <a16:creationId xmlns:a16="http://schemas.microsoft.com/office/drawing/2014/main" id="{2FA05DF7-A917-4159-A674-32C757F2CC55}"/>
                  </a:ext>
                </a:extLst>
              </p:cNvPr>
              <p:cNvSpPr/>
              <p:nvPr/>
            </p:nvSpPr>
            <p:spPr>
              <a:xfrm>
                <a:off x="3640113" y="4017925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0" y="49777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0" name="Freeform: Shape 2489">
                <a:extLst>
                  <a:ext uri="{FF2B5EF4-FFF2-40B4-BE49-F238E27FC236}">
                    <a16:creationId xmlns:a16="http://schemas.microsoft.com/office/drawing/2014/main" id="{7EABA76D-6C88-4D0D-A821-F4547388E572}"/>
                  </a:ext>
                </a:extLst>
              </p:cNvPr>
              <p:cNvSpPr/>
              <p:nvPr/>
            </p:nvSpPr>
            <p:spPr>
              <a:xfrm>
                <a:off x="3593379" y="3842317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8 h 113295"/>
                  <a:gd name="connsiteX2" fmla="*/ 56859 w 113295"/>
                  <a:gd name="connsiteY2" fmla="*/ 15789 h 113295"/>
                  <a:gd name="connsiteX3" fmla="*/ 15789 w 113295"/>
                  <a:gd name="connsiteY3" fmla="*/ 56858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9" y="15789"/>
                    </a:cubicBezTo>
                    <a:cubicBezTo>
                      <a:pt x="34200" y="15789"/>
                      <a:pt x="15789" y="34200"/>
                      <a:pt x="15789" y="56858"/>
                    </a:cubicBezTo>
                    <a:cubicBezTo>
                      <a:pt x="15789" y="79518"/>
                      <a:pt x="34200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1" name="Freeform: Shape 2490">
                <a:extLst>
                  <a:ext uri="{FF2B5EF4-FFF2-40B4-BE49-F238E27FC236}">
                    <a16:creationId xmlns:a16="http://schemas.microsoft.com/office/drawing/2014/main" id="{A1120AEF-9182-4D25-91F0-85B196C355ED}"/>
                  </a:ext>
                </a:extLst>
              </p:cNvPr>
              <p:cNvSpPr/>
              <p:nvPr/>
            </p:nvSpPr>
            <p:spPr>
              <a:xfrm>
                <a:off x="4016820" y="4363475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7"/>
                    </a:cubicBezTo>
                    <a:cubicBezTo>
                      <a:pt x="15789" y="69604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2" name="Freeform: Shape 2491">
                <a:extLst>
                  <a:ext uri="{FF2B5EF4-FFF2-40B4-BE49-F238E27FC236}">
                    <a16:creationId xmlns:a16="http://schemas.microsoft.com/office/drawing/2014/main" id="{E4B8E5D2-6A66-4BF1-858B-57A52879A1F2}"/>
                  </a:ext>
                </a:extLst>
              </p:cNvPr>
              <p:cNvSpPr/>
              <p:nvPr/>
            </p:nvSpPr>
            <p:spPr>
              <a:xfrm>
                <a:off x="4002103" y="5552520"/>
                <a:ext cx="42486" cy="42486"/>
              </a:xfrm>
              <a:custGeom>
                <a:avLst/>
                <a:gdLst>
                  <a:gd name="connsiteX0" fmla="*/ 24842 w 42485"/>
                  <a:gd name="connsiteY0" fmla="*/ 16345 h 42485"/>
                  <a:gd name="connsiteX1" fmla="*/ 27674 w 42485"/>
                  <a:gd name="connsiteY1" fmla="*/ 24842 h 42485"/>
                  <a:gd name="connsiteX2" fmla="*/ 19177 w 42485"/>
                  <a:gd name="connsiteY2" fmla="*/ 27674 h 42485"/>
                  <a:gd name="connsiteX3" fmla="*/ 16345 w 42485"/>
                  <a:gd name="connsiteY3" fmla="*/ 19177 h 42485"/>
                  <a:gd name="connsiteX4" fmla="*/ 24842 w 42485"/>
                  <a:gd name="connsiteY4" fmla="*/ 1634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345"/>
                    </a:moveTo>
                    <a:cubicBezTo>
                      <a:pt x="27674" y="17761"/>
                      <a:pt x="29090" y="22009"/>
                      <a:pt x="27674" y="24842"/>
                    </a:cubicBezTo>
                    <a:cubicBezTo>
                      <a:pt x="26258" y="27674"/>
                      <a:pt x="22009" y="29090"/>
                      <a:pt x="19177" y="27674"/>
                    </a:cubicBezTo>
                    <a:cubicBezTo>
                      <a:pt x="16345" y="26258"/>
                      <a:pt x="14928" y="22009"/>
                      <a:pt x="16345" y="19177"/>
                    </a:cubicBezTo>
                    <a:cubicBezTo>
                      <a:pt x="17761" y="16345"/>
                      <a:pt x="20593" y="14928"/>
                      <a:pt x="24842" y="163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3" name="Freeform: Shape 2492">
                <a:extLst>
                  <a:ext uri="{FF2B5EF4-FFF2-40B4-BE49-F238E27FC236}">
                    <a16:creationId xmlns:a16="http://schemas.microsoft.com/office/drawing/2014/main" id="{25396C25-05D8-4996-BADA-B53B594757EB}"/>
                  </a:ext>
                </a:extLst>
              </p:cNvPr>
              <p:cNvSpPr/>
              <p:nvPr/>
            </p:nvSpPr>
            <p:spPr>
              <a:xfrm>
                <a:off x="3839845" y="5601274"/>
                <a:ext cx="56648" cy="56648"/>
              </a:xfrm>
              <a:custGeom>
                <a:avLst/>
                <a:gdLst>
                  <a:gd name="connsiteX0" fmla="*/ 35567 w 56647"/>
                  <a:gd name="connsiteY0" fmla="*/ 17157 h 56647"/>
                  <a:gd name="connsiteX1" fmla="*/ 41232 w 56647"/>
                  <a:gd name="connsiteY1" fmla="*/ 35567 h 56647"/>
                  <a:gd name="connsiteX2" fmla="*/ 22822 w 56647"/>
                  <a:gd name="connsiteY2" fmla="*/ 41232 h 56647"/>
                  <a:gd name="connsiteX3" fmla="*/ 17157 w 56647"/>
                  <a:gd name="connsiteY3" fmla="*/ 22821 h 56647"/>
                  <a:gd name="connsiteX4" fmla="*/ 35567 w 56647"/>
                  <a:gd name="connsiteY4" fmla="*/ 1715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567" y="17157"/>
                    </a:moveTo>
                    <a:cubicBezTo>
                      <a:pt x="42648" y="19989"/>
                      <a:pt x="44064" y="28486"/>
                      <a:pt x="41232" y="35567"/>
                    </a:cubicBezTo>
                    <a:cubicBezTo>
                      <a:pt x="38400" y="42648"/>
                      <a:pt x="29902" y="44064"/>
                      <a:pt x="22822" y="41232"/>
                    </a:cubicBezTo>
                    <a:cubicBezTo>
                      <a:pt x="15741" y="38400"/>
                      <a:pt x="14324" y="29902"/>
                      <a:pt x="17157" y="22821"/>
                    </a:cubicBezTo>
                    <a:cubicBezTo>
                      <a:pt x="21405" y="15741"/>
                      <a:pt x="29902" y="14324"/>
                      <a:pt x="35567" y="17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4" name="Freeform: Shape 2493">
                <a:extLst>
                  <a:ext uri="{FF2B5EF4-FFF2-40B4-BE49-F238E27FC236}">
                    <a16:creationId xmlns:a16="http://schemas.microsoft.com/office/drawing/2014/main" id="{B41F9F4B-E589-4973-AA1E-875784BAA85D}"/>
                  </a:ext>
                </a:extLst>
              </p:cNvPr>
              <p:cNvSpPr/>
              <p:nvPr/>
            </p:nvSpPr>
            <p:spPr>
              <a:xfrm>
                <a:off x="4230297" y="4715738"/>
                <a:ext cx="42486" cy="42486"/>
              </a:xfrm>
              <a:custGeom>
                <a:avLst/>
                <a:gdLst>
                  <a:gd name="connsiteX0" fmla="*/ 23238 w 42485"/>
                  <a:gd name="connsiteY0" fmla="*/ 16157 h 42485"/>
                  <a:gd name="connsiteX1" fmla="*/ 28903 w 42485"/>
                  <a:gd name="connsiteY1" fmla="*/ 23238 h 42485"/>
                  <a:gd name="connsiteX2" fmla="*/ 21822 w 42485"/>
                  <a:gd name="connsiteY2" fmla="*/ 28903 h 42485"/>
                  <a:gd name="connsiteX3" fmla="*/ 16157 w 42485"/>
                  <a:gd name="connsiteY3" fmla="*/ 21822 h 42485"/>
                  <a:gd name="connsiteX4" fmla="*/ 23238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6157"/>
                    </a:moveTo>
                    <a:cubicBezTo>
                      <a:pt x="27487" y="16157"/>
                      <a:pt x="30319" y="20406"/>
                      <a:pt x="28903" y="23238"/>
                    </a:cubicBezTo>
                    <a:cubicBezTo>
                      <a:pt x="28903" y="27487"/>
                      <a:pt x="24655" y="30319"/>
                      <a:pt x="21822" y="28903"/>
                    </a:cubicBezTo>
                    <a:cubicBezTo>
                      <a:pt x="17574" y="28903"/>
                      <a:pt x="14741" y="24655"/>
                      <a:pt x="16157" y="21822"/>
                    </a:cubicBezTo>
                    <a:cubicBezTo>
                      <a:pt x="16157" y="17574"/>
                      <a:pt x="20406" y="14741"/>
                      <a:pt x="23238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5" name="Freeform: Shape 2494">
                <a:extLst>
                  <a:ext uri="{FF2B5EF4-FFF2-40B4-BE49-F238E27FC236}">
                    <a16:creationId xmlns:a16="http://schemas.microsoft.com/office/drawing/2014/main" id="{697A99D1-8DA3-4D19-B473-D1B7BCD5E4F6}"/>
                  </a:ext>
                </a:extLst>
              </p:cNvPr>
              <p:cNvSpPr/>
              <p:nvPr/>
            </p:nvSpPr>
            <p:spPr>
              <a:xfrm>
                <a:off x="3635309" y="5975961"/>
                <a:ext cx="42486" cy="42486"/>
              </a:xfrm>
              <a:custGeom>
                <a:avLst/>
                <a:gdLst>
                  <a:gd name="connsiteX0" fmla="*/ 24842 w 42485"/>
                  <a:gd name="connsiteY0" fmla="*/ 16345 h 42485"/>
                  <a:gd name="connsiteX1" fmla="*/ 27674 w 42485"/>
                  <a:gd name="connsiteY1" fmla="*/ 24842 h 42485"/>
                  <a:gd name="connsiteX2" fmla="*/ 19177 w 42485"/>
                  <a:gd name="connsiteY2" fmla="*/ 27674 h 42485"/>
                  <a:gd name="connsiteX3" fmla="*/ 16345 w 42485"/>
                  <a:gd name="connsiteY3" fmla="*/ 19177 h 42485"/>
                  <a:gd name="connsiteX4" fmla="*/ 24842 w 42485"/>
                  <a:gd name="connsiteY4" fmla="*/ 1634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345"/>
                    </a:moveTo>
                    <a:cubicBezTo>
                      <a:pt x="27674" y="17761"/>
                      <a:pt x="29090" y="22009"/>
                      <a:pt x="27674" y="24842"/>
                    </a:cubicBezTo>
                    <a:cubicBezTo>
                      <a:pt x="26258" y="27674"/>
                      <a:pt x="22009" y="29090"/>
                      <a:pt x="19177" y="27674"/>
                    </a:cubicBezTo>
                    <a:cubicBezTo>
                      <a:pt x="16345" y="26258"/>
                      <a:pt x="14928" y="22009"/>
                      <a:pt x="16345" y="19177"/>
                    </a:cubicBezTo>
                    <a:cubicBezTo>
                      <a:pt x="17761" y="16345"/>
                      <a:pt x="22009" y="14928"/>
                      <a:pt x="24842" y="163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6" name="Freeform: Shape 2495">
                <a:extLst>
                  <a:ext uri="{FF2B5EF4-FFF2-40B4-BE49-F238E27FC236}">
                    <a16:creationId xmlns:a16="http://schemas.microsoft.com/office/drawing/2014/main" id="{6D8C0496-5F71-49A0-8A37-8DE18ED64521}"/>
                  </a:ext>
                </a:extLst>
              </p:cNvPr>
              <p:cNvSpPr/>
              <p:nvPr/>
            </p:nvSpPr>
            <p:spPr>
              <a:xfrm>
                <a:off x="3781177" y="5907066"/>
                <a:ext cx="42486" cy="42486"/>
              </a:xfrm>
              <a:custGeom>
                <a:avLst/>
                <a:gdLst>
                  <a:gd name="connsiteX0" fmla="*/ 24842 w 42485"/>
                  <a:gd name="connsiteY0" fmla="*/ 17263 h 42485"/>
                  <a:gd name="connsiteX1" fmla="*/ 27674 w 42485"/>
                  <a:gd name="connsiteY1" fmla="*/ 25759 h 42485"/>
                  <a:gd name="connsiteX2" fmla="*/ 19177 w 42485"/>
                  <a:gd name="connsiteY2" fmla="*/ 28592 h 42485"/>
                  <a:gd name="connsiteX3" fmla="*/ 16345 w 42485"/>
                  <a:gd name="connsiteY3" fmla="*/ 20095 h 42485"/>
                  <a:gd name="connsiteX4" fmla="*/ 24842 w 42485"/>
                  <a:gd name="connsiteY4" fmla="*/ 172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7263"/>
                    </a:moveTo>
                    <a:cubicBezTo>
                      <a:pt x="27674" y="18679"/>
                      <a:pt x="29090" y="22927"/>
                      <a:pt x="27674" y="25759"/>
                    </a:cubicBezTo>
                    <a:cubicBezTo>
                      <a:pt x="26258" y="28592"/>
                      <a:pt x="22009" y="30008"/>
                      <a:pt x="19177" y="28592"/>
                    </a:cubicBezTo>
                    <a:cubicBezTo>
                      <a:pt x="16345" y="27176"/>
                      <a:pt x="14928" y="22927"/>
                      <a:pt x="16345" y="20095"/>
                    </a:cubicBezTo>
                    <a:cubicBezTo>
                      <a:pt x="16345" y="15846"/>
                      <a:pt x="20593" y="14430"/>
                      <a:pt x="24842" y="172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7" name="Freeform: Shape 2496">
                <a:extLst>
                  <a:ext uri="{FF2B5EF4-FFF2-40B4-BE49-F238E27FC236}">
                    <a16:creationId xmlns:a16="http://schemas.microsoft.com/office/drawing/2014/main" id="{37FDCFFE-B20C-4FC7-83F9-011B22002EB5}"/>
                  </a:ext>
                </a:extLst>
              </p:cNvPr>
              <p:cNvSpPr/>
              <p:nvPr/>
            </p:nvSpPr>
            <p:spPr>
              <a:xfrm>
                <a:off x="4138613" y="4674766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3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3" y="37303"/>
                    </a:cubicBezTo>
                    <a:cubicBezTo>
                      <a:pt x="20038" y="37303"/>
                      <a:pt x="15789" y="31639"/>
                      <a:pt x="15789" y="25973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8" name="Freeform: Shape 2497">
                <a:extLst>
                  <a:ext uri="{FF2B5EF4-FFF2-40B4-BE49-F238E27FC236}">
                    <a16:creationId xmlns:a16="http://schemas.microsoft.com/office/drawing/2014/main" id="{5F7F3C7D-C5E8-4A48-865B-21F01A0BF538}"/>
                  </a:ext>
                </a:extLst>
              </p:cNvPr>
              <p:cNvSpPr/>
              <p:nvPr/>
            </p:nvSpPr>
            <p:spPr>
              <a:xfrm>
                <a:off x="3618716" y="4455374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70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2"/>
                      <a:pt x="59845" y="40018"/>
                    </a:cubicBezTo>
                    <a:cubicBezTo>
                      <a:pt x="58429" y="52764"/>
                      <a:pt x="48515" y="61261"/>
                      <a:pt x="35770" y="59845"/>
                    </a:cubicBezTo>
                    <a:cubicBezTo>
                      <a:pt x="23024" y="58429"/>
                      <a:pt x="14527" y="48515"/>
                      <a:pt x="15943" y="35769"/>
                    </a:cubicBezTo>
                    <a:cubicBezTo>
                      <a:pt x="15943" y="23024"/>
                      <a:pt x="27272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9" name="Freeform: Shape 2498">
                <a:extLst>
                  <a:ext uri="{FF2B5EF4-FFF2-40B4-BE49-F238E27FC236}">
                    <a16:creationId xmlns:a16="http://schemas.microsoft.com/office/drawing/2014/main" id="{43A99B27-D64A-47B2-B944-0EFC864D52B2}"/>
                  </a:ext>
                </a:extLst>
              </p:cNvPr>
              <p:cNvSpPr/>
              <p:nvPr/>
            </p:nvSpPr>
            <p:spPr>
              <a:xfrm>
                <a:off x="4342437" y="4761306"/>
                <a:ext cx="84971" cy="84971"/>
              </a:xfrm>
              <a:custGeom>
                <a:avLst/>
                <a:gdLst>
                  <a:gd name="connsiteX0" fmla="*/ 49885 w 84971"/>
                  <a:gd name="connsiteY0" fmla="*/ 15908 h 84971"/>
                  <a:gd name="connsiteX1" fmla="*/ 78209 w 84971"/>
                  <a:gd name="connsiteY1" fmla="*/ 49897 h 84971"/>
                  <a:gd name="connsiteX2" fmla="*/ 44220 w 84971"/>
                  <a:gd name="connsiteY2" fmla="*/ 78220 h 84971"/>
                  <a:gd name="connsiteX3" fmla="*/ 15897 w 84971"/>
                  <a:gd name="connsiteY3" fmla="*/ 44232 h 84971"/>
                  <a:gd name="connsiteX4" fmla="*/ 49885 w 84971"/>
                  <a:gd name="connsiteY4" fmla="*/ 15908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9885" y="15908"/>
                    </a:moveTo>
                    <a:cubicBezTo>
                      <a:pt x="66879" y="17324"/>
                      <a:pt x="79625" y="32902"/>
                      <a:pt x="78209" y="49897"/>
                    </a:cubicBezTo>
                    <a:cubicBezTo>
                      <a:pt x="76793" y="66891"/>
                      <a:pt x="61215" y="79637"/>
                      <a:pt x="44220" y="78220"/>
                    </a:cubicBezTo>
                    <a:cubicBezTo>
                      <a:pt x="27226" y="76804"/>
                      <a:pt x="14480" y="61226"/>
                      <a:pt x="15897" y="44232"/>
                    </a:cubicBezTo>
                    <a:cubicBezTo>
                      <a:pt x="17313" y="25821"/>
                      <a:pt x="32891" y="14492"/>
                      <a:pt x="49885" y="1590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0" name="Freeform: Shape 2499">
                <a:extLst>
                  <a:ext uri="{FF2B5EF4-FFF2-40B4-BE49-F238E27FC236}">
                    <a16:creationId xmlns:a16="http://schemas.microsoft.com/office/drawing/2014/main" id="{65629D3D-2879-45A0-81E2-2164BF75FEDA}"/>
                  </a:ext>
                </a:extLst>
              </p:cNvPr>
              <p:cNvSpPr/>
              <p:nvPr/>
            </p:nvSpPr>
            <p:spPr>
              <a:xfrm>
                <a:off x="3491708" y="6386091"/>
                <a:ext cx="70810" cy="70810"/>
              </a:xfrm>
              <a:custGeom>
                <a:avLst/>
                <a:gdLst>
                  <a:gd name="connsiteX0" fmla="*/ 48066 w 70809"/>
                  <a:gd name="connsiteY0" fmla="*/ 18326 h 70809"/>
                  <a:gd name="connsiteX1" fmla="*/ 56564 w 70809"/>
                  <a:gd name="connsiteY1" fmla="*/ 48066 h 70809"/>
                  <a:gd name="connsiteX2" fmla="*/ 26823 w 70809"/>
                  <a:gd name="connsiteY2" fmla="*/ 56563 h 70809"/>
                  <a:gd name="connsiteX3" fmla="*/ 18326 w 70809"/>
                  <a:gd name="connsiteY3" fmla="*/ 26823 h 70809"/>
                  <a:gd name="connsiteX4" fmla="*/ 48066 w 70809"/>
                  <a:gd name="connsiteY4" fmla="*/ 1832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8066" y="18326"/>
                    </a:moveTo>
                    <a:cubicBezTo>
                      <a:pt x="59396" y="23991"/>
                      <a:pt x="62228" y="38153"/>
                      <a:pt x="56564" y="48066"/>
                    </a:cubicBezTo>
                    <a:cubicBezTo>
                      <a:pt x="50899" y="59396"/>
                      <a:pt x="36737" y="62228"/>
                      <a:pt x="26823" y="56563"/>
                    </a:cubicBezTo>
                    <a:cubicBezTo>
                      <a:pt x="16910" y="50898"/>
                      <a:pt x="12662" y="36737"/>
                      <a:pt x="18326" y="26823"/>
                    </a:cubicBezTo>
                    <a:cubicBezTo>
                      <a:pt x="23991" y="16910"/>
                      <a:pt x="36737" y="12662"/>
                      <a:pt x="48066" y="1832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1" name="Freeform: Shape 2500">
                <a:extLst>
                  <a:ext uri="{FF2B5EF4-FFF2-40B4-BE49-F238E27FC236}">
                    <a16:creationId xmlns:a16="http://schemas.microsoft.com/office/drawing/2014/main" id="{7CD791DB-87C6-41FD-8DD7-8E4B63AA3597}"/>
                  </a:ext>
                </a:extLst>
              </p:cNvPr>
              <p:cNvSpPr/>
              <p:nvPr/>
            </p:nvSpPr>
            <p:spPr>
              <a:xfrm>
                <a:off x="4234824" y="4227431"/>
                <a:ext cx="99133" cy="99133"/>
              </a:xfrm>
              <a:custGeom>
                <a:avLst/>
                <a:gdLst>
                  <a:gd name="connsiteX0" fmla="*/ 55532 w 99133"/>
                  <a:gd name="connsiteY0" fmla="*/ 15878 h 99133"/>
                  <a:gd name="connsiteX1" fmla="*/ 89520 w 99133"/>
                  <a:gd name="connsiteY1" fmla="*/ 55532 h 99133"/>
                  <a:gd name="connsiteX2" fmla="*/ 49867 w 99133"/>
                  <a:gd name="connsiteY2" fmla="*/ 89521 h 99133"/>
                  <a:gd name="connsiteX3" fmla="*/ 15878 w 99133"/>
                  <a:gd name="connsiteY3" fmla="*/ 49867 h 99133"/>
                  <a:gd name="connsiteX4" fmla="*/ 55532 w 99133"/>
                  <a:gd name="connsiteY4" fmla="*/ 15878 h 99133"/>
                  <a:gd name="connsiteX5" fmla="*/ 55532 w 99133"/>
                  <a:gd name="connsiteY5" fmla="*/ 15878 h 99133"/>
                  <a:gd name="connsiteX6" fmla="*/ 54116 w 99133"/>
                  <a:gd name="connsiteY6" fmla="*/ 32873 h 99133"/>
                  <a:gd name="connsiteX7" fmla="*/ 31457 w 99133"/>
                  <a:gd name="connsiteY7" fmla="*/ 51283 h 99133"/>
                  <a:gd name="connsiteX8" fmla="*/ 49867 w 99133"/>
                  <a:gd name="connsiteY8" fmla="*/ 73942 h 99133"/>
                  <a:gd name="connsiteX9" fmla="*/ 72526 w 99133"/>
                  <a:gd name="connsiteY9" fmla="*/ 55532 h 99133"/>
                  <a:gd name="connsiteX10" fmla="*/ 54116 w 99133"/>
                  <a:gd name="connsiteY10" fmla="*/ 32873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55532" y="15878"/>
                    </a:moveTo>
                    <a:cubicBezTo>
                      <a:pt x="75358" y="17295"/>
                      <a:pt x="90937" y="35705"/>
                      <a:pt x="89520" y="55532"/>
                    </a:cubicBezTo>
                    <a:cubicBezTo>
                      <a:pt x="88104" y="75359"/>
                      <a:pt x="69694" y="90936"/>
                      <a:pt x="49867" y="89521"/>
                    </a:cubicBezTo>
                    <a:cubicBezTo>
                      <a:pt x="30040" y="88104"/>
                      <a:pt x="14462" y="69694"/>
                      <a:pt x="15878" y="49867"/>
                    </a:cubicBezTo>
                    <a:cubicBezTo>
                      <a:pt x="17295" y="30040"/>
                      <a:pt x="34289" y="14462"/>
                      <a:pt x="55532" y="15878"/>
                    </a:cubicBezTo>
                    <a:lnTo>
                      <a:pt x="55532" y="15878"/>
                    </a:lnTo>
                    <a:close/>
                    <a:moveTo>
                      <a:pt x="54116" y="32873"/>
                    </a:moveTo>
                    <a:cubicBezTo>
                      <a:pt x="42786" y="31457"/>
                      <a:pt x="32873" y="39954"/>
                      <a:pt x="31457" y="51283"/>
                    </a:cubicBezTo>
                    <a:cubicBezTo>
                      <a:pt x="30040" y="62613"/>
                      <a:pt x="38538" y="72526"/>
                      <a:pt x="49867" y="73942"/>
                    </a:cubicBezTo>
                    <a:cubicBezTo>
                      <a:pt x="61197" y="75359"/>
                      <a:pt x="71110" y="66861"/>
                      <a:pt x="72526" y="55532"/>
                    </a:cubicBezTo>
                    <a:cubicBezTo>
                      <a:pt x="73942" y="44202"/>
                      <a:pt x="65445" y="34289"/>
                      <a:pt x="54116" y="3287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2" name="Freeform: Shape 2501">
                <a:extLst>
                  <a:ext uri="{FF2B5EF4-FFF2-40B4-BE49-F238E27FC236}">
                    <a16:creationId xmlns:a16="http://schemas.microsoft.com/office/drawing/2014/main" id="{314F15E1-241A-434D-9248-A4466E269EB2}"/>
                  </a:ext>
                </a:extLst>
              </p:cNvPr>
              <p:cNvSpPr/>
              <p:nvPr/>
            </p:nvSpPr>
            <p:spPr>
              <a:xfrm>
                <a:off x="3892040" y="4962369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8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5857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3" name="Freeform: Shape 2502">
                <a:extLst>
                  <a:ext uri="{FF2B5EF4-FFF2-40B4-BE49-F238E27FC236}">
                    <a16:creationId xmlns:a16="http://schemas.microsoft.com/office/drawing/2014/main" id="{5EC96930-519A-4069-B211-4E2865DBD98E}"/>
                  </a:ext>
                </a:extLst>
              </p:cNvPr>
              <p:cNvSpPr/>
              <p:nvPr/>
            </p:nvSpPr>
            <p:spPr>
              <a:xfrm>
                <a:off x="3610219" y="4735779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69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3"/>
                      <a:pt x="59845" y="40018"/>
                    </a:cubicBezTo>
                    <a:cubicBezTo>
                      <a:pt x="58429" y="52764"/>
                      <a:pt x="48515" y="61261"/>
                      <a:pt x="35769" y="59845"/>
                    </a:cubicBezTo>
                    <a:cubicBezTo>
                      <a:pt x="23024" y="58429"/>
                      <a:pt x="14527" y="48516"/>
                      <a:pt x="15943" y="35769"/>
                    </a:cubicBezTo>
                    <a:cubicBezTo>
                      <a:pt x="17359" y="23024"/>
                      <a:pt x="28689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4" name="Freeform: Shape 2503">
                <a:extLst>
                  <a:ext uri="{FF2B5EF4-FFF2-40B4-BE49-F238E27FC236}">
                    <a16:creationId xmlns:a16="http://schemas.microsoft.com/office/drawing/2014/main" id="{80A7577B-F200-41FE-AB12-CAD998E535DF}"/>
                  </a:ext>
                </a:extLst>
              </p:cNvPr>
              <p:cNvSpPr/>
              <p:nvPr/>
            </p:nvSpPr>
            <p:spPr>
              <a:xfrm>
                <a:off x="3713755" y="4622638"/>
                <a:ext cx="28324" cy="28324"/>
              </a:xfrm>
              <a:custGeom>
                <a:avLst/>
                <a:gdLst>
                  <a:gd name="connsiteX0" fmla="*/ 21454 w 28323"/>
                  <a:gd name="connsiteY0" fmla="*/ 15789 h 28323"/>
                  <a:gd name="connsiteX1" fmla="*/ 25703 w 28323"/>
                  <a:gd name="connsiteY1" fmla="*/ 21454 h 28323"/>
                  <a:gd name="connsiteX2" fmla="*/ 20038 w 28323"/>
                  <a:gd name="connsiteY2" fmla="*/ 25703 h 28323"/>
                  <a:gd name="connsiteX3" fmla="*/ 15789 w 28323"/>
                  <a:gd name="connsiteY3" fmla="*/ 20038 h 28323"/>
                  <a:gd name="connsiteX4" fmla="*/ 21454 w 28323"/>
                  <a:gd name="connsiteY4" fmla="*/ 15789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1454" y="15789"/>
                    </a:moveTo>
                    <a:cubicBezTo>
                      <a:pt x="24286" y="15789"/>
                      <a:pt x="25703" y="18622"/>
                      <a:pt x="25703" y="21454"/>
                    </a:cubicBezTo>
                    <a:cubicBezTo>
                      <a:pt x="25703" y="24286"/>
                      <a:pt x="22870" y="25703"/>
                      <a:pt x="20038" y="25703"/>
                    </a:cubicBezTo>
                    <a:cubicBezTo>
                      <a:pt x="17205" y="25703"/>
                      <a:pt x="15789" y="22870"/>
                      <a:pt x="15789" y="20038"/>
                    </a:cubicBezTo>
                    <a:cubicBezTo>
                      <a:pt x="15789" y="17205"/>
                      <a:pt x="18622" y="15789"/>
                      <a:pt x="2145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5" name="Freeform: Shape 2504">
                <a:extLst>
                  <a:ext uri="{FF2B5EF4-FFF2-40B4-BE49-F238E27FC236}">
                    <a16:creationId xmlns:a16="http://schemas.microsoft.com/office/drawing/2014/main" id="{D804F353-F51F-4512-865B-B956416400F7}"/>
                  </a:ext>
                </a:extLst>
              </p:cNvPr>
              <p:cNvSpPr/>
              <p:nvPr/>
            </p:nvSpPr>
            <p:spPr>
              <a:xfrm>
                <a:off x="3628784" y="4888611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3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3" y="37303"/>
                    </a:cubicBezTo>
                    <a:cubicBezTo>
                      <a:pt x="20038" y="37303"/>
                      <a:pt x="15789" y="31638"/>
                      <a:pt x="15789" y="25973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6" name="Freeform: Shape 2505">
                <a:extLst>
                  <a:ext uri="{FF2B5EF4-FFF2-40B4-BE49-F238E27FC236}">
                    <a16:creationId xmlns:a16="http://schemas.microsoft.com/office/drawing/2014/main" id="{DD90D7F5-0EF9-4AF3-8225-C3F28D1AC5D2}"/>
                  </a:ext>
                </a:extLst>
              </p:cNvPr>
              <p:cNvSpPr/>
              <p:nvPr/>
            </p:nvSpPr>
            <p:spPr>
              <a:xfrm>
                <a:off x="3441315" y="6199743"/>
                <a:ext cx="42486" cy="42486"/>
              </a:xfrm>
              <a:custGeom>
                <a:avLst/>
                <a:gdLst>
                  <a:gd name="connsiteX0" fmla="*/ 29066 w 42485"/>
                  <a:gd name="connsiteY0" fmla="*/ 16320 h 42485"/>
                  <a:gd name="connsiteX1" fmla="*/ 33314 w 42485"/>
                  <a:gd name="connsiteY1" fmla="*/ 29066 h 42485"/>
                  <a:gd name="connsiteX2" fmla="*/ 20569 w 42485"/>
                  <a:gd name="connsiteY2" fmla="*/ 33314 h 42485"/>
                  <a:gd name="connsiteX3" fmla="*/ 16320 w 42485"/>
                  <a:gd name="connsiteY3" fmla="*/ 20569 h 42485"/>
                  <a:gd name="connsiteX4" fmla="*/ 29066 w 42485"/>
                  <a:gd name="connsiteY4" fmla="*/ 1632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066" y="16320"/>
                    </a:moveTo>
                    <a:cubicBezTo>
                      <a:pt x="33314" y="19152"/>
                      <a:pt x="34731" y="24817"/>
                      <a:pt x="33314" y="29066"/>
                    </a:cubicBezTo>
                    <a:cubicBezTo>
                      <a:pt x="30482" y="33314"/>
                      <a:pt x="24817" y="34731"/>
                      <a:pt x="20569" y="33314"/>
                    </a:cubicBezTo>
                    <a:cubicBezTo>
                      <a:pt x="16320" y="30482"/>
                      <a:pt x="14904" y="24817"/>
                      <a:pt x="16320" y="20569"/>
                    </a:cubicBezTo>
                    <a:cubicBezTo>
                      <a:pt x="19152" y="16320"/>
                      <a:pt x="24817" y="14904"/>
                      <a:pt x="29066" y="1632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7" name="Freeform: Shape 2506">
                <a:extLst>
                  <a:ext uri="{FF2B5EF4-FFF2-40B4-BE49-F238E27FC236}">
                    <a16:creationId xmlns:a16="http://schemas.microsoft.com/office/drawing/2014/main" id="{9259E0FE-E38A-40CE-B297-01857FA9A5F9}"/>
                  </a:ext>
                </a:extLst>
              </p:cNvPr>
              <p:cNvSpPr/>
              <p:nvPr/>
            </p:nvSpPr>
            <p:spPr>
              <a:xfrm>
                <a:off x="3673571" y="6366854"/>
                <a:ext cx="42486" cy="42486"/>
              </a:xfrm>
              <a:custGeom>
                <a:avLst/>
                <a:gdLst>
                  <a:gd name="connsiteX0" fmla="*/ 29066 w 42485"/>
                  <a:gd name="connsiteY0" fmla="*/ 16320 h 42485"/>
                  <a:gd name="connsiteX1" fmla="*/ 33314 w 42485"/>
                  <a:gd name="connsiteY1" fmla="*/ 29066 h 42485"/>
                  <a:gd name="connsiteX2" fmla="*/ 20569 w 42485"/>
                  <a:gd name="connsiteY2" fmla="*/ 33314 h 42485"/>
                  <a:gd name="connsiteX3" fmla="*/ 16320 w 42485"/>
                  <a:gd name="connsiteY3" fmla="*/ 20569 h 42485"/>
                  <a:gd name="connsiteX4" fmla="*/ 29066 w 42485"/>
                  <a:gd name="connsiteY4" fmla="*/ 1632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066" y="16320"/>
                    </a:moveTo>
                    <a:cubicBezTo>
                      <a:pt x="33314" y="19152"/>
                      <a:pt x="34730" y="24817"/>
                      <a:pt x="33314" y="29066"/>
                    </a:cubicBezTo>
                    <a:cubicBezTo>
                      <a:pt x="30482" y="33314"/>
                      <a:pt x="24817" y="34730"/>
                      <a:pt x="20569" y="33314"/>
                    </a:cubicBezTo>
                    <a:cubicBezTo>
                      <a:pt x="16320" y="30482"/>
                      <a:pt x="14904" y="24817"/>
                      <a:pt x="16320" y="20569"/>
                    </a:cubicBezTo>
                    <a:cubicBezTo>
                      <a:pt x="19152" y="16320"/>
                      <a:pt x="24817" y="14904"/>
                      <a:pt x="29066" y="1632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8" name="Freeform: Shape 2507">
                <a:extLst>
                  <a:ext uri="{FF2B5EF4-FFF2-40B4-BE49-F238E27FC236}">
                    <a16:creationId xmlns:a16="http://schemas.microsoft.com/office/drawing/2014/main" id="{DDD5700B-99D0-4985-9647-0B27E0E5A6AD}"/>
                  </a:ext>
                </a:extLst>
              </p:cNvPr>
              <p:cNvSpPr/>
              <p:nvPr/>
            </p:nvSpPr>
            <p:spPr>
              <a:xfrm>
                <a:off x="3875201" y="4748679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9 h 42485"/>
                  <a:gd name="connsiteX2" fmla="*/ 25702 w 42485"/>
                  <a:gd name="connsiteY2" fmla="*/ 37032 h 42485"/>
                  <a:gd name="connsiteX3" fmla="*/ 15789 w 42485"/>
                  <a:gd name="connsiteY3" fmla="*/ 25703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9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8" y="37032"/>
                      <a:pt x="15789" y="31367"/>
                      <a:pt x="15789" y="25703"/>
                    </a:cubicBezTo>
                    <a:cubicBezTo>
                      <a:pt x="15789" y="20038"/>
                      <a:pt x="20038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9" name="Freeform: Shape 2508">
                <a:extLst>
                  <a:ext uri="{FF2B5EF4-FFF2-40B4-BE49-F238E27FC236}">
                    <a16:creationId xmlns:a16="http://schemas.microsoft.com/office/drawing/2014/main" id="{62D4B2CD-1E0C-47F5-B16F-147EBC2FB90F}"/>
                  </a:ext>
                </a:extLst>
              </p:cNvPr>
              <p:cNvSpPr/>
              <p:nvPr/>
            </p:nvSpPr>
            <p:spPr>
              <a:xfrm>
                <a:off x="3611789" y="6330564"/>
                <a:ext cx="42486" cy="42486"/>
              </a:xfrm>
              <a:custGeom>
                <a:avLst/>
                <a:gdLst>
                  <a:gd name="connsiteX0" fmla="*/ 31367 w 42485"/>
                  <a:gd name="connsiteY0" fmla="*/ 17205 h 42485"/>
                  <a:gd name="connsiteX1" fmla="*/ 35616 w 42485"/>
                  <a:gd name="connsiteY1" fmla="*/ 31367 h 42485"/>
                  <a:gd name="connsiteX2" fmla="*/ 21454 w 42485"/>
                  <a:gd name="connsiteY2" fmla="*/ 35616 h 42485"/>
                  <a:gd name="connsiteX3" fmla="*/ 17205 w 42485"/>
                  <a:gd name="connsiteY3" fmla="*/ 21454 h 42485"/>
                  <a:gd name="connsiteX4" fmla="*/ 31367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1367" y="17205"/>
                    </a:moveTo>
                    <a:cubicBezTo>
                      <a:pt x="37032" y="20037"/>
                      <a:pt x="38448" y="27118"/>
                      <a:pt x="35616" y="31367"/>
                    </a:cubicBezTo>
                    <a:cubicBezTo>
                      <a:pt x="32783" y="37032"/>
                      <a:pt x="25702" y="38448"/>
                      <a:pt x="21454" y="35616"/>
                    </a:cubicBezTo>
                    <a:cubicBezTo>
                      <a:pt x="15789" y="32783"/>
                      <a:pt x="14373" y="25703"/>
                      <a:pt x="17205" y="21454"/>
                    </a:cubicBezTo>
                    <a:cubicBezTo>
                      <a:pt x="20038" y="15789"/>
                      <a:pt x="25702" y="14373"/>
                      <a:pt x="31367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0" name="Freeform: Shape 2509">
                <a:extLst>
                  <a:ext uri="{FF2B5EF4-FFF2-40B4-BE49-F238E27FC236}">
                    <a16:creationId xmlns:a16="http://schemas.microsoft.com/office/drawing/2014/main" id="{75F79A8D-C1B5-41CA-9996-AA86B2951308}"/>
                  </a:ext>
                </a:extLst>
              </p:cNvPr>
              <p:cNvSpPr/>
              <p:nvPr/>
            </p:nvSpPr>
            <p:spPr>
              <a:xfrm>
                <a:off x="3520071" y="6073152"/>
                <a:ext cx="70810" cy="70810"/>
              </a:xfrm>
              <a:custGeom>
                <a:avLst/>
                <a:gdLst>
                  <a:gd name="connsiteX0" fmla="*/ 50860 w 70809"/>
                  <a:gd name="connsiteY0" fmla="*/ 18287 h 70809"/>
                  <a:gd name="connsiteX1" fmla="*/ 60773 w 70809"/>
                  <a:gd name="connsiteY1" fmla="*/ 50859 h 70809"/>
                  <a:gd name="connsiteX2" fmla="*/ 28201 w 70809"/>
                  <a:gd name="connsiteY2" fmla="*/ 60773 h 70809"/>
                  <a:gd name="connsiteX3" fmla="*/ 18287 w 70809"/>
                  <a:gd name="connsiteY3" fmla="*/ 28201 h 70809"/>
                  <a:gd name="connsiteX4" fmla="*/ 50860 w 70809"/>
                  <a:gd name="connsiteY4" fmla="*/ 1828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0860" y="18287"/>
                    </a:moveTo>
                    <a:cubicBezTo>
                      <a:pt x="62189" y="23952"/>
                      <a:pt x="66438" y="39530"/>
                      <a:pt x="60773" y="50859"/>
                    </a:cubicBezTo>
                    <a:cubicBezTo>
                      <a:pt x="55108" y="62189"/>
                      <a:pt x="39530" y="66438"/>
                      <a:pt x="28201" y="60773"/>
                    </a:cubicBezTo>
                    <a:cubicBezTo>
                      <a:pt x="16871" y="55108"/>
                      <a:pt x="12622" y="39530"/>
                      <a:pt x="18287" y="28201"/>
                    </a:cubicBezTo>
                    <a:cubicBezTo>
                      <a:pt x="25368" y="16871"/>
                      <a:pt x="39530" y="12623"/>
                      <a:pt x="50860" y="1828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1" name="Freeform: Shape 2510">
                <a:extLst>
                  <a:ext uri="{FF2B5EF4-FFF2-40B4-BE49-F238E27FC236}">
                    <a16:creationId xmlns:a16="http://schemas.microsoft.com/office/drawing/2014/main" id="{841B6E97-7C9F-4FD9-9E4A-25EFE8B522FB}"/>
                  </a:ext>
                </a:extLst>
              </p:cNvPr>
              <p:cNvSpPr/>
              <p:nvPr/>
            </p:nvSpPr>
            <p:spPr>
              <a:xfrm>
                <a:off x="3590015" y="5803210"/>
                <a:ext cx="42486" cy="42486"/>
              </a:xfrm>
              <a:custGeom>
                <a:avLst/>
                <a:gdLst>
                  <a:gd name="connsiteX0" fmla="*/ 29066 w 42485"/>
                  <a:gd name="connsiteY0" fmla="*/ 16320 h 42485"/>
                  <a:gd name="connsiteX1" fmla="*/ 33314 w 42485"/>
                  <a:gd name="connsiteY1" fmla="*/ 29066 h 42485"/>
                  <a:gd name="connsiteX2" fmla="*/ 20569 w 42485"/>
                  <a:gd name="connsiteY2" fmla="*/ 33314 h 42485"/>
                  <a:gd name="connsiteX3" fmla="*/ 16320 w 42485"/>
                  <a:gd name="connsiteY3" fmla="*/ 20569 h 42485"/>
                  <a:gd name="connsiteX4" fmla="*/ 29066 w 42485"/>
                  <a:gd name="connsiteY4" fmla="*/ 1632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066" y="16320"/>
                    </a:moveTo>
                    <a:cubicBezTo>
                      <a:pt x="33314" y="19152"/>
                      <a:pt x="34731" y="24817"/>
                      <a:pt x="33314" y="29066"/>
                    </a:cubicBezTo>
                    <a:cubicBezTo>
                      <a:pt x="30482" y="33314"/>
                      <a:pt x="24817" y="34731"/>
                      <a:pt x="20569" y="33314"/>
                    </a:cubicBezTo>
                    <a:cubicBezTo>
                      <a:pt x="16320" y="30482"/>
                      <a:pt x="14904" y="24817"/>
                      <a:pt x="16320" y="20569"/>
                    </a:cubicBezTo>
                    <a:cubicBezTo>
                      <a:pt x="17736" y="16320"/>
                      <a:pt x="23401" y="14904"/>
                      <a:pt x="29066" y="1632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2" name="Freeform: Shape 2511">
                <a:extLst>
                  <a:ext uri="{FF2B5EF4-FFF2-40B4-BE49-F238E27FC236}">
                    <a16:creationId xmlns:a16="http://schemas.microsoft.com/office/drawing/2014/main" id="{CD466941-3E5B-4DAC-94E4-F4687EF1D7DE}"/>
                  </a:ext>
                </a:extLst>
              </p:cNvPr>
              <p:cNvSpPr/>
              <p:nvPr/>
            </p:nvSpPr>
            <p:spPr>
              <a:xfrm>
                <a:off x="3784034" y="5442081"/>
                <a:ext cx="42486" cy="42486"/>
              </a:xfrm>
              <a:custGeom>
                <a:avLst/>
                <a:gdLst>
                  <a:gd name="connsiteX0" fmla="*/ 29066 w 42485"/>
                  <a:gd name="connsiteY0" fmla="*/ 16320 h 42485"/>
                  <a:gd name="connsiteX1" fmla="*/ 33314 w 42485"/>
                  <a:gd name="connsiteY1" fmla="*/ 29066 h 42485"/>
                  <a:gd name="connsiteX2" fmla="*/ 20569 w 42485"/>
                  <a:gd name="connsiteY2" fmla="*/ 33314 h 42485"/>
                  <a:gd name="connsiteX3" fmla="*/ 16320 w 42485"/>
                  <a:gd name="connsiteY3" fmla="*/ 20569 h 42485"/>
                  <a:gd name="connsiteX4" fmla="*/ 29066 w 42485"/>
                  <a:gd name="connsiteY4" fmla="*/ 1632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066" y="16320"/>
                    </a:moveTo>
                    <a:cubicBezTo>
                      <a:pt x="33314" y="19152"/>
                      <a:pt x="34731" y="24817"/>
                      <a:pt x="33314" y="29066"/>
                    </a:cubicBezTo>
                    <a:cubicBezTo>
                      <a:pt x="30482" y="33314"/>
                      <a:pt x="24817" y="34731"/>
                      <a:pt x="20569" y="33314"/>
                    </a:cubicBezTo>
                    <a:cubicBezTo>
                      <a:pt x="16320" y="30482"/>
                      <a:pt x="14904" y="24817"/>
                      <a:pt x="16320" y="20569"/>
                    </a:cubicBezTo>
                    <a:cubicBezTo>
                      <a:pt x="19153" y="16320"/>
                      <a:pt x="24817" y="14904"/>
                      <a:pt x="29066" y="1632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3" name="Freeform: Shape 2512">
                <a:extLst>
                  <a:ext uri="{FF2B5EF4-FFF2-40B4-BE49-F238E27FC236}">
                    <a16:creationId xmlns:a16="http://schemas.microsoft.com/office/drawing/2014/main" id="{EEC25609-A619-42B1-BDD2-E66F24289E93}"/>
                  </a:ext>
                </a:extLst>
              </p:cNvPr>
              <p:cNvSpPr/>
              <p:nvPr/>
            </p:nvSpPr>
            <p:spPr>
              <a:xfrm>
                <a:off x="3775512" y="6138823"/>
                <a:ext cx="42486" cy="42486"/>
              </a:xfrm>
              <a:custGeom>
                <a:avLst/>
                <a:gdLst>
                  <a:gd name="connsiteX0" fmla="*/ 24842 w 42485"/>
                  <a:gd name="connsiteY0" fmla="*/ 16345 h 42485"/>
                  <a:gd name="connsiteX1" fmla="*/ 27674 w 42485"/>
                  <a:gd name="connsiteY1" fmla="*/ 24842 h 42485"/>
                  <a:gd name="connsiteX2" fmla="*/ 19177 w 42485"/>
                  <a:gd name="connsiteY2" fmla="*/ 27674 h 42485"/>
                  <a:gd name="connsiteX3" fmla="*/ 16345 w 42485"/>
                  <a:gd name="connsiteY3" fmla="*/ 19177 h 42485"/>
                  <a:gd name="connsiteX4" fmla="*/ 24842 w 42485"/>
                  <a:gd name="connsiteY4" fmla="*/ 1634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345"/>
                    </a:moveTo>
                    <a:cubicBezTo>
                      <a:pt x="27674" y="17761"/>
                      <a:pt x="29090" y="22009"/>
                      <a:pt x="27674" y="24842"/>
                    </a:cubicBezTo>
                    <a:cubicBezTo>
                      <a:pt x="26258" y="27674"/>
                      <a:pt x="22009" y="29090"/>
                      <a:pt x="19177" y="27674"/>
                    </a:cubicBezTo>
                    <a:cubicBezTo>
                      <a:pt x="16345" y="26258"/>
                      <a:pt x="14928" y="22009"/>
                      <a:pt x="16345" y="19177"/>
                    </a:cubicBezTo>
                    <a:cubicBezTo>
                      <a:pt x="17761" y="16345"/>
                      <a:pt x="22009" y="14928"/>
                      <a:pt x="24842" y="163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4" name="Freeform: Shape 2513">
                <a:extLst>
                  <a:ext uri="{FF2B5EF4-FFF2-40B4-BE49-F238E27FC236}">
                    <a16:creationId xmlns:a16="http://schemas.microsoft.com/office/drawing/2014/main" id="{2E11F8D3-6FDC-4FD3-BD75-AC0CCECCD004}"/>
                  </a:ext>
                </a:extLst>
              </p:cNvPr>
              <p:cNvSpPr/>
              <p:nvPr/>
            </p:nvSpPr>
            <p:spPr>
              <a:xfrm>
                <a:off x="3599044" y="6220101"/>
                <a:ext cx="42486" cy="42486"/>
              </a:xfrm>
              <a:custGeom>
                <a:avLst/>
                <a:gdLst>
                  <a:gd name="connsiteX0" fmla="*/ 31367 w 42485"/>
                  <a:gd name="connsiteY0" fmla="*/ 17205 h 42485"/>
                  <a:gd name="connsiteX1" fmla="*/ 35616 w 42485"/>
                  <a:gd name="connsiteY1" fmla="*/ 31367 h 42485"/>
                  <a:gd name="connsiteX2" fmla="*/ 21454 w 42485"/>
                  <a:gd name="connsiteY2" fmla="*/ 35616 h 42485"/>
                  <a:gd name="connsiteX3" fmla="*/ 17205 w 42485"/>
                  <a:gd name="connsiteY3" fmla="*/ 21454 h 42485"/>
                  <a:gd name="connsiteX4" fmla="*/ 31367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1367" y="17205"/>
                    </a:moveTo>
                    <a:cubicBezTo>
                      <a:pt x="37032" y="20038"/>
                      <a:pt x="38448" y="25702"/>
                      <a:pt x="35616" y="31367"/>
                    </a:cubicBezTo>
                    <a:cubicBezTo>
                      <a:pt x="32783" y="37032"/>
                      <a:pt x="27119" y="38448"/>
                      <a:pt x="21454" y="35616"/>
                    </a:cubicBezTo>
                    <a:cubicBezTo>
                      <a:pt x="15789" y="32783"/>
                      <a:pt x="14373" y="27119"/>
                      <a:pt x="17205" y="21454"/>
                    </a:cubicBezTo>
                    <a:cubicBezTo>
                      <a:pt x="21454" y="15789"/>
                      <a:pt x="27119" y="14373"/>
                      <a:pt x="31367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5" name="Freeform: Shape 2514">
                <a:extLst>
                  <a:ext uri="{FF2B5EF4-FFF2-40B4-BE49-F238E27FC236}">
                    <a16:creationId xmlns:a16="http://schemas.microsoft.com/office/drawing/2014/main" id="{9D65928B-8A8E-4FD2-B90E-03F5A5271596}"/>
                  </a:ext>
                </a:extLst>
              </p:cNvPr>
              <p:cNvSpPr/>
              <p:nvPr/>
            </p:nvSpPr>
            <p:spPr>
              <a:xfrm>
                <a:off x="3684015" y="6049037"/>
                <a:ext cx="70810" cy="70810"/>
              </a:xfrm>
              <a:custGeom>
                <a:avLst/>
                <a:gdLst>
                  <a:gd name="connsiteX0" fmla="*/ 48361 w 70809"/>
                  <a:gd name="connsiteY0" fmla="*/ 18326 h 70809"/>
                  <a:gd name="connsiteX1" fmla="*/ 56858 w 70809"/>
                  <a:gd name="connsiteY1" fmla="*/ 48066 h 70809"/>
                  <a:gd name="connsiteX2" fmla="*/ 27119 w 70809"/>
                  <a:gd name="connsiteY2" fmla="*/ 56563 h 70809"/>
                  <a:gd name="connsiteX3" fmla="*/ 18621 w 70809"/>
                  <a:gd name="connsiteY3" fmla="*/ 26823 h 70809"/>
                  <a:gd name="connsiteX4" fmla="*/ 48361 w 70809"/>
                  <a:gd name="connsiteY4" fmla="*/ 1832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8361" y="18326"/>
                    </a:moveTo>
                    <a:cubicBezTo>
                      <a:pt x="59691" y="23991"/>
                      <a:pt x="62523" y="38153"/>
                      <a:pt x="56858" y="48066"/>
                    </a:cubicBezTo>
                    <a:cubicBezTo>
                      <a:pt x="51194" y="59396"/>
                      <a:pt x="37032" y="62228"/>
                      <a:pt x="27119" y="56563"/>
                    </a:cubicBezTo>
                    <a:cubicBezTo>
                      <a:pt x="15789" y="50899"/>
                      <a:pt x="12957" y="36737"/>
                      <a:pt x="18621" y="26823"/>
                    </a:cubicBezTo>
                    <a:cubicBezTo>
                      <a:pt x="24286" y="16910"/>
                      <a:pt x="38448" y="12661"/>
                      <a:pt x="48361" y="1832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6" name="Freeform: Shape 2515">
                <a:extLst>
                  <a:ext uri="{FF2B5EF4-FFF2-40B4-BE49-F238E27FC236}">
                    <a16:creationId xmlns:a16="http://schemas.microsoft.com/office/drawing/2014/main" id="{C6C2492E-8492-45AF-9C8D-F799E8C630EA}"/>
                  </a:ext>
                </a:extLst>
              </p:cNvPr>
              <p:cNvSpPr/>
              <p:nvPr/>
            </p:nvSpPr>
            <p:spPr>
              <a:xfrm>
                <a:off x="3682599" y="6190637"/>
                <a:ext cx="42486" cy="42486"/>
              </a:xfrm>
              <a:custGeom>
                <a:avLst/>
                <a:gdLst>
                  <a:gd name="connsiteX0" fmla="*/ 32783 w 42485"/>
                  <a:gd name="connsiteY0" fmla="*/ 16929 h 42485"/>
                  <a:gd name="connsiteX1" fmla="*/ 37032 w 42485"/>
                  <a:gd name="connsiteY1" fmla="*/ 32507 h 42485"/>
                  <a:gd name="connsiteX2" fmla="*/ 21454 w 42485"/>
                  <a:gd name="connsiteY2" fmla="*/ 36756 h 42485"/>
                  <a:gd name="connsiteX3" fmla="*/ 17205 w 42485"/>
                  <a:gd name="connsiteY3" fmla="*/ 21178 h 42485"/>
                  <a:gd name="connsiteX4" fmla="*/ 32783 w 42485"/>
                  <a:gd name="connsiteY4" fmla="*/ 1692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16929"/>
                    </a:moveTo>
                    <a:cubicBezTo>
                      <a:pt x="38448" y="19761"/>
                      <a:pt x="39864" y="26842"/>
                      <a:pt x="37032" y="32507"/>
                    </a:cubicBezTo>
                    <a:cubicBezTo>
                      <a:pt x="34199" y="38172"/>
                      <a:pt x="27118" y="39588"/>
                      <a:pt x="21454" y="36756"/>
                    </a:cubicBezTo>
                    <a:cubicBezTo>
                      <a:pt x="15789" y="33923"/>
                      <a:pt x="14373" y="26842"/>
                      <a:pt x="17205" y="21178"/>
                    </a:cubicBezTo>
                    <a:cubicBezTo>
                      <a:pt x="20038" y="16929"/>
                      <a:pt x="27118" y="14097"/>
                      <a:pt x="32783" y="1692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7" name="Freeform: Shape 2516">
                <a:extLst>
                  <a:ext uri="{FF2B5EF4-FFF2-40B4-BE49-F238E27FC236}">
                    <a16:creationId xmlns:a16="http://schemas.microsoft.com/office/drawing/2014/main" id="{C1A321E3-8765-4482-B2D6-560871D85225}"/>
                  </a:ext>
                </a:extLst>
              </p:cNvPr>
              <p:cNvSpPr/>
              <p:nvPr/>
            </p:nvSpPr>
            <p:spPr>
              <a:xfrm>
                <a:off x="4013988" y="4421268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3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2" y="37303"/>
                    </a:cubicBezTo>
                    <a:cubicBezTo>
                      <a:pt x="20037" y="37303"/>
                      <a:pt x="15789" y="31638"/>
                      <a:pt x="15789" y="25973"/>
                    </a:cubicBezTo>
                    <a:cubicBezTo>
                      <a:pt x="17205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8" name="Freeform: Shape 2517">
                <a:extLst>
                  <a:ext uri="{FF2B5EF4-FFF2-40B4-BE49-F238E27FC236}">
                    <a16:creationId xmlns:a16="http://schemas.microsoft.com/office/drawing/2014/main" id="{7896EAE2-74BB-4E74-84B7-095DE76FF7D4}"/>
                  </a:ext>
                </a:extLst>
              </p:cNvPr>
              <p:cNvSpPr/>
              <p:nvPr/>
            </p:nvSpPr>
            <p:spPr>
              <a:xfrm>
                <a:off x="3598513" y="6407038"/>
                <a:ext cx="42486" cy="42486"/>
              </a:xfrm>
              <a:custGeom>
                <a:avLst/>
                <a:gdLst>
                  <a:gd name="connsiteX0" fmla="*/ 29066 w 42485"/>
                  <a:gd name="connsiteY0" fmla="*/ 17205 h 42485"/>
                  <a:gd name="connsiteX1" fmla="*/ 33314 w 42485"/>
                  <a:gd name="connsiteY1" fmla="*/ 29951 h 42485"/>
                  <a:gd name="connsiteX2" fmla="*/ 20569 w 42485"/>
                  <a:gd name="connsiteY2" fmla="*/ 34200 h 42485"/>
                  <a:gd name="connsiteX3" fmla="*/ 16320 w 42485"/>
                  <a:gd name="connsiteY3" fmla="*/ 21454 h 42485"/>
                  <a:gd name="connsiteX4" fmla="*/ 29066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066" y="17205"/>
                    </a:moveTo>
                    <a:cubicBezTo>
                      <a:pt x="33314" y="20038"/>
                      <a:pt x="34731" y="25703"/>
                      <a:pt x="33314" y="29951"/>
                    </a:cubicBezTo>
                    <a:cubicBezTo>
                      <a:pt x="30482" y="34200"/>
                      <a:pt x="24817" y="35616"/>
                      <a:pt x="20569" y="34200"/>
                    </a:cubicBezTo>
                    <a:cubicBezTo>
                      <a:pt x="16320" y="31367"/>
                      <a:pt x="14904" y="25703"/>
                      <a:pt x="16320" y="21454"/>
                    </a:cubicBezTo>
                    <a:cubicBezTo>
                      <a:pt x="19152" y="15789"/>
                      <a:pt x="24817" y="14373"/>
                      <a:pt x="29066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9" name="Freeform: Shape 2518">
                <a:extLst>
                  <a:ext uri="{FF2B5EF4-FFF2-40B4-BE49-F238E27FC236}">
                    <a16:creationId xmlns:a16="http://schemas.microsoft.com/office/drawing/2014/main" id="{F7D7B8EF-3E11-4364-B8B3-F5AC3D1731E7}"/>
                  </a:ext>
                </a:extLst>
              </p:cNvPr>
              <p:cNvSpPr/>
              <p:nvPr/>
            </p:nvSpPr>
            <p:spPr>
              <a:xfrm>
                <a:off x="3746328" y="4611037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3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2" y="37303"/>
                    </a:cubicBezTo>
                    <a:cubicBezTo>
                      <a:pt x="20038" y="37303"/>
                      <a:pt x="15789" y="31639"/>
                      <a:pt x="15789" y="25973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0" name="Freeform: Shape 2519">
                <a:extLst>
                  <a:ext uri="{FF2B5EF4-FFF2-40B4-BE49-F238E27FC236}">
                    <a16:creationId xmlns:a16="http://schemas.microsoft.com/office/drawing/2014/main" id="{2ABCBE09-7CC7-4FE0-BD0E-F7A5E8EB3058}"/>
                  </a:ext>
                </a:extLst>
              </p:cNvPr>
              <p:cNvSpPr/>
              <p:nvPr/>
            </p:nvSpPr>
            <p:spPr>
              <a:xfrm>
                <a:off x="3662638" y="5174818"/>
                <a:ext cx="70810" cy="70810"/>
              </a:xfrm>
              <a:custGeom>
                <a:avLst/>
                <a:gdLst>
                  <a:gd name="connsiteX0" fmla="*/ 44247 w 70809"/>
                  <a:gd name="connsiteY0" fmla="*/ 15924 h 70809"/>
                  <a:gd name="connsiteX1" fmla="*/ 66906 w 70809"/>
                  <a:gd name="connsiteY1" fmla="*/ 44247 h 70809"/>
                  <a:gd name="connsiteX2" fmla="*/ 38583 w 70809"/>
                  <a:gd name="connsiteY2" fmla="*/ 66907 h 70809"/>
                  <a:gd name="connsiteX3" fmla="*/ 15924 w 70809"/>
                  <a:gd name="connsiteY3" fmla="*/ 38583 h 70809"/>
                  <a:gd name="connsiteX4" fmla="*/ 44247 w 70809"/>
                  <a:gd name="connsiteY4" fmla="*/ 15924 h 70809"/>
                  <a:gd name="connsiteX5" fmla="*/ 44247 w 70809"/>
                  <a:gd name="connsiteY5" fmla="*/ 15924 h 70809"/>
                  <a:gd name="connsiteX6" fmla="*/ 42831 w 70809"/>
                  <a:gd name="connsiteY6" fmla="*/ 27253 h 70809"/>
                  <a:gd name="connsiteX7" fmla="*/ 27253 w 70809"/>
                  <a:gd name="connsiteY7" fmla="*/ 39999 h 70809"/>
                  <a:gd name="connsiteX8" fmla="*/ 39999 w 70809"/>
                  <a:gd name="connsiteY8" fmla="*/ 55577 h 70809"/>
                  <a:gd name="connsiteX9" fmla="*/ 55577 w 70809"/>
                  <a:gd name="connsiteY9" fmla="*/ 42831 h 70809"/>
                  <a:gd name="connsiteX10" fmla="*/ 42831 w 70809"/>
                  <a:gd name="connsiteY10" fmla="*/ 2725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24"/>
                    </a:moveTo>
                    <a:cubicBezTo>
                      <a:pt x="58409" y="17340"/>
                      <a:pt x="68323" y="30085"/>
                      <a:pt x="66906" y="44247"/>
                    </a:cubicBezTo>
                    <a:cubicBezTo>
                      <a:pt x="65490" y="58409"/>
                      <a:pt x="52744" y="68323"/>
                      <a:pt x="38583" y="66907"/>
                    </a:cubicBezTo>
                    <a:cubicBezTo>
                      <a:pt x="24421" y="65490"/>
                      <a:pt x="14507" y="52745"/>
                      <a:pt x="15924" y="38583"/>
                    </a:cubicBezTo>
                    <a:cubicBezTo>
                      <a:pt x="17340" y="24421"/>
                      <a:pt x="30085" y="14507"/>
                      <a:pt x="44247" y="15924"/>
                    </a:cubicBezTo>
                    <a:lnTo>
                      <a:pt x="44247" y="15924"/>
                    </a:lnTo>
                    <a:close/>
                    <a:moveTo>
                      <a:pt x="42831" y="27253"/>
                    </a:moveTo>
                    <a:cubicBezTo>
                      <a:pt x="34334" y="25837"/>
                      <a:pt x="27253" y="32918"/>
                      <a:pt x="27253" y="39999"/>
                    </a:cubicBezTo>
                    <a:cubicBezTo>
                      <a:pt x="25837" y="48496"/>
                      <a:pt x="32918" y="55577"/>
                      <a:pt x="39999" y="55577"/>
                    </a:cubicBezTo>
                    <a:cubicBezTo>
                      <a:pt x="48496" y="56993"/>
                      <a:pt x="55577" y="49912"/>
                      <a:pt x="55577" y="42831"/>
                    </a:cubicBezTo>
                    <a:cubicBezTo>
                      <a:pt x="56993" y="34334"/>
                      <a:pt x="51328" y="27253"/>
                      <a:pt x="42831" y="2725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1" name="Freeform: Shape 2520">
                <a:extLst>
                  <a:ext uri="{FF2B5EF4-FFF2-40B4-BE49-F238E27FC236}">
                    <a16:creationId xmlns:a16="http://schemas.microsoft.com/office/drawing/2014/main" id="{8BB1C21A-935E-4304-9223-648726F48127}"/>
                  </a:ext>
                </a:extLst>
              </p:cNvPr>
              <p:cNvSpPr/>
              <p:nvPr/>
            </p:nvSpPr>
            <p:spPr>
              <a:xfrm>
                <a:off x="3828467" y="5231600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5789"/>
                      <a:pt x="44113" y="22870"/>
                      <a:pt x="44113" y="31367"/>
                    </a:cubicBezTo>
                    <a:cubicBezTo>
                      <a:pt x="44113" y="38448"/>
                      <a:pt x="37032" y="44113"/>
                      <a:pt x="28535" y="44113"/>
                    </a:cubicBezTo>
                    <a:cubicBezTo>
                      <a:pt x="21454" y="44113"/>
                      <a:pt x="15789" y="37032"/>
                      <a:pt x="15789" y="28535"/>
                    </a:cubicBezTo>
                    <a:cubicBezTo>
                      <a:pt x="17205" y="21454"/>
                      <a:pt x="24286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2" name="Freeform: Shape 2521">
                <a:extLst>
                  <a:ext uri="{FF2B5EF4-FFF2-40B4-BE49-F238E27FC236}">
                    <a16:creationId xmlns:a16="http://schemas.microsoft.com/office/drawing/2014/main" id="{5BCB7BC6-856E-49CE-BCB5-A35A2F87C657}"/>
                  </a:ext>
                </a:extLst>
              </p:cNvPr>
              <p:cNvSpPr/>
              <p:nvPr/>
            </p:nvSpPr>
            <p:spPr>
              <a:xfrm>
                <a:off x="3722097" y="5050173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7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5857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3" name="Freeform: Shape 2522">
                <a:extLst>
                  <a:ext uri="{FF2B5EF4-FFF2-40B4-BE49-F238E27FC236}">
                    <a16:creationId xmlns:a16="http://schemas.microsoft.com/office/drawing/2014/main" id="{EC0ABB6B-6E33-429E-94A5-B0FCEED66CA9}"/>
                  </a:ext>
                </a:extLst>
              </p:cNvPr>
              <p:cNvSpPr/>
              <p:nvPr/>
            </p:nvSpPr>
            <p:spPr>
              <a:xfrm>
                <a:off x="3617454" y="5506341"/>
                <a:ext cx="56648" cy="56648"/>
              </a:xfrm>
              <a:custGeom>
                <a:avLst/>
                <a:gdLst>
                  <a:gd name="connsiteX0" fmla="*/ 35616 w 56647"/>
                  <a:gd name="connsiteY0" fmla="*/ 15789 h 56647"/>
                  <a:gd name="connsiteX1" fmla="*/ 52610 w 56647"/>
                  <a:gd name="connsiteY1" fmla="*/ 35616 h 56647"/>
                  <a:gd name="connsiteX2" fmla="*/ 32783 w 56647"/>
                  <a:gd name="connsiteY2" fmla="*/ 52610 h 56647"/>
                  <a:gd name="connsiteX3" fmla="*/ 15789 w 56647"/>
                  <a:gd name="connsiteY3" fmla="*/ 32783 h 56647"/>
                  <a:gd name="connsiteX4" fmla="*/ 35616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616" y="15789"/>
                    </a:moveTo>
                    <a:cubicBezTo>
                      <a:pt x="45529" y="17205"/>
                      <a:pt x="52610" y="25703"/>
                      <a:pt x="52610" y="35616"/>
                    </a:cubicBezTo>
                    <a:cubicBezTo>
                      <a:pt x="51194" y="45529"/>
                      <a:pt x="42697" y="52610"/>
                      <a:pt x="32783" y="52610"/>
                    </a:cubicBezTo>
                    <a:cubicBezTo>
                      <a:pt x="22870" y="51194"/>
                      <a:pt x="15789" y="42697"/>
                      <a:pt x="15789" y="32783"/>
                    </a:cubicBezTo>
                    <a:cubicBezTo>
                      <a:pt x="17205" y="22870"/>
                      <a:pt x="25702" y="15789"/>
                      <a:pt x="3561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4" name="Freeform: Shape 2523">
                <a:extLst>
                  <a:ext uri="{FF2B5EF4-FFF2-40B4-BE49-F238E27FC236}">
                    <a16:creationId xmlns:a16="http://schemas.microsoft.com/office/drawing/2014/main" id="{63EA29E8-F653-4F19-9CBD-EDE83D93D191}"/>
                  </a:ext>
                </a:extLst>
              </p:cNvPr>
              <p:cNvSpPr/>
              <p:nvPr/>
            </p:nvSpPr>
            <p:spPr>
              <a:xfrm>
                <a:off x="3522014" y="5753327"/>
                <a:ext cx="42486" cy="42486"/>
              </a:xfrm>
              <a:custGeom>
                <a:avLst/>
                <a:gdLst>
                  <a:gd name="connsiteX0" fmla="*/ 24842 w 42485"/>
                  <a:gd name="connsiteY0" fmla="*/ 16636 h 42485"/>
                  <a:gd name="connsiteX1" fmla="*/ 27674 w 42485"/>
                  <a:gd name="connsiteY1" fmla="*/ 25133 h 42485"/>
                  <a:gd name="connsiteX2" fmla="*/ 19177 w 42485"/>
                  <a:gd name="connsiteY2" fmla="*/ 27966 h 42485"/>
                  <a:gd name="connsiteX3" fmla="*/ 16345 w 42485"/>
                  <a:gd name="connsiteY3" fmla="*/ 19468 h 42485"/>
                  <a:gd name="connsiteX4" fmla="*/ 24842 w 42485"/>
                  <a:gd name="connsiteY4" fmla="*/ 1663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636"/>
                    </a:moveTo>
                    <a:cubicBezTo>
                      <a:pt x="27674" y="18052"/>
                      <a:pt x="29090" y="22301"/>
                      <a:pt x="27674" y="25133"/>
                    </a:cubicBezTo>
                    <a:cubicBezTo>
                      <a:pt x="26258" y="27966"/>
                      <a:pt x="22009" y="29382"/>
                      <a:pt x="19177" y="27966"/>
                    </a:cubicBezTo>
                    <a:cubicBezTo>
                      <a:pt x="16345" y="26549"/>
                      <a:pt x="14928" y="22301"/>
                      <a:pt x="16345" y="19468"/>
                    </a:cubicBezTo>
                    <a:cubicBezTo>
                      <a:pt x="17761" y="15220"/>
                      <a:pt x="22009" y="15220"/>
                      <a:pt x="24842" y="1663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5" name="Freeform: Shape 2524">
                <a:extLst>
                  <a:ext uri="{FF2B5EF4-FFF2-40B4-BE49-F238E27FC236}">
                    <a16:creationId xmlns:a16="http://schemas.microsoft.com/office/drawing/2014/main" id="{C6FE085D-F149-4F92-9312-CD0DFB9ECA4F}"/>
                  </a:ext>
                </a:extLst>
              </p:cNvPr>
              <p:cNvSpPr/>
              <p:nvPr/>
            </p:nvSpPr>
            <p:spPr>
              <a:xfrm>
                <a:off x="3764738" y="5410040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3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8" y="37032"/>
                      <a:pt x="15789" y="31367"/>
                      <a:pt x="15789" y="25703"/>
                    </a:cubicBezTo>
                    <a:cubicBezTo>
                      <a:pt x="15789" y="20037"/>
                      <a:pt x="21454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6" name="Freeform: Shape 2525">
                <a:extLst>
                  <a:ext uri="{FF2B5EF4-FFF2-40B4-BE49-F238E27FC236}">
                    <a16:creationId xmlns:a16="http://schemas.microsoft.com/office/drawing/2014/main" id="{ADABC6D3-B737-4187-9AA7-62A267F355D0}"/>
                  </a:ext>
                </a:extLst>
              </p:cNvPr>
              <p:cNvSpPr/>
              <p:nvPr/>
            </p:nvSpPr>
            <p:spPr>
              <a:xfrm>
                <a:off x="4246089" y="5020434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69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2"/>
                      <a:pt x="59845" y="40018"/>
                    </a:cubicBezTo>
                    <a:cubicBezTo>
                      <a:pt x="58429" y="52764"/>
                      <a:pt x="48515" y="61261"/>
                      <a:pt x="35769" y="59845"/>
                    </a:cubicBezTo>
                    <a:cubicBezTo>
                      <a:pt x="23024" y="58429"/>
                      <a:pt x="14527" y="48515"/>
                      <a:pt x="15943" y="35769"/>
                    </a:cubicBezTo>
                    <a:cubicBezTo>
                      <a:pt x="15943" y="23024"/>
                      <a:pt x="27272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7" name="Freeform: Shape 2526">
                <a:extLst>
                  <a:ext uri="{FF2B5EF4-FFF2-40B4-BE49-F238E27FC236}">
                    <a16:creationId xmlns:a16="http://schemas.microsoft.com/office/drawing/2014/main" id="{F6897357-4252-4C4E-9EB9-4E23FBF1ED47}"/>
                  </a:ext>
                </a:extLst>
              </p:cNvPr>
              <p:cNvSpPr/>
              <p:nvPr/>
            </p:nvSpPr>
            <p:spPr>
              <a:xfrm>
                <a:off x="4093076" y="5347456"/>
                <a:ext cx="42486" cy="42486"/>
              </a:xfrm>
              <a:custGeom>
                <a:avLst/>
                <a:gdLst>
                  <a:gd name="connsiteX0" fmla="*/ 27337 w 42485"/>
                  <a:gd name="connsiteY0" fmla="*/ 16060 h 42485"/>
                  <a:gd name="connsiteX1" fmla="*/ 37250 w 42485"/>
                  <a:gd name="connsiteY1" fmla="*/ 27390 h 42485"/>
                  <a:gd name="connsiteX2" fmla="*/ 25921 w 42485"/>
                  <a:gd name="connsiteY2" fmla="*/ 37303 h 42485"/>
                  <a:gd name="connsiteX3" fmla="*/ 16007 w 42485"/>
                  <a:gd name="connsiteY3" fmla="*/ 25973 h 42485"/>
                  <a:gd name="connsiteX4" fmla="*/ 27337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16060"/>
                    </a:moveTo>
                    <a:cubicBezTo>
                      <a:pt x="33002" y="16060"/>
                      <a:pt x="37250" y="21725"/>
                      <a:pt x="37250" y="27390"/>
                    </a:cubicBezTo>
                    <a:cubicBezTo>
                      <a:pt x="37250" y="33054"/>
                      <a:pt x="31586" y="37303"/>
                      <a:pt x="25921" y="37303"/>
                    </a:cubicBezTo>
                    <a:cubicBezTo>
                      <a:pt x="20256" y="37303"/>
                      <a:pt x="16007" y="31639"/>
                      <a:pt x="16007" y="25973"/>
                    </a:cubicBezTo>
                    <a:cubicBezTo>
                      <a:pt x="14591" y="18893"/>
                      <a:pt x="20256" y="14644"/>
                      <a:pt x="27337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8" name="Freeform: Shape 2527">
                <a:extLst>
                  <a:ext uri="{FF2B5EF4-FFF2-40B4-BE49-F238E27FC236}">
                    <a16:creationId xmlns:a16="http://schemas.microsoft.com/office/drawing/2014/main" id="{2439DA0A-B317-4B91-96A9-0B122C3095EA}"/>
                  </a:ext>
                </a:extLst>
              </p:cNvPr>
              <p:cNvSpPr/>
              <p:nvPr/>
            </p:nvSpPr>
            <p:spPr>
              <a:xfrm>
                <a:off x="4222168" y="5239826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4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2" y="37303"/>
                    </a:cubicBezTo>
                    <a:cubicBezTo>
                      <a:pt x="20038" y="37303"/>
                      <a:pt x="15789" y="31639"/>
                      <a:pt x="15789" y="25974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9" name="Freeform: Shape 2528">
                <a:extLst>
                  <a:ext uri="{FF2B5EF4-FFF2-40B4-BE49-F238E27FC236}">
                    <a16:creationId xmlns:a16="http://schemas.microsoft.com/office/drawing/2014/main" id="{0E49144F-A6D3-4B37-8970-303E1A6632EE}"/>
                  </a:ext>
                </a:extLst>
              </p:cNvPr>
              <p:cNvSpPr/>
              <p:nvPr/>
            </p:nvSpPr>
            <p:spPr>
              <a:xfrm>
                <a:off x="4138458" y="5140784"/>
                <a:ext cx="56648" cy="56648"/>
              </a:xfrm>
              <a:custGeom>
                <a:avLst/>
                <a:gdLst>
                  <a:gd name="connsiteX0" fmla="*/ 35771 w 56647"/>
                  <a:gd name="connsiteY0" fmla="*/ 15969 h 56647"/>
                  <a:gd name="connsiteX1" fmla="*/ 52765 w 56647"/>
                  <a:gd name="connsiteY1" fmla="*/ 35795 h 56647"/>
                  <a:gd name="connsiteX2" fmla="*/ 32938 w 56647"/>
                  <a:gd name="connsiteY2" fmla="*/ 52790 h 56647"/>
                  <a:gd name="connsiteX3" fmla="*/ 15944 w 56647"/>
                  <a:gd name="connsiteY3" fmla="*/ 32963 h 56647"/>
                  <a:gd name="connsiteX4" fmla="*/ 35771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69"/>
                    </a:moveTo>
                    <a:cubicBezTo>
                      <a:pt x="45684" y="17385"/>
                      <a:pt x="54181" y="25882"/>
                      <a:pt x="52765" y="35795"/>
                    </a:cubicBezTo>
                    <a:cubicBezTo>
                      <a:pt x="51349" y="45709"/>
                      <a:pt x="42852" y="54206"/>
                      <a:pt x="32938" y="52790"/>
                    </a:cubicBezTo>
                    <a:cubicBezTo>
                      <a:pt x="23025" y="51373"/>
                      <a:pt x="14528" y="42876"/>
                      <a:pt x="15944" y="32963"/>
                    </a:cubicBezTo>
                    <a:cubicBezTo>
                      <a:pt x="17360" y="21633"/>
                      <a:pt x="25857" y="14552"/>
                      <a:pt x="35771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0" name="Freeform: Shape 2529">
                <a:extLst>
                  <a:ext uri="{FF2B5EF4-FFF2-40B4-BE49-F238E27FC236}">
                    <a16:creationId xmlns:a16="http://schemas.microsoft.com/office/drawing/2014/main" id="{F6DD4CB5-87CD-4696-9A4C-8B7F7FFDEA4B}"/>
                  </a:ext>
                </a:extLst>
              </p:cNvPr>
              <p:cNvSpPr/>
              <p:nvPr/>
            </p:nvSpPr>
            <p:spPr>
              <a:xfrm>
                <a:off x="4154036" y="5404196"/>
                <a:ext cx="56648" cy="56648"/>
              </a:xfrm>
              <a:custGeom>
                <a:avLst/>
                <a:gdLst>
                  <a:gd name="connsiteX0" fmla="*/ 35771 w 56647"/>
                  <a:gd name="connsiteY0" fmla="*/ 15969 h 56647"/>
                  <a:gd name="connsiteX1" fmla="*/ 52765 w 56647"/>
                  <a:gd name="connsiteY1" fmla="*/ 35795 h 56647"/>
                  <a:gd name="connsiteX2" fmla="*/ 32938 w 56647"/>
                  <a:gd name="connsiteY2" fmla="*/ 52790 h 56647"/>
                  <a:gd name="connsiteX3" fmla="*/ 15944 w 56647"/>
                  <a:gd name="connsiteY3" fmla="*/ 32963 h 56647"/>
                  <a:gd name="connsiteX4" fmla="*/ 35771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69"/>
                    </a:moveTo>
                    <a:cubicBezTo>
                      <a:pt x="45684" y="17385"/>
                      <a:pt x="54181" y="25882"/>
                      <a:pt x="52765" y="35795"/>
                    </a:cubicBezTo>
                    <a:cubicBezTo>
                      <a:pt x="51349" y="45709"/>
                      <a:pt x="42852" y="54205"/>
                      <a:pt x="32938" y="52790"/>
                    </a:cubicBezTo>
                    <a:cubicBezTo>
                      <a:pt x="23025" y="51373"/>
                      <a:pt x="14528" y="42876"/>
                      <a:pt x="15944" y="32963"/>
                    </a:cubicBezTo>
                    <a:cubicBezTo>
                      <a:pt x="15944" y="21633"/>
                      <a:pt x="25857" y="14552"/>
                      <a:pt x="35771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1" name="Freeform: Shape 2530">
                <a:extLst>
                  <a:ext uri="{FF2B5EF4-FFF2-40B4-BE49-F238E27FC236}">
                    <a16:creationId xmlns:a16="http://schemas.microsoft.com/office/drawing/2014/main" id="{6ACE3D7D-978B-4443-8079-497887C95447}"/>
                  </a:ext>
                </a:extLst>
              </p:cNvPr>
              <p:cNvSpPr/>
              <p:nvPr/>
            </p:nvSpPr>
            <p:spPr>
              <a:xfrm>
                <a:off x="4131532" y="5342063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7205"/>
                      <a:pt x="44113" y="22870"/>
                      <a:pt x="44113" y="31367"/>
                    </a:cubicBezTo>
                    <a:cubicBezTo>
                      <a:pt x="42697" y="38448"/>
                      <a:pt x="37032" y="44113"/>
                      <a:pt x="28535" y="44113"/>
                    </a:cubicBezTo>
                    <a:cubicBezTo>
                      <a:pt x="21454" y="42697"/>
                      <a:pt x="15789" y="37032"/>
                      <a:pt x="15789" y="28535"/>
                    </a:cubicBezTo>
                    <a:cubicBezTo>
                      <a:pt x="15789" y="21454"/>
                      <a:pt x="22870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2" name="Freeform: Shape 2531">
                <a:extLst>
                  <a:ext uri="{FF2B5EF4-FFF2-40B4-BE49-F238E27FC236}">
                    <a16:creationId xmlns:a16="http://schemas.microsoft.com/office/drawing/2014/main" id="{DDBFB66A-D81E-44DC-849A-A962BA06AE8C}"/>
                  </a:ext>
                </a:extLst>
              </p:cNvPr>
              <p:cNvSpPr/>
              <p:nvPr/>
            </p:nvSpPr>
            <p:spPr>
              <a:xfrm>
                <a:off x="3788679" y="4274135"/>
                <a:ext cx="70810" cy="70810"/>
              </a:xfrm>
              <a:custGeom>
                <a:avLst/>
                <a:gdLst>
                  <a:gd name="connsiteX0" fmla="*/ 44247 w 70809"/>
                  <a:gd name="connsiteY0" fmla="*/ 15909 h 70809"/>
                  <a:gd name="connsiteX1" fmla="*/ 66907 w 70809"/>
                  <a:gd name="connsiteY1" fmla="*/ 44233 h 70809"/>
                  <a:gd name="connsiteX2" fmla="*/ 38583 w 70809"/>
                  <a:gd name="connsiteY2" fmla="*/ 66892 h 70809"/>
                  <a:gd name="connsiteX3" fmla="*/ 15924 w 70809"/>
                  <a:gd name="connsiteY3" fmla="*/ 38568 h 70809"/>
                  <a:gd name="connsiteX4" fmla="*/ 44247 w 70809"/>
                  <a:gd name="connsiteY4" fmla="*/ 15909 h 70809"/>
                  <a:gd name="connsiteX5" fmla="*/ 44247 w 70809"/>
                  <a:gd name="connsiteY5" fmla="*/ 15909 h 70809"/>
                  <a:gd name="connsiteX6" fmla="*/ 42831 w 70809"/>
                  <a:gd name="connsiteY6" fmla="*/ 27239 h 70809"/>
                  <a:gd name="connsiteX7" fmla="*/ 27253 w 70809"/>
                  <a:gd name="connsiteY7" fmla="*/ 39984 h 70809"/>
                  <a:gd name="connsiteX8" fmla="*/ 39999 w 70809"/>
                  <a:gd name="connsiteY8" fmla="*/ 55563 h 70809"/>
                  <a:gd name="connsiteX9" fmla="*/ 55577 w 70809"/>
                  <a:gd name="connsiteY9" fmla="*/ 42817 h 70809"/>
                  <a:gd name="connsiteX10" fmla="*/ 42831 w 70809"/>
                  <a:gd name="connsiteY10" fmla="*/ 272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09"/>
                    </a:moveTo>
                    <a:cubicBezTo>
                      <a:pt x="58409" y="17325"/>
                      <a:pt x="68323" y="30071"/>
                      <a:pt x="66907" y="44233"/>
                    </a:cubicBezTo>
                    <a:cubicBezTo>
                      <a:pt x="65490" y="58395"/>
                      <a:pt x="52745" y="68308"/>
                      <a:pt x="38583" y="66892"/>
                    </a:cubicBezTo>
                    <a:cubicBezTo>
                      <a:pt x="24421" y="65476"/>
                      <a:pt x="14507" y="52730"/>
                      <a:pt x="15924" y="38568"/>
                    </a:cubicBezTo>
                    <a:cubicBezTo>
                      <a:pt x="17340" y="25822"/>
                      <a:pt x="30085" y="14493"/>
                      <a:pt x="44247" y="15909"/>
                    </a:cubicBezTo>
                    <a:lnTo>
                      <a:pt x="44247" y="15909"/>
                    </a:lnTo>
                    <a:close/>
                    <a:moveTo>
                      <a:pt x="42831" y="27239"/>
                    </a:moveTo>
                    <a:cubicBezTo>
                      <a:pt x="34334" y="25822"/>
                      <a:pt x="27253" y="32903"/>
                      <a:pt x="27253" y="39984"/>
                    </a:cubicBezTo>
                    <a:cubicBezTo>
                      <a:pt x="25837" y="48482"/>
                      <a:pt x="32918" y="55563"/>
                      <a:pt x="39999" y="55563"/>
                    </a:cubicBezTo>
                    <a:cubicBezTo>
                      <a:pt x="48496" y="56979"/>
                      <a:pt x="55577" y="49898"/>
                      <a:pt x="55577" y="42817"/>
                    </a:cubicBezTo>
                    <a:cubicBezTo>
                      <a:pt x="56993" y="35736"/>
                      <a:pt x="49912" y="28655"/>
                      <a:pt x="42831" y="272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3" name="Freeform: Shape 2532">
                <a:extLst>
                  <a:ext uri="{FF2B5EF4-FFF2-40B4-BE49-F238E27FC236}">
                    <a16:creationId xmlns:a16="http://schemas.microsoft.com/office/drawing/2014/main" id="{DB1E1331-FAA7-4983-9D54-84C9BF849129}"/>
                  </a:ext>
                </a:extLst>
              </p:cNvPr>
              <p:cNvSpPr/>
              <p:nvPr/>
            </p:nvSpPr>
            <p:spPr>
              <a:xfrm>
                <a:off x="3756087" y="3968358"/>
                <a:ext cx="70810" cy="70810"/>
              </a:xfrm>
              <a:custGeom>
                <a:avLst/>
                <a:gdLst>
                  <a:gd name="connsiteX0" fmla="*/ 40018 w 70809"/>
                  <a:gd name="connsiteY0" fmla="*/ 15789 h 70809"/>
                  <a:gd name="connsiteX1" fmla="*/ 59845 w 70809"/>
                  <a:gd name="connsiteY1" fmla="*/ 39864 h 70809"/>
                  <a:gd name="connsiteX2" fmla="*/ 35770 w 70809"/>
                  <a:gd name="connsiteY2" fmla="*/ 59691 h 70809"/>
                  <a:gd name="connsiteX3" fmla="*/ 15943 w 70809"/>
                  <a:gd name="connsiteY3" fmla="*/ 35616 h 70809"/>
                  <a:gd name="connsiteX4" fmla="*/ 40018 w 70809"/>
                  <a:gd name="connsiteY4" fmla="*/ 1578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789"/>
                    </a:moveTo>
                    <a:cubicBezTo>
                      <a:pt x="52764" y="17205"/>
                      <a:pt x="61261" y="27118"/>
                      <a:pt x="59845" y="39864"/>
                    </a:cubicBezTo>
                    <a:cubicBezTo>
                      <a:pt x="58429" y="52610"/>
                      <a:pt x="48515" y="61107"/>
                      <a:pt x="35770" y="59691"/>
                    </a:cubicBezTo>
                    <a:cubicBezTo>
                      <a:pt x="23024" y="58275"/>
                      <a:pt x="14527" y="48361"/>
                      <a:pt x="15943" y="35616"/>
                    </a:cubicBezTo>
                    <a:cubicBezTo>
                      <a:pt x="17359" y="24286"/>
                      <a:pt x="28689" y="15789"/>
                      <a:pt x="400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4" name="Freeform: Shape 2533">
                <a:extLst>
                  <a:ext uri="{FF2B5EF4-FFF2-40B4-BE49-F238E27FC236}">
                    <a16:creationId xmlns:a16="http://schemas.microsoft.com/office/drawing/2014/main" id="{F98DB794-2257-43C9-B47D-6CE71134E77C}"/>
                  </a:ext>
                </a:extLst>
              </p:cNvPr>
              <p:cNvSpPr/>
              <p:nvPr/>
            </p:nvSpPr>
            <p:spPr>
              <a:xfrm>
                <a:off x="4066206" y="4060410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8543" y="24286"/>
                      <a:pt x="47127" y="32783"/>
                    </a:cubicBezTo>
                    <a:cubicBezTo>
                      <a:pt x="45710" y="41280"/>
                      <a:pt x="38629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1454"/>
                      <a:pt x="24467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5" name="Freeform: Shape 2534">
                <a:extLst>
                  <a:ext uri="{FF2B5EF4-FFF2-40B4-BE49-F238E27FC236}">
                    <a16:creationId xmlns:a16="http://schemas.microsoft.com/office/drawing/2014/main" id="{D907BCF6-64AE-42C0-BD8D-FDE480066882}"/>
                  </a:ext>
                </a:extLst>
              </p:cNvPr>
              <p:cNvSpPr/>
              <p:nvPr/>
            </p:nvSpPr>
            <p:spPr>
              <a:xfrm>
                <a:off x="3671269" y="4312492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200 w 42485"/>
                  <a:gd name="connsiteY1" fmla="*/ 25703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31367" y="15789"/>
                      <a:pt x="34200" y="21454"/>
                      <a:pt x="34200" y="25703"/>
                    </a:cubicBezTo>
                    <a:cubicBezTo>
                      <a:pt x="34200" y="31367"/>
                      <a:pt x="28535" y="34199"/>
                      <a:pt x="24286" y="34199"/>
                    </a:cubicBezTo>
                    <a:cubicBezTo>
                      <a:pt x="18622" y="34199"/>
                      <a:pt x="15789" y="28535"/>
                      <a:pt x="15789" y="24286"/>
                    </a:cubicBezTo>
                    <a:cubicBezTo>
                      <a:pt x="15789" y="20037"/>
                      <a:pt x="20038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6" name="Freeform: Shape 2535">
                <a:extLst>
                  <a:ext uri="{FF2B5EF4-FFF2-40B4-BE49-F238E27FC236}">
                    <a16:creationId xmlns:a16="http://schemas.microsoft.com/office/drawing/2014/main" id="{725704E8-A583-4906-91D3-6AF67EE9AD42}"/>
                  </a:ext>
                </a:extLst>
              </p:cNvPr>
              <p:cNvSpPr/>
              <p:nvPr/>
            </p:nvSpPr>
            <p:spPr>
              <a:xfrm>
                <a:off x="3879450" y="4068907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3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0038"/>
                      <a:pt x="34199" y="25703"/>
                    </a:cubicBezTo>
                    <a:cubicBezTo>
                      <a:pt x="34199" y="31367"/>
                      <a:pt x="28535" y="34200"/>
                      <a:pt x="24286" y="34200"/>
                    </a:cubicBezTo>
                    <a:cubicBezTo>
                      <a:pt x="18621" y="34200"/>
                      <a:pt x="15789" y="29951"/>
                      <a:pt x="15789" y="24286"/>
                    </a:cubicBezTo>
                    <a:cubicBezTo>
                      <a:pt x="15789" y="18622"/>
                      <a:pt x="20037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7" name="Freeform: Shape 2536">
                <a:extLst>
                  <a:ext uri="{FF2B5EF4-FFF2-40B4-BE49-F238E27FC236}">
                    <a16:creationId xmlns:a16="http://schemas.microsoft.com/office/drawing/2014/main" id="{71096569-4CF9-44EB-98C7-2848F05F84DB}"/>
                  </a:ext>
                </a:extLst>
              </p:cNvPr>
              <p:cNvSpPr/>
              <p:nvPr/>
            </p:nvSpPr>
            <p:spPr>
              <a:xfrm>
                <a:off x="3668330" y="4096869"/>
                <a:ext cx="84971" cy="84971"/>
              </a:xfrm>
              <a:custGeom>
                <a:avLst/>
                <a:gdLst>
                  <a:gd name="connsiteX0" fmla="*/ 51301 w 84971"/>
                  <a:gd name="connsiteY0" fmla="*/ 16151 h 84971"/>
                  <a:gd name="connsiteX1" fmla="*/ 81041 w 84971"/>
                  <a:gd name="connsiteY1" fmla="*/ 51556 h 84971"/>
                  <a:gd name="connsiteX2" fmla="*/ 45636 w 84971"/>
                  <a:gd name="connsiteY2" fmla="*/ 81296 h 84971"/>
                  <a:gd name="connsiteX3" fmla="*/ 15896 w 84971"/>
                  <a:gd name="connsiteY3" fmla="*/ 45891 h 84971"/>
                  <a:gd name="connsiteX4" fmla="*/ 51301 w 84971"/>
                  <a:gd name="connsiteY4" fmla="*/ 16151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51301" y="16151"/>
                    </a:moveTo>
                    <a:cubicBezTo>
                      <a:pt x="69712" y="17567"/>
                      <a:pt x="82457" y="33145"/>
                      <a:pt x="81041" y="51556"/>
                    </a:cubicBezTo>
                    <a:cubicBezTo>
                      <a:pt x="79625" y="69966"/>
                      <a:pt x="62631" y="82712"/>
                      <a:pt x="45636" y="81296"/>
                    </a:cubicBezTo>
                    <a:cubicBezTo>
                      <a:pt x="27226" y="79879"/>
                      <a:pt x="14480" y="62885"/>
                      <a:pt x="15896" y="45891"/>
                    </a:cubicBezTo>
                    <a:cubicBezTo>
                      <a:pt x="17313" y="27481"/>
                      <a:pt x="34307" y="13319"/>
                      <a:pt x="51301" y="161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8" name="Freeform: Shape 2537">
                <a:extLst>
                  <a:ext uri="{FF2B5EF4-FFF2-40B4-BE49-F238E27FC236}">
                    <a16:creationId xmlns:a16="http://schemas.microsoft.com/office/drawing/2014/main" id="{6FFE5B35-2591-4DDF-8D19-9B5387B3B4E9}"/>
                  </a:ext>
                </a:extLst>
              </p:cNvPr>
              <p:cNvSpPr/>
              <p:nvPr/>
            </p:nvSpPr>
            <p:spPr>
              <a:xfrm>
                <a:off x="4225000" y="4136610"/>
                <a:ext cx="42486" cy="42486"/>
              </a:xfrm>
              <a:custGeom>
                <a:avLst/>
                <a:gdLst>
                  <a:gd name="connsiteX0" fmla="*/ 25702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2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6064"/>
                    </a:moveTo>
                    <a:cubicBezTo>
                      <a:pt x="29951" y="16064"/>
                      <a:pt x="34200" y="20312"/>
                      <a:pt x="34200" y="25977"/>
                    </a:cubicBezTo>
                    <a:cubicBezTo>
                      <a:pt x="34200" y="30225"/>
                      <a:pt x="29951" y="34474"/>
                      <a:pt x="24286" y="34474"/>
                    </a:cubicBezTo>
                    <a:cubicBezTo>
                      <a:pt x="20038" y="34474"/>
                      <a:pt x="15789" y="30225"/>
                      <a:pt x="15789" y="24561"/>
                    </a:cubicBezTo>
                    <a:cubicBezTo>
                      <a:pt x="15789" y="18896"/>
                      <a:pt x="20038" y="14647"/>
                      <a:pt x="25702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9" name="Freeform: Shape 2538">
                <a:extLst>
                  <a:ext uri="{FF2B5EF4-FFF2-40B4-BE49-F238E27FC236}">
                    <a16:creationId xmlns:a16="http://schemas.microsoft.com/office/drawing/2014/main" id="{30E1128A-C8E5-42E4-B92F-BF5F12BE4646}"/>
                  </a:ext>
                </a:extLst>
              </p:cNvPr>
              <p:cNvSpPr/>
              <p:nvPr/>
            </p:nvSpPr>
            <p:spPr>
              <a:xfrm>
                <a:off x="3968670" y="4020482"/>
                <a:ext cx="42486" cy="42486"/>
              </a:xfrm>
              <a:custGeom>
                <a:avLst/>
                <a:gdLst>
                  <a:gd name="connsiteX0" fmla="*/ 25703 w 42485"/>
                  <a:gd name="connsiteY0" fmla="*/ 16063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3"/>
                    </a:moveTo>
                    <a:cubicBezTo>
                      <a:pt x="29951" y="16063"/>
                      <a:pt x="34200" y="20312"/>
                      <a:pt x="34200" y="25977"/>
                    </a:cubicBezTo>
                    <a:cubicBezTo>
                      <a:pt x="34200" y="30225"/>
                      <a:pt x="29951" y="34474"/>
                      <a:pt x="24286" y="34474"/>
                    </a:cubicBezTo>
                    <a:cubicBezTo>
                      <a:pt x="20038" y="34474"/>
                      <a:pt x="15789" y="30225"/>
                      <a:pt x="15789" y="24561"/>
                    </a:cubicBezTo>
                    <a:cubicBezTo>
                      <a:pt x="17205" y="18896"/>
                      <a:pt x="21454" y="14647"/>
                      <a:pt x="25703" y="160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0" name="Freeform: Shape 2539">
                <a:extLst>
                  <a:ext uri="{FF2B5EF4-FFF2-40B4-BE49-F238E27FC236}">
                    <a16:creationId xmlns:a16="http://schemas.microsoft.com/office/drawing/2014/main" id="{09B3CCE1-ADF0-42BC-A83E-F47F6DEFE287}"/>
                  </a:ext>
                </a:extLst>
              </p:cNvPr>
              <p:cNvSpPr/>
              <p:nvPr/>
            </p:nvSpPr>
            <p:spPr>
              <a:xfrm>
                <a:off x="3642946" y="4002072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29951" y="16064"/>
                      <a:pt x="34200" y="20312"/>
                      <a:pt x="34200" y="25977"/>
                    </a:cubicBezTo>
                    <a:cubicBezTo>
                      <a:pt x="34200" y="30225"/>
                      <a:pt x="29951" y="34474"/>
                      <a:pt x="24286" y="34474"/>
                    </a:cubicBezTo>
                    <a:cubicBezTo>
                      <a:pt x="20038" y="34474"/>
                      <a:pt x="15789" y="30225"/>
                      <a:pt x="15789" y="24561"/>
                    </a:cubicBezTo>
                    <a:cubicBezTo>
                      <a:pt x="15789" y="18896"/>
                      <a:pt x="20038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1" name="Freeform: Shape 2540">
                <a:extLst>
                  <a:ext uri="{FF2B5EF4-FFF2-40B4-BE49-F238E27FC236}">
                    <a16:creationId xmlns:a16="http://schemas.microsoft.com/office/drawing/2014/main" id="{5D0C9687-DD11-497B-8057-62988B1D92E5}"/>
                  </a:ext>
                </a:extLst>
              </p:cNvPr>
              <p:cNvSpPr/>
              <p:nvPr/>
            </p:nvSpPr>
            <p:spPr>
              <a:xfrm>
                <a:off x="3686848" y="4183619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200 w 42485"/>
                  <a:gd name="connsiteY1" fmla="*/ 25703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29951" y="15789"/>
                      <a:pt x="34200" y="20038"/>
                      <a:pt x="34200" y="25703"/>
                    </a:cubicBezTo>
                    <a:cubicBezTo>
                      <a:pt x="34200" y="29951"/>
                      <a:pt x="29951" y="34200"/>
                      <a:pt x="24286" y="34200"/>
                    </a:cubicBezTo>
                    <a:cubicBezTo>
                      <a:pt x="20038" y="34200"/>
                      <a:pt x="15789" y="29951"/>
                      <a:pt x="15789" y="24286"/>
                    </a:cubicBezTo>
                    <a:cubicBezTo>
                      <a:pt x="17205" y="18622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2" name="Freeform: Shape 2541">
                <a:extLst>
                  <a:ext uri="{FF2B5EF4-FFF2-40B4-BE49-F238E27FC236}">
                    <a16:creationId xmlns:a16="http://schemas.microsoft.com/office/drawing/2014/main" id="{313B34B9-E5F2-4DCE-89C8-E373526B4F57}"/>
                  </a:ext>
                </a:extLst>
              </p:cNvPr>
              <p:cNvSpPr/>
              <p:nvPr/>
            </p:nvSpPr>
            <p:spPr>
              <a:xfrm>
                <a:off x="4080180" y="4180787"/>
                <a:ext cx="42486" cy="42486"/>
              </a:xfrm>
              <a:custGeom>
                <a:avLst/>
                <a:gdLst>
                  <a:gd name="connsiteX0" fmla="*/ 23238 w 42485"/>
                  <a:gd name="connsiteY0" fmla="*/ 15789 h 42485"/>
                  <a:gd name="connsiteX1" fmla="*/ 28903 w 42485"/>
                  <a:gd name="connsiteY1" fmla="*/ 22870 h 42485"/>
                  <a:gd name="connsiteX2" fmla="*/ 21822 w 42485"/>
                  <a:gd name="connsiteY2" fmla="*/ 28535 h 42485"/>
                  <a:gd name="connsiteX3" fmla="*/ 16157 w 42485"/>
                  <a:gd name="connsiteY3" fmla="*/ 21454 h 42485"/>
                  <a:gd name="connsiteX4" fmla="*/ 2323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5789"/>
                    </a:moveTo>
                    <a:cubicBezTo>
                      <a:pt x="27487" y="15789"/>
                      <a:pt x="30319" y="20037"/>
                      <a:pt x="28903" y="22870"/>
                    </a:cubicBezTo>
                    <a:cubicBezTo>
                      <a:pt x="28903" y="27118"/>
                      <a:pt x="24654" y="29951"/>
                      <a:pt x="21822" y="28535"/>
                    </a:cubicBezTo>
                    <a:cubicBezTo>
                      <a:pt x="17574" y="28535"/>
                      <a:pt x="14741" y="24286"/>
                      <a:pt x="16157" y="21454"/>
                    </a:cubicBezTo>
                    <a:cubicBezTo>
                      <a:pt x="16157" y="18621"/>
                      <a:pt x="18990" y="15789"/>
                      <a:pt x="2323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3" name="Freeform: Shape 2542">
                <a:extLst>
                  <a:ext uri="{FF2B5EF4-FFF2-40B4-BE49-F238E27FC236}">
                    <a16:creationId xmlns:a16="http://schemas.microsoft.com/office/drawing/2014/main" id="{587408DA-A476-4B32-88D0-197CCB15A7CF}"/>
                  </a:ext>
                </a:extLst>
              </p:cNvPr>
              <p:cNvSpPr/>
              <p:nvPr/>
            </p:nvSpPr>
            <p:spPr>
              <a:xfrm>
                <a:off x="3465922" y="4659459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7205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4" name="Freeform: Shape 2543">
                <a:extLst>
                  <a:ext uri="{FF2B5EF4-FFF2-40B4-BE49-F238E27FC236}">
                    <a16:creationId xmlns:a16="http://schemas.microsoft.com/office/drawing/2014/main" id="{104756DD-12C6-4BA8-88C4-BF6C354F5501}"/>
                  </a:ext>
                </a:extLst>
              </p:cNvPr>
              <p:cNvSpPr/>
              <p:nvPr/>
            </p:nvSpPr>
            <p:spPr>
              <a:xfrm>
                <a:off x="4595935" y="4407377"/>
                <a:ext cx="70810" cy="70810"/>
              </a:xfrm>
              <a:custGeom>
                <a:avLst/>
                <a:gdLst>
                  <a:gd name="connsiteX0" fmla="*/ 41388 w 70809"/>
                  <a:gd name="connsiteY0" fmla="*/ 66772 h 70809"/>
                  <a:gd name="connsiteX1" fmla="*/ 66879 w 70809"/>
                  <a:gd name="connsiteY1" fmla="*/ 41280 h 70809"/>
                  <a:gd name="connsiteX2" fmla="*/ 41388 w 70809"/>
                  <a:gd name="connsiteY2" fmla="*/ 15789 h 70809"/>
                  <a:gd name="connsiteX3" fmla="*/ 15897 w 70809"/>
                  <a:gd name="connsiteY3" fmla="*/ 41280 h 70809"/>
                  <a:gd name="connsiteX4" fmla="*/ 41388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388" y="66772"/>
                    </a:moveTo>
                    <a:cubicBezTo>
                      <a:pt x="55550" y="66772"/>
                      <a:pt x="66879" y="55442"/>
                      <a:pt x="66879" y="41280"/>
                    </a:cubicBezTo>
                    <a:cubicBezTo>
                      <a:pt x="66879" y="27118"/>
                      <a:pt x="55550" y="15789"/>
                      <a:pt x="41388" y="15789"/>
                    </a:cubicBezTo>
                    <a:cubicBezTo>
                      <a:pt x="27226" y="15789"/>
                      <a:pt x="15897" y="27118"/>
                      <a:pt x="15897" y="41280"/>
                    </a:cubicBezTo>
                    <a:cubicBezTo>
                      <a:pt x="14481" y="54026"/>
                      <a:pt x="27226" y="66772"/>
                      <a:pt x="41388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5" name="Freeform: Shape 2544">
                <a:extLst>
                  <a:ext uri="{FF2B5EF4-FFF2-40B4-BE49-F238E27FC236}">
                    <a16:creationId xmlns:a16="http://schemas.microsoft.com/office/drawing/2014/main" id="{AAFC6ECF-B542-4997-9A58-29D631809D56}"/>
                  </a:ext>
                </a:extLst>
              </p:cNvPr>
              <p:cNvSpPr/>
              <p:nvPr/>
            </p:nvSpPr>
            <p:spPr>
              <a:xfrm>
                <a:off x="3849710" y="3829571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200 w 42485"/>
                  <a:gd name="connsiteY1" fmla="*/ 25703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29951" y="15789"/>
                      <a:pt x="34200" y="20038"/>
                      <a:pt x="34200" y="25703"/>
                    </a:cubicBezTo>
                    <a:cubicBezTo>
                      <a:pt x="34200" y="29951"/>
                      <a:pt x="29951" y="34200"/>
                      <a:pt x="24286" y="34200"/>
                    </a:cubicBezTo>
                    <a:cubicBezTo>
                      <a:pt x="20038" y="34200"/>
                      <a:pt x="15789" y="29951"/>
                      <a:pt x="15789" y="24286"/>
                    </a:cubicBezTo>
                    <a:cubicBezTo>
                      <a:pt x="15789" y="20038"/>
                      <a:pt x="20038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6" name="Freeform: Shape 2545">
                <a:extLst>
                  <a:ext uri="{FF2B5EF4-FFF2-40B4-BE49-F238E27FC236}">
                    <a16:creationId xmlns:a16="http://schemas.microsoft.com/office/drawing/2014/main" id="{858E4BEB-0C0D-47C4-A172-67FFFB736CF1}"/>
                  </a:ext>
                </a:extLst>
              </p:cNvPr>
              <p:cNvSpPr/>
              <p:nvPr/>
            </p:nvSpPr>
            <p:spPr>
              <a:xfrm>
                <a:off x="3406442" y="4030670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200 w 42485"/>
                  <a:gd name="connsiteY1" fmla="*/ 25702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29951" y="15789"/>
                      <a:pt x="34200" y="20037"/>
                      <a:pt x="34200" y="25702"/>
                    </a:cubicBezTo>
                    <a:cubicBezTo>
                      <a:pt x="34200" y="29951"/>
                      <a:pt x="29951" y="34199"/>
                      <a:pt x="24286" y="34199"/>
                    </a:cubicBezTo>
                    <a:cubicBezTo>
                      <a:pt x="20038" y="34199"/>
                      <a:pt x="15789" y="29951"/>
                      <a:pt x="15789" y="24286"/>
                    </a:cubicBezTo>
                    <a:cubicBezTo>
                      <a:pt x="15789" y="18621"/>
                      <a:pt x="20038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7" name="Freeform: Shape 2546">
                <a:extLst>
                  <a:ext uri="{FF2B5EF4-FFF2-40B4-BE49-F238E27FC236}">
                    <a16:creationId xmlns:a16="http://schemas.microsoft.com/office/drawing/2014/main" id="{DF76F185-55DB-485F-B751-8E2AD440D31B}"/>
                  </a:ext>
                </a:extLst>
              </p:cNvPr>
              <p:cNvSpPr/>
              <p:nvPr/>
            </p:nvSpPr>
            <p:spPr>
              <a:xfrm>
                <a:off x="3291730" y="4390383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3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29951" y="15789"/>
                      <a:pt x="34199" y="20037"/>
                      <a:pt x="34199" y="25703"/>
                    </a:cubicBezTo>
                    <a:cubicBezTo>
                      <a:pt x="34199" y="29951"/>
                      <a:pt x="29951" y="34199"/>
                      <a:pt x="24286" y="34199"/>
                    </a:cubicBezTo>
                    <a:cubicBezTo>
                      <a:pt x="20037" y="34199"/>
                      <a:pt x="15789" y="29951"/>
                      <a:pt x="15789" y="24286"/>
                    </a:cubicBezTo>
                    <a:cubicBezTo>
                      <a:pt x="17205" y="18622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8" name="Freeform: Shape 2547">
                <a:extLst>
                  <a:ext uri="{FF2B5EF4-FFF2-40B4-BE49-F238E27FC236}">
                    <a16:creationId xmlns:a16="http://schemas.microsoft.com/office/drawing/2014/main" id="{316ECB3D-6B4F-4D0D-83D1-3F9B2B248915}"/>
                  </a:ext>
                </a:extLst>
              </p:cNvPr>
              <p:cNvSpPr/>
              <p:nvPr/>
            </p:nvSpPr>
            <p:spPr>
              <a:xfrm>
                <a:off x="4189227" y="4054745"/>
                <a:ext cx="42486" cy="42486"/>
              </a:xfrm>
              <a:custGeom>
                <a:avLst/>
                <a:gdLst>
                  <a:gd name="connsiteX0" fmla="*/ 23238 w 42485"/>
                  <a:gd name="connsiteY0" fmla="*/ 15789 h 42485"/>
                  <a:gd name="connsiteX1" fmla="*/ 28903 w 42485"/>
                  <a:gd name="connsiteY1" fmla="*/ 22870 h 42485"/>
                  <a:gd name="connsiteX2" fmla="*/ 21822 w 42485"/>
                  <a:gd name="connsiteY2" fmla="*/ 28535 h 42485"/>
                  <a:gd name="connsiteX3" fmla="*/ 16157 w 42485"/>
                  <a:gd name="connsiteY3" fmla="*/ 21454 h 42485"/>
                  <a:gd name="connsiteX4" fmla="*/ 2323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5789"/>
                    </a:moveTo>
                    <a:cubicBezTo>
                      <a:pt x="27487" y="15789"/>
                      <a:pt x="30319" y="20038"/>
                      <a:pt x="28903" y="22870"/>
                    </a:cubicBezTo>
                    <a:cubicBezTo>
                      <a:pt x="28903" y="27119"/>
                      <a:pt x="24655" y="29951"/>
                      <a:pt x="21822" y="28535"/>
                    </a:cubicBezTo>
                    <a:cubicBezTo>
                      <a:pt x="17574" y="28535"/>
                      <a:pt x="14741" y="24286"/>
                      <a:pt x="16157" y="21454"/>
                    </a:cubicBezTo>
                    <a:cubicBezTo>
                      <a:pt x="16157" y="18622"/>
                      <a:pt x="20406" y="15789"/>
                      <a:pt x="2323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9" name="Freeform: Shape 2548">
                <a:extLst>
                  <a:ext uri="{FF2B5EF4-FFF2-40B4-BE49-F238E27FC236}">
                    <a16:creationId xmlns:a16="http://schemas.microsoft.com/office/drawing/2014/main" id="{FE7E787C-F8C3-45A3-A491-A2D465CE74CB}"/>
                  </a:ext>
                </a:extLst>
              </p:cNvPr>
              <p:cNvSpPr/>
              <p:nvPr/>
            </p:nvSpPr>
            <p:spPr>
              <a:xfrm>
                <a:off x="3371037" y="4135468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3"/>
                      <a:pt x="46945" y="15789"/>
                      <a:pt x="35616" y="15789"/>
                    </a:cubicBezTo>
                    <a:cubicBezTo>
                      <a:pt x="25702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0" name="Freeform: Shape 2549">
                <a:extLst>
                  <a:ext uri="{FF2B5EF4-FFF2-40B4-BE49-F238E27FC236}">
                    <a16:creationId xmlns:a16="http://schemas.microsoft.com/office/drawing/2014/main" id="{C5C73519-3AF0-46A9-AFA2-5590D9FDD6A4}"/>
                  </a:ext>
                </a:extLst>
              </p:cNvPr>
              <p:cNvSpPr/>
              <p:nvPr/>
            </p:nvSpPr>
            <p:spPr>
              <a:xfrm>
                <a:off x="3429101" y="3900381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3"/>
                      <a:pt x="46945" y="15789"/>
                      <a:pt x="35616" y="15789"/>
                    </a:cubicBezTo>
                    <a:cubicBezTo>
                      <a:pt x="25702" y="15789"/>
                      <a:pt x="15789" y="24286"/>
                      <a:pt x="15789" y="35616"/>
                    </a:cubicBezTo>
                    <a:cubicBezTo>
                      <a:pt x="15789" y="46945"/>
                      <a:pt x="25702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1" name="Freeform: Shape 2550">
                <a:extLst>
                  <a:ext uri="{FF2B5EF4-FFF2-40B4-BE49-F238E27FC236}">
                    <a16:creationId xmlns:a16="http://schemas.microsoft.com/office/drawing/2014/main" id="{11D267A9-7863-4AFE-89E2-60828B381BE2}"/>
                  </a:ext>
                </a:extLst>
              </p:cNvPr>
              <p:cNvSpPr/>
              <p:nvPr/>
            </p:nvSpPr>
            <p:spPr>
              <a:xfrm>
                <a:off x="4475511" y="5029085"/>
                <a:ext cx="56648" cy="56648"/>
              </a:xfrm>
              <a:custGeom>
                <a:avLst/>
                <a:gdLst>
                  <a:gd name="connsiteX0" fmla="*/ 32938 w 56647"/>
                  <a:gd name="connsiteY0" fmla="*/ 49777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7"/>
                    </a:moveTo>
                    <a:cubicBezTo>
                      <a:pt x="42852" y="49777"/>
                      <a:pt x="49933" y="41280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1280"/>
                      <a:pt x="23025" y="49777"/>
                      <a:pt x="32938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2" name="Freeform: Shape 2551">
                <a:extLst>
                  <a:ext uri="{FF2B5EF4-FFF2-40B4-BE49-F238E27FC236}">
                    <a16:creationId xmlns:a16="http://schemas.microsoft.com/office/drawing/2014/main" id="{36AFD172-85C5-45B1-9C78-480BBF37B74C}"/>
                  </a:ext>
                </a:extLst>
              </p:cNvPr>
              <p:cNvSpPr/>
              <p:nvPr/>
            </p:nvSpPr>
            <p:spPr>
              <a:xfrm>
                <a:off x="4698008" y="452208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7205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3" name="Freeform: Shape 2552">
                <a:extLst>
                  <a:ext uri="{FF2B5EF4-FFF2-40B4-BE49-F238E27FC236}">
                    <a16:creationId xmlns:a16="http://schemas.microsoft.com/office/drawing/2014/main" id="{A3E1C295-F27F-4F1D-A991-C230B976913A}"/>
                  </a:ext>
                </a:extLst>
              </p:cNvPr>
              <p:cNvSpPr/>
              <p:nvPr/>
            </p:nvSpPr>
            <p:spPr>
              <a:xfrm>
                <a:off x="4399192" y="4308244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4" name="Freeform: Shape 2553">
                <a:extLst>
                  <a:ext uri="{FF2B5EF4-FFF2-40B4-BE49-F238E27FC236}">
                    <a16:creationId xmlns:a16="http://schemas.microsoft.com/office/drawing/2014/main" id="{433B18EB-349D-4549-B27B-90BE8CF98816}"/>
                  </a:ext>
                </a:extLst>
              </p:cNvPr>
              <p:cNvSpPr/>
              <p:nvPr/>
            </p:nvSpPr>
            <p:spPr>
              <a:xfrm>
                <a:off x="3518321" y="4796830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7205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5" name="Freeform: Shape 2554">
                <a:extLst>
                  <a:ext uri="{FF2B5EF4-FFF2-40B4-BE49-F238E27FC236}">
                    <a16:creationId xmlns:a16="http://schemas.microsoft.com/office/drawing/2014/main" id="{1B66F26D-BE13-4E8F-9897-83B806CE9F22}"/>
                  </a:ext>
                </a:extLst>
              </p:cNvPr>
              <p:cNvSpPr/>
              <p:nvPr/>
            </p:nvSpPr>
            <p:spPr>
              <a:xfrm>
                <a:off x="3637281" y="496677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7205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6" name="Freeform: Shape 2555">
                <a:extLst>
                  <a:ext uri="{FF2B5EF4-FFF2-40B4-BE49-F238E27FC236}">
                    <a16:creationId xmlns:a16="http://schemas.microsoft.com/office/drawing/2014/main" id="{745590C6-29DD-4A06-A417-67F3411DDD68}"/>
                  </a:ext>
                </a:extLst>
              </p:cNvPr>
              <p:cNvSpPr/>
              <p:nvPr/>
            </p:nvSpPr>
            <p:spPr>
              <a:xfrm>
                <a:off x="3967254" y="5704608"/>
                <a:ext cx="56648" cy="56648"/>
              </a:xfrm>
              <a:custGeom>
                <a:avLst/>
                <a:gdLst>
                  <a:gd name="connsiteX0" fmla="*/ 32783 w 56647"/>
                  <a:gd name="connsiteY0" fmla="*/ 15789 h 56647"/>
                  <a:gd name="connsiteX1" fmla="*/ 46945 w 56647"/>
                  <a:gd name="connsiteY1" fmla="*/ 32783 h 56647"/>
                  <a:gd name="connsiteX2" fmla="*/ 29951 w 56647"/>
                  <a:gd name="connsiteY2" fmla="*/ 46945 h 56647"/>
                  <a:gd name="connsiteX3" fmla="*/ 15789 w 56647"/>
                  <a:gd name="connsiteY3" fmla="*/ 29951 h 56647"/>
                  <a:gd name="connsiteX4" fmla="*/ 32783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15789"/>
                    </a:moveTo>
                    <a:cubicBezTo>
                      <a:pt x="41280" y="17205"/>
                      <a:pt x="48361" y="24286"/>
                      <a:pt x="46945" y="32783"/>
                    </a:cubicBezTo>
                    <a:cubicBezTo>
                      <a:pt x="45529" y="41281"/>
                      <a:pt x="38448" y="48362"/>
                      <a:pt x="29951" y="46945"/>
                    </a:cubicBezTo>
                    <a:cubicBezTo>
                      <a:pt x="21454" y="45529"/>
                      <a:pt x="15789" y="38448"/>
                      <a:pt x="15789" y="29951"/>
                    </a:cubicBezTo>
                    <a:cubicBezTo>
                      <a:pt x="17205" y="21454"/>
                      <a:pt x="24286" y="15789"/>
                      <a:pt x="3278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7" name="Freeform: Shape 2556">
                <a:extLst>
                  <a:ext uri="{FF2B5EF4-FFF2-40B4-BE49-F238E27FC236}">
                    <a16:creationId xmlns:a16="http://schemas.microsoft.com/office/drawing/2014/main" id="{83CEFBDD-6FA2-4E8B-87E8-D7829A4E9E32}"/>
                  </a:ext>
                </a:extLst>
              </p:cNvPr>
              <p:cNvSpPr/>
              <p:nvPr/>
            </p:nvSpPr>
            <p:spPr>
              <a:xfrm>
                <a:off x="3601695" y="5342063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8543" y="24286"/>
                      <a:pt x="47127" y="32783"/>
                    </a:cubicBezTo>
                    <a:cubicBezTo>
                      <a:pt x="45710" y="41280"/>
                      <a:pt x="38630" y="46945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1454"/>
                      <a:pt x="24468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8" name="Freeform: Shape 2557">
                <a:extLst>
                  <a:ext uri="{FF2B5EF4-FFF2-40B4-BE49-F238E27FC236}">
                    <a16:creationId xmlns:a16="http://schemas.microsoft.com/office/drawing/2014/main" id="{E2A378C6-A8D8-41C8-8BC3-36657F7F576D}"/>
                  </a:ext>
                </a:extLst>
              </p:cNvPr>
              <p:cNvSpPr/>
              <p:nvPr/>
            </p:nvSpPr>
            <p:spPr>
              <a:xfrm>
                <a:off x="3637099" y="5087149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7127" y="24286"/>
                      <a:pt x="47127" y="32783"/>
                    </a:cubicBezTo>
                    <a:cubicBezTo>
                      <a:pt x="45710" y="41280"/>
                      <a:pt x="38630" y="46945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7387" y="21454"/>
                      <a:pt x="24468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9" name="Freeform: Shape 2558">
                <a:extLst>
                  <a:ext uri="{FF2B5EF4-FFF2-40B4-BE49-F238E27FC236}">
                    <a16:creationId xmlns:a16="http://schemas.microsoft.com/office/drawing/2014/main" id="{E211A09A-1663-4E52-B4D8-91FBF56D0EA1}"/>
                  </a:ext>
                </a:extLst>
              </p:cNvPr>
              <p:cNvSpPr/>
              <p:nvPr/>
            </p:nvSpPr>
            <p:spPr>
              <a:xfrm>
                <a:off x="3610373" y="522451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0" name="Freeform: Shape 2559">
                <a:extLst>
                  <a:ext uri="{FF2B5EF4-FFF2-40B4-BE49-F238E27FC236}">
                    <a16:creationId xmlns:a16="http://schemas.microsoft.com/office/drawing/2014/main" id="{2E287B20-8B73-4D4E-B928-3B5A12CDA7A3}"/>
                  </a:ext>
                </a:extLst>
              </p:cNvPr>
              <p:cNvSpPr/>
              <p:nvPr/>
            </p:nvSpPr>
            <p:spPr>
              <a:xfrm>
                <a:off x="4053641" y="5560156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7205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1" name="Freeform: Shape 2560">
                <a:extLst>
                  <a:ext uri="{FF2B5EF4-FFF2-40B4-BE49-F238E27FC236}">
                    <a16:creationId xmlns:a16="http://schemas.microsoft.com/office/drawing/2014/main" id="{9110DDF8-E53F-4C57-973D-4DFAD545B6CC}"/>
                  </a:ext>
                </a:extLst>
              </p:cNvPr>
              <p:cNvSpPr/>
              <p:nvPr/>
            </p:nvSpPr>
            <p:spPr>
              <a:xfrm>
                <a:off x="3988496" y="5605474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5789" y="31367"/>
                      <a:pt x="20038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2" name="Freeform: Shape 2561">
                <a:extLst>
                  <a:ext uri="{FF2B5EF4-FFF2-40B4-BE49-F238E27FC236}">
                    <a16:creationId xmlns:a16="http://schemas.microsoft.com/office/drawing/2014/main" id="{D154688B-66C0-4DF3-918F-08841E919870}"/>
                  </a:ext>
                </a:extLst>
              </p:cNvPr>
              <p:cNvSpPr/>
              <p:nvPr/>
            </p:nvSpPr>
            <p:spPr>
              <a:xfrm>
                <a:off x="4311388" y="517636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3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3" name="Freeform: Shape 2562">
                <a:extLst>
                  <a:ext uri="{FF2B5EF4-FFF2-40B4-BE49-F238E27FC236}">
                    <a16:creationId xmlns:a16="http://schemas.microsoft.com/office/drawing/2014/main" id="{3F2C5A06-9428-4F8D-A36B-DC767B5549B9}"/>
                  </a:ext>
                </a:extLst>
              </p:cNvPr>
              <p:cNvSpPr/>
              <p:nvPr/>
            </p:nvSpPr>
            <p:spPr>
              <a:xfrm>
                <a:off x="3897860" y="5686197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4" name="Freeform: Shape 2563">
                <a:extLst>
                  <a:ext uri="{FF2B5EF4-FFF2-40B4-BE49-F238E27FC236}">
                    <a16:creationId xmlns:a16="http://schemas.microsoft.com/office/drawing/2014/main" id="{76DA7FAA-E17B-40FE-896F-0A2A7E82ECBC}"/>
                  </a:ext>
                </a:extLst>
              </p:cNvPr>
              <p:cNvSpPr/>
              <p:nvPr/>
            </p:nvSpPr>
            <p:spPr>
              <a:xfrm>
                <a:off x="3947427" y="3917375"/>
                <a:ext cx="42486" cy="42486"/>
              </a:xfrm>
              <a:custGeom>
                <a:avLst/>
                <a:gdLst>
                  <a:gd name="connsiteX0" fmla="*/ 24286 w 42485"/>
                  <a:gd name="connsiteY0" fmla="*/ 15789 h 42485"/>
                  <a:gd name="connsiteX1" fmla="*/ 31367 w 42485"/>
                  <a:gd name="connsiteY1" fmla="*/ 24286 h 42485"/>
                  <a:gd name="connsiteX2" fmla="*/ 22870 w 42485"/>
                  <a:gd name="connsiteY2" fmla="*/ 31367 h 42485"/>
                  <a:gd name="connsiteX3" fmla="*/ 15789 w 42485"/>
                  <a:gd name="connsiteY3" fmla="*/ 22870 h 42485"/>
                  <a:gd name="connsiteX4" fmla="*/ 24286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15789"/>
                    </a:moveTo>
                    <a:cubicBezTo>
                      <a:pt x="28535" y="15789"/>
                      <a:pt x="31367" y="20037"/>
                      <a:pt x="31367" y="24286"/>
                    </a:cubicBezTo>
                    <a:cubicBezTo>
                      <a:pt x="31367" y="28535"/>
                      <a:pt x="27119" y="31367"/>
                      <a:pt x="22870" y="31367"/>
                    </a:cubicBezTo>
                    <a:cubicBezTo>
                      <a:pt x="18622" y="31367"/>
                      <a:pt x="15789" y="27118"/>
                      <a:pt x="15789" y="22870"/>
                    </a:cubicBezTo>
                    <a:cubicBezTo>
                      <a:pt x="17205" y="18621"/>
                      <a:pt x="20038" y="15789"/>
                      <a:pt x="2428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5" name="Freeform: Shape 2564">
                <a:extLst>
                  <a:ext uri="{FF2B5EF4-FFF2-40B4-BE49-F238E27FC236}">
                    <a16:creationId xmlns:a16="http://schemas.microsoft.com/office/drawing/2014/main" id="{971A2292-907A-4FEE-B237-33544A4F9AD4}"/>
                  </a:ext>
                </a:extLst>
              </p:cNvPr>
              <p:cNvSpPr/>
              <p:nvPr/>
            </p:nvSpPr>
            <p:spPr>
              <a:xfrm>
                <a:off x="3485748" y="3830987"/>
                <a:ext cx="42486" cy="42486"/>
              </a:xfrm>
              <a:custGeom>
                <a:avLst/>
                <a:gdLst>
                  <a:gd name="connsiteX0" fmla="*/ 24286 w 42485"/>
                  <a:gd name="connsiteY0" fmla="*/ 15789 h 42485"/>
                  <a:gd name="connsiteX1" fmla="*/ 31367 w 42485"/>
                  <a:gd name="connsiteY1" fmla="*/ 24286 h 42485"/>
                  <a:gd name="connsiteX2" fmla="*/ 22870 w 42485"/>
                  <a:gd name="connsiteY2" fmla="*/ 31367 h 42485"/>
                  <a:gd name="connsiteX3" fmla="*/ 15789 w 42485"/>
                  <a:gd name="connsiteY3" fmla="*/ 22870 h 42485"/>
                  <a:gd name="connsiteX4" fmla="*/ 24286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15789"/>
                    </a:moveTo>
                    <a:cubicBezTo>
                      <a:pt x="28535" y="15789"/>
                      <a:pt x="31367" y="20038"/>
                      <a:pt x="31367" y="24286"/>
                    </a:cubicBezTo>
                    <a:cubicBezTo>
                      <a:pt x="31367" y="28535"/>
                      <a:pt x="27119" y="31367"/>
                      <a:pt x="22870" y="31367"/>
                    </a:cubicBezTo>
                    <a:cubicBezTo>
                      <a:pt x="18621" y="31367"/>
                      <a:pt x="15789" y="27119"/>
                      <a:pt x="15789" y="22870"/>
                    </a:cubicBezTo>
                    <a:cubicBezTo>
                      <a:pt x="17205" y="18621"/>
                      <a:pt x="20038" y="15789"/>
                      <a:pt x="2428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6" name="Freeform: Shape 2565">
                <a:extLst>
                  <a:ext uri="{FF2B5EF4-FFF2-40B4-BE49-F238E27FC236}">
                    <a16:creationId xmlns:a16="http://schemas.microsoft.com/office/drawing/2014/main" id="{4A18F385-2368-47B8-AD52-7D5283BFD7B1}"/>
                  </a:ext>
                </a:extLst>
              </p:cNvPr>
              <p:cNvSpPr/>
              <p:nvPr/>
            </p:nvSpPr>
            <p:spPr>
              <a:xfrm>
                <a:off x="3631616" y="3775756"/>
                <a:ext cx="42486" cy="42486"/>
              </a:xfrm>
              <a:custGeom>
                <a:avLst/>
                <a:gdLst>
                  <a:gd name="connsiteX0" fmla="*/ 24286 w 42485"/>
                  <a:gd name="connsiteY0" fmla="*/ 15789 h 42485"/>
                  <a:gd name="connsiteX1" fmla="*/ 31367 w 42485"/>
                  <a:gd name="connsiteY1" fmla="*/ 24286 h 42485"/>
                  <a:gd name="connsiteX2" fmla="*/ 22870 w 42485"/>
                  <a:gd name="connsiteY2" fmla="*/ 31367 h 42485"/>
                  <a:gd name="connsiteX3" fmla="*/ 15789 w 42485"/>
                  <a:gd name="connsiteY3" fmla="*/ 22870 h 42485"/>
                  <a:gd name="connsiteX4" fmla="*/ 24286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15789"/>
                    </a:moveTo>
                    <a:cubicBezTo>
                      <a:pt x="28535" y="15789"/>
                      <a:pt x="31367" y="20037"/>
                      <a:pt x="31367" y="24286"/>
                    </a:cubicBezTo>
                    <a:cubicBezTo>
                      <a:pt x="31367" y="28535"/>
                      <a:pt x="27118" y="31367"/>
                      <a:pt x="22870" y="31367"/>
                    </a:cubicBezTo>
                    <a:cubicBezTo>
                      <a:pt x="18621" y="31367"/>
                      <a:pt x="15789" y="27118"/>
                      <a:pt x="15789" y="22870"/>
                    </a:cubicBezTo>
                    <a:cubicBezTo>
                      <a:pt x="15789" y="18621"/>
                      <a:pt x="20037" y="15789"/>
                      <a:pt x="2428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7" name="Freeform: Shape 2566">
                <a:extLst>
                  <a:ext uri="{FF2B5EF4-FFF2-40B4-BE49-F238E27FC236}">
                    <a16:creationId xmlns:a16="http://schemas.microsoft.com/office/drawing/2014/main" id="{18464B21-43F1-477D-B2AE-AB84AFF24B53}"/>
                  </a:ext>
                </a:extLst>
              </p:cNvPr>
              <p:cNvSpPr/>
              <p:nvPr/>
            </p:nvSpPr>
            <p:spPr>
              <a:xfrm>
                <a:off x="3539382" y="5671854"/>
                <a:ext cx="56648" cy="56648"/>
              </a:xfrm>
              <a:custGeom>
                <a:avLst/>
                <a:gdLst>
                  <a:gd name="connsiteX0" fmla="*/ 32965 w 56647"/>
                  <a:gd name="connsiteY0" fmla="*/ 15970 h 56647"/>
                  <a:gd name="connsiteX1" fmla="*/ 47127 w 56647"/>
                  <a:gd name="connsiteY1" fmla="*/ 32965 h 56647"/>
                  <a:gd name="connsiteX2" fmla="*/ 30132 w 56647"/>
                  <a:gd name="connsiteY2" fmla="*/ 47127 h 56647"/>
                  <a:gd name="connsiteX3" fmla="*/ 15970 w 56647"/>
                  <a:gd name="connsiteY3" fmla="*/ 30132 h 56647"/>
                  <a:gd name="connsiteX4" fmla="*/ 32965 w 56647"/>
                  <a:gd name="connsiteY4" fmla="*/ 1597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970"/>
                    </a:moveTo>
                    <a:cubicBezTo>
                      <a:pt x="41462" y="17387"/>
                      <a:pt x="47127" y="24468"/>
                      <a:pt x="47127" y="32965"/>
                    </a:cubicBezTo>
                    <a:cubicBezTo>
                      <a:pt x="45710" y="41462"/>
                      <a:pt x="38629" y="47127"/>
                      <a:pt x="30132" y="47127"/>
                    </a:cubicBezTo>
                    <a:cubicBezTo>
                      <a:pt x="21635" y="45710"/>
                      <a:pt x="14554" y="38630"/>
                      <a:pt x="15970" y="30132"/>
                    </a:cubicBezTo>
                    <a:cubicBezTo>
                      <a:pt x="17386" y="21635"/>
                      <a:pt x="24467" y="14554"/>
                      <a:pt x="32965" y="1597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8" name="Freeform: Shape 2567">
                <a:extLst>
                  <a:ext uri="{FF2B5EF4-FFF2-40B4-BE49-F238E27FC236}">
                    <a16:creationId xmlns:a16="http://schemas.microsoft.com/office/drawing/2014/main" id="{8180AA17-2785-4257-A977-2E289CCA1F22}"/>
                  </a:ext>
                </a:extLst>
              </p:cNvPr>
              <p:cNvSpPr/>
              <p:nvPr/>
            </p:nvSpPr>
            <p:spPr>
              <a:xfrm>
                <a:off x="3613206" y="5453942"/>
                <a:ext cx="56648" cy="56648"/>
              </a:xfrm>
              <a:custGeom>
                <a:avLst/>
                <a:gdLst>
                  <a:gd name="connsiteX0" fmla="*/ 32783 w 56647"/>
                  <a:gd name="connsiteY0" fmla="*/ 15789 h 56647"/>
                  <a:gd name="connsiteX1" fmla="*/ 46945 w 56647"/>
                  <a:gd name="connsiteY1" fmla="*/ 32783 h 56647"/>
                  <a:gd name="connsiteX2" fmla="*/ 29951 w 56647"/>
                  <a:gd name="connsiteY2" fmla="*/ 46945 h 56647"/>
                  <a:gd name="connsiteX3" fmla="*/ 15789 w 56647"/>
                  <a:gd name="connsiteY3" fmla="*/ 29951 h 56647"/>
                  <a:gd name="connsiteX4" fmla="*/ 32783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15789"/>
                    </a:moveTo>
                    <a:cubicBezTo>
                      <a:pt x="41280" y="17205"/>
                      <a:pt x="48361" y="24286"/>
                      <a:pt x="46945" y="32783"/>
                    </a:cubicBezTo>
                    <a:cubicBezTo>
                      <a:pt x="45529" y="41280"/>
                      <a:pt x="38448" y="46945"/>
                      <a:pt x="29951" y="46945"/>
                    </a:cubicBezTo>
                    <a:cubicBezTo>
                      <a:pt x="21454" y="45529"/>
                      <a:pt x="15789" y="38448"/>
                      <a:pt x="15789" y="29951"/>
                    </a:cubicBezTo>
                    <a:cubicBezTo>
                      <a:pt x="15789" y="21454"/>
                      <a:pt x="24286" y="15789"/>
                      <a:pt x="3278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9" name="Freeform: Shape 2568">
                <a:extLst>
                  <a:ext uri="{FF2B5EF4-FFF2-40B4-BE49-F238E27FC236}">
                    <a16:creationId xmlns:a16="http://schemas.microsoft.com/office/drawing/2014/main" id="{B2AC2893-C5C9-4925-96AF-D3F8A5A78344}"/>
                  </a:ext>
                </a:extLst>
              </p:cNvPr>
              <p:cNvSpPr/>
              <p:nvPr/>
            </p:nvSpPr>
            <p:spPr>
              <a:xfrm>
                <a:off x="3539564" y="5990678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3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3"/>
                    </a:cubicBezTo>
                    <a:cubicBezTo>
                      <a:pt x="15789" y="20037"/>
                      <a:pt x="21454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0" name="Freeform: Shape 2569">
                <a:extLst>
                  <a:ext uri="{FF2B5EF4-FFF2-40B4-BE49-F238E27FC236}">
                    <a16:creationId xmlns:a16="http://schemas.microsoft.com/office/drawing/2014/main" id="{CE2E622B-28CF-4A42-99A3-B6972988E1CC}"/>
                  </a:ext>
                </a:extLst>
              </p:cNvPr>
              <p:cNvSpPr/>
              <p:nvPr/>
            </p:nvSpPr>
            <p:spPr>
              <a:xfrm>
                <a:off x="3492829" y="6262587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2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8" y="37032"/>
                      <a:pt x="15789" y="31367"/>
                      <a:pt x="15789" y="25702"/>
                    </a:cubicBezTo>
                    <a:cubicBezTo>
                      <a:pt x="15789" y="20037"/>
                      <a:pt x="20038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1" name="Freeform: Shape 2570">
                <a:extLst>
                  <a:ext uri="{FF2B5EF4-FFF2-40B4-BE49-F238E27FC236}">
                    <a16:creationId xmlns:a16="http://schemas.microsoft.com/office/drawing/2014/main" id="{FA8E4052-641A-4D79-B3BA-BD6642B2A03B}"/>
                  </a:ext>
                </a:extLst>
              </p:cNvPr>
              <p:cNvSpPr/>
              <p:nvPr/>
            </p:nvSpPr>
            <p:spPr>
              <a:xfrm>
                <a:off x="3732166" y="6448108"/>
                <a:ext cx="42486" cy="42486"/>
              </a:xfrm>
              <a:custGeom>
                <a:avLst/>
                <a:gdLst>
                  <a:gd name="connsiteX0" fmla="*/ 31367 w 42485"/>
                  <a:gd name="connsiteY0" fmla="*/ 17205 h 42485"/>
                  <a:gd name="connsiteX1" fmla="*/ 35616 w 42485"/>
                  <a:gd name="connsiteY1" fmla="*/ 31367 h 42485"/>
                  <a:gd name="connsiteX2" fmla="*/ 21454 w 42485"/>
                  <a:gd name="connsiteY2" fmla="*/ 35616 h 42485"/>
                  <a:gd name="connsiteX3" fmla="*/ 17205 w 42485"/>
                  <a:gd name="connsiteY3" fmla="*/ 21454 h 42485"/>
                  <a:gd name="connsiteX4" fmla="*/ 31367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1367" y="17205"/>
                    </a:moveTo>
                    <a:cubicBezTo>
                      <a:pt x="37032" y="20038"/>
                      <a:pt x="38448" y="27119"/>
                      <a:pt x="35616" y="31367"/>
                    </a:cubicBezTo>
                    <a:cubicBezTo>
                      <a:pt x="32783" y="37032"/>
                      <a:pt x="25702" y="38448"/>
                      <a:pt x="21454" y="35616"/>
                    </a:cubicBezTo>
                    <a:cubicBezTo>
                      <a:pt x="15789" y="32783"/>
                      <a:pt x="14373" y="25702"/>
                      <a:pt x="17205" y="21454"/>
                    </a:cubicBezTo>
                    <a:cubicBezTo>
                      <a:pt x="18621" y="15789"/>
                      <a:pt x="25702" y="14373"/>
                      <a:pt x="31367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2" name="Freeform: Shape 2571">
                <a:extLst>
                  <a:ext uri="{FF2B5EF4-FFF2-40B4-BE49-F238E27FC236}">
                    <a16:creationId xmlns:a16="http://schemas.microsoft.com/office/drawing/2014/main" id="{C60869E5-6BAD-468F-949E-BCAB49EF5972}"/>
                  </a:ext>
                </a:extLst>
              </p:cNvPr>
              <p:cNvSpPr/>
              <p:nvPr/>
            </p:nvSpPr>
            <p:spPr>
              <a:xfrm>
                <a:off x="3647194" y="6466518"/>
                <a:ext cx="42486" cy="42486"/>
              </a:xfrm>
              <a:custGeom>
                <a:avLst/>
                <a:gdLst>
                  <a:gd name="connsiteX0" fmla="*/ 31367 w 42485"/>
                  <a:gd name="connsiteY0" fmla="*/ 17205 h 42485"/>
                  <a:gd name="connsiteX1" fmla="*/ 35616 w 42485"/>
                  <a:gd name="connsiteY1" fmla="*/ 31367 h 42485"/>
                  <a:gd name="connsiteX2" fmla="*/ 21454 w 42485"/>
                  <a:gd name="connsiteY2" fmla="*/ 35616 h 42485"/>
                  <a:gd name="connsiteX3" fmla="*/ 17205 w 42485"/>
                  <a:gd name="connsiteY3" fmla="*/ 21454 h 42485"/>
                  <a:gd name="connsiteX4" fmla="*/ 31367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1367" y="17205"/>
                    </a:moveTo>
                    <a:cubicBezTo>
                      <a:pt x="37032" y="20037"/>
                      <a:pt x="38448" y="27118"/>
                      <a:pt x="35616" y="31367"/>
                    </a:cubicBezTo>
                    <a:cubicBezTo>
                      <a:pt x="32783" y="37032"/>
                      <a:pt x="25702" y="38448"/>
                      <a:pt x="21454" y="35616"/>
                    </a:cubicBezTo>
                    <a:cubicBezTo>
                      <a:pt x="15789" y="32783"/>
                      <a:pt x="14373" y="25702"/>
                      <a:pt x="17205" y="21454"/>
                    </a:cubicBezTo>
                    <a:cubicBezTo>
                      <a:pt x="18621" y="15789"/>
                      <a:pt x="25702" y="14373"/>
                      <a:pt x="31367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3" name="Freeform: Shape 2572">
                <a:extLst>
                  <a:ext uri="{FF2B5EF4-FFF2-40B4-BE49-F238E27FC236}">
                    <a16:creationId xmlns:a16="http://schemas.microsoft.com/office/drawing/2014/main" id="{B7FE1F14-75D1-4EE7-9001-33E332832850}"/>
                  </a:ext>
                </a:extLst>
              </p:cNvPr>
              <p:cNvSpPr/>
              <p:nvPr/>
            </p:nvSpPr>
            <p:spPr>
              <a:xfrm>
                <a:off x="3944594" y="6314986"/>
                <a:ext cx="42486" cy="42486"/>
              </a:xfrm>
              <a:custGeom>
                <a:avLst/>
                <a:gdLst>
                  <a:gd name="connsiteX0" fmla="*/ 31367 w 42485"/>
                  <a:gd name="connsiteY0" fmla="*/ 17205 h 42485"/>
                  <a:gd name="connsiteX1" fmla="*/ 35616 w 42485"/>
                  <a:gd name="connsiteY1" fmla="*/ 31367 h 42485"/>
                  <a:gd name="connsiteX2" fmla="*/ 21454 w 42485"/>
                  <a:gd name="connsiteY2" fmla="*/ 35616 h 42485"/>
                  <a:gd name="connsiteX3" fmla="*/ 17205 w 42485"/>
                  <a:gd name="connsiteY3" fmla="*/ 21454 h 42485"/>
                  <a:gd name="connsiteX4" fmla="*/ 31367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1367" y="17205"/>
                    </a:moveTo>
                    <a:cubicBezTo>
                      <a:pt x="37032" y="20038"/>
                      <a:pt x="38448" y="27119"/>
                      <a:pt x="35616" y="31367"/>
                    </a:cubicBezTo>
                    <a:cubicBezTo>
                      <a:pt x="32783" y="37032"/>
                      <a:pt x="25702" y="38448"/>
                      <a:pt x="21454" y="35616"/>
                    </a:cubicBezTo>
                    <a:cubicBezTo>
                      <a:pt x="15789" y="32783"/>
                      <a:pt x="14373" y="25703"/>
                      <a:pt x="17205" y="21454"/>
                    </a:cubicBezTo>
                    <a:cubicBezTo>
                      <a:pt x="18621" y="15789"/>
                      <a:pt x="25702" y="14373"/>
                      <a:pt x="31367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4" name="Freeform: Shape 2573">
                <a:extLst>
                  <a:ext uri="{FF2B5EF4-FFF2-40B4-BE49-F238E27FC236}">
                    <a16:creationId xmlns:a16="http://schemas.microsoft.com/office/drawing/2014/main" id="{CF761472-8B0E-4483-A47F-70D70E810F7A}"/>
                  </a:ext>
                </a:extLst>
              </p:cNvPr>
              <p:cNvSpPr/>
              <p:nvPr/>
            </p:nvSpPr>
            <p:spPr>
              <a:xfrm>
                <a:off x="3750021" y="5983042"/>
                <a:ext cx="42486" cy="42486"/>
              </a:xfrm>
              <a:custGeom>
                <a:avLst/>
                <a:gdLst>
                  <a:gd name="connsiteX0" fmla="*/ 24842 w 42485"/>
                  <a:gd name="connsiteY0" fmla="*/ 16345 h 42485"/>
                  <a:gd name="connsiteX1" fmla="*/ 27674 w 42485"/>
                  <a:gd name="connsiteY1" fmla="*/ 24842 h 42485"/>
                  <a:gd name="connsiteX2" fmla="*/ 19177 w 42485"/>
                  <a:gd name="connsiteY2" fmla="*/ 27674 h 42485"/>
                  <a:gd name="connsiteX3" fmla="*/ 16345 w 42485"/>
                  <a:gd name="connsiteY3" fmla="*/ 19177 h 42485"/>
                  <a:gd name="connsiteX4" fmla="*/ 24842 w 42485"/>
                  <a:gd name="connsiteY4" fmla="*/ 1634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345"/>
                    </a:moveTo>
                    <a:cubicBezTo>
                      <a:pt x="27674" y="17761"/>
                      <a:pt x="29090" y="22009"/>
                      <a:pt x="27674" y="24842"/>
                    </a:cubicBezTo>
                    <a:cubicBezTo>
                      <a:pt x="26258" y="27674"/>
                      <a:pt x="22009" y="29090"/>
                      <a:pt x="19177" y="27674"/>
                    </a:cubicBezTo>
                    <a:cubicBezTo>
                      <a:pt x="16345" y="26258"/>
                      <a:pt x="14928" y="22009"/>
                      <a:pt x="16345" y="19177"/>
                    </a:cubicBezTo>
                    <a:cubicBezTo>
                      <a:pt x="17761" y="16345"/>
                      <a:pt x="22009" y="14928"/>
                      <a:pt x="24842" y="163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5" name="Freeform: Shape 2574">
                <a:extLst>
                  <a:ext uri="{FF2B5EF4-FFF2-40B4-BE49-F238E27FC236}">
                    <a16:creationId xmlns:a16="http://schemas.microsoft.com/office/drawing/2014/main" id="{5FEE86C6-8F77-4579-A2E3-411DB1666278}"/>
                  </a:ext>
                </a:extLst>
              </p:cNvPr>
              <p:cNvSpPr/>
              <p:nvPr/>
            </p:nvSpPr>
            <p:spPr>
              <a:xfrm>
                <a:off x="3686292" y="5709717"/>
                <a:ext cx="42486" cy="42486"/>
              </a:xfrm>
              <a:custGeom>
                <a:avLst/>
                <a:gdLst>
                  <a:gd name="connsiteX0" fmla="*/ 24842 w 42485"/>
                  <a:gd name="connsiteY0" fmla="*/ 16345 h 42485"/>
                  <a:gd name="connsiteX1" fmla="*/ 27674 w 42485"/>
                  <a:gd name="connsiteY1" fmla="*/ 24841 h 42485"/>
                  <a:gd name="connsiteX2" fmla="*/ 19177 w 42485"/>
                  <a:gd name="connsiteY2" fmla="*/ 27674 h 42485"/>
                  <a:gd name="connsiteX3" fmla="*/ 16345 w 42485"/>
                  <a:gd name="connsiteY3" fmla="*/ 19177 h 42485"/>
                  <a:gd name="connsiteX4" fmla="*/ 24842 w 42485"/>
                  <a:gd name="connsiteY4" fmla="*/ 1634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345"/>
                    </a:moveTo>
                    <a:cubicBezTo>
                      <a:pt x="27674" y="17760"/>
                      <a:pt x="29090" y="22009"/>
                      <a:pt x="27674" y="24841"/>
                    </a:cubicBezTo>
                    <a:cubicBezTo>
                      <a:pt x="26258" y="27674"/>
                      <a:pt x="22009" y="29090"/>
                      <a:pt x="19177" y="27674"/>
                    </a:cubicBezTo>
                    <a:cubicBezTo>
                      <a:pt x="16345" y="26258"/>
                      <a:pt x="14928" y="22009"/>
                      <a:pt x="16345" y="19177"/>
                    </a:cubicBezTo>
                    <a:cubicBezTo>
                      <a:pt x="17761" y="16345"/>
                      <a:pt x="22009" y="14928"/>
                      <a:pt x="24842" y="163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6" name="Freeform: Shape 2575">
                <a:extLst>
                  <a:ext uri="{FF2B5EF4-FFF2-40B4-BE49-F238E27FC236}">
                    <a16:creationId xmlns:a16="http://schemas.microsoft.com/office/drawing/2014/main" id="{0BA9312A-E479-4891-AB91-6F2987ACB96B}"/>
                  </a:ext>
                </a:extLst>
              </p:cNvPr>
              <p:cNvSpPr/>
              <p:nvPr/>
            </p:nvSpPr>
            <p:spPr>
              <a:xfrm>
                <a:off x="4400608" y="5108120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3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3" y="37303"/>
                    </a:cubicBezTo>
                    <a:cubicBezTo>
                      <a:pt x="20038" y="37303"/>
                      <a:pt x="15789" y="31638"/>
                      <a:pt x="15789" y="25973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7" name="Freeform: Shape 2576">
                <a:extLst>
                  <a:ext uri="{FF2B5EF4-FFF2-40B4-BE49-F238E27FC236}">
                    <a16:creationId xmlns:a16="http://schemas.microsoft.com/office/drawing/2014/main" id="{98BE628C-FBE8-4B98-A9B3-D1B01CE8BB78}"/>
                  </a:ext>
                </a:extLst>
              </p:cNvPr>
              <p:cNvSpPr/>
              <p:nvPr/>
            </p:nvSpPr>
            <p:spPr>
              <a:xfrm>
                <a:off x="5438542" y="3523554"/>
                <a:ext cx="70810" cy="70810"/>
              </a:xfrm>
              <a:custGeom>
                <a:avLst/>
                <a:gdLst>
                  <a:gd name="connsiteX0" fmla="*/ 44247 w 70809"/>
                  <a:gd name="connsiteY0" fmla="*/ 15909 h 70809"/>
                  <a:gd name="connsiteX1" fmla="*/ 66906 w 70809"/>
                  <a:gd name="connsiteY1" fmla="*/ 44233 h 70809"/>
                  <a:gd name="connsiteX2" fmla="*/ 38582 w 70809"/>
                  <a:gd name="connsiteY2" fmla="*/ 66892 h 70809"/>
                  <a:gd name="connsiteX3" fmla="*/ 15924 w 70809"/>
                  <a:gd name="connsiteY3" fmla="*/ 38568 h 70809"/>
                  <a:gd name="connsiteX4" fmla="*/ 44247 w 70809"/>
                  <a:gd name="connsiteY4" fmla="*/ 15909 h 70809"/>
                  <a:gd name="connsiteX5" fmla="*/ 44247 w 70809"/>
                  <a:gd name="connsiteY5" fmla="*/ 15909 h 70809"/>
                  <a:gd name="connsiteX6" fmla="*/ 42831 w 70809"/>
                  <a:gd name="connsiteY6" fmla="*/ 27239 h 70809"/>
                  <a:gd name="connsiteX7" fmla="*/ 27253 w 70809"/>
                  <a:gd name="connsiteY7" fmla="*/ 39984 h 70809"/>
                  <a:gd name="connsiteX8" fmla="*/ 39999 w 70809"/>
                  <a:gd name="connsiteY8" fmla="*/ 55562 h 70809"/>
                  <a:gd name="connsiteX9" fmla="*/ 55577 w 70809"/>
                  <a:gd name="connsiteY9" fmla="*/ 42817 h 70809"/>
                  <a:gd name="connsiteX10" fmla="*/ 42831 w 70809"/>
                  <a:gd name="connsiteY10" fmla="*/ 272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09"/>
                    </a:moveTo>
                    <a:cubicBezTo>
                      <a:pt x="58409" y="17325"/>
                      <a:pt x="68322" y="30071"/>
                      <a:pt x="66906" y="44233"/>
                    </a:cubicBezTo>
                    <a:cubicBezTo>
                      <a:pt x="65490" y="58395"/>
                      <a:pt x="52744" y="68308"/>
                      <a:pt x="38582" y="66892"/>
                    </a:cubicBezTo>
                    <a:cubicBezTo>
                      <a:pt x="24420" y="65476"/>
                      <a:pt x="14507" y="52730"/>
                      <a:pt x="15924" y="38568"/>
                    </a:cubicBezTo>
                    <a:cubicBezTo>
                      <a:pt x="17339" y="25822"/>
                      <a:pt x="30085" y="14493"/>
                      <a:pt x="44247" y="15909"/>
                    </a:cubicBezTo>
                    <a:lnTo>
                      <a:pt x="44247" y="15909"/>
                    </a:lnTo>
                    <a:close/>
                    <a:moveTo>
                      <a:pt x="42831" y="27239"/>
                    </a:moveTo>
                    <a:cubicBezTo>
                      <a:pt x="34334" y="25822"/>
                      <a:pt x="27253" y="32903"/>
                      <a:pt x="27253" y="39984"/>
                    </a:cubicBezTo>
                    <a:cubicBezTo>
                      <a:pt x="25837" y="48481"/>
                      <a:pt x="32918" y="55562"/>
                      <a:pt x="39999" y="55562"/>
                    </a:cubicBezTo>
                    <a:cubicBezTo>
                      <a:pt x="48496" y="56978"/>
                      <a:pt x="55577" y="49898"/>
                      <a:pt x="55577" y="42817"/>
                    </a:cubicBezTo>
                    <a:cubicBezTo>
                      <a:pt x="56993" y="35736"/>
                      <a:pt x="51328" y="28655"/>
                      <a:pt x="42831" y="272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8" name="Freeform: Shape 2577">
                <a:extLst>
                  <a:ext uri="{FF2B5EF4-FFF2-40B4-BE49-F238E27FC236}">
                    <a16:creationId xmlns:a16="http://schemas.microsoft.com/office/drawing/2014/main" id="{C8692B2F-1FA6-4942-9042-723B32B9B686}"/>
                  </a:ext>
                </a:extLst>
              </p:cNvPr>
              <p:cNvSpPr/>
              <p:nvPr/>
            </p:nvSpPr>
            <p:spPr>
              <a:xfrm>
                <a:off x="5665147" y="3632601"/>
                <a:ext cx="84971" cy="84971"/>
              </a:xfrm>
              <a:custGeom>
                <a:avLst/>
                <a:gdLst>
                  <a:gd name="connsiteX0" fmla="*/ 45648 w 84971"/>
                  <a:gd name="connsiteY0" fmla="*/ 15909 h 84971"/>
                  <a:gd name="connsiteX1" fmla="*/ 69724 w 84971"/>
                  <a:gd name="connsiteY1" fmla="*/ 45649 h 84971"/>
                  <a:gd name="connsiteX2" fmla="*/ 39984 w 84971"/>
                  <a:gd name="connsiteY2" fmla="*/ 69724 h 84971"/>
                  <a:gd name="connsiteX3" fmla="*/ 15909 w 84971"/>
                  <a:gd name="connsiteY3" fmla="*/ 39984 h 84971"/>
                  <a:gd name="connsiteX4" fmla="*/ 45648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8" y="15909"/>
                    </a:moveTo>
                    <a:cubicBezTo>
                      <a:pt x="59810" y="17325"/>
                      <a:pt x="71140" y="30071"/>
                      <a:pt x="69724" y="45649"/>
                    </a:cubicBezTo>
                    <a:cubicBezTo>
                      <a:pt x="68308" y="59811"/>
                      <a:pt x="55562" y="71140"/>
                      <a:pt x="39984" y="69724"/>
                    </a:cubicBezTo>
                    <a:cubicBezTo>
                      <a:pt x="25822" y="68308"/>
                      <a:pt x="14493" y="55562"/>
                      <a:pt x="15909" y="39984"/>
                    </a:cubicBezTo>
                    <a:cubicBezTo>
                      <a:pt x="18741" y="25822"/>
                      <a:pt x="31487" y="14493"/>
                      <a:pt x="45648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9" name="Freeform: Shape 2578">
                <a:extLst>
                  <a:ext uri="{FF2B5EF4-FFF2-40B4-BE49-F238E27FC236}">
                    <a16:creationId xmlns:a16="http://schemas.microsoft.com/office/drawing/2014/main" id="{C0CF7110-0A6E-419B-848D-D8E4E8EDA573}"/>
                  </a:ext>
                </a:extLst>
              </p:cNvPr>
              <p:cNvSpPr/>
              <p:nvPr/>
            </p:nvSpPr>
            <p:spPr>
              <a:xfrm>
                <a:off x="5717485" y="3309829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8543" y="24286"/>
                      <a:pt x="47127" y="32783"/>
                    </a:cubicBezTo>
                    <a:cubicBezTo>
                      <a:pt x="45710" y="41280"/>
                      <a:pt x="38630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1454"/>
                      <a:pt x="23051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0" name="Freeform: Shape 2579">
                <a:extLst>
                  <a:ext uri="{FF2B5EF4-FFF2-40B4-BE49-F238E27FC236}">
                    <a16:creationId xmlns:a16="http://schemas.microsoft.com/office/drawing/2014/main" id="{D4793AE3-2A1C-4703-B361-37D603219BFC}"/>
                  </a:ext>
                </a:extLst>
              </p:cNvPr>
              <p:cNvSpPr/>
              <p:nvPr/>
            </p:nvSpPr>
            <p:spPr>
              <a:xfrm>
                <a:off x="5394593" y="3714678"/>
                <a:ext cx="56648" cy="56648"/>
              </a:xfrm>
              <a:custGeom>
                <a:avLst/>
                <a:gdLst>
                  <a:gd name="connsiteX0" fmla="*/ 32964 w 56647"/>
                  <a:gd name="connsiteY0" fmla="*/ 15970 h 56647"/>
                  <a:gd name="connsiteX1" fmla="*/ 47126 w 56647"/>
                  <a:gd name="connsiteY1" fmla="*/ 32965 h 56647"/>
                  <a:gd name="connsiteX2" fmla="*/ 30132 w 56647"/>
                  <a:gd name="connsiteY2" fmla="*/ 47127 h 56647"/>
                  <a:gd name="connsiteX3" fmla="*/ 15970 w 56647"/>
                  <a:gd name="connsiteY3" fmla="*/ 30132 h 56647"/>
                  <a:gd name="connsiteX4" fmla="*/ 32964 w 56647"/>
                  <a:gd name="connsiteY4" fmla="*/ 1597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4" y="15970"/>
                    </a:moveTo>
                    <a:cubicBezTo>
                      <a:pt x="41462" y="17386"/>
                      <a:pt x="48543" y="24467"/>
                      <a:pt x="47126" y="32965"/>
                    </a:cubicBezTo>
                    <a:cubicBezTo>
                      <a:pt x="45710" y="41462"/>
                      <a:pt x="38630" y="48543"/>
                      <a:pt x="30132" y="47127"/>
                    </a:cubicBezTo>
                    <a:cubicBezTo>
                      <a:pt x="21635" y="45710"/>
                      <a:pt x="14554" y="38629"/>
                      <a:pt x="15970" y="30132"/>
                    </a:cubicBezTo>
                    <a:cubicBezTo>
                      <a:pt x="15970" y="21635"/>
                      <a:pt x="24468" y="14554"/>
                      <a:pt x="32964" y="1597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1" name="Freeform: Shape 2580">
                <a:extLst>
                  <a:ext uri="{FF2B5EF4-FFF2-40B4-BE49-F238E27FC236}">
                    <a16:creationId xmlns:a16="http://schemas.microsoft.com/office/drawing/2014/main" id="{516D49FA-9E1A-4D55-BDD0-AEDB5803D8A5}"/>
                  </a:ext>
                </a:extLst>
              </p:cNvPr>
              <p:cNvSpPr/>
              <p:nvPr/>
            </p:nvSpPr>
            <p:spPr>
              <a:xfrm>
                <a:off x="5321132" y="3561911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200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31367" y="15789"/>
                      <a:pt x="34200" y="21454"/>
                      <a:pt x="34200" y="25702"/>
                    </a:cubicBezTo>
                    <a:cubicBezTo>
                      <a:pt x="34200" y="31367"/>
                      <a:pt x="29951" y="34200"/>
                      <a:pt x="24286" y="34200"/>
                    </a:cubicBezTo>
                    <a:cubicBezTo>
                      <a:pt x="18622" y="34200"/>
                      <a:pt x="15789" y="28535"/>
                      <a:pt x="15789" y="24286"/>
                    </a:cubicBezTo>
                    <a:cubicBezTo>
                      <a:pt x="15789" y="20038"/>
                      <a:pt x="21454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2" name="Freeform: Shape 2581">
                <a:extLst>
                  <a:ext uri="{FF2B5EF4-FFF2-40B4-BE49-F238E27FC236}">
                    <a16:creationId xmlns:a16="http://schemas.microsoft.com/office/drawing/2014/main" id="{F91F31B4-C822-45EB-8436-F2FFA1BC46F8}"/>
                  </a:ext>
                </a:extLst>
              </p:cNvPr>
              <p:cNvSpPr/>
              <p:nvPr/>
            </p:nvSpPr>
            <p:spPr>
              <a:xfrm>
                <a:off x="5874863" y="3386029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199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29951" y="16064"/>
                      <a:pt x="34199" y="20312"/>
                      <a:pt x="34199" y="25977"/>
                    </a:cubicBezTo>
                    <a:cubicBezTo>
                      <a:pt x="34199" y="30225"/>
                      <a:pt x="29951" y="34474"/>
                      <a:pt x="24286" y="34474"/>
                    </a:cubicBezTo>
                    <a:cubicBezTo>
                      <a:pt x="20037" y="34474"/>
                      <a:pt x="15789" y="30225"/>
                      <a:pt x="15789" y="24561"/>
                    </a:cubicBezTo>
                    <a:cubicBezTo>
                      <a:pt x="17205" y="18896"/>
                      <a:pt x="21454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3" name="Freeform: Shape 2582">
                <a:extLst>
                  <a:ext uri="{FF2B5EF4-FFF2-40B4-BE49-F238E27FC236}">
                    <a16:creationId xmlns:a16="http://schemas.microsoft.com/office/drawing/2014/main" id="{A8E3D48E-D637-4730-90DF-3B3C0400600B}"/>
                  </a:ext>
                </a:extLst>
              </p:cNvPr>
              <p:cNvSpPr/>
              <p:nvPr/>
            </p:nvSpPr>
            <p:spPr>
              <a:xfrm>
                <a:off x="6062998" y="3354929"/>
                <a:ext cx="56648" cy="56648"/>
              </a:xfrm>
              <a:custGeom>
                <a:avLst/>
                <a:gdLst>
                  <a:gd name="connsiteX0" fmla="*/ 30169 w 56647"/>
                  <a:gd name="connsiteY0" fmla="*/ 16007 h 56647"/>
                  <a:gd name="connsiteX1" fmla="*/ 41499 w 56647"/>
                  <a:gd name="connsiteY1" fmla="*/ 30169 h 56647"/>
                  <a:gd name="connsiteX2" fmla="*/ 27337 w 56647"/>
                  <a:gd name="connsiteY2" fmla="*/ 41499 h 56647"/>
                  <a:gd name="connsiteX3" fmla="*/ 16007 w 56647"/>
                  <a:gd name="connsiteY3" fmla="*/ 27337 h 56647"/>
                  <a:gd name="connsiteX4" fmla="*/ 30169 w 56647"/>
                  <a:gd name="connsiteY4" fmla="*/ 1600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0169" y="16007"/>
                    </a:moveTo>
                    <a:cubicBezTo>
                      <a:pt x="37250" y="16007"/>
                      <a:pt x="42915" y="23088"/>
                      <a:pt x="41499" y="30169"/>
                    </a:cubicBezTo>
                    <a:cubicBezTo>
                      <a:pt x="41499" y="37250"/>
                      <a:pt x="34418" y="42915"/>
                      <a:pt x="27337" y="41499"/>
                    </a:cubicBezTo>
                    <a:cubicBezTo>
                      <a:pt x="20256" y="41499"/>
                      <a:pt x="14592" y="34418"/>
                      <a:pt x="16007" y="27337"/>
                    </a:cubicBezTo>
                    <a:cubicBezTo>
                      <a:pt x="16007" y="20256"/>
                      <a:pt x="23088" y="14591"/>
                      <a:pt x="30169" y="160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4" name="Freeform: Shape 2583">
                <a:extLst>
                  <a:ext uri="{FF2B5EF4-FFF2-40B4-BE49-F238E27FC236}">
                    <a16:creationId xmlns:a16="http://schemas.microsoft.com/office/drawing/2014/main" id="{0F5B9344-B73C-4194-884F-0DB41A34849A}"/>
                  </a:ext>
                </a:extLst>
              </p:cNvPr>
              <p:cNvSpPr/>
              <p:nvPr/>
            </p:nvSpPr>
            <p:spPr>
              <a:xfrm>
                <a:off x="5900235" y="3481069"/>
                <a:ext cx="84971" cy="84971"/>
              </a:xfrm>
              <a:custGeom>
                <a:avLst/>
                <a:gdLst>
                  <a:gd name="connsiteX0" fmla="*/ 45649 w 84971"/>
                  <a:gd name="connsiteY0" fmla="*/ 15909 h 84971"/>
                  <a:gd name="connsiteX1" fmla="*/ 71140 w 84971"/>
                  <a:gd name="connsiteY1" fmla="*/ 45648 h 84971"/>
                  <a:gd name="connsiteX2" fmla="*/ 41400 w 84971"/>
                  <a:gd name="connsiteY2" fmla="*/ 71140 h 84971"/>
                  <a:gd name="connsiteX3" fmla="*/ 15908 w 84971"/>
                  <a:gd name="connsiteY3" fmla="*/ 41400 h 84971"/>
                  <a:gd name="connsiteX4" fmla="*/ 45649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09"/>
                    </a:moveTo>
                    <a:cubicBezTo>
                      <a:pt x="61227" y="17325"/>
                      <a:pt x="72556" y="30070"/>
                      <a:pt x="71140" y="45648"/>
                    </a:cubicBezTo>
                    <a:cubicBezTo>
                      <a:pt x="69724" y="61227"/>
                      <a:pt x="56978" y="72556"/>
                      <a:pt x="41400" y="71140"/>
                    </a:cubicBezTo>
                    <a:cubicBezTo>
                      <a:pt x="25822" y="69724"/>
                      <a:pt x="14493" y="56978"/>
                      <a:pt x="15908" y="41400"/>
                    </a:cubicBezTo>
                    <a:cubicBezTo>
                      <a:pt x="15908" y="25822"/>
                      <a:pt x="30070" y="14492"/>
                      <a:pt x="45649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5" name="Freeform: Shape 2584">
                <a:extLst>
                  <a:ext uri="{FF2B5EF4-FFF2-40B4-BE49-F238E27FC236}">
                    <a16:creationId xmlns:a16="http://schemas.microsoft.com/office/drawing/2014/main" id="{6BD214FB-9D68-4A75-83F2-31D9991A093C}"/>
                  </a:ext>
                </a:extLst>
              </p:cNvPr>
              <p:cNvSpPr/>
              <p:nvPr/>
            </p:nvSpPr>
            <p:spPr>
              <a:xfrm>
                <a:off x="5767233" y="3709195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200 w 42485"/>
                  <a:gd name="connsiteY1" fmla="*/ 25703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29951" y="15789"/>
                      <a:pt x="34200" y="20038"/>
                      <a:pt x="34200" y="25703"/>
                    </a:cubicBezTo>
                    <a:cubicBezTo>
                      <a:pt x="34200" y="29951"/>
                      <a:pt x="29951" y="34200"/>
                      <a:pt x="24286" y="34200"/>
                    </a:cubicBezTo>
                    <a:cubicBezTo>
                      <a:pt x="20038" y="34200"/>
                      <a:pt x="15789" y="29951"/>
                      <a:pt x="15789" y="24286"/>
                    </a:cubicBezTo>
                    <a:cubicBezTo>
                      <a:pt x="17205" y="20038"/>
                      <a:pt x="21454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6" name="Freeform: Shape 2585">
                <a:extLst>
                  <a:ext uri="{FF2B5EF4-FFF2-40B4-BE49-F238E27FC236}">
                    <a16:creationId xmlns:a16="http://schemas.microsoft.com/office/drawing/2014/main" id="{8AF083D4-5F56-4509-A8FC-2966386EF324}"/>
                  </a:ext>
                </a:extLst>
              </p:cNvPr>
              <p:cNvSpPr/>
              <p:nvPr/>
            </p:nvSpPr>
            <p:spPr>
              <a:xfrm>
                <a:off x="5619949" y="3269901"/>
                <a:ext cx="42486" cy="42486"/>
              </a:xfrm>
              <a:custGeom>
                <a:avLst/>
                <a:gdLst>
                  <a:gd name="connsiteX0" fmla="*/ 25703 w 42485"/>
                  <a:gd name="connsiteY0" fmla="*/ 16063 h 42485"/>
                  <a:gd name="connsiteX1" fmla="*/ 34199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3"/>
                    </a:moveTo>
                    <a:cubicBezTo>
                      <a:pt x="29951" y="16063"/>
                      <a:pt x="34199" y="20312"/>
                      <a:pt x="34199" y="25977"/>
                    </a:cubicBezTo>
                    <a:cubicBezTo>
                      <a:pt x="34199" y="30225"/>
                      <a:pt x="29951" y="34474"/>
                      <a:pt x="24286" y="34474"/>
                    </a:cubicBezTo>
                    <a:cubicBezTo>
                      <a:pt x="20037" y="34474"/>
                      <a:pt x="15789" y="30225"/>
                      <a:pt x="15789" y="24561"/>
                    </a:cubicBezTo>
                    <a:cubicBezTo>
                      <a:pt x="15789" y="18896"/>
                      <a:pt x="20037" y="14647"/>
                      <a:pt x="25703" y="160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7" name="Freeform: Shape 2586">
                <a:extLst>
                  <a:ext uri="{FF2B5EF4-FFF2-40B4-BE49-F238E27FC236}">
                    <a16:creationId xmlns:a16="http://schemas.microsoft.com/office/drawing/2014/main" id="{6D1FED2A-5220-481E-873F-EBBA4F6A036A}"/>
                  </a:ext>
                </a:extLst>
              </p:cNvPr>
              <p:cNvSpPr/>
              <p:nvPr/>
            </p:nvSpPr>
            <p:spPr>
              <a:xfrm>
                <a:off x="5761568" y="2873642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0"/>
                    </a:cubicBezTo>
                    <a:cubicBezTo>
                      <a:pt x="15789" y="55442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8" name="Freeform: Shape 2587">
                <a:extLst>
                  <a:ext uri="{FF2B5EF4-FFF2-40B4-BE49-F238E27FC236}">
                    <a16:creationId xmlns:a16="http://schemas.microsoft.com/office/drawing/2014/main" id="{A9E3AF15-C098-45CA-8E46-AA7A0AB5700D}"/>
                  </a:ext>
                </a:extLst>
              </p:cNvPr>
              <p:cNvSpPr/>
              <p:nvPr/>
            </p:nvSpPr>
            <p:spPr>
              <a:xfrm>
                <a:off x="5543474" y="2642803"/>
                <a:ext cx="56648" cy="56648"/>
              </a:xfrm>
              <a:custGeom>
                <a:avLst/>
                <a:gdLst>
                  <a:gd name="connsiteX0" fmla="*/ 46945 w 56647"/>
                  <a:gd name="connsiteY0" fmla="*/ 31367 h 56647"/>
                  <a:gd name="connsiteX1" fmla="*/ 31367 w 56647"/>
                  <a:gd name="connsiteY1" fmla="*/ 46945 h 56647"/>
                  <a:gd name="connsiteX2" fmla="*/ 15789 w 56647"/>
                  <a:gd name="connsiteY2" fmla="*/ 31367 h 56647"/>
                  <a:gd name="connsiteX3" fmla="*/ 31367 w 56647"/>
                  <a:gd name="connsiteY3" fmla="*/ 15789 h 56647"/>
                  <a:gd name="connsiteX4" fmla="*/ 46945 w 56647"/>
                  <a:gd name="connsiteY4" fmla="*/ 3136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46945" y="31367"/>
                    </a:moveTo>
                    <a:cubicBezTo>
                      <a:pt x="46945" y="39971"/>
                      <a:pt x="39970" y="46945"/>
                      <a:pt x="31367" y="46945"/>
                    </a:cubicBezTo>
                    <a:cubicBezTo>
                      <a:pt x="22763" y="46945"/>
                      <a:pt x="15789" y="39971"/>
                      <a:pt x="15789" y="31367"/>
                    </a:cubicBezTo>
                    <a:cubicBezTo>
                      <a:pt x="15789" y="22764"/>
                      <a:pt x="22763" y="15789"/>
                      <a:pt x="31367" y="15789"/>
                    </a:cubicBezTo>
                    <a:cubicBezTo>
                      <a:pt x="39970" y="15789"/>
                      <a:pt x="46945" y="22764"/>
                      <a:pt x="46945" y="3136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9" name="Freeform: Shape 2588">
                <a:extLst>
                  <a:ext uri="{FF2B5EF4-FFF2-40B4-BE49-F238E27FC236}">
                    <a16:creationId xmlns:a16="http://schemas.microsoft.com/office/drawing/2014/main" id="{DDE95BAE-8FE3-42CE-A731-112FFEAE7B29}"/>
                  </a:ext>
                </a:extLst>
              </p:cNvPr>
              <p:cNvSpPr/>
              <p:nvPr/>
            </p:nvSpPr>
            <p:spPr>
              <a:xfrm>
                <a:off x="5525064" y="2719278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1" y="86599"/>
                      <a:pt x="86599" y="71020"/>
                      <a:pt x="86599" y="51194"/>
                    </a:cubicBezTo>
                    <a:cubicBezTo>
                      <a:pt x="86599" y="31367"/>
                      <a:pt x="71021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0" name="Freeform: Shape 2589">
                <a:extLst>
                  <a:ext uri="{FF2B5EF4-FFF2-40B4-BE49-F238E27FC236}">
                    <a16:creationId xmlns:a16="http://schemas.microsoft.com/office/drawing/2014/main" id="{2AC3196F-20E2-4804-B7EE-0A5FAB995E1D}"/>
                  </a:ext>
                </a:extLst>
              </p:cNvPr>
              <p:cNvSpPr/>
              <p:nvPr/>
            </p:nvSpPr>
            <p:spPr>
              <a:xfrm>
                <a:off x="5505237" y="2521011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1" y="49777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1" name="Freeform: Shape 2590">
                <a:extLst>
                  <a:ext uri="{FF2B5EF4-FFF2-40B4-BE49-F238E27FC236}">
                    <a16:creationId xmlns:a16="http://schemas.microsoft.com/office/drawing/2014/main" id="{C667F9E1-F5B0-4F63-909D-AF82A6654798}"/>
                  </a:ext>
                </a:extLst>
              </p:cNvPr>
              <p:cNvSpPr/>
              <p:nvPr/>
            </p:nvSpPr>
            <p:spPr>
              <a:xfrm>
                <a:off x="5628446" y="2750434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2" name="Freeform: Shape 2591">
                <a:extLst>
                  <a:ext uri="{FF2B5EF4-FFF2-40B4-BE49-F238E27FC236}">
                    <a16:creationId xmlns:a16="http://schemas.microsoft.com/office/drawing/2014/main" id="{3B5B411B-9D4C-498F-A3D0-7F0A573BE2A0}"/>
                  </a:ext>
                </a:extLst>
              </p:cNvPr>
              <p:cNvSpPr/>
              <p:nvPr/>
            </p:nvSpPr>
            <p:spPr>
              <a:xfrm>
                <a:off x="5728996" y="2504017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3" name="Freeform: Shape 2592">
                <a:extLst>
                  <a:ext uri="{FF2B5EF4-FFF2-40B4-BE49-F238E27FC236}">
                    <a16:creationId xmlns:a16="http://schemas.microsoft.com/office/drawing/2014/main" id="{DD6BB834-E744-4454-83D8-F46B03A48B24}"/>
                  </a:ext>
                </a:extLst>
              </p:cNvPr>
              <p:cNvSpPr/>
              <p:nvPr/>
            </p:nvSpPr>
            <p:spPr>
              <a:xfrm>
                <a:off x="5736077" y="2679624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4" name="Freeform: Shape 2593">
                <a:extLst>
                  <a:ext uri="{FF2B5EF4-FFF2-40B4-BE49-F238E27FC236}">
                    <a16:creationId xmlns:a16="http://schemas.microsoft.com/office/drawing/2014/main" id="{A3A982F5-CD59-4FE6-86EE-69346CFA3775}"/>
                  </a:ext>
                </a:extLst>
              </p:cNvPr>
              <p:cNvSpPr/>
              <p:nvPr/>
            </p:nvSpPr>
            <p:spPr>
              <a:xfrm>
                <a:off x="5561885" y="2556416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5" name="Freeform: Shape 2594">
                <a:extLst>
                  <a:ext uri="{FF2B5EF4-FFF2-40B4-BE49-F238E27FC236}">
                    <a16:creationId xmlns:a16="http://schemas.microsoft.com/office/drawing/2014/main" id="{277A144D-80FF-4FBE-AA45-A7CBBCB7456E}"/>
                  </a:ext>
                </a:extLst>
              </p:cNvPr>
              <p:cNvSpPr/>
              <p:nvPr/>
            </p:nvSpPr>
            <p:spPr>
              <a:xfrm>
                <a:off x="5821048" y="2573410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6" name="Freeform: Shape 2595">
                <a:extLst>
                  <a:ext uri="{FF2B5EF4-FFF2-40B4-BE49-F238E27FC236}">
                    <a16:creationId xmlns:a16="http://schemas.microsoft.com/office/drawing/2014/main" id="{31D990F4-42D9-4357-B857-A3FB97885F60}"/>
                  </a:ext>
                </a:extLst>
              </p:cNvPr>
              <p:cNvSpPr/>
              <p:nvPr/>
            </p:nvSpPr>
            <p:spPr>
              <a:xfrm>
                <a:off x="5651105" y="2723526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7" name="Freeform: Shape 2596">
                <a:extLst>
                  <a:ext uri="{FF2B5EF4-FFF2-40B4-BE49-F238E27FC236}">
                    <a16:creationId xmlns:a16="http://schemas.microsoft.com/office/drawing/2014/main" id="{EB75D140-9726-4B15-8EDA-E187F84D7D3D}"/>
                  </a:ext>
                </a:extLst>
              </p:cNvPr>
              <p:cNvSpPr/>
              <p:nvPr/>
            </p:nvSpPr>
            <p:spPr>
              <a:xfrm>
                <a:off x="5407366" y="3217777"/>
                <a:ext cx="70810" cy="70810"/>
              </a:xfrm>
              <a:custGeom>
                <a:avLst/>
                <a:gdLst>
                  <a:gd name="connsiteX0" fmla="*/ 40018 w 70809"/>
                  <a:gd name="connsiteY0" fmla="*/ 15789 h 70809"/>
                  <a:gd name="connsiteX1" fmla="*/ 59845 w 70809"/>
                  <a:gd name="connsiteY1" fmla="*/ 39864 h 70809"/>
                  <a:gd name="connsiteX2" fmla="*/ 35769 w 70809"/>
                  <a:gd name="connsiteY2" fmla="*/ 59691 h 70809"/>
                  <a:gd name="connsiteX3" fmla="*/ 15943 w 70809"/>
                  <a:gd name="connsiteY3" fmla="*/ 35616 h 70809"/>
                  <a:gd name="connsiteX4" fmla="*/ 40018 w 70809"/>
                  <a:gd name="connsiteY4" fmla="*/ 1578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789"/>
                    </a:moveTo>
                    <a:cubicBezTo>
                      <a:pt x="52764" y="17205"/>
                      <a:pt x="61261" y="27119"/>
                      <a:pt x="59845" y="39864"/>
                    </a:cubicBezTo>
                    <a:cubicBezTo>
                      <a:pt x="58429" y="52610"/>
                      <a:pt x="48515" y="61107"/>
                      <a:pt x="35769" y="59691"/>
                    </a:cubicBezTo>
                    <a:cubicBezTo>
                      <a:pt x="23024" y="58275"/>
                      <a:pt x="14527" y="48361"/>
                      <a:pt x="15943" y="35616"/>
                    </a:cubicBezTo>
                    <a:cubicBezTo>
                      <a:pt x="15943" y="24286"/>
                      <a:pt x="27272" y="15789"/>
                      <a:pt x="400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8" name="Freeform: Shape 2597">
                <a:extLst>
                  <a:ext uri="{FF2B5EF4-FFF2-40B4-BE49-F238E27FC236}">
                    <a16:creationId xmlns:a16="http://schemas.microsoft.com/office/drawing/2014/main" id="{EA550274-6A4E-4631-AB0D-29049CFC64B0}"/>
                  </a:ext>
                </a:extLst>
              </p:cNvPr>
              <p:cNvSpPr/>
              <p:nvPr/>
            </p:nvSpPr>
            <p:spPr>
              <a:xfrm>
                <a:off x="5529313" y="3318326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31367"/>
                      <a:pt x="29951" y="34200"/>
                      <a:pt x="24286" y="34200"/>
                    </a:cubicBezTo>
                    <a:cubicBezTo>
                      <a:pt x="18621" y="34200"/>
                      <a:pt x="15789" y="28535"/>
                      <a:pt x="15789" y="24286"/>
                    </a:cubicBezTo>
                    <a:cubicBezTo>
                      <a:pt x="15789" y="20038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9" name="Freeform: Shape 2598">
                <a:extLst>
                  <a:ext uri="{FF2B5EF4-FFF2-40B4-BE49-F238E27FC236}">
                    <a16:creationId xmlns:a16="http://schemas.microsoft.com/office/drawing/2014/main" id="{9E080557-A832-409F-8077-730774942C01}"/>
                  </a:ext>
                </a:extLst>
              </p:cNvPr>
              <p:cNvSpPr/>
              <p:nvPr/>
            </p:nvSpPr>
            <p:spPr>
              <a:xfrm>
                <a:off x="5319609" y="3346288"/>
                <a:ext cx="84971" cy="84971"/>
              </a:xfrm>
              <a:custGeom>
                <a:avLst/>
                <a:gdLst>
                  <a:gd name="connsiteX0" fmla="*/ 51301 w 84971"/>
                  <a:gd name="connsiteY0" fmla="*/ 16151 h 84971"/>
                  <a:gd name="connsiteX1" fmla="*/ 81041 w 84971"/>
                  <a:gd name="connsiteY1" fmla="*/ 51556 h 84971"/>
                  <a:gd name="connsiteX2" fmla="*/ 45636 w 84971"/>
                  <a:gd name="connsiteY2" fmla="*/ 81295 h 84971"/>
                  <a:gd name="connsiteX3" fmla="*/ 15896 w 84971"/>
                  <a:gd name="connsiteY3" fmla="*/ 45891 h 84971"/>
                  <a:gd name="connsiteX4" fmla="*/ 51301 w 84971"/>
                  <a:gd name="connsiteY4" fmla="*/ 16151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51301" y="16151"/>
                    </a:moveTo>
                    <a:cubicBezTo>
                      <a:pt x="69712" y="17567"/>
                      <a:pt x="82457" y="34561"/>
                      <a:pt x="81041" y="51556"/>
                    </a:cubicBezTo>
                    <a:cubicBezTo>
                      <a:pt x="79625" y="69966"/>
                      <a:pt x="62631" y="82712"/>
                      <a:pt x="45636" y="81295"/>
                    </a:cubicBezTo>
                    <a:cubicBezTo>
                      <a:pt x="27226" y="79879"/>
                      <a:pt x="14480" y="64301"/>
                      <a:pt x="15896" y="45891"/>
                    </a:cubicBezTo>
                    <a:cubicBezTo>
                      <a:pt x="17313" y="27480"/>
                      <a:pt x="32891" y="13318"/>
                      <a:pt x="51301" y="161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0" name="Freeform: Shape 2599">
                <a:extLst>
                  <a:ext uri="{FF2B5EF4-FFF2-40B4-BE49-F238E27FC236}">
                    <a16:creationId xmlns:a16="http://schemas.microsoft.com/office/drawing/2014/main" id="{E8500CE6-2AA7-40C2-9182-FB8C29C25AD3}"/>
                  </a:ext>
                </a:extLst>
              </p:cNvPr>
              <p:cNvSpPr/>
              <p:nvPr/>
            </p:nvSpPr>
            <p:spPr>
              <a:xfrm>
                <a:off x="5292809" y="3251491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29951" y="16064"/>
                      <a:pt x="34200" y="20312"/>
                      <a:pt x="34200" y="25977"/>
                    </a:cubicBezTo>
                    <a:cubicBezTo>
                      <a:pt x="34200" y="30225"/>
                      <a:pt x="29951" y="34474"/>
                      <a:pt x="24286" y="34474"/>
                    </a:cubicBezTo>
                    <a:cubicBezTo>
                      <a:pt x="20038" y="34474"/>
                      <a:pt x="15789" y="30225"/>
                      <a:pt x="15789" y="24561"/>
                    </a:cubicBezTo>
                    <a:cubicBezTo>
                      <a:pt x="17205" y="18896"/>
                      <a:pt x="21454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1" name="Freeform: Shape 2600">
                <a:extLst>
                  <a:ext uri="{FF2B5EF4-FFF2-40B4-BE49-F238E27FC236}">
                    <a16:creationId xmlns:a16="http://schemas.microsoft.com/office/drawing/2014/main" id="{463C66F1-A760-4B77-963F-256750A4775A}"/>
                  </a:ext>
                </a:extLst>
              </p:cNvPr>
              <p:cNvSpPr/>
              <p:nvPr/>
            </p:nvSpPr>
            <p:spPr>
              <a:xfrm>
                <a:off x="5338127" y="3433038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3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29951" y="15789"/>
                      <a:pt x="34199" y="20038"/>
                      <a:pt x="34199" y="25703"/>
                    </a:cubicBezTo>
                    <a:cubicBezTo>
                      <a:pt x="34199" y="29951"/>
                      <a:pt x="29951" y="34200"/>
                      <a:pt x="24286" y="34200"/>
                    </a:cubicBezTo>
                    <a:cubicBezTo>
                      <a:pt x="20037" y="34200"/>
                      <a:pt x="15789" y="29951"/>
                      <a:pt x="15789" y="24286"/>
                    </a:cubicBezTo>
                    <a:cubicBezTo>
                      <a:pt x="15789" y="20038"/>
                      <a:pt x="20037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2" name="Freeform: Shape 2601">
                <a:extLst>
                  <a:ext uri="{FF2B5EF4-FFF2-40B4-BE49-F238E27FC236}">
                    <a16:creationId xmlns:a16="http://schemas.microsoft.com/office/drawing/2014/main" id="{4A8E70D9-C64C-43B1-8613-6D4FF177DF23}"/>
                  </a:ext>
                </a:extLst>
              </p:cNvPr>
              <p:cNvSpPr/>
              <p:nvPr/>
            </p:nvSpPr>
            <p:spPr>
              <a:xfrm>
                <a:off x="5641192" y="2839654"/>
                <a:ext cx="70810" cy="70810"/>
              </a:xfrm>
              <a:custGeom>
                <a:avLst/>
                <a:gdLst>
                  <a:gd name="connsiteX0" fmla="*/ 55442 w 70809"/>
                  <a:gd name="connsiteY0" fmla="*/ 35616 h 70809"/>
                  <a:gd name="connsiteX1" fmla="*/ 35616 w 70809"/>
                  <a:gd name="connsiteY1" fmla="*/ 55442 h 70809"/>
                  <a:gd name="connsiteX2" fmla="*/ 15789 w 70809"/>
                  <a:gd name="connsiteY2" fmla="*/ 35616 h 70809"/>
                  <a:gd name="connsiteX3" fmla="*/ 35616 w 70809"/>
                  <a:gd name="connsiteY3" fmla="*/ 15789 h 70809"/>
                  <a:gd name="connsiteX4" fmla="*/ 55442 w 70809"/>
                  <a:gd name="connsiteY4" fmla="*/ 3561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5442" y="35616"/>
                    </a:moveTo>
                    <a:cubicBezTo>
                      <a:pt x="55442" y="46565"/>
                      <a:pt x="46566" y="55442"/>
                      <a:pt x="35616" y="55442"/>
                    </a:cubicBezTo>
                    <a:cubicBezTo>
                      <a:pt x="24666" y="55442"/>
                      <a:pt x="15789" y="46565"/>
                      <a:pt x="15789" y="35616"/>
                    </a:cubicBezTo>
                    <a:cubicBezTo>
                      <a:pt x="15789" y="24666"/>
                      <a:pt x="24666" y="15789"/>
                      <a:pt x="35616" y="15789"/>
                    </a:cubicBezTo>
                    <a:cubicBezTo>
                      <a:pt x="46566" y="15789"/>
                      <a:pt x="55442" y="24666"/>
                      <a:pt x="5544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3" name="Freeform: Shape 2602">
                <a:extLst>
                  <a:ext uri="{FF2B5EF4-FFF2-40B4-BE49-F238E27FC236}">
                    <a16:creationId xmlns:a16="http://schemas.microsoft.com/office/drawing/2014/main" id="{EA0A0BD7-0A24-48A8-ADC8-6DC83B54611B}"/>
                  </a:ext>
                </a:extLst>
              </p:cNvPr>
              <p:cNvSpPr/>
              <p:nvPr/>
            </p:nvSpPr>
            <p:spPr>
              <a:xfrm>
                <a:off x="5523648" y="2947284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8" y="29951"/>
                      <a:pt x="29951" y="27118"/>
                      <a:pt x="29951" y="22870"/>
                    </a:cubicBezTo>
                    <a:cubicBezTo>
                      <a:pt x="29951" y="18621"/>
                      <a:pt x="27118" y="15789"/>
                      <a:pt x="22870" y="15789"/>
                    </a:cubicBezTo>
                    <a:cubicBezTo>
                      <a:pt x="18621" y="15789"/>
                      <a:pt x="15789" y="18621"/>
                      <a:pt x="15789" y="22870"/>
                    </a:cubicBezTo>
                    <a:cubicBezTo>
                      <a:pt x="15789" y="27118"/>
                      <a:pt x="20037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4" name="Freeform: Shape 2603">
                <a:extLst>
                  <a:ext uri="{FF2B5EF4-FFF2-40B4-BE49-F238E27FC236}">
                    <a16:creationId xmlns:a16="http://schemas.microsoft.com/office/drawing/2014/main" id="{4142F0B7-BF0F-4B93-B619-396DCF584189}"/>
                  </a:ext>
                </a:extLst>
              </p:cNvPr>
              <p:cNvSpPr/>
              <p:nvPr/>
            </p:nvSpPr>
            <p:spPr>
              <a:xfrm>
                <a:off x="6153853" y="2960030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5" name="Freeform: Shape 2604">
                <a:extLst>
                  <a:ext uri="{FF2B5EF4-FFF2-40B4-BE49-F238E27FC236}">
                    <a16:creationId xmlns:a16="http://schemas.microsoft.com/office/drawing/2014/main" id="{66248DA3-7D12-4FE2-8404-95C223717AD0}"/>
                  </a:ext>
                </a:extLst>
              </p:cNvPr>
              <p:cNvSpPr/>
              <p:nvPr/>
            </p:nvSpPr>
            <p:spPr>
              <a:xfrm>
                <a:off x="6050336" y="2764596"/>
                <a:ext cx="70810" cy="70810"/>
              </a:xfrm>
              <a:custGeom>
                <a:avLst/>
                <a:gdLst>
                  <a:gd name="connsiteX0" fmla="*/ 37167 w 70809"/>
                  <a:gd name="connsiteY0" fmla="*/ 58275 h 70809"/>
                  <a:gd name="connsiteX1" fmla="*/ 58410 w 70809"/>
                  <a:gd name="connsiteY1" fmla="*/ 37032 h 70809"/>
                  <a:gd name="connsiteX2" fmla="*/ 37167 w 70809"/>
                  <a:gd name="connsiteY2" fmla="*/ 15789 h 70809"/>
                  <a:gd name="connsiteX3" fmla="*/ 15924 w 70809"/>
                  <a:gd name="connsiteY3" fmla="*/ 37032 h 70809"/>
                  <a:gd name="connsiteX4" fmla="*/ 37167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167" y="58275"/>
                    </a:moveTo>
                    <a:cubicBezTo>
                      <a:pt x="48497" y="58275"/>
                      <a:pt x="58410" y="48361"/>
                      <a:pt x="58410" y="37032"/>
                    </a:cubicBezTo>
                    <a:cubicBezTo>
                      <a:pt x="58410" y="25702"/>
                      <a:pt x="48497" y="15789"/>
                      <a:pt x="37167" y="15789"/>
                    </a:cubicBezTo>
                    <a:cubicBezTo>
                      <a:pt x="25837" y="15789"/>
                      <a:pt x="15924" y="25702"/>
                      <a:pt x="15924" y="37032"/>
                    </a:cubicBezTo>
                    <a:cubicBezTo>
                      <a:pt x="14508" y="48361"/>
                      <a:pt x="24421" y="58275"/>
                      <a:pt x="37167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6" name="Freeform: Shape 2605">
                <a:extLst>
                  <a:ext uri="{FF2B5EF4-FFF2-40B4-BE49-F238E27FC236}">
                    <a16:creationId xmlns:a16="http://schemas.microsoft.com/office/drawing/2014/main" id="{D8169657-02DD-4D1F-A303-636BFA423BCD}"/>
                  </a:ext>
                </a:extLst>
              </p:cNvPr>
              <p:cNvSpPr/>
              <p:nvPr/>
            </p:nvSpPr>
            <p:spPr>
              <a:xfrm>
                <a:off x="5445622" y="3046418"/>
                <a:ext cx="70810" cy="70810"/>
              </a:xfrm>
              <a:custGeom>
                <a:avLst/>
                <a:gdLst>
                  <a:gd name="connsiteX0" fmla="*/ 37167 w 70809"/>
                  <a:gd name="connsiteY0" fmla="*/ 58275 h 70809"/>
                  <a:gd name="connsiteX1" fmla="*/ 58410 w 70809"/>
                  <a:gd name="connsiteY1" fmla="*/ 37032 h 70809"/>
                  <a:gd name="connsiteX2" fmla="*/ 37167 w 70809"/>
                  <a:gd name="connsiteY2" fmla="*/ 15789 h 70809"/>
                  <a:gd name="connsiteX3" fmla="*/ 15924 w 70809"/>
                  <a:gd name="connsiteY3" fmla="*/ 37032 h 70809"/>
                  <a:gd name="connsiteX4" fmla="*/ 37167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167" y="58275"/>
                    </a:moveTo>
                    <a:cubicBezTo>
                      <a:pt x="48496" y="58275"/>
                      <a:pt x="58410" y="48361"/>
                      <a:pt x="58410" y="37032"/>
                    </a:cubicBezTo>
                    <a:cubicBezTo>
                      <a:pt x="58410" y="25702"/>
                      <a:pt x="48496" y="15789"/>
                      <a:pt x="37167" y="15789"/>
                    </a:cubicBezTo>
                    <a:cubicBezTo>
                      <a:pt x="25837" y="15789"/>
                      <a:pt x="15924" y="25702"/>
                      <a:pt x="15924" y="37032"/>
                    </a:cubicBezTo>
                    <a:cubicBezTo>
                      <a:pt x="14508" y="48361"/>
                      <a:pt x="24421" y="58275"/>
                      <a:pt x="37167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7" name="Freeform: Shape 2606">
                <a:extLst>
                  <a:ext uri="{FF2B5EF4-FFF2-40B4-BE49-F238E27FC236}">
                    <a16:creationId xmlns:a16="http://schemas.microsoft.com/office/drawing/2014/main" id="{3F3383D9-3329-419A-BF0B-E2F48167604B}"/>
                  </a:ext>
                </a:extLst>
              </p:cNvPr>
              <p:cNvSpPr/>
              <p:nvPr/>
            </p:nvSpPr>
            <p:spPr>
              <a:xfrm>
                <a:off x="5458322" y="2967111"/>
                <a:ext cx="56648" cy="56648"/>
              </a:xfrm>
              <a:custGeom>
                <a:avLst/>
                <a:gdLst>
                  <a:gd name="connsiteX0" fmla="*/ 32964 w 56647"/>
                  <a:gd name="connsiteY0" fmla="*/ 15789 h 56647"/>
                  <a:gd name="connsiteX1" fmla="*/ 47126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4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4" y="15789"/>
                    </a:moveTo>
                    <a:cubicBezTo>
                      <a:pt x="41462" y="17205"/>
                      <a:pt x="48543" y="24286"/>
                      <a:pt x="47126" y="32783"/>
                    </a:cubicBezTo>
                    <a:cubicBezTo>
                      <a:pt x="45710" y="41280"/>
                      <a:pt x="38630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1454"/>
                      <a:pt x="23051" y="15789"/>
                      <a:pt x="3296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8" name="Freeform: Shape 2607">
                <a:extLst>
                  <a:ext uri="{FF2B5EF4-FFF2-40B4-BE49-F238E27FC236}">
                    <a16:creationId xmlns:a16="http://schemas.microsoft.com/office/drawing/2014/main" id="{91C963A3-E9DF-4B74-AFB0-75F6AD2AAE46}"/>
                  </a:ext>
                </a:extLst>
              </p:cNvPr>
              <p:cNvSpPr/>
              <p:nvPr/>
            </p:nvSpPr>
            <p:spPr>
              <a:xfrm>
                <a:off x="5744466" y="3969379"/>
                <a:ext cx="84971" cy="84971"/>
              </a:xfrm>
              <a:custGeom>
                <a:avLst/>
                <a:gdLst>
                  <a:gd name="connsiteX0" fmla="*/ 48469 w 84971"/>
                  <a:gd name="connsiteY0" fmla="*/ 16184 h 84971"/>
                  <a:gd name="connsiteX1" fmla="*/ 75377 w 84971"/>
                  <a:gd name="connsiteY1" fmla="*/ 48757 h 84971"/>
                  <a:gd name="connsiteX2" fmla="*/ 42805 w 84971"/>
                  <a:gd name="connsiteY2" fmla="*/ 75664 h 84971"/>
                  <a:gd name="connsiteX3" fmla="*/ 15897 w 84971"/>
                  <a:gd name="connsiteY3" fmla="*/ 43092 h 84971"/>
                  <a:gd name="connsiteX4" fmla="*/ 48469 w 84971"/>
                  <a:gd name="connsiteY4" fmla="*/ 1618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8469" y="16184"/>
                    </a:moveTo>
                    <a:cubicBezTo>
                      <a:pt x="64047" y="17600"/>
                      <a:pt x="76793" y="31762"/>
                      <a:pt x="75377" y="48757"/>
                    </a:cubicBezTo>
                    <a:cubicBezTo>
                      <a:pt x="73961" y="64335"/>
                      <a:pt x="59799" y="77081"/>
                      <a:pt x="42805" y="75664"/>
                    </a:cubicBezTo>
                    <a:cubicBezTo>
                      <a:pt x="27226" y="74248"/>
                      <a:pt x="14481" y="60086"/>
                      <a:pt x="15897" y="43092"/>
                    </a:cubicBezTo>
                    <a:cubicBezTo>
                      <a:pt x="18729" y="26098"/>
                      <a:pt x="32891" y="13352"/>
                      <a:pt x="48469" y="1618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9" name="Freeform: Shape 2608">
                <a:extLst>
                  <a:ext uri="{FF2B5EF4-FFF2-40B4-BE49-F238E27FC236}">
                    <a16:creationId xmlns:a16="http://schemas.microsoft.com/office/drawing/2014/main" id="{E38706B4-FC2A-4A18-B0FB-2B23D26A5744}"/>
                  </a:ext>
                </a:extLst>
              </p:cNvPr>
              <p:cNvSpPr/>
              <p:nvPr/>
            </p:nvSpPr>
            <p:spPr>
              <a:xfrm>
                <a:off x="5686510" y="3772923"/>
                <a:ext cx="56648" cy="56648"/>
              </a:xfrm>
              <a:custGeom>
                <a:avLst/>
                <a:gdLst>
                  <a:gd name="connsiteX0" fmla="*/ 29951 w 56647"/>
                  <a:gd name="connsiteY0" fmla="*/ 15789 h 56647"/>
                  <a:gd name="connsiteX1" fmla="*/ 42697 w 56647"/>
                  <a:gd name="connsiteY1" fmla="*/ 29951 h 56647"/>
                  <a:gd name="connsiteX2" fmla="*/ 28535 w 56647"/>
                  <a:gd name="connsiteY2" fmla="*/ 42697 h 56647"/>
                  <a:gd name="connsiteX3" fmla="*/ 15789 w 56647"/>
                  <a:gd name="connsiteY3" fmla="*/ 28535 h 56647"/>
                  <a:gd name="connsiteX4" fmla="*/ 29951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5789"/>
                    </a:moveTo>
                    <a:cubicBezTo>
                      <a:pt x="37032" y="15789"/>
                      <a:pt x="42697" y="22870"/>
                      <a:pt x="42697" y="29951"/>
                    </a:cubicBezTo>
                    <a:cubicBezTo>
                      <a:pt x="42697" y="37032"/>
                      <a:pt x="35616" y="42697"/>
                      <a:pt x="28535" y="42697"/>
                    </a:cubicBezTo>
                    <a:cubicBezTo>
                      <a:pt x="21454" y="42697"/>
                      <a:pt x="15789" y="35616"/>
                      <a:pt x="15789" y="28535"/>
                    </a:cubicBezTo>
                    <a:cubicBezTo>
                      <a:pt x="15789" y="20038"/>
                      <a:pt x="21454" y="15789"/>
                      <a:pt x="29951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0" name="Freeform: Shape 2609">
                <a:extLst>
                  <a:ext uri="{FF2B5EF4-FFF2-40B4-BE49-F238E27FC236}">
                    <a16:creationId xmlns:a16="http://schemas.microsoft.com/office/drawing/2014/main" id="{96F6C9BD-5BCC-412A-A4B6-2EC0E2E98227}"/>
                  </a:ext>
                </a:extLst>
              </p:cNvPr>
              <p:cNvSpPr/>
              <p:nvPr/>
            </p:nvSpPr>
            <p:spPr>
              <a:xfrm>
                <a:off x="5499573" y="4051696"/>
                <a:ext cx="56648" cy="56648"/>
              </a:xfrm>
              <a:custGeom>
                <a:avLst/>
                <a:gdLst>
                  <a:gd name="connsiteX0" fmla="*/ 29951 w 56647"/>
                  <a:gd name="connsiteY0" fmla="*/ 16006 h 56647"/>
                  <a:gd name="connsiteX1" fmla="*/ 42697 w 56647"/>
                  <a:gd name="connsiteY1" fmla="*/ 30168 h 56647"/>
                  <a:gd name="connsiteX2" fmla="*/ 28535 w 56647"/>
                  <a:gd name="connsiteY2" fmla="*/ 42913 h 56647"/>
                  <a:gd name="connsiteX3" fmla="*/ 15789 w 56647"/>
                  <a:gd name="connsiteY3" fmla="*/ 28752 h 56647"/>
                  <a:gd name="connsiteX4" fmla="*/ 29951 w 56647"/>
                  <a:gd name="connsiteY4" fmla="*/ 16006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6006"/>
                    </a:moveTo>
                    <a:cubicBezTo>
                      <a:pt x="37032" y="16006"/>
                      <a:pt x="42697" y="23087"/>
                      <a:pt x="42697" y="30168"/>
                    </a:cubicBezTo>
                    <a:cubicBezTo>
                      <a:pt x="42697" y="37249"/>
                      <a:pt x="35616" y="42913"/>
                      <a:pt x="28535" y="42913"/>
                    </a:cubicBezTo>
                    <a:cubicBezTo>
                      <a:pt x="21454" y="42913"/>
                      <a:pt x="15789" y="35832"/>
                      <a:pt x="15789" y="28752"/>
                    </a:cubicBezTo>
                    <a:cubicBezTo>
                      <a:pt x="15789" y="20254"/>
                      <a:pt x="21454" y="14590"/>
                      <a:pt x="29951" y="1600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1" name="Freeform: Shape 2610">
                <a:extLst>
                  <a:ext uri="{FF2B5EF4-FFF2-40B4-BE49-F238E27FC236}">
                    <a16:creationId xmlns:a16="http://schemas.microsoft.com/office/drawing/2014/main" id="{45C75F53-9FBA-4E1D-93D8-D7F935A7A129}"/>
                  </a:ext>
                </a:extLst>
              </p:cNvPr>
              <p:cNvSpPr/>
              <p:nvPr/>
            </p:nvSpPr>
            <p:spPr>
              <a:xfrm>
                <a:off x="5313870" y="3840901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8543" y="24286"/>
                      <a:pt x="47127" y="32783"/>
                    </a:cubicBezTo>
                    <a:cubicBezTo>
                      <a:pt x="45710" y="41280"/>
                      <a:pt x="38630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2870"/>
                      <a:pt x="23051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2" name="Freeform: Shape 2611">
                <a:extLst>
                  <a:ext uri="{FF2B5EF4-FFF2-40B4-BE49-F238E27FC236}">
                    <a16:creationId xmlns:a16="http://schemas.microsoft.com/office/drawing/2014/main" id="{BE6E7385-D69F-4261-AC8A-2C13AAB81F19}"/>
                  </a:ext>
                </a:extLst>
              </p:cNvPr>
              <p:cNvSpPr/>
              <p:nvPr/>
            </p:nvSpPr>
            <p:spPr>
              <a:xfrm>
                <a:off x="5554804" y="3838068"/>
                <a:ext cx="56648" cy="56648"/>
              </a:xfrm>
              <a:custGeom>
                <a:avLst/>
                <a:gdLst>
                  <a:gd name="connsiteX0" fmla="*/ 29951 w 56647"/>
                  <a:gd name="connsiteY0" fmla="*/ 15789 h 56647"/>
                  <a:gd name="connsiteX1" fmla="*/ 41281 w 56647"/>
                  <a:gd name="connsiteY1" fmla="*/ 29951 h 56647"/>
                  <a:gd name="connsiteX2" fmla="*/ 27119 w 56647"/>
                  <a:gd name="connsiteY2" fmla="*/ 41280 h 56647"/>
                  <a:gd name="connsiteX3" fmla="*/ 15789 w 56647"/>
                  <a:gd name="connsiteY3" fmla="*/ 27119 h 56647"/>
                  <a:gd name="connsiteX4" fmla="*/ 29951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5789"/>
                    </a:moveTo>
                    <a:cubicBezTo>
                      <a:pt x="37032" y="15789"/>
                      <a:pt x="41281" y="22870"/>
                      <a:pt x="41281" y="29951"/>
                    </a:cubicBezTo>
                    <a:cubicBezTo>
                      <a:pt x="41281" y="37032"/>
                      <a:pt x="34200" y="41280"/>
                      <a:pt x="27119" y="41280"/>
                    </a:cubicBezTo>
                    <a:cubicBezTo>
                      <a:pt x="20038" y="41280"/>
                      <a:pt x="15789" y="34200"/>
                      <a:pt x="15789" y="27119"/>
                    </a:cubicBezTo>
                    <a:cubicBezTo>
                      <a:pt x="17205" y="20038"/>
                      <a:pt x="22870" y="15789"/>
                      <a:pt x="29951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3" name="Freeform: Shape 2612">
                <a:extLst>
                  <a:ext uri="{FF2B5EF4-FFF2-40B4-BE49-F238E27FC236}">
                    <a16:creationId xmlns:a16="http://schemas.microsoft.com/office/drawing/2014/main" id="{930A8C2C-B8D6-4C04-B574-07C852C903F2}"/>
                  </a:ext>
                </a:extLst>
              </p:cNvPr>
              <p:cNvSpPr/>
              <p:nvPr/>
            </p:nvSpPr>
            <p:spPr>
              <a:xfrm>
                <a:off x="5244658" y="3748630"/>
                <a:ext cx="56648" cy="56648"/>
              </a:xfrm>
              <a:custGeom>
                <a:avLst/>
                <a:gdLst>
                  <a:gd name="connsiteX0" fmla="*/ 29951 w 56647"/>
                  <a:gd name="connsiteY0" fmla="*/ 16007 h 56647"/>
                  <a:gd name="connsiteX1" fmla="*/ 41280 w 56647"/>
                  <a:gd name="connsiteY1" fmla="*/ 30169 h 56647"/>
                  <a:gd name="connsiteX2" fmla="*/ 27118 w 56647"/>
                  <a:gd name="connsiteY2" fmla="*/ 41499 h 56647"/>
                  <a:gd name="connsiteX3" fmla="*/ 15789 w 56647"/>
                  <a:gd name="connsiteY3" fmla="*/ 27337 h 56647"/>
                  <a:gd name="connsiteX4" fmla="*/ 29951 w 56647"/>
                  <a:gd name="connsiteY4" fmla="*/ 1600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6007"/>
                    </a:moveTo>
                    <a:cubicBezTo>
                      <a:pt x="37032" y="16007"/>
                      <a:pt x="41280" y="23088"/>
                      <a:pt x="41280" y="30169"/>
                    </a:cubicBezTo>
                    <a:cubicBezTo>
                      <a:pt x="41280" y="37250"/>
                      <a:pt x="34199" y="41499"/>
                      <a:pt x="27118" y="41499"/>
                    </a:cubicBezTo>
                    <a:cubicBezTo>
                      <a:pt x="20037" y="41499"/>
                      <a:pt x="15789" y="34418"/>
                      <a:pt x="15789" y="27337"/>
                    </a:cubicBezTo>
                    <a:cubicBezTo>
                      <a:pt x="15789" y="20256"/>
                      <a:pt x="22870" y="14591"/>
                      <a:pt x="29951" y="160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4" name="Freeform: Shape 2613">
                <a:extLst>
                  <a:ext uri="{FF2B5EF4-FFF2-40B4-BE49-F238E27FC236}">
                    <a16:creationId xmlns:a16="http://schemas.microsoft.com/office/drawing/2014/main" id="{ABF0D657-39F2-4FA3-A45C-E3C4D30D3F99}"/>
                  </a:ext>
                </a:extLst>
              </p:cNvPr>
              <p:cNvSpPr/>
              <p:nvPr/>
            </p:nvSpPr>
            <p:spPr>
              <a:xfrm>
                <a:off x="5587377" y="4031868"/>
                <a:ext cx="56648" cy="56648"/>
              </a:xfrm>
              <a:custGeom>
                <a:avLst/>
                <a:gdLst>
                  <a:gd name="connsiteX0" fmla="*/ 29951 w 56647"/>
                  <a:gd name="connsiteY0" fmla="*/ 16007 h 56647"/>
                  <a:gd name="connsiteX1" fmla="*/ 41280 w 56647"/>
                  <a:gd name="connsiteY1" fmla="*/ 30169 h 56647"/>
                  <a:gd name="connsiteX2" fmla="*/ 27118 w 56647"/>
                  <a:gd name="connsiteY2" fmla="*/ 41499 h 56647"/>
                  <a:gd name="connsiteX3" fmla="*/ 15789 w 56647"/>
                  <a:gd name="connsiteY3" fmla="*/ 27337 h 56647"/>
                  <a:gd name="connsiteX4" fmla="*/ 29951 w 56647"/>
                  <a:gd name="connsiteY4" fmla="*/ 1600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6007"/>
                    </a:moveTo>
                    <a:cubicBezTo>
                      <a:pt x="37032" y="16007"/>
                      <a:pt x="41280" y="23088"/>
                      <a:pt x="41280" y="30169"/>
                    </a:cubicBezTo>
                    <a:cubicBezTo>
                      <a:pt x="41280" y="37250"/>
                      <a:pt x="34199" y="41499"/>
                      <a:pt x="27118" y="41499"/>
                    </a:cubicBezTo>
                    <a:cubicBezTo>
                      <a:pt x="20037" y="41499"/>
                      <a:pt x="15789" y="34418"/>
                      <a:pt x="15789" y="27337"/>
                    </a:cubicBezTo>
                    <a:cubicBezTo>
                      <a:pt x="17205" y="20256"/>
                      <a:pt x="22870" y="14591"/>
                      <a:pt x="29951" y="160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5" name="Freeform: Shape 2614">
                <a:extLst>
                  <a:ext uri="{FF2B5EF4-FFF2-40B4-BE49-F238E27FC236}">
                    <a16:creationId xmlns:a16="http://schemas.microsoft.com/office/drawing/2014/main" id="{9FA37D0C-7E0B-497E-9DC9-9BD170F66EE6}"/>
                  </a:ext>
                </a:extLst>
              </p:cNvPr>
              <p:cNvSpPr/>
              <p:nvPr/>
            </p:nvSpPr>
            <p:spPr>
              <a:xfrm>
                <a:off x="7170559" y="3675206"/>
                <a:ext cx="70810" cy="70810"/>
              </a:xfrm>
              <a:custGeom>
                <a:avLst/>
                <a:gdLst>
                  <a:gd name="connsiteX0" fmla="*/ 41400 w 70809"/>
                  <a:gd name="connsiteY0" fmla="*/ 66772 h 70809"/>
                  <a:gd name="connsiteX1" fmla="*/ 66892 w 70809"/>
                  <a:gd name="connsiteY1" fmla="*/ 41280 h 70809"/>
                  <a:gd name="connsiteX2" fmla="*/ 41400 w 70809"/>
                  <a:gd name="connsiteY2" fmla="*/ 15789 h 70809"/>
                  <a:gd name="connsiteX3" fmla="*/ 15909 w 70809"/>
                  <a:gd name="connsiteY3" fmla="*/ 41280 h 70809"/>
                  <a:gd name="connsiteX4" fmla="*/ 4140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400" y="66772"/>
                    </a:moveTo>
                    <a:cubicBezTo>
                      <a:pt x="55562" y="66772"/>
                      <a:pt x="66892" y="55442"/>
                      <a:pt x="66892" y="41280"/>
                    </a:cubicBezTo>
                    <a:cubicBezTo>
                      <a:pt x="66892" y="27119"/>
                      <a:pt x="55562" y="15789"/>
                      <a:pt x="41400" y="15789"/>
                    </a:cubicBezTo>
                    <a:cubicBezTo>
                      <a:pt x="27238" y="15789"/>
                      <a:pt x="15909" y="27119"/>
                      <a:pt x="15909" y="41280"/>
                    </a:cubicBezTo>
                    <a:cubicBezTo>
                      <a:pt x="14492" y="55442"/>
                      <a:pt x="25822" y="66772"/>
                      <a:pt x="4140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6" name="Freeform: Shape 2615">
                <a:extLst>
                  <a:ext uri="{FF2B5EF4-FFF2-40B4-BE49-F238E27FC236}">
                    <a16:creationId xmlns:a16="http://schemas.microsoft.com/office/drawing/2014/main" id="{A5A3D542-76A3-46BA-8384-CCA1F3630562}"/>
                  </a:ext>
                </a:extLst>
              </p:cNvPr>
              <p:cNvSpPr/>
              <p:nvPr/>
            </p:nvSpPr>
            <p:spPr>
              <a:xfrm>
                <a:off x="6068882" y="4268590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1 h 70809"/>
                  <a:gd name="connsiteX2" fmla="*/ 41280 w 70809"/>
                  <a:gd name="connsiteY2" fmla="*/ 15789 h 70809"/>
                  <a:gd name="connsiteX3" fmla="*/ 15789 w 70809"/>
                  <a:gd name="connsiteY3" fmla="*/ 41281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3"/>
                      <a:pt x="66772" y="41281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1"/>
                    </a:cubicBezTo>
                    <a:cubicBezTo>
                      <a:pt x="15789" y="55443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7" name="Freeform: Shape 2616">
                <a:extLst>
                  <a:ext uri="{FF2B5EF4-FFF2-40B4-BE49-F238E27FC236}">
                    <a16:creationId xmlns:a16="http://schemas.microsoft.com/office/drawing/2014/main" id="{A12C6EFB-C658-4312-A38B-148B9DE0C726}"/>
                  </a:ext>
                </a:extLst>
              </p:cNvPr>
              <p:cNvSpPr/>
              <p:nvPr/>
            </p:nvSpPr>
            <p:spPr>
              <a:xfrm>
                <a:off x="6499404" y="3669542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2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2"/>
                    </a:cubicBezTo>
                    <a:cubicBezTo>
                      <a:pt x="15789" y="20037"/>
                      <a:pt x="21454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8" name="Freeform: Shape 2617">
                <a:extLst>
                  <a:ext uri="{FF2B5EF4-FFF2-40B4-BE49-F238E27FC236}">
                    <a16:creationId xmlns:a16="http://schemas.microsoft.com/office/drawing/2014/main" id="{3F29DC38-0D35-4CF8-B57A-35D6E22A45C9}"/>
                  </a:ext>
                </a:extLst>
              </p:cNvPr>
              <p:cNvSpPr/>
              <p:nvPr/>
            </p:nvSpPr>
            <p:spPr>
              <a:xfrm>
                <a:off x="6499250" y="4410055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69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3"/>
                      <a:pt x="59845" y="40018"/>
                    </a:cubicBezTo>
                    <a:cubicBezTo>
                      <a:pt x="58429" y="52764"/>
                      <a:pt x="48515" y="61261"/>
                      <a:pt x="35769" y="59845"/>
                    </a:cubicBezTo>
                    <a:cubicBezTo>
                      <a:pt x="23024" y="58429"/>
                      <a:pt x="14527" y="48516"/>
                      <a:pt x="15943" y="35769"/>
                    </a:cubicBezTo>
                    <a:cubicBezTo>
                      <a:pt x="17359" y="23024"/>
                      <a:pt x="27272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9" name="Freeform: Shape 2618">
                <a:extLst>
                  <a:ext uri="{FF2B5EF4-FFF2-40B4-BE49-F238E27FC236}">
                    <a16:creationId xmlns:a16="http://schemas.microsoft.com/office/drawing/2014/main" id="{7D24F335-1A61-4415-92AF-ADC2A67EB230}"/>
                  </a:ext>
                </a:extLst>
              </p:cNvPr>
              <p:cNvSpPr/>
              <p:nvPr/>
            </p:nvSpPr>
            <p:spPr>
              <a:xfrm>
                <a:off x="6615377" y="4057424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70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2"/>
                      <a:pt x="59845" y="40018"/>
                    </a:cubicBezTo>
                    <a:cubicBezTo>
                      <a:pt x="58429" y="52764"/>
                      <a:pt x="48515" y="61261"/>
                      <a:pt x="35770" y="59845"/>
                    </a:cubicBezTo>
                    <a:cubicBezTo>
                      <a:pt x="23024" y="58429"/>
                      <a:pt x="14527" y="48515"/>
                      <a:pt x="15943" y="35769"/>
                    </a:cubicBezTo>
                    <a:cubicBezTo>
                      <a:pt x="17359" y="23024"/>
                      <a:pt x="28689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0" name="Freeform: Shape 2619">
                <a:extLst>
                  <a:ext uri="{FF2B5EF4-FFF2-40B4-BE49-F238E27FC236}">
                    <a16:creationId xmlns:a16="http://schemas.microsoft.com/office/drawing/2014/main" id="{FF1CA900-3D52-4945-8E53-5EF697061DAA}"/>
                  </a:ext>
                </a:extLst>
              </p:cNvPr>
              <p:cNvSpPr/>
              <p:nvPr/>
            </p:nvSpPr>
            <p:spPr>
              <a:xfrm>
                <a:off x="6898662" y="4418599"/>
                <a:ext cx="84971" cy="84971"/>
              </a:xfrm>
              <a:custGeom>
                <a:avLst/>
                <a:gdLst>
                  <a:gd name="connsiteX0" fmla="*/ 49885 w 84971"/>
                  <a:gd name="connsiteY0" fmla="*/ 15897 h 84971"/>
                  <a:gd name="connsiteX1" fmla="*/ 78209 w 84971"/>
                  <a:gd name="connsiteY1" fmla="*/ 49885 h 84971"/>
                  <a:gd name="connsiteX2" fmla="*/ 44220 w 84971"/>
                  <a:gd name="connsiteY2" fmla="*/ 78209 h 84971"/>
                  <a:gd name="connsiteX3" fmla="*/ 15896 w 84971"/>
                  <a:gd name="connsiteY3" fmla="*/ 44220 h 84971"/>
                  <a:gd name="connsiteX4" fmla="*/ 49885 w 84971"/>
                  <a:gd name="connsiteY4" fmla="*/ 1589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9885" y="15897"/>
                    </a:moveTo>
                    <a:cubicBezTo>
                      <a:pt x="66879" y="17313"/>
                      <a:pt x="79625" y="32891"/>
                      <a:pt x="78209" y="49885"/>
                    </a:cubicBezTo>
                    <a:cubicBezTo>
                      <a:pt x="76793" y="66879"/>
                      <a:pt x="61215" y="79625"/>
                      <a:pt x="44220" y="78209"/>
                    </a:cubicBezTo>
                    <a:cubicBezTo>
                      <a:pt x="27226" y="76793"/>
                      <a:pt x="14481" y="61215"/>
                      <a:pt x="15896" y="44220"/>
                    </a:cubicBezTo>
                    <a:cubicBezTo>
                      <a:pt x="17313" y="27226"/>
                      <a:pt x="32891" y="14480"/>
                      <a:pt x="49885" y="1589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1" name="Freeform: Shape 2620">
                <a:extLst>
                  <a:ext uri="{FF2B5EF4-FFF2-40B4-BE49-F238E27FC236}">
                    <a16:creationId xmlns:a16="http://schemas.microsoft.com/office/drawing/2014/main" id="{CA28E708-25E7-4C7E-8CFD-9D5E894D741F}"/>
                  </a:ext>
                </a:extLst>
              </p:cNvPr>
              <p:cNvSpPr/>
              <p:nvPr/>
            </p:nvSpPr>
            <p:spPr>
              <a:xfrm>
                <a:off x="6238825" y="4687603"/>
                <a:ext cx="56648" cy="56648"/>
              </a:xfrm>
              <a:custGeom>
                <a:avLst/>
                <a:gdLst>
                  <a:gd name="connsiteX0" fmla="*/ 35616 w 56647"/>
                  <a:gd name="connsiteY0" fmla="*/ 15969 h 56647"/>
                  <a:gd name="connsiteX1" fmla="*/ 52610 w 56647"/>
                  <a:gd name="connsiteY1" fmla="*/ 35795 h 56647"/>
                  <a:gd name="connsiteX2" fmla="*/ 32783 w 56647"/>
                  <a:gd name="connsiteY2" fmla="*/ 52790 h 56647"/>
                  <a:gd name="connsiteX3" fmla="*/ 15789 w 56647"/>
                  <a:gd name="connsiteY3" fmla="*/ 32963 h 56647"/>
                  <a:gd name="connsiteX4" fmla="*/ 35616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616" y="15969"/>
                    </a:moveTo>
                    <a:cubicBezTo>
                      <a:pt x="45529" y="17385"/>
                      <a:pt x="52610" y="25882"/>
                      <a:pt x="52610" y="35795"/>
                    </a:cubicBezTo>
                    <a:cubicBezTo>
                      <a:pt x="51194" y="45709"/>
                      <a:pt x="42697" y="52790"/>
                      <a:pt x="32783" y="52790"/>
                    </a:cubicBezTo>
                    <a:cubicBezTo>
                      <a:pt x="22870" y="51373"/>
                      <a:pt x="15789" y="42876"/>
                      <a:pt x="15789" y="32963"/>
                    </a:cubicBezTo>
                    <a:cubicBezTo>
                      <a:pt x="15789" y="21633"/>
                      <a:pt x="25702" y="14552"/>
                      <a:pt x="35616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2" name="Freeform: Shape 2621">
                <a:extLst>
                  <a:ext uri="{FF2B5EF4-FFF2-40B4-BE49-F238E27FC236}">
                    <a16:creationId xmlns:a16="http://schemas.microsoft.com/office/drawing/2014/main" id="{CA0DE10A-1311-4090-9CC9-2E024D68EE24}"/>
                  </a:ext>
                </a:extLst>
              </p:cNvPr>
              <p:cNvSpPr/>
              <p:nvPr/>
            </p:nvSpPr>
            <p:spPr>
              <a:xfrm>
                <a:off x="6196204" y="4428485"/>
                <a:ext cx="70810" cy="70810"/>
              </a:xfrm>
              <a:custGeom>
                <a:avLst/>
                <a:gdLst>
                  <a:gd name="connsiteX0" fmla="*/ 44247 w 70809"/>
                  <a:gd name="connsiteY0" fmla="*/ 15924 h 70809"/>
                  <a:gd name="connsiteX1" fmla="*/ 66906 w 70809"/>
                  <a:gd name="connsiteY1" fmla="*/ 44247 h 70809"/>
                  <a:gd name="connsiteX2" fmla="*/ 38582 w 70809"/>
                  <a:gd name="connsiteY2" fmla="*/ 66906 h 70809"/>
                  <a:gd name="connsiteX3" fmla="*/ 15924 w 70809"/>
                  <a:gd name="connsiteY3" fmla="*/ 38582 h 70809"/>
                  <a:gd name="connsiteX4" fmla="*/ 44247 w 70809"/>
                  <a:gd name="connsiteY4" fmla="*/ 15924 h 70809"/>
                  <a:gd name="connsiteX5" fmla="*/ 44247 w 70809"/>
                  <a:gd name="connsiteY5" fmla="*/ 15924 h 70809"/>
                  <a:gd name="connsiteX6" fmla="*/ 44247 w 70809"/>
                  <a:gd name="connsiteY6" fmla="*/ 27253 h 70809"/>
                  <a:gd name="connsiteX7" fmla="*/ 28669 w 70809"/>
                  <a:gd name="connsiteY7" fmla="*/ 39999 h 70809"/>
                  <a:gd name="connsiteX8" fmla="*/ 41415 w 70809"/>
                  <a:gd name="connsiteY8" fmla="*/ 55577 h 70809"/>
                  <a:gd name="connsiteX9" fmla="*/ 56993 w 70809"/>
                  <a:gd name="connsiteY9" fmla="*/ 42831 h 70809"/>
                  <a:gd name="connsiteX10" fmla="*/ 44247 w 70809"/>
                  <a:gd name="connsiteY10" fmla="*/ 2725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24"/>
                    </a:moveTo>
                    <a:cubicBezTo>
                      <a:pt x="58409" y="17339"/>
                      <a:pt x="68322" y="30085"/>
                      <a:pt x="66906" y="44247"/>
                    </a:cubicBezTo>
                    <a:cubicBezTo>
                      <a:pt x="65490" y="58409"/>
                      <a:pt x="52744" y="68322"/>
                      <a:pt x="38582" y="66906"/>
                    </a:cubicBezTo>
                    <a:cubicBezTo>
                      <a:pt x="24420" y="65490"/>
                      <a:pt x="14507" y="52744"/>
                      <a:pt x="15924" y="38582"/>
                    </a:cubicBezTo>
                    <a:cubicBezTo>
                      <a:pt x="17339" y="24420"/>
                      <a:pt x="30085" y="14507"/>
                      <a:pt x="44247" y="15924"/>
                    </a:cubicBezTo>
                    <a:lnTo>
                      <a:pt x="44247" y="15924"/>
                    </a:lnTo>
                    <a:close/>
                    <a:moveTo>
                      <a:pt x="44247" y="27253"/>
                    </a:moveTo>
                    <a:cubicBezTo>
                      <a:pt x="35750" y="25837"/>
                      <a:pt x="28669" y="32918"/>
                      <a:pt x="28669" y="39999"/>
                    </a:cubicBezTo>
                    <a:cubicBezTo>
                      <a:pt x="27253" y="48496"/>
                      <a:pt x="34334" y="55577"/>
                      <a:pt x="41415" y="55577"/>
                    </a:cubicBezTo>
                    <a:cubicBezTo>
                      <a:pt x="49912" y="56993"/>
                      <a:pt x="56993" y="49912"/>
                      <a:pt x="56993" y="42831"/>
                    </a:cubicBezTo>
                    <a:cubicBezTo>
                      <a:pt x="56993" y="34334"/>
                      <a:pt x="51328" y="27253"/>
                      <a:pt x="44247" y="2725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3" name="Freeform: Shape 2622">
                <a:extLst>
                  <a:ext uri="{FF2B5EF4-FFF2-40B4-BE49-F238E27FC236}">
                    <a16:creationId xmlns:a16="http://schemas.microsoft.com/office/drawing/2014/main" id="{CF6F5222-8B8D-4D54-B7DE-E612A87E67D8}"/>
                  </a:ext>
                </a:extLst>
              </p:cNvPr>
              <p:cNvSpPr/>
              <p:nvPr/>
            </p:nvSpPr>
            <p:spPr>
              <a:xfrm>
                <a:off x="6152347" y="4095482"/>
                <a:ext cx="99133" cy="99133"/>
              </a:xfrm>
              <a:custGeom>
                <a:avLst/>
                <a:gdLst>
                  <a:gd name="connsiteX0" fmla="*/ 55532 w 99133"/>
                  <a:gd name="connsiteY0" fmla="*/ 16122 h 99133"/>
                  <a:gd name="connsiteX1" fmla="*/ 89520 w 99133"/>
                  <a:gd name="connsiteY1" fmla="*/ 55775 h 99133"/>
                  <a:gd name="connsiteX2" fmla="*/ 49867 w 99133"/>
                  <a:gd name="connsiteY2" fmla="*/ 89764 h 99133"/>
                  <a:gd name="connsiteX3" fmla="*/ 15878 w 99133"/>
                  <a:gd name="connsiteY3" fmla="*/ 50110 h 99133"/>
                  <a:gd name="connsiteX4" fmla="*/ 55532 w 99133"/>
                  <a:gd name="connsiteY4" fmla="*/ 16122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532" y="16122"/>
                    </a:moveTo>
                    <a:cubicBezTo>
                      <a:pt x="75358" y="17538"/>
                      <a:pt x="90936" y="35948"/>
                      <a:pt x="89520" y="55775"/>
                    </a:cubicBezTo>
                    <a:cubicBezTo>
                      <a:pt x="88104" y="75602"/>
                      <a:pt x="69694" y="91180"/>
                      <a:pt x="49867" y="89764"/>
                    </a:cubicBezTo>
                    <a:cubicBezTo>
                      <a:pt x="30040" y="88347"/>
                      <a:pt x="14462" y="69937"/>
                      <a:pt x="15878" y="50110"/>
                    </a:cubicBezTo>
                    <a:cubicBezTo>
                      <a:pt x="17295" y="28868"/>
                      <a:pt x="35705" y="13289"/>
                      <a:pt x="55532" y="1612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4" name="Freeform: Shape 2623">
                <a:extLst>
                  <a:ext uri="{FF2B5EF4-FFF2-40B4-BE49-F238E27FC236}">
                    <a16:creationId xmlns:a16="http://schemas.microsoft.com/office/drawing/2014/main" id="{E4CA04E9-C826-442A-87FC-9744082DB924}"/>
                  </a:ext>
                </a:extLst>
              </p:cNvPr>
              <p:cNvSpPr/>
              <p:nvPr/>
            </p:nvSpPr>
            <p:spPr>
              <a:xfrm>
                <a:off x="6810812" y="3955477"/>
                <a:ext cx="70810" cy="70810"/>
              </a:xfrm>
              <a:custGeom>
                <a:avLst/>
                <a:gdLst>
                  <a:gd name="connsiteX0" fmla="*/ 40018 w 70809"/>
                  <a:gd name="connsiteY0" fmla="*/ 15924 h 70809"/>
                  <a:gd name="connsiteX1" fmla="*/ 59845 w 70809"/>
                  <a:gd name="connsiteY1" fmla="*/ 40000 h 70809"/>
                  <a:gd name="connsiteX2" fmla="*/ 35769 w 70809"/>
                  <a:gd name="connsiteY2" fmla="*/ 59826 h 70809"/>
                  <a:gd name="connsiteX3" fmla="*/ 15943 w 70809"/>
                  <a:gd name="connsiteY3" fmla="*/ 35751 h 70809"/>
                  <a:gd name="connsiteX4" fmla="*/ 40018 w 70809"/>
                  <a:gd name="connsiteY4" fmla="*/ 1592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24"/>
                    </a:moveTo>
                    <a:cubicBezTo>
                      <a:pt x="52764" y="17340"/>
                      <a:pt x="61261" y="27254"/>
                      <a:pt x="59845" y="40000"/>
                    </a:cubicBezTo>
                    <a:cubicBezTo>
                      <a:pt x="58429" y="52745"/>
                      <a:pt x="48515" y="61242"/>
                      <a:pt x="35769" y="59826"/>
                    </a:cubicBezTo>
                    <a:cubicBezTo>
                      <a:pt x="23024" y="58410"/>
                      <a:pt x="14527" y="48497"/>
                      <a:pt x="15943" y="35751"/>
                    </a:cubicBezTo>
                    <a:cubicBezTo>
                      <a:pt x="17359" y="24421"/>
                      <a:pt x="28689" y="14508"/>
                      <a:pt x="40018" y="1592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5" name="Freeform: Shape 2624">
                <a:extLst>
                  <a:ext uri="{FF2B5EF4-FFF2-40B4-BE49-F238E27FC236}">
                    <a16:creationId xmlns:a16="http://schemas.microsoft.com/office/drawing/2014/main" id="{8C88A447-1238-4A4A-A01C-71FFF59961CA}"/>
                  </a:ext>
                </a:extLst>
              </p:cNvPr>
              <p:cNvSpPr/>
              <p:nvPr/>
            </p:nvSpPr>
            <p:spPr>
              <a:xfrm>
                <a:off x="6640933" y="4375888"/>
                <a:ext cx="99133" cy="99133"/>
              </a:xfrm>
              <a:custGeom>
                <a:avLst/>
                <a:gdLst>
                  <a:gd name="connsiteX0" fmla="*/ 55532 w 99133"/>
                  <a:gd name="connsiteY0" fmla="*/ 16122 h 99133"/>
                  <a:gd name="connsiteX1" fmla="*/ 89520 w 99133"/>
                  <a:gd name="connsiteY1" fmla="*/ 55775 h 99133"/>
                  <a:gd name="connsiteX2" fmla="*/ 49867 w 99133"/>
                  <a:gd name="connsiteY2" fmla="*/ 89764 h 99133"/>
                  <a:gd name="connsiteX3" fmla="*/ 15878 w 99133"/>
                  <a:gd name="connsiteY3" fmla="*/ 50110 h 99133"/>
                  <a:gd name="connsiteX4" fmla="*/ 55532 w 99133"/>
                  <a:gd name="connsiteY4" fmla="*/ 16122 h 99133"/>
                  <a:gd name="connsiteX5" fmla="*/ 55532 w 99133"/>
                  <a:gd name="connsiteY5" fmla="*/ 16122 h 99133"/>
                  <a:gd name="connsiteX6" fmla="*/ 54115 w 99133"/>
                  <a:gd name="connsiteY6" fmla="*/ 31700 h 99133"/>
                  <a:gd name="connsiteX7" fmla="*/ 31457 w 99133"/>
                  <a:gd name="connsiteY7" fmla="*/ 50110 h 99133"/>
                  <a:gd name="connsiteX8" fmla="*/ 49867 w 99133"/>
                  <a:gd name="connsiteY8" fmla="*/ 72770 h 99133"/>
                  <a:gd name="connsiteX9" fmla="*/ 72526 w 99133"/>
                  <a:gd name="connsiteY9" fmla="*/ 54359 h 99133"/>
                  <a:gd name="connsiteX10" fmla="*/ 54115 w 99133"/>
                  <a:gd name="connsiteY10" fmla="*/ 31700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55532" y="16122"/>
                    </a:moveTo>
                    <a:cubicBezTo>
                      <a:pt x="75358" y="17538"/>
                      <a:pt x="90936" y="35948"/>
                      <a:pt x="89520" y="55775"/>
                    </a:cubicBezTo>
                    <a:cubicBezTo>
                      <a:pt x="88104" y="75602"/>
                      <a:pt x="69694" y="91180"/>
                      <a:pt x="49867" y="89764"/>
                    </a:cubicBezTo>
                    <a:cubicBezTo>
                      <a:pt x="30040" y="88348"/>
                      <a:pt x="14462" y="69937"/>
                      <a:pt x="15878" y="50110"/>
                    </a:cubicBezTo>
                    <a:cubicBezTo>
                      <a:pt x="17295" y="28868"/>
                      <a:pt x="35705" y="13289"/>
                      <a:pt x="55532" y="16122"/>
                    </a:cubicBezTo>
                    <a:lnTo>
                      <a:pt x="55532" y="16122"/>
                    </a:lnTo>
                    <a:close/>
                    <a:moveTo>
                      <a:pt x="54115" y="31700"/>
                    </a:moveTo>
                    <a:cubicBezTo>
                      <a:pt x="42786" y="30284"/>
                      <a:pt x="32873" y="38781"/>
                      <a:pt x="31457" y="50110"/>
                    </a:cubicBezTo>
                    <a:cubicBezTo>
                      <a:pt x="30040" y="61440"/>
                      <a:pt x="38538" y="71353"/>
                      <a:pt x="49867" y="72770"/>
                    </a:cubicBezTo>
                    <a:cubicBezTo>
                      <a:pt x="61196" y="74186"/>
                      <a:pt x="71110" y="65689"/>
                      <a:pt x="72526" y="54359"/>
                    </a:cubicBezTo>
                    <a:cubicBezTo>
                      <a:pt x="73942" y="43029"/>
                      <a:pt x="65445" y="33116"/>
                      <a:pt x="54115" y="3170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6" name="Freeform: Shape 2625">
                <a:extLst>
                  <a:ext uri="{FF2B5EF4-FFF2-40B4-BE49-F238E27FC236}">
                    <a16:creationId xmlns:a16="http://schemas.microsoft.com/office/drawing/2014/main" id="{9DB682E7-82AA-4556-B065-B54F77178250}"/>
                  </a:ext>
                </a:extLst>
              </p:cNvPr>
              <p:cNvSpPr/>
              <p:nvPr/>
            </p:nvSpPr>
            <p:spPr>
              <a:xfrm>
                <a:off x="6292640" y="4534834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31367" y="15789"/>
                      <a:pt x="34199" y="20037"/>
                      <a:pt x="34199" y="25702"/>
                    </a:cubicBezTo>
                    <a:cubicBezTo>
                      <a:pt x="34199" y="31367"/>
                      <a:pt x="28535" y="34199"/>
                      <a:pt x="24286" y="34199"/>
                    </a:cubicBezTo>
                    <a:cubicBezTo>
                      <a:pt x="18622" y="34199"/>
                      <a:pt x="15789" y="28535"/>
                      <a:pt x="15789" y="24286"/>
                    </a:cubicBezTo>
                    <a:cubicBezTo>
                      <a:pt x="15789" y="18621"/>
                      <a:pt x="20037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7" name="Freeform: Shape 2626">
                <a:extLst>
                  <a:ext uri="{FF2B5EF4-FFF2-40B4-BE49-F238E27FC236}">
                    <a16:creationId xmlns:a16="http://schemas.microsoft.com/office/drawing/2014/main" id="{4D87BEFA-90BC-45C4-A174-36B16C788D4E}"/>
                  </a:ext>
                </a:extLst>
              </p:cNvPr>
              <p:cNvSpPr/>
              <p:nvPr/>
            </p:nvSpPr>
            <p:spPr>
              <a:xfrm>
                <a:off x="6432843" y="3891609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31367" y="16064"/>
                      <a:pt x="34200" y="21728"/>
                      <a:pt x="34200" y="25977"/>
                    </a:cubicBezTo>
                    <a:cubicBezTo>
                      <a:pt x="34200" y="31641"/>
                      <a:pt x="28535" y="34474"/>
                      <a:pt x="24286" y="34474"/>
                    </a:cubicBezTo>
                    <a:cubicBezTo>
                      <a:pt x="18622" y="34474"/>
                      <a:pt x="15789" y="28809"/>
                      <a:pt x="15789" y="24561"/>
                    </a:cubicBezTo>
                    <a:cubicBezTo>
                      <a:pt x="15789" y="18896"/>
                      <a:pt x="20038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8" name="Freeform: Shape 2627">
                <a:extLst>
                  <a:ext uri="{FF2B5EF4-FFF2-40B4-BE49-F238E27FC236}">
                    <a16:creationId xmlns:a16="http://schemas.microsoft.com/office/drawing/2014/main" id="{44DAA6F5-A75D-48A7-B6D7-65A5C0344B2D}"/>
                  </a:ext>
                </a:extLst>
              </p:cNvPr>
              <p:cNvSpPr/>
              <p:nvPr/>
            </p:nvSpPr>
            <p:spPr>
              <a:xfrm>
                <a:off x="6890118" y="4564419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7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4441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9" name="Freeform: Shape 2628">
                <a:extLst>
                  <a:ext uri="{FF2B5EF4-FFF2-40B4-BE49-F238E27FC236}">
                    <a16:creationId xmlns:a16="http://schemas.microsoft.com/office/drawing/2014/main" id="{7D15DA89-B92A-41F7-85D9-241FDB6D8F5C}"/>
                  </a:ext>
                </a:extLst>
              </p:cNvPr>
              <p:cNvSpPr/>
              <p:nvPr/>
            </p:nvSpPr>
            <p:spPr>
              <a:xfrm>
                <a:off x="6235872" y="3761474"/>
                <a:ext cx="84971" cy="84971"/>
              </a:xfrm>
              <a:custGeom>
                <a:avLst/>
                <a:gdLst>
                  <a:gd name="connsiteX0" fmla="*/ 45649 w 84971"/>
                  <a:gd name="connsiteY0" fmla="*/ 15909 h 84971"/>
                  <a:gd name="connsiteX1" fmla="*/ 69724 w 84971"/>
                  <a:gd name="connsiteY1" fmla="*/ 45649 h 84971"/>
                  <a:gd name="connsiteX2" fmla="*/ 39984 w 84971"/>
                  <a:gd name="connsiteY2" fmla="*/ 69724 h 84971"/>
                  <a:gd name="connsiteX3" fmla="*/ 15909 w 84971"/>
                  <a:gd name="connsiteY3" fmla="*/ 39984 h 84971"/>
                  <a:gd name="connsiteX4" fmla="*/ 45649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09"/>
                    </a:moveTo>
                    <a:cubicBezTo>
                      <a:pt x="59811" y="17325"/>
                      <a:pt x="71140" y="30071"/>
                      <a:pt x="69724" y="45649"/>
                    </a:cubicBezTo>
                    <a:cubicBezTo>
                      <a:pt x="68308" y="59811"/>
                      <a:pt x="55562" y="71140"/>
                      <a:pt x="39984" y="69724"/>
                    </a:cubicBezTo>
                    <a:cubicBezTo>
                      <a:pt x="25822" y="68308"/>
                      <a:pt x="14493" y="55562"/>
                      <a:pt x="15909" y="39984"/>
                    </a:cubicBezTo>
                    <a:cubicBezTo>
                      <a:pt x="17325" y="25822"/>
                      <a:pt x="30071" y="14493"/>
                      <a:pt x="45649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0" name="Freeform: Shape 2629">
                <a:extLst>
                  <a:ext uri="{FF2B5EF4-FFF2-40B4-BE49-F238E27FC236}">
                    <a16:creationId xmlns:a16="http://schemas.microsoft.com/office/drawing/2014/main" id="{7CA3AEEE-EAC3-4575-8DC6-FF8CFF2F14F3}"/>
                  </a:ext>
                </a:extLst>
              </p:cNvPr>
              <p:cNvSpPr/>
              <p:nvPr/>
            </p:nvSpPr>
            <p:spPr>
              <a:xfrm>
                <a:off x="6240240" y="4160685"/>
                <a:ext cx="42486" cy="42486"/>
              </a:xfrm>
              <a:custGeom>
                <a:avLst/>
                <a:gdLst>
                  <a:gd name="connsiteX0" fmla="*/ 25703 w 42485"/>
                  <a:gd name="connsiteY0" fmla="*/ 16063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3"/>
                    </a:moveTo>
                    <a:cubicBezTo>
                      <a:pt x="31367" y="16063"/>
                      <a:pt x="34200" y="21728"/>
                      <a:pt x="34200" y="25977"/>
                    </a:cubicBezTo>
                    <a:cubicBezTo>
                      <a:pt x="34200" y="31642"/>
                      <a:pt x="28535" y="34474"/>
                      <a:pt x="24286" y="34474"/>
                    </a:cubicBezTo>
                    <a:cubicBezTo>
                      <a:pt x="20038" y="34474"/>
                      <a:pt x="15789" y="28809"/>
                      <a:pt x="15789" y="24561"/>
                    </a:cubicBezTo>
                    <a:cubicBezTo>
                      <a:pt x="17205" y="18896"/>
                      <a:pt x="21454" y="14648"/>
                      <a:pt x="25703" y="160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1" name="Freeform: Shape 2630">
                <a:extLst>
                  <a:ext uri="{FF2B5EF4-FFF2-40B4-BE49-F238E27FC236}">
                    <a16:creationId xmlns:a16="http://schemas.microsoft.com/office/drawing/2014/main" id="{7D04A7A6-D743-40B6-8280-B724C70720A1}"/>
                  </a:ext>
                </a:extLst>
              </p:cNvPr>
              <p:cNvSpPr/>
              <p:nvPr/>
            </p:nvSpPr>
            <p:spPr>
              <a:xfrm>
                <a:off x="6608296" y="4337830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70 w 70809"/>
                  <a:gd name="connsiteY2" fmla="*/ 59845 h 70809"/>
                  <a:gd name="connsiteX3" fmla="*/ 15943 w 70809"/>
                  <a:gd name="connsiteY3" fmla="*/ 35770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3"/>
                      <a:pt x="59845" y="40018"/>
                    </a:cubicBezTo>
                    <a:cubicBezTo>
                      <a:pt x="58429" y="52764"/>
                      <a:pt x="48515" y="61261"/>
                      <a:pt x="35770" y="59845"/>
                    </a:cubicBezTo>
                    <a:cubicBezTo>
                      <a:pt x="23024" y="58429"/>
                      <a:pt x="14527" y="48515"/>
                      <a:pt x="15943" y="35770"/>
                    </a:cubicBezTo>
                    <a:cubicBezTo>
                      <a:pt x="17359" y="23024"/>
                      <a:pt x="27273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2" name="Freeform: Shape 2631">
                <a:extLst>
                  <a:ext uri="{FF2B5EF4-FFF2-40B4-BE49-F238E27FC236}">
                    <a16:creationId xmlns:a16="http://schemas.microsoft.com/office/drawing/2014/main" id="{96CB61AC-F805-461F-97CE-9FE744506E09}"/>
                  </a:ext>
                </a:extLst>
              </p:cNvPr>
              <p:cNvSpPr/>
              <p:nvPr/>
            </p:nvSpPr>
            <p:spPr>
              <a:xfrm>
                <a:off x="6516217" y="3733270"/>
                <a:ext cx="56648" cy="56648"/>
              </a:xfrm>
              <a:custGeom>
                <a:avLst/>
                <a:gdLst>
                  <a:gd name="connsiteX0" fmla="*/ 35796 w 56647"/>
                  <a:gd name="connsiteY0" fmla="*/ 15789 h 56647"/>
                  <a:gd name="connsiteX1" fmla="*/ 51374 w 56647"/>
                  <a:gd name="connsiteY1" fmla="*/ 35616 h 56647"/>
                  <a:gd name="connsiteX2" fmla="*/ 31548 w 56647"/>
                  <a:gd name="connsiteY2" fmla="*/ 51194 h 56647"/>
                  <a:gd name="connsiteX3" fmla="*/ 15969 w 56647"/>
                  <a:gd name="connsiteY3" fmla="*/ 31367 h 56647"/>
                  <a:gd name="connsiteX4" fmla="*/ 35796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96" y="15789"/>
                    </a:moveTo>
                    <a:cubicBezTo>
                      <a:pt x="45709" y="17205"/>
                      <a:pt x="52790" y="25702"/>
                      <a:pt x="51374" y="35616"/>
                    </a:cubicBezTo>
                    <a:cubicBezTo>
                      <a:pt x="49958" y="45529"/>
                      <a:pt x="41461" y="52610"/>
                      <a:pt x="31548" y="51194"/>
                    </a:cubicBezTo>
                    <a:cubicBezTo>
                      <a:pt x="21634" y="49777"/>
                      <a:pt x="14554" y="41280"/>
                      <a:pt x="15969" y="31367"/>
                    </a:cubicBezTo>
                    <a:cubicBezTo>
                      <a:pt x="18802" y="22870"/>
                      <a:pt x="27299" y="15789"/>
                      <a:pt x="3579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3" name="Freeform: Shape 2632">
                <a:extLst>
                  <a:ext uri="{FF2B5EF4-FFF2-40B4-BE49-F238E27FC236}">
                    <a16:creationId xmlns:a16="http://schemas.microsoft.com/office/drawing/2014/main" id="{3BAE7CBA-4C1A-4D74-B084-9BDFBA937E2E}"/>
                  </a:ext>
                </a:extLst>
              </p:cNvPr>
              <p:cNvSpPr/>
              <p:nvPr/>
            </p:nvSpPr>
            <p:spPr>
              <a:xfrm>
                <a:off x="6149604" y="4286726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0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31367" y="16064"/>
                      <a:pt x="34200" y="20312"/>
                      <a:pt x="34200" y="25977"/>
                    </a:cubicBezTo>
                    <a:cubicBezTo>
                      <a:pt x="34200" y="31641"/>
                      <a:pt x="28535" y="34474"/>
                      <a:pt x="24286" y="34474"/>
                    </a:cubicBezTo>
                    <a:cubicBezTo>
                      <a:pt x="18622" y="34474"/>
                      <a:pt x="15789" y="28809"/>
                      <a:pt x="15789" y="24560"/>
                    </a:cubicBezTo>
                    <a:cubicBezTo>
                      <a:pt x="15789" y="18896"/>
                      <a:pt x="20038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4" name="Freeform: Shape 2633">
                <a:extLst>
                  <a:ext uri="{FF2B5EF4-FFF2-40B4-BE49-F238E27FC236}">
                    <a16:creationId xmlns:a16="http://schemas.microsoft.com/office/drawing/2014/main" id="{CC9D170D-61F5-410E-BEFE-E6D7ADA9FAAF}"/>
                  </a:ext>
                </a:extLst>
              </p:cNvPr>
              <p:cNvSpPr/>
              <p:nvPr/>
            </p:nvSpPr>
            <p:spPr>
              <a:xfrm>
                <a:off x="6202004" y="3959861"/>
                <a:ext cx="28324" cy="28324"/>
              </a:xfrm>
              <a:custGeom>
                <a:avLst/>
                <a:gdLst>
                  <a:gd name="connsiteX0" fmla="*/ 21454 w 28323"/>
                  <a:gd name="connsiteY0" fmla="*/ 15789 h 28323"/>
                  <a:gd name="connsiteX1" fmla="*/ 25702 w 28323"/>
                  <a:gd name="connsiteY1" fmla="*/ 21454 h 28323"/>
                  <a:gd name="connsiteX2" fmla="*/ 20037 w 28323"/>
                  <a:gd name="connsiteY2" fmla="*/ 25702 h 28323"/>
                  <a:gd name="connsiteX3" fmla="*/ 15789 w 28323"/>
                  <a:gd name="connsiteY3" fmla="*/ 20037 h 28323"/>
                  <a:gd name="connsiteX4" fmla="*/ 21454 w 28323"/>
                  <a:gd name="connsiteY4" fmla="*/ 15789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1454" y="15789"/>
                    </a:moveTo>
                    <a:cubicBezTo>
                      <a:pt x="24286" y="15789"/>
                      <a:pt x="25702" y="18621"/>
                      <a:pt x="25702" y="21454"/>
                    </a:cubicBezTo>
                    <a:cubicBezTo>
                      <a:pt x="25702" y="24286"/>
                      <a:pt x="22870" y="25702"/>
                      <a:pt x="20037" y="25702"/>
                    </a:cubicBezTo>
                    <a:cubicBezTo>
                      <a:pt x="17205" y="25702"/>
                      <a:pt x="15789" y="22870"/>
                      <a:pt x="15789" y="20037"/>
                    </a:cubicBezTo>
                    <a:cubicBezTo>
                      <a:pt x="15789" y="17205"/>
                      <a:pt x="18621" y="15789"/>
                      <a:pt x="2145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5" name="Freeform: Shape 2634">
                <a:extLst>
                  <a:ext uri="{FF2B5EF4-FFF2-40B4-BE49-F238E27FC236}">
                    <a16:creationId xmlns:a16="http://schemas.microsoft.com/office/drawing/2014/main" id="{63F928D6-08D4-45FE-8B24-26B843586A12}"/>
                  </a:ext>
                </a:extLst>
              </p:cNvPr>
              <p:cNvSpPr/>
              <p:nvPr/>
            </p:nvSpPr>
            <p:spPr>
              <a:xfrm>
                <a:off x="6710416" y="4224688"/>
                <a:ext cx="28324" cy="28324"/>
              </a:xfrm>
              <a:custGeom>
                <a:avLst/>
                <a:gdLst>
                  <a:gd name="connsiteX0" fmla="*/ 21454 w 28323"/>
                  <a:gd name="connsiteY0" fmla="*/ 15789 h 28323"/>
                  <a:gd name="connsiteX1" fmla="*/ 25703 w 28323"/>
                  <a:gd name="connsiteY1" fmla="*/ 21454 h 28323"/>
                  <a:gd name="connsiteX2" fmla="*/ 20037 w 28323"/>
                  <a:gd name="connsiteY2" fmla="*/ 25703 h 28323"/>
                  <a:gd name="connsiteX3" fmla="*/ 15789 w 28323"/>
                  <a:gd name="connsiteY3" fmla="*/ 20038 h 28323"/>
                  <a:gd name="connsiteX4" fmla="*/ 21454 w 28323"/>
                  <a:gd name="connsiteY4" fmla="*/ 15789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1454" y="15789"/>
                    </a:moveTo>
                    <a:cubicBezTo>
                      <a:pt x="24286" y="15789"/>
                      <a:pt x="25703" y="18622"/>
                      <a:pt x="25703" y="21454"/>
                    </a:cubicBezTo>
                    <a:cubicBezTo>
                      <a:pt x="25703" y="24286"/>
                      <a:pt x="22870" y="25703"/>
                      <a:pt x="20037" y="25703"/>
                    </a:cubicBezTo>
                    <a:cubicBezTo>
                      <a:pt x="17205" y="25703"/>
                      <a:pt x="15789" y="22870"/>
                      <a:pt x="15789" y="20038"/>
                    </a:cubicBezTo>
                    <a:cubicBezTo>
                      <a:pt x="17205" y="17205"/>
                      <a:pt x="18622" y="15789"/>
                      <a:pt x="2145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6" name="Freeform: Shape 2635">
                <a:extLst>
                  <a:ext uri="{FF2B5EF4-FFF2-40B4-BE49-F238E27FC236}">
                    <a16:creationId xmlns:a16="http://schemas.microsoft.com/office/drawing/2014/main" id="{A3182B61-E041-4AF7-9DBA-E1865795A369}"/>
                  </a:ext>
                </a:extLst>
              </p:cNvPr>
              <p:cNvSpPr/>
              <p:nvPr/>
            </p:nvSpPr>
            <p:spPr>
              <a:xfrm>
                <a:off x="6626861" y="4490661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3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2" y="37303"/>
                    </a:cubicBezTo>
                    <a:cubicBezTo>
                      <a:pt x="20037" y="37303"/>
                      <a:pt x="15789" y="31639"/>
                      <a:pt x="15789" y="25973"/>
                    </a:cubicBezTo>
                    <a:cubicBezTo>
                      <a:pt x="15789" y="18893"/>
                      <a:pt x="20037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7" name="Freeform: Shape 2636">
                <a:extLst>
                  <a:ext uri="{FF2B5EF4-FFF2-40B4-BE49-F238E27FC236}">
                    <a16:creationId xmlns:a16="http://schemas.microsoft.com/office/drawing/2014/main" id="{5F470E7D-0E91-4B3A-B779-3B68AC62F448}"/>
                  </a:ext>
                </a:extLst>
              </p:cNvPr>
              <p:cNvSpPr/>
              <p:nvPr/>
            </p:nvSpPr>
            <p:spPr>
              <a:xfrm>
                <a:off x="6090125" y="4490932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2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2"/>
                    </a:cubicBezTo>
                    <a:cubicBezTo>
                      <a:pt x="15789" y="20037"/>
                      <a:pt x="20037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8" name="Freeform: Shape 2637">
                <a:extLst>
                  <a:ext uri="{FF2B5EF4-FFF2-40B4-BE49-F238E27FC236}">
                    <a16:creationId xmlns:a16="http://schemas.microsoft.com/office/drawing/2014/main" id="{58B36DFC-91C6-4063-B609-3775FB7BA0E3}"/>
                  </a:ext>
                </a:extLst>
              </p:cNvPr>
              <p:cNvSpPr/>
              <p:nvPr/>
            </p:nvSpPr>
            <p:spPr>
              <a:xfrm>
                <a:off x="6554635" y="4190428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4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3" y="37303"/>
                    </a:cubicBezTo>
                    <a:cubicBezTo>
                      <a:pt x="20037" y="37303"/>
                      <a:pt x="15789" y="31639"/>
                      <a:pt x="15789" y="25974"/>
                    </a:cubicBezTo>
                    <a:cubicBezTo>
                      <a:pt x="15789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9" name="Freeform: Shape 2638">
                <a:extLst>
                  <a:ext uri="{FF2B5EF4-FFF2-40B4-BE49-F238E27FC236}">
                    <a16:creationId xmlns:a16="http://schemas.microsoft.com/office/drawing/2014/main" id="{2EA11A7E-C5D0-41D8-94E0-6615A6F72072}"/>
                  </a:ext>
                </a:extLst>
              </p:cNvPr>
              <p:cNvSpPr/>
              <p:nvPr/>
            </p:nvSpPr>
            <p:spPr>
              <a:xfrm>
                <a:off x="6234576" y="3939763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4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3" y="37303"/>
                    </a:cubicBezTo>
                    <a:cubicBezTo>
                      <a:pt x="20038" y="37303"/>
                      <a:pt x="15789" y="31638"/>
                      <a:pt x="15789" y="25974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0" name="Freeform: Shape 2639">
                <a:extLst>
                  <a:ext uri="{FF2B5EF4-FFF2-40B4-BE49-F238E27FC236}">
                    <a16:creationId xmlns:a16="http://schemas.microsoft.com/office/drawing/2014/main" id="{E3744CE5-B57F-4230-82B3-91FE5887CAB4}"/>
                  </a:ext>
                </a:extLst>
              </p:cNvPr>
              <p:cNvSpPr/>
              <p:nvPr/>
            </p:nvSpPr>
            <p:spPr>
              <a:xfrm>
                <a:off x="6689173" y="3809744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31367"/>
                      <a:pt x="28535" y="34200"/>
                      <a:pt x="24286" y="34200"/>
                    </a:cubicBezTo>
                    <a:cubicBezTo>
                      <a:pt x="18622" y="34200"/>
                      <a:pt x="15789" y="29951"/>
                      <a:pt x="15789" y="24286"/>
                    </a:cubicBezTo>
                    <a:cubicBezTo>
                      <a:pt x="15789" y="18621"/>
                      <a:pt x="20037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1" name="Freeform: Shape 2640">
                <a:extLst>
                  <a:ext uri="{FF2B5EF4-FFF2-40B4-BE49-F238E27FC236}">
                    <a16:creationId xmlns:a16="http://schemas.microsoft.com/office/drawing/2014/main" id="{81F496E8-3E69-4353-90FD-AE1F34257FE7}"/>
                  </a:ext>
                </a:extLst>
              </p:cNvPr>
              <p:cNvSpPr/>
              <p:nvPr/>
            </p:nvSpPr>
            <p:spPr>
              <a:xfrm>
                <a:off x="6966747" y="3873473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31367"/>
                      <a:pt x="29951" y="34200"/>
                      <a:pt x="24286" y="34200"/>
                    </a:cubicBezTo>
                    <a:cubicBezTo>
                      <a:pt x="18621" y="34200"/>
                      <a:pt x="15789" y="28535"/>
                      <a:pt x="15789" y="24286"/>
                    </a:cubicBezTo>
                    <a:cubicBezTo>
                      <a:pt x="17205" y="18621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2" name="Freeform: Shape 2641">
                <a:extLst>
                  <a:ext uri="{FF2B5EF4-FFF2-40B4-BE49-F238E27FC236}">
                    <a16:creationId xmlns:a16="http://schemas.microsoft.com/office/drawing/2014/main" id="{7FE5B556-C953-48E7-9D9A-1C8F674D6A14}"/>
                  </a:ext>
                </a:extLst>
              </p:cNvPr>
              <p:cNvSpPr/>
              <p:nvPr/>
            </p:nvSpPr>
            <p:spPr>
              <a:xfrm>
                <a:off x="6871862" y="4350729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8 h 42485"/>
                  <a:gd name="connsiteX2" fmla="*/ 25703 w 42485"/>
                  <a:gd name="connsiteY2" fmla="*/ 37032 h 42485"/>
                  <a:gd name="connsiteX3" fmla="*/ 15789 w 42485"/>
                  <a:gd name="connsiteY3" fmla="*/ 25702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3" y="37032"/>
                    </a:cubicBezTo>
                    <a:cubicBezTo>
                      <a:pt x="20038" y="37032"/>
                      <a:pt x="15789" y="31367"/>
                      <a:pt x="15789" y="25702"/>
                    </a:cubicBezTo>
                    <a:cubicBezTo>
                      <a:pt x="15789" y="20037"/>
                      <a:pt x="21454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3" name="Freeform: Shape 2642">
                <a:extLst>
                  <a:ext uri="{FF2B5EF4-FFF2-40B4-BE49-F238E27FC236}">
                    <a16:creationId xmlns:a16="http://schemas.microsoft.com/office/drawing/2014/main" id="{EFE278B9-33B8-4982-BC78-C44C16787EDF}"/>
                  </a:ext>
                </a:extLst>
              </p:cNvPr>
              <p:cNvSpPr/>
              <p:nvPr/>
            </p:nvSpPr>
            <p:spPr>
              <a:xfrm>
                <a:off x="6487939" y="3992298"/>
                <a:ext cx="70810" cy="70810"/>
              </a:xfrm>
              <a:custGeom>
                <a:avLst/>
                <a:gdLst>
                  <a:gd name="connsiteX0" fmla="*/ 41416 w 70809"/>
                  <a:gd name="connsiteY0" fmla="*/ 15924 h 70809"/>
                  <a:gd name="connsiteX1" fmla="*/ 62658 w 70809"/>
                  <a:gd name="connsiteY1" fmla="*/ 41416 h 70809"/>
                  <a:gd name="connsiteX2" fmla="*/ 37167 w 70809"/>
                  <a:gd name="connsiteY2" fmla="*/ 62658 h 70809"/>
                  <a:gd name="connsiteX3" fmla="*/ 15924 w 70809"/>
                  <a:gd name="connsiteY3" fmla="*/ 37167 h 70809"/>
                  <a:gd name="connsiteX4" fmla="*/ 41416 w 70809"/>
                  <a:gd name="connsiteY4" fmla="*/ 1592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416" y="15924"/>
                    </a:moveTo>
                    <a:cubicBezTo>
                      <a:pt x="54161" y="17340"/>
                      <a:pt x="64075" y="28670"/>
                      <a:pt x="62658" y="41416"/>
                    </a:cubicBezTo>
                    <a:cubicBezTo>
                      <a:pt x="61242" y="54161"/>
                      <a:pt x="49913" y="64074"/>
                      <a:pt x="37167" y="62658"/>
                    </a:cubicBezTo>
                    <a:cubicBezTo>
                      <a:pt x="24421" y="61242"/>
                      <a:pt x="14508" y="49912"/>
                      <a:pt x="15924" y="37167"/>
                    </a:cubicBezTo>
                    <a:cubicBezTo>
                      <a:pt x="17340" y="24421"/>
                      <a:pt x="28670" y="14508"/>
                      <a:pt x="41416" y="1592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4" name="Freeform: Shape 2643">
                <a:extLst>
                  <a:ext uri="{FF2B5EF4-FFF2-40B4-BE49-F238E27FC236}">
                    <a16:creationId xmlns:a16="http://schemas.microsoft.com/office/drawing/2014/main" id="{D28BBE4E-8126-4BE7-AB7A-4A0B4E909387}"/>
                  </a:ext>
                </a:extLst>
              </p:cNvPr>
              <p:cNvSpPr/>
              <p:nvPr/>
            </p:nvSpPr>
            <p:spPr>
              <a:xfrm>
                <a:off x="6234576" y="4513375"/>
                <a:ext cx="56648" cy="56648"/>
              </a:xfrm>
              <a:custGeom>
                <a:avLst/>
                <a:gdLst>
                  <a:gd name="connsiteX0" fmla="*/ 31367 w 56647"/>
                  <a:gd name="connsiteY0" fmla="*/ 16006 h 56647"/>
                  <a:gd name="connsiteX1" fmla="*/ 44113 w 56647"/>
                  <a:gd name="connsiteY1" fmla="*/ 31584 h 56647"/>
                  <a:gd name="connsiteX2" fmla="*/ 28535 w 56647"/>
                  <a:gd name="connsiteY2" fmla="*/ 44330 h 56647"/>
                  <a:gd name="connsiteX3" fmla="*/ 15789 w 56647"/>
                  <a:gd name="connsiteY3" fmla="*/ 28752 h 56647"/>
                  <a:gd name="connsiteX4" fmla="*/ 31367 w 56647"/>
                  <a:gd name="connsiteY4" fmla="*/ 16006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6006"/>
                    </a:moveTo>
                    <a:cubicBezTo>
                      <a:pt x="38448" y="17422"/>
                      <a:pt x="44113" y="23087"/>
                      <a:pt x="44113" y="31584"/>
                    </a:cubicBezTo>
                    <a:cubicBezTo>
                      <a:pt x="42697" y="38665"/>
                      <a:pt x="37032" y="44330"/>
                      <a:pt x="28535" y="44330"/>
                    </a:cubicBezTo>
                    <a:cubicBezTo>
                      <a:pt x="21454" y="44330"/>
                      <a:pt x="15789" y="37249"/>
                      <a:pt x="15789" y="28752"/>
                    </a:cubicBezTo>
                    <a:cubicBezTo>
                      <a:pt x="17205" y="20254"/>
                      <a:pt x="24286" y="14590"/>
                      <a:pt x="31367" y="1600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5" name="Freeform: Shape 2644">
                <a:extLst>
                  <a:ext uri="{FF2B5EF4-FFF2-40B4-BE49-F238E27FC236}">
                    <a16:creationId xmlns:a16="http://schemas.microsoft.com/office/drawing/2014/main" id="{A59B9F49-8B5A-4E9C-A8A5-94DDE43445D5}"/>
                  </a:ext>
                </a:extLst>
              </p:cNvPr>
              <p:cNvSpPr/>
              <p:nvPr/>
            </p:nvSpPr>
            <p:spPr>
              <a:xfrm>
                <a:off x="6234576" y="4081379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0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31367" y="16064"/>
                      <a:pt x="34200" y="20312"/>
                      <a:pt x="34200" y="25977"/>
                    </a:cubicBezTo>
                    <a:cubicBezTo>
                      <a:pt x="34200" y="31641"/>
                      <a:pt x="28535" y="34474"/>
                      <a:pt x="24286" y="34474"/>
                    </a:cubicBezTo>
                    <a:cubicBezTo>
                      <a:pt x="18622" y="34474"/>
                      <a:pt x="15789" y="30225"/>
                      <a:pt x="15789" y="24560"/>
                    </a:cubicBezTo>
                    <a:cubicBezTo>
                      <a:pt x="17205" y="18896"/>
                      <a:pt x="21454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6" name="Freeform: Shape 2645">
                <a:extLst>
                  <a:ext uri="{FF2B5EF4-FFF2-40B4-BE49-F238E27FC236}">
                    <a16:creationId xmlns:a16="http://schemas.microsoft.com/office/drawing/2014/main" id="{C882C6AA-1C2E-47AE-A5FE-BFB08C2254E6}"/>
                  </a:ext>
                </a:extLst>
              </p:cNvPr>
              <p:cNvSpPr/>
              <p:nvPr/>
            </p:nvSpPr>
            <p:spPr>
              <a:xfrm>
                <a:off x="6182177" y="3651131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29951"/>
                      <a:pt x="28535" y="34200"/>
                      <a:pt x="24286" y="34200"/>
                    </a:cubicBezTo>
                    <a:cubicBezTo>
                      <a:pt x="18621" y="34200"/>
                      <a:pt x="15789" y="28535"/>
                      <a:pt x="15789" y="24286"/>
                    </a:cubicBezTo>
                    <a:cubicBezTo>
                      <a:pt x="15789" y="18621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7" name="Freeform: Shape 2646">
                <a:extLst>
                  <a:ext uri="{FF2B5EF4-FFF2-40B4-BE49-F238E27FC236}">
                    <a16:creationId xmlns:a16="http://schemas.microsoft.com/office/drawing/2014/main" id="{99AD87C3-6690-4124-8DCD-FCD9DF0B8F86}"/>
                  </a:ext>
                </a:extLst>
              </p:cNvPr>
              <p:cNvSpPr/>
              <p:nvPr/>
            </p:nvSpPr>
            <p:spPr>
              <a:xfrm>
                <a:off x="6897354" y="3863288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4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2" y="37303"/>
                    </a:cubicBezTo>
                    <a:cubicBezTo>
                      <a:pt x="20037" y="37303"/>
                      <a:pt x="15789" y="31638"/>
                      <a:pt x="15789" y="25974"/>
                    </a:cubicBezTo>
                    <a:cubicBezTo>
                      <a:pt x="15789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8" name="Freeform: Shape 2647">
                <a:extLst>
                  <a:ext uri="{FF2B5EF4-FFF2-40B4-BE49-F238E27FC236}">
                    <a16:creationId xmlns:a16="http://schemas.microsoft.com/office/drawing/2014/main" id="{631805E4-51F7-44E8-A79F-FF86C73BB457}"/>
                  </a:ext>
                </a:extLst>
              </p:cNvPr>
              <p:cNvSpPr/>
              <p:nvPr/>
            </p:nvSpPr>
            <p:spPr>
              <a:xfrm>
                <a:off x="5918765" y="3846565"/>
                <a:ext cx="56648" cy="56648"/>
              </a:xfrm>
              <a:custGeom>
                <a:avLst/>
                <a:gdLst>
                  <a:gd name="connsiteX0" fmla="*/ 35616 w 56647"/>
                  <a:gd name="connsiteY0" fmla="*/ 15789 h 56647"/>
                  <a:gd name="connsiteX1" fmla="*/ 52610 w 56647"/>
                  <a:gd name="connsiteY1" fmla="*/ 35616 h 56647"/>
                  <a:gd name="connsiteX2" fmla="*/ 32783 w 56647"/>
                  <a:gd name="connsiteY2" fmla="*/ 52610 h 56647"/>
                  <a:gd name="connsiteX3" fmla="*/ 15789 w 56647"/>
                  <a:gd name="connsiteY3" fmla="*/ 32783 h 56647"/>
                  <a:gd name="connsiteX4" fmla="*/ 35616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616" y="15789"/>
                    </a:moveTo>
                    <a:cubicBezTo>
                      <a:pt x="45529" y="17205"/>
                      <a:pt x="52610" y="25702"/>
                      <a:pt x="52610" y="35616"/>
                    </a:cubicBezTo>
                    <a:cubicBezTo>
                      <a:pt x="51194" y="45529"/>
                      <a:pt x="42697" y="52610"/>
                      <a:pt x="32783" y="52610"/>
                    </a:cubicBezTo>
                    <a:cubicBezTo>
                      <a:pt x="22870" y="51194"/>
                      <a:pt x="15789" y="42697"/>
                      <a:pt x="15789" y="32783"/>
                    </a:cubicBezTo>
                    <a:cubicBezTo>
                      <a:pt x="15789" y="22870"/>
                      <a:pt x="24286" y="15789"/>
                      <a:pt x="3561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9" name="Freeform: Shape 2648">
                <a:extLst>
                  <a:ext uri="{FF2B5EF4-FFF2-40B4-BE49-F238E27FC236}">
                    <a16:creationId xmlns:a16="http://schemas.microsoft.com/office/drawing/2014/main" id="{260F6C38-4768-4A7F-AB57-6F98D6D77D3C}"/>
                  </a:ext>
                </a:extLst>
              </p:cNvPr>
              <p:cNvSpPr/>
              <p:nvPr/>
            </p:nvSpPr>
            <p:spPr>
              <a:xfrm>
                <a:off x="6166599" y="4643881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7205"/>
                      <a:pt x="44113" y="22870"/>
                      <a:pt x="44113" y="31367"/>
                    </a:cubicBezTo>
                    <a:cubicBezTo>
                      <a:pt x="42697" y="38448"/>
                      <a:pt x="37032" y="44113"/>
                      <a:pt x="28535" y="44113"/>
                    </a:cubicBezTo>
                    <a:cubicBezTo>
                      <a:pt x="21454" y="44113"/>
                      <a:pt x="15789" y="37032"/>
                      <a:pt x="15789" y="28535"/>
                    </a:cubicBezTo>
                    <a:cubicBezTo>
                      <a:pt x="15789" y="21454"/>
                      <a:pt x="22870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0" name="Freeform: Shape 2649">
                <a:extLst>
                  <a:ext uri="{FF2B5EF4-FFF2-40B4-BE49-F238E27FC236}">
                    <a16:creationId xmlns:a16="http://schemas.microsoft.com/office/drawing/2014/main" id="{EFF98CA4-0DC0-44F3-A66C-38F52F99CC10}"/>
                  </a:ext>
                </a:extLst>
              </p:cNvPr>
              <p:cNvSpPr/>
              <p:nvPr/>
            </p:nvSpPr>
            <p:spPr>
              <a:xfrm>
                <a:off x="6717362" y="3655245"/>
                <a:ext cx="70810" cy="70810"/>
              </a:xfrm>
              <a:custGeom>
                <a:avLst/>
                <a:gdLst>
                  <a:gd name="connsiteX0" fmla="*/ 41415 w 70809"/>
                  <a:gd name="connsiteY0" fmla="*/ 15924 h 70809"/>
                  <a:gd name="connsiteX1" fmla="*/ 62658 w 70809"/>
                  <a:gd name="connsiteY1" fmla="*/ 41415 h 70809"/>
                  <a:gd name="connsiteX2" fmla="*/ 37167 w 70809"/>
                  <a:gd name="connsiteY2" fmla="*/ 62658 h 70809"/>
                  <a:gd name="connsiteX3" fmla="*/ 15924 w 70809"/>
                  <a:gd name="connsiteY3" fmla="*/ 37167 h 70809"/>
                  <a:gd name="connsiteX4" fmla="*/ 41415 w 70809"/>
                  <a:gd name="connsiteY4" fmla="*/ 1592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415" y="15924"/>
                    </a:moveTo>
                    <a:cubicBezTo>
                      <a:pt x="54161" y="17340"/>
                      <a:pt x="64074" y="28670"/>
                      <a:pt x="62658" y="41415"/>
                    </a:cubicBezTo>
                    <a:cubicBezTo>
                      <a:pt x="61242" y="54161"/>
                      <a:pt x="49912" y="64074"/>
                      <a:pt x="37167" y="62658"/>
                    </a:cubicBezTo>
                    <a:cubicBezTo>
                      <a:pt x="24421" y="61242"/>
                      <a:pt x="14508" y="49912"/>
                      <a:pt x="15924" y="37167"/>
                    </a:cubicBezTo>
                    <a:cubicBezTo>
                      <a:pt x="17340" y="24421"/>
                      <a:pt x="28670" y="14508"/>
                      <a:pt x="41415" y="1592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1" name="Freeform: Shape 2650">
                <a:extLst>
                  <a:ext uri="{FF2B5EF4-FFF2-40B4-BE49-F238E27FC236}">
                    <a16:creationId xmlns:a16="http://schemas.microsoft.com/office/drawing/2014/main" id="{53808FD6-40F8-4D97-BF5C-B4987B004142}"/>
                  </a:ext>
                </a:extLst>
              </p:cNvPr>
              <p:cNvSpPr/>
              <p:nvPr/>
            </p:nvSpPr>
            <p:spPr>
              <a:xfrm>
                <a:off x="6843538" y="3765842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9 h 42485"/>
                  <a:gd name="connsiteX2" fmla="*/ 25703 w 42485"/>
                  <a:gd name="connsiteY2" fmla="*/ 37032 h 42485"/>
                  <a:gd name="connsiteX3" fmla="*/ 15789 w 42485"/>
                  <a:gd name="connsiteY3" fmla="*/ 25703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9"/>
                    </a:cubicBezTo>
                    <a:cubicBezTo>
                      <a:pt x="37032" y="32783"/>
                      <a:pt x="31367" y="37032"/>
                      <a:pt x="25703" y="37032"/>
                    </a:cubicBezTo>
                    <a:cubicBezTo>
                      <a:pt x="20038" y="37032"/>
                      <a:pt x="15789" y="31367"/>
                      <a:pt x="15789" y="25703"/>
                    </a:cubicBezTo>
                    <a:cubicBezTo>
                      <a:pt x="15789" y="18622"/>
                      <a:pt x="21454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2" name="Freeform: Shape 2651">
                <a:extLst>
                  <a:ext uri="{FF2B5EF4-FFF2-40B4-BE49-F238E27FC236}">
                    <a16:creationId xmlns:a16="http://schemas.microsoft.com/office/drawing/2014/main" id="{9FAC87C8-49D0-4441-AB97-91BB5C2F9B8B}"/>
                  </a:ext>
                </a:extLst>
              </p:cNvPr>
              <p:cNvSpPr/>
              <p:nvPr/>
            </p:nvSpPr>
            <p:spPr>
              <a:xfrm>
                <a:off x="5918547" y="3648080"/>
                <a:ext cx="56648" cy="56648"/>
              </a:xfrm>
              <a:custGeom>
                <a:avLst/>
                <a:gdLst>
                  <a:gd name="connsiteX0" fmla="*/ 30169 w 56647"/>
                  <a:gd name="connsiteY0" fmla="*/ 16007 h 56647"/>
                  <a:gd name="connsiteX1" fmla="*/ 41499 w 56647"/>
                  <a:gd name="connsiteY1" fmla="*/ 30169 h 56647"/>
                  <a:gd name="connsiteX2" fmla="*/ 27337 w 56647"/>
                  <a:gd name="connsiteY2" fmla="*/ 41499 h 56647"/>
                  <a:gd name="connsiteX3" fmla="*/ 16007 w 56647"/>
                  <a:gd name="connsiteY3" fmla="*/ 27337 h 56647"/>
                  <a:gd name="connsiteX4" fmla="*/ 30169 w 56647"/>
                  <a:gd name="connsiteY4" fmla="*/ 1600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0169" y="16007"/>
                    </a:moveTo>
                    <a:cubicBezTo>
                      <a:pt x="37250" y="16007"/>
                      <a:pt x="42915" y="23088"/>
                      <a:pt x="41499" y="30169"/>
                    </a:cubicBezTo>
                    <a:cubicBezTo>
                      <a:pt x="41499" y="37250"/>
                      <a:pt x="34418" y="42915"/>
                      <a:pt x="27337" y="41499"/>
                    </a:cubicBezTo>
                    <a:cubicBezTo>
                      <a:pt x="20256" y="41499"/>
                      <a:pt x="14591" y="34418"/>
                      <a:pt x="16007" y="27337"/>
                    </a:cubicBezTo>
                    <a:cubicBezTo>
                      <a:pt x="16007" y="20256"/>
                      <a:pt x="23088" y="14591"/>
                      <a:pt x="30169" y="160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3" name="Freeform: Shape 2652">
                <a:extLst>
                  <a:ext uri="{FF2B5EF4-FFF2-40B4-BE49-F238E27FC236}">
                    <a16:creationId xmlns:a16="http://schemas.microsoft.com/office/drawing/2014/main" id="{6CFCA81B-E273-4320-9977-95A3DAEB2F8F}"/>
                  </a:ext>
                </a:extLst>
              </p:cNvPr>
              <p:cNvSpPr/>
              <p:nvPr/>
            </p:nvSpPr>
            <p:spPr>
              <a:xfrm>
                <a:off x="5920000" y="3686536"/>
                <a:ext cx="56648" cy="56648"/>
              </a:xfrm>
              <a:custGeom>
                <a:avLst/>
                <a:gdLst>
                  <a:gd name="connsiteX0" fmla="*/ 32964 w 56647"/>
                  <a:gd name="connsiteY0" fmla="*/ 15789 h 56647"/>
                  <a:gd name="connsiteX1" fmla="*/ 47126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4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4" y="15789"/>
                    </a:moveTo>
                    <a:cubicBezTo>
                      <a:pt x="41462" y="17205"/>
                      <a:pt x="48543" y="24286"/>
                      <a:pt x="47126" y="32783"/>
                    </a:cubicBezTo>
                    <a:cubicBezTo>
                      <a:pt x="45710" y="41280"/>
                      <a:pt x="38629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1454"/>
                      <a:pt x="23051" y="15789"/>
                      <a:pt x="3296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4" name="Freeform: Shape 2653">
                <a:extLst>
                  <a:ext uri="{FF2B5EF4-FFF2-40B4-BE49-F238E27FC236}">
                    <a16:creationId xmlns:a16="http://schemas.microsoft.com/office/drawing/2014/main" id="{6BFE093C-06DF-4BC6-8FEF-159504FCF1B3}"/>
                  </a:ext>
                </a:extLst>
              </p:cNvPr>
              <p:cNvSpPr/>
              <p:nvPr/>
            </p:nvSpPr>
            <p:spPr>
              <a:xfrm>
                <a:off x="6058814" y="3941296"/>
                <a:ext cx="70810" cy="70810"/>
              </a:xfrm>
              <a:custGeom>
                <a:avLst/>
                <a:gdLst>
                  <a:gd name="connsiteX0" fmla="*/ 38603 w 70809"/>
                  <a:gd name="connsiteY0" fmla="*/ 15943 h 70809"/>
                  <a:gd name="connsiteX1" fmla="*/ 57013 w 70809"/>
                  <a:gd name="connsiteY1" fmla="*/ 38602 h 70809"/>
                  <a:gd name="connsiteX2" fmla="*/ 34354 w 70809"/>
                  <a:gd name="connsiteY2" fmla="*/ 57013 h 70809"/>
                  <a:gd name="connsiteX3" fmla="*/ 15943 w 70809"/>
                  <a:gd name="connsiteY3" fmla="*/ 34354 h 70809"/>
                  <a:gd name="connsiteX4" fmla="*/ 38603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603" y="15943"/>
                    </a:moveTo>
                    <a:cubicBezTo>
                      <a:pt x="49932" y="17359"/>
                      <a:pt x="58429" y="27273"/>
                      <a:pt x="57013" y="38602"/>
                    </a:cubicBezTo>
                    <a:cubicBezTo>
                      <a:pt x="55597" y="49932"/>
                      <a:pt x="45684" y="58429"/>
                      <a:pt x="34354" y="57013"/>
                    </a:cubicBezTo>
                    <a:cubicBezTo>
                      <a:pt x="23024" y="55597"/>
                      <a:pt x="14527" y="45683"/>
                      <a:pt x="15943" y="34354"/>
                    </a:cubicBezTo>
                    <a:cubicBezTo>
                      <a:pt x="17360" y="23024"/>
                      <a:pt x="27273" y="14527"/>
                      <a:pt x="38603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5" name="Freeform: Shape 2654">
                <a:extLst>
                  <a:ext uri="{FF2B5EF4-FFF2-40B4-BE49-F238E27FC236}">
                    <a16:creationId xmlns:a16="http://schemas.microsoft.com/office/drawing/2014/main" id="{0E24A5A5-C58C-4DA6-883B-64B1016520A3}"/>
                  </a:ext>
                </a:extLst>
              </p:cNvPr>
              <p:cNvSpPr/>
              <p:nvPr/>
            </p:nvSpPr>
            <p:spPr>
              <a:xfrm>
                <a:off x="7012065" y="4023318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3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3" y="37303"/>
                    </a:cubicBezTo>
                    <a:cubicBezTo>
                      <a:pt x="20038" y="37303"/>
                      <a:pt x="15789" y="31639"/>
                      <a:pt x="15789" y="25973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6" name="Freeform: Shape 2655">
                <a:extLst>
                  <a:ext uri="{FF2B5EF4-FFF2-40B4-BE49-F238E27FC236}">
                    <a16:creationId xmlns:a16="http://schemas.microsoft.com/office/drawing/2014/main" id="{9044180A-BC76-4F6A-AC8F-44392822A507}"/>
                  </a:ext>
                </a:extLst>
              </p:cNvPr>
              <p:cNvSpPr/>
              <p:nvPr/>
            </p:nvSpPr>
            <p:spPr>
              <a:xfrm>
                <a:off x="6914348" y="3939759"/>
                <a:ext cx="42486" cy="42486"/>
              </a:xfrm>
              <a:custGeom>
                <a:avLst/>
                <a:gdLst>
                  <a:gd name="connsiteX0" fmla="*/ 25703 w 42485"/>
                  <a:gd name="connsiteY0" fmla="*/ 16063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3"/>
                    </a:moveTo>
                    <a:cubicBezTo>
                      <a:pt x="31367" y="16063"/>
                      <a:pt x="34200" y="20312"/>
                      <a:pt x="34200" y="25977"/>
                    </a:cubicBezTo>
                    <a:cubicBezTo>
                      <a:pt x="34200" y="31642"/>
                      <a:pt x="29951" y="34474"/>
                      <a:pt x="24286" y="34474"/>
                    </a:cubicBezTo>
                    <a:cubicBezTo>
                      <a:pt x="18622" y="34474"/>
                      <a:pt x="15789" y="30225"/>
                      <a:pt x="15789" y="24561"/>
                    </a:cubicBezTo>
                    <a:cubicBezTo>
                      <a:pt x="17205" y="18896"/>
                      <a:pt x="21454" y="14647"/>
                      <a:pt x="25703" y="160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7" name="Freeform: Shape 2656">
                <a:extLst>
                  <a:ext uri="{FF2B5EF4-FFF2-40B4-BE49-F238E27FC236}">
                    <a16:creationId xmlns:a16="http://schemas.microsoft.com/office/drawing/2014/main" id="{BAA19C26-AD5F-489A-B06F-9825ECC430B5}"/>
                  </a:ext>
                </a:extLst>
              </p:cNvPr>
              <p:cNvSpPr/>
              <p:nvPr/>
            </p:nvSpPr>
            <p:spPr>
              <a:xfrm>
                <a:off x="6744405" y="4213139"/>
                <a:ext cx="42486" cy="42486"/>
              </a:xfrm>
              <a:custGeom>
                <a:avLst/>
                <a:gdLst>
                  <a:gd name="connsiteX0" fmla="*/ 27119 w 42485"/>
                  <a:gd name="connsiteY0" fmla="*/ 16009 h 42485"/>
                  <a:gd name="connsiteX1" fmla="*/ 37032 w 42485"/>
                  <a:gd name="connsiteY1" fmla="*/ 27338 h 42485"/>
                  <a:gd name="connsiteX2" fmla="*/ 25703 w 42485"/>
                  <a:gd name="connsiteY2" fmla="*/ 37252 h 42485"/>
                  <a:gd name="connsiteX3" fmla="*/ 15789 w 42485"/>
                  <a:gd name="connsiteY3" fmla="*/ 25923 h 42485"/>
                  <a:gd name="connsiteX4" fmla="*/ 27119 w 42485"/>
                  <a:gd name="connsiteY4" fmla="*/ 1600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09"/>
                    </a:moveTo>
                    <a:cubicBezTo>
                      <a:pt x="32783" y="16009"/>
                      <a:pt x="37032" y="21674"/>
                      <a:pt x="37032" y="27338"/>
                    </a:cubicBezTo>
                    <a:cubicBezTo>
                      <a:pt x="37032" y="33004"/>
                      <a:pt x="31367" y="37252"/>
                      <a:pt x="25703" y="37252"/>
                    </a:cubicBezTo>
                    <a:cubicBezTo>
                      <a:pt x="20038" y="37252"/>
                      <a:pt x="15789" y="31587"/>
                      <a:pt x="15789" y="25923"/>
                    </a:cubicBezTo>
                    <a:cubicBezTo>
                      <a:pt x="15789" y="20258"/>
                      <a:pt x="21454" y="14593"/>
                      <a:pt x="27119" y="160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8" name="Freeform: Shape 2657">
                <a:extLst>
                  <a:ext uri="{FF2B5EF4-FFF2-40B4-BE49-F238E27FC236}">
                    <a16:creationId xmlns:a16="http://schemas.microsoft.com/office/drawing/2014/main" id="{23177C6A-9035-4ACA-876E-C2987C040ED4}"/>
                  </a:ext>
                </a:extLst>
              </p:cNvPr>
              <p:cNvSpPr/>
              <p:nvPr/>
            </p:nvSpPr>
            <p:spPr>
              <a:xfrm>
                <a:off x="6659299" y="4776868"/>
                <a:ext cx="70810" cy="70810"/>
              </a:xfrm>
              <a:custGeom>
                <a:avLst/>
                <a:gdLst>
                  <a:gd name="connsiteX0" fmla="*/ 44247 w 70809"/>
                  <a:gd name="connsiteY0" fmla="*/ 15923 h 70809"/>
                  <a:gd name="connsiteX1" fmla="*/ 66907 w 70809"/>
                  <a:gd name="connsiteY1" fmla="*/ 44247 h 70809"/>
                  <a:gd name="connsiteX2" fmla="*/ 38583 w 70809"/>
                  <a:gd name="connsiteY2" fmla="*/ 66906 h 70809"/>
                  <a:gd name="connsiteX3" fmla="*/ 15924 w 70809"/>
                  <a:gd name="connsiteY3" fmla="*/ 38583 h 70809"/>
                  <a:gd name="connsiteX4" fmla="*/ 44247 w 70809"/>
                  <a:gd name="connsiteY4" fmla="*/ 15923 h 70809"/>
                  <a:gd name="connsiteX5" fmla="*/ 44247 w 70809"/>
                  <a:gd name="connsiteY5" fmla="*/ 15923 h 70809"/>
                  <a:gd name="connsiteX6" fmla="*/ 44247 w 70809"/>
                  <a:gd name="connsiteY6" fmla="*/ 27253 h 70809"/>
                  <a:gd name="connsiteX7" fmla="*/ 28669 w 70809"/>
                  <a:gd name="connsiteY7" fmla="*/ 39999 h 70809"/>
                  <a:gd name="connsiteX8" fmla="*/ 41415 w 70809"/>
                  <a:gd name="connsiteY8" fmla="*/ 55577 h 70809"/>
                  <a:gd name="connsiteX9" fmla="*/ 56993 w 70809"/>
                  <a:gd name="connsiteY9" fmla="*/ 42831 h 70809"/>
                  <a:gd name="connsiteX10" fmla="*/ 44247 w 70809"/>
                  <a:gd name="connsiteY10" fmla="*/ 2725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23"/>
                    </a:moveTo>
                    <a:cubicBezTo>
                      <a:pt x="58409" y="17340"/>
                      <a:pt x="68323" y="30085"/>
                      <a:pt x="66907" y="44247"/>
                    </a:cubicBezTo>
                    <a:cubicBezTo>
                      <a:pt x="65490" y="58409"/>
                      <a:pt x="52745" y="68323"/>
                      <a:pt x="38583" y="66906"/>
                    </a:cubicBezTo>
                    <a:cubicBezTo>
                      <a:pt x="24421" y="65490"/>
                      <a:pt x="14507" y="52745"/>
                      <a:pt x="15924" y="38583"/>
                    </a:cubicBezTo>
                    <a:cubicBezTo>
                      <a:pt x="17340" y="24421"/>
                      <a:pt x="30085" y="14508"/>
                      <a:pt x="44247" y="15923"/>
                    </a:cubicBezTo>
                    <a:lnTo>
                      <a:pt x="44247" y="15923"/>
                    </a:lnTo>
                    <a:close/>
                    <a:moveTo>
                      <a:pt x="44247" y="27253"/>
                    </a:moveTo>
                    <a:cubicBezTo>
                      <a:pt x="35750" y="25837"/>
                      <a:pt x="28669" y="32918"/>
                      <a:pt x="28669" y="39999"/>
                    </a:cubicBezTo>
                    <a:cubicBezTo>
                      <a:pt x="27253" y="48496"/>
                      <a:pt x="34334" y="55577"/>
                      <a:pt x="41415" y="55577"/>
                    </a:cubicBezTo>
                    <a:cubicBezTo>
                      <a:pt x="49912" y="56993"/>
                      <a:pt x="56993" y="49912"/>
                      <a:pt x="56993" y="42831"/>
                    </a:cubicBezTo>
                    <a:cubicBezTo>
                      <a:pt x="56993" y="34334"/>
                      <a:pt x="51328" y="27253"/>
                      <a:pt x="44247" y="2725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9" name="Freeform: Shape 2658">
                <a:extLst>
                  <a:ext uri="{FF2B5EF4-FFF2-40B4-BE49-F238E27FC236}">
                    <a16:creationId xmlns:a16="http://schemas.microsoft.com/office/drawing/2014/main" id="{F39161A8-FC94-4815-A761-EAEC46806685}"/>
                  </a:ext>
                </a:extLst>
              </p:cNvPr>
              <p:cNvSpPr/>
              <p:nvPr/>
            </p:nvSpPr>
            <p:spPr>
              <a:xfrm>
                <a:off x="6400151" y="4902924"/>
                <a:ext cx="84971" cy="84971"/>
              </a:xfrm>
              <a:custGeom>
                <a:avLst/>
                <a:gdLst>
                  <a:gd name="connsiteX0" fmla="*/ 45649 w 84971"/>
                  <a:gd name="connsiteY0" fmla="*/ 15909 h 84971"/>
                  <a:gd name="connsiteX1" fmla="*/ 71140 w 84971"/>
                  <a:gd name="connsiteY1" fmla="*/ 45648 h 84971"/>
                  <a:gd name="connsiteX2" fmla="*/ 41400 w 84971"/>
                  <a:gd name="connsiteY2" fmla="*/ 71140 h 84971"/>
                  <a:gd name="connsiteX3" fmla="*/ 15909 w 84971"/>
                  <a:gd name="connsiteY3" fmla="*/ 41400 h 84971"/>
                  <a:gd name="connsiteX4" fmla="*/ 45649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09"/>
                    </a:moveTo>
                    <a:cubicBezTo>
                      <a:pt x="61226" y="17324"/>
                      <a:pt x="72556" y="30070"/>
                      <a:pt x="71140" y="45648"/>
                    </a:cubicBezTo>
                    <a:cubicBezTo>
                      <a:pt x="69724" y="61226"/>
                      <a:pt x="56978" y="72556"/>
                      <a:pt x="41400" y="71140"/>
                    </a:cubicBezTo>
                    <a:cubicBezTo>
                      <a:pt x="25822" y="69724"/>
                      <a:pt x="14492" y="56978"/>
                      <a:pt x="15909" y="41400"/>
                    </a:cubicBezTo>
                    <a:cubicBezTo>
                      <a:pt x="17325" y="25822"/>
                      <a:pt x="31487" y="14492"/>
                      <a:pt x="45649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0" name="Freeform: Shape 2659">
                <a:extLst>
                  <a:ext uri="{FF2B5EF4-FFF2-40B4-BE49-F238E27FC236}">
                    <a16:creationId xmlns:a16="http://schemas.microsoft.com/office/drawing/2014/main" id="{06091AD0-DE0C-4507-89E8-A7522B6F5583}"/>
                  </a:ext>
                </a:extLst>
              </p:cNvPr>
              <p:cNvSpPr/>
              <p:nvPr/>
            </p:nvSpPr>
            <p:spPr>
              <a:xfrm>
                <a:off x="6513566" y="5057409"/>
                <a:ext cx="56648" cy="56648"/>
              </a:xfrm>
              <a:custGeom>
                <a:avLst/>
                <a:gdLst>
                  <a:gd name="connsiteX0" fmla="*/ 35616 w 56647"/>
                  <a:gd name="connsiteY0" fmla="*/ 15789 h 56647"/>
                  <a:gd name="connsiteX1" fmla="*/ 52610 w 56647"/>
                  <a:gd name="connsiteY1" fmla="*/ 35616 h 56647"/>
                  <a:gd name="connsiteX2" fmla="*/ 32783 w 56647"/>
                  <a:gd name="connsiteY2" fmla="*/ 52610 h 56647"/>
                  <a:gd name="connsiteX3" fmla="*/ 15789 w 56647"/>
                  <a:gd name="connsiteY3" fmla="*/ 32783 h 56647"/>
                  <a:gd name="connsiteX4" fmla="*/ 35616 w 56647"/>
                  <a:gd name="connsiteY4" fmla="*/ 15789 h 56647"/>
                  <a:gd name="connsiteX5" fmla="*/ 35616 w 56647"/>
                  <a:gd name="connsiteY5" fmla="*/ 15789 h 56647"/>
                  <a:gd name="connsiteX6" fmla="*/ 35616 w 56647"/>
                  <a:gd name="connsiteY6" fmla="*/ 24286 h 56647"/>
                  <a:gd name="connsiteX7" fmla="*/ 24286 w 56647"/>
                  <a:gd name="connsiteY7" fmla="*/ 34199 h 56647"/>
                  <a:gd name="connsiteX8" fmla="*/ 34199 w 56647"/>
                  <a:gd name="connsiteY8" fmla="*/ 45529 h 56647"/>
                  <a:gd name="connsiteX9" fmla="*/ 45529 w 56647"/>
                  <a:gd name="connsiteY9" fmla="*/ 35616 h 56647"/>
                  <a:gd name="connsiteX10" fmla="*/ 35616 w 56647"/>
                  <a:gd name="connsiteY10" fmla="*/ 24286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47" h="56647">
                    <a:moveTo>
                      <a:pt x="35616" y="15789"/>
                    </a:moveTo>
                    <a:cubicBezTo>
                      <a:pt x="45529" y="17205"/>
                      <a:pt x="52610" y="25702"/>
                      <a:pt x="52610" y="35616"/>
                    </a:cubicBezTo>
                    <a:cubicBezTo>
                      <a:pt x="51194" y="45529"/>
                      <a:pt x="42697" y="52610"/>
                      <a:pt x="32783" y="52610"/>
                    </a:cubicBezTo>
                    <a:cubicBezTo>
                      <a:pt x="22870" y="51194"/>
                      <a:pt x="15789" y="42697"/>
                      <a:pt x="15789" y="32783"/>
                    </a:cubicBezTo>
                    <a:cubicBezTo>
                      <a:pt x="17205" y="22870"/>
                      <a:pt x="25702" y="15789"/>
                      <a:pt x="35616" y="15789"/>
                    </a:cubicBezTo>
                    <a:lnTo>
                      <a:pt x="35616" y="15789"/>
                    </a:lnTo>
                    <a:close/>
                    <a:moveTo>
                      <a:pt x="35616" y="24286"/>
                    </a:moveTo>
                    <a:cubicBezTo>
                      <a:pt x="29951" y="24286"/>
                      <a:pt x="24286" y="28535"/>
                      <a:pt x="24286" y="34199"/>
                    </a:cubicBezTo>
                    <a:cubicBezTo>
                      <a:pt x="24286" y="39864"/>
                      <a:pt x="28535" y="45529"/>
                      <a:pt x="34199" y="45529"/>
                    </a:cubicBezTo>
                    <a:cubicBezTo>
                      <a:pt x="39864" y="45529"/>
                      <a:pt x="45529" y="41280"/>
                      <a:pt x="45529" y="35616"/>
                    </a:cubicBezTo>
                    <a:cubicBezTo>
                      <a:pt x="45529" y="29951"/>
                      <a:pt x="41280" y="24286"/>
                      <a:pt x="35616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1" name="Freeform: Shape 2660">
                <a:extLst>
                  <a:ext uri="{FF2B5EF4-FFF2-40B4-BE49-F238E27FC236}">
                    <a16:creationId xmlns:a16="http://schemas.microsoft.com/office/drawing/2014/main" id="{C5B5CA0D-E180-41BB-8DA3-F78391BC7C1C}"/>
                  </a:ext>
                </a:extLst>
              </p:cNvPr>
              <p:cNvSpPr/>
              <p:nvPr/>
            </p:nvSpPr>
            <p:spPr>
              <a:xfrm>
                <a:off x="6563132" y="4643881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5789"/>
                      <a:pt x="44113" y="22870"/>
                      <a:pt x="44113" y="31367"/>
                    </a:cubicBezTo>
                    <a:cubicBezTo>
                      <a:pt x="44113" y="39864"/>
                      <a:pt x="37032" y="44113"/>
                      <a:pt x="28535" y="44113"/>
                    </a:cubicBezTo>
                    <a:cubicBezTo>
                      <a:pt x="21454" y="44113"/>
                      <a:pt x="15789" y="37032"/>
                      <a:pt x="15789" y="28535"/>
                    </a:cubicBezTo>
                    <a:cubicBezTo>
                      <a:pt x="17205" y="21454"/>
                      <a:pt x="24286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2" name="Freeform: Shape 2661">
                <a:extLst>
                  <a:ext uri="{FF2B5EF4-FFF2-40B4-BE49-F238E27FC236}">
                    <a16:creationId xmlns:a16="http://schemas.microsoft.com/office/drawing/2014/main" id="{AF2502E6-0F18-4526-96FE-878B521DB7D7}"/>
                  </a:ext>
                </a:extLst>
              </p:cNvPr>
              <p:cNvSpPr/>
              <p:nvPr/>
            </p:nvSpPr>
            <p:spPr>
              <a:xfrm>
                <a:off x="6826544" y="4834850"/>
                <a:ext cx="56648" cy="56648"/>
              </a:xfrm>
              <a:custGeom>
                <a:avLst/>
                <a:gdLst>
                  <a:gd name="connsiteX0" fmla="*/ 31367 w 56647"/>
                  <a:gd name="connsiteY0" fmla="*/ 16006 h 56647"/>
                  <a:gd name="connsiteX1" fmla="*/ 44113 w 56647"/>
                  <a:gd name="connsiteY1" fmla="*/ 31584 h 56647"/>
                  <a:gd name="connsiteX2" fmla="*/ 28535 w 56647"/>
                  <a:gd name="connsiteY2" fmla="*/ 44330 h 56647"/>
                  <a:gd name="connsiteX3" fmla="*/ 15789 w 56647"/>
                  <a:gd name="connsiteY3" fmla="*/ 28752 h 56647"/>
                  <a:gd name="connsiteX4" fmla="*/ 31367 w 56647"/>
                  <a:gd name="connsiteY4" fmla="*/ 16006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6006"/>
                    </a:moveTo>
                    <a:cubicBezTo>
                      <a:pt x="38448" y="16006"/>
                      <a:pt x="44113" y="23087"/>
                      <a:pt x="44113" y="31584"/>
                    </a:cubicBezTo>
                    <a:cubicBezTo>
                      <a:pt x="42697" y="38665"/>
                      <a:pt x="37032" y="44330"/>
                      <a:pt x="28535" y="44330"/>
                    </a:cubicBezTo>
                    <a:cubicBezTo>
                      <a:pt x="21454" y="44330"/>
                      <a:pt x="15789" y="37249"/>
                      <a:pt x="15789" y="28752"/>
                    </a:cubicBezTo>
                    <a:cubicBezTo>
                      <a:pt x="17205" y="20255"/>
                      <a:pt x="24286" y="14590"/>
                      <a:pt x="31367" y="1600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3" name="Freeform: Shape 2662">
                <a:extLst>
                  <a:ext uri="{FF2B5EF4-FFF2-40B4-BE49-F238E27FC236}">
                    <a16:creationId xmlns:a16="http://schemas.microsoft.com/office/drawing/2014/main" id="{344A3CFA-9A5B-417E-9EDB-6EEDD5A7FB53}"/>
                  </a:ext>
                </a:extLst>
              </p:cNvPr>
              <p:cNvSpPr/>
              <p:nvPr/>
            </p:nvSpPr>
            <p:spPr>
              <a:xfrm>
                <a:off x="6720175" y="4652223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8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4441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4" name="Freeform: Shape 2663">
                <a:extLst>
                  <a:ext uri="{FF2B5EF4-FFF2-40B4-BE49-F238E27FC236}">
                    <a16:creationId xmlns:a16="http://schemas.microsoft.com/office/drawing/2014/main" id="{BA9B0313-7AC3-405A-B091-F3CF90948D1B}"/>
                  </a:ext>
                </a:extLst>
              </p:cNvPr>
              <p:cNvSpPr/>
              <p:nvPr/>
            </p:nvSpPr>
            <p:spPr>
              <a:xfrm>
                <a:off x="6393034" y="5315000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7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4441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5" name="Freeform: Shape 2664">
                <a:extLst>
                  <a:ext uri="{FF2B5EF4-FFF2-40B4-BE49-F238E27FC236}">
                    <a16:creationId xmlns:a16="http://schemas.microsoft.com/office/drawing/2014/main" id="{698F93C7-B603-40C6-906A-EC12C4CC872F}"/>
                  </a:ext>
                </a:extLst>
              </p:cNvPr>
              <p:cNvSpPr/>
              <p:nvPr/>
            </p:nvSpPr>
            <p:spPr>
              <a:xfrm>
                <a:off x="6337958" y="5203005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4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2" y="37303"/>
                    </a:cubicBezTo>
                    <a:cubicBezTo>
                      <a:pt x="20037" y="37303"/>
                      <a:pt x="15789" y="31639"/>
                      <a:pt x="15789" y="25974"/>
                    </a:cubicBezTo>
                    <a:cubicBezTo>
                      <a:pt x="17205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6" name="Freeform: Shape 2665">
                <a:extLst>
                  <a:ext uri="{FF2B5EF4-FFF2-40B4-BE49-F238E27FC236}">
                    <a16:creationId xmlns:a16="http://schemas.microsoft.com/office/drawing/2014/main" id="{EECF00D8-79D0-4452-8755-EE3F552A874E}"/>
                  </a:ext>
                </a:extLst>
              </p:cNvPr>
              <p:cNvSpPr/>
              <p:nvPr/>
            </p:nvSpPr>
            <p:spPr>
              <a:xfrm>
                <a:off x="6615531" y="5108392"/>
                <a:ext cx="56648" cy="56648"/>
              </a:xfrm>
              <a:custGeom>
                <a:avLst/>
                <a:gdLst>
                  <a:gd name="connsiteX0" fmla="*/ 35616 w 56647"/>
                  <a:gd name="connsiteY0" fmla="*/ 15789 h 56647"/>
                  <a:gd name="connsiteX1" fmla="*/ 52610 w 56647"/>
                  <a:gd name="connsiteY1" fmla="*/ 35616 h 56647"/>
                  <a:gd name="connsiteX2" fmla="*/ 32783 w 56647"/>
                  <a:gd name="connsiteY2" fmla="*/ 52610 h 56647"/>
                  <a:gd name="connsiteX3" fmla="*/ 15789 w 56647"/>
                  <a:gd name="connsiteY3" fmla="*/ 32783 h 56647"/>
                  <a:gd name="connsiteX4" fmla="*/ 35616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616" y="15789"/>
                    </a:moveTo>
                    <a:cubicBezTo>
                      <a:pt x="45529" y="17205"/>
                      <a:pt x="52610" y="25702"/>
                      <a:pt x="52610" y="35616"/>
                    </a:cubicBezTo>
                    <a:cubicBezTo>
                      <a:pt x="51194" y="45529"/>
                      <a:pt x="42697" y="52610"/>
                      <a:pt x="32783" y="52610"/>
                    </a:cubicBezTo>
                    <a:cubicBezTo>
                      <a:pt x="22870" y="51194"/>
                      <a:pt x="15789" y="42697"/>
                      <a:pt x="15789" y="32783"/>
                    </a:cubicBezTo>
                    <a:cubicBezTo>
                      <a:pt x="17205" y="22870"/>
                      <a:pt x="25703" y="15789"/>
                      <a:pt x="3561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7" name="Freeform: Shape 2666">
                <a:extLst>
                  <a:ext uri="{FF2B5EF4-FFF2-40B4-BE49-F238E27FC236}">
                    <a16:creationId xmlns:a16="http://schemas.microsoft.com/office/drawing/2014/main" id="{B065CE73-052A-43D9-BA15-F37792B947F9}"/>
                  </a:ext>
                </a:extLst>
              </p:cNvPr>
              <p:cNvSpPr/>
              <p:nvPr/>
            </p:nvSpPr>
            <p:spPr>
              <a:xfrm>
                <a:off x="6295338" y="4939730"/>
                <a:ext cx="70810" cy="70810"/>
              </a:xfrm>
              <a:custGeom>
                <a:avLst/>
                <a:gdLst>
                  <a:gd name="connsiteX0" fmla="*/ 44247 w 70809"/>
                  <a:gd name="connsiteY0" fmla="*/ 15923 h 70809"/>
                  <a:gd name="connsiteX1" fmla="*/ 66906 w 70809"/>
                  <a:gd name="connsiteY1" fmla="*/ 44247 h 70809"/>
                  <a:gd name="connsiteX2" fmla="*/ 38582 w 70809"/>
                  <a:gd name="connsiteY2" fmla="*/ 66906 h 70809"/>
                  <a:gd name="connsiteX3" fmla="*/ 15924 w 70809"/>
                  <a:gd name="connsiteY3" fmla="*/ 38583 h 70809"/>
                  <a:gd name="connsiteX4" fmla="*/ 44247 w 70809"/>
                  <a:gd name="connsiteY4" fmla="*/ 15923 h 70809"/>
                  <a:gd name="connsiteX5" fmla="*/ 44247 w 70809"/>
                  <a:gd name="connsiteY5" fmla="*/ 15923 h 70809"/>
                  <a:gd name="connsiteX6" fmla="*/ 42831 w 70809"/>
                  <a:gd name="connsiteY6" fmla="*/ 27253 h 70809"/>
                  <a:gd name="connsiteX7" fmla="*/ 27253 w 70809"/>
                  <a:gd name="connsiteY7" fmla="*/ 39999 h 70809"/>
                  <a:gd name="connsiteX8" fmla="*/ 39999 w 70809"/>
                  <a:gd name="connsiteY8" fmla="*/ 55577 h 70809"/>
                  <a:gd name="connsiteX9" fmla="*/ 55577 w 70809"/>
                  <a:gd name="connsiteY9" fmla="*/ 42831 h 70809"/>
                  <a:gd name="connsiteX10" fmla="*/ 42831 w 70809"/>
                  <a:gd name="connsiteY10" fmla="*/ 2725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23"/>
                    </a:moveTo>
                    <a:cubicBezTo>
                      <a:pt x="58409" y="17340"/>
                      <a:pt x="68322" y="30085"/>
                      <a:pt x="66906" y="44247"/>
                    </a:cubicBezTo>
                    <a:cubicBezTo>
                      <a:pt x="65490" y="58409"/>
                      <a:pt x="52744" y="68323"/>
                      <a:pt x="38582" y="66906"/>
                    </a:cubicBezTo>
                    <a:cubicBezTo>
                      <a:pt x="24420" y="65490"/>
                      <a:pt x="14507" y="52745"/>
                      <a:pt x="15924" y="38583"/>
                    </a:cubicBezTo>
                    <a:cubicBezTo>
                      <a:pt x="17339" y="24421"/>
                      <a:pt x="30085" y="14508"/>
                      <a:pt x="44247" y="15923"/>
                    </a:cubicBezTo>
                    <a:lnTo>
                      <a:pt x="44247" y="15923"/>
                    </a:lnTo>
                    <a:close/>
                    <a:moveTo>
                      <a:pt x="42831" y="27253"/>
                    </a:moveTo>
                    <a:cubicBezTo>
                      <a:pt x="34334" y="25837"/>
                      <a:pt x="27253" y="32918"/>
                      <a:pt x="27253" y="39999"/>
                    </a:cubicBezTo>
                    <a:cubicBezTo>
                      <a:pt x="25837" y="48496"/>
                      <a:pt x="32918" y="55577"/>
                      <a:pt x="39999" y="55577"/>
                    </a:cubicBezTo>
                    <a:cubicBezTo>
                      <a:pt x="48496" y="56993"/>
                      <a:pt x="55577" y="49912"/>
                      <a:pt x="55577" y="42831"/>
                    </a:cubicBezTo>
                    <a:cubicBezTo>
                      <a:pt x="56993" y="34334"/>
                      <a:pt x="51328" y="27253"/>
                      <a:pt x="42831" y="2725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8" name="Freeform: Shape 2667">
                <a:extLst>
                  <a:ext uri="{FF2B5EF4-FFF2-40B4-BE49-F238E27FC236}">
                    <a16:creationId xmlns:a16="http://schemas.microsoft.com/office/drawing/2014/main" id="{3F78315D-8996-43E6-B0CB-4664630A6CB6}"/>
                  </a:ext>
                </a:extLst>
              </p:cNvPr>
              <p:cNvSpPr/>
              <p:nvPr/>
            </p:nvSpPr>
            <p:spPr>
              <a:xfrm>
                <a:off x="6551803" y="4888882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5789"/>
                      <a:pt x="44113" y="22870"/>
                      <a:pt x="44113" y="31367"/>
                    </a:cubicBezTo>
                    <a:cubicBezTo>
                      <a:pt x="44113" y="38448"/>
                      <a:pt x="37032" y="44113"/>
                      <a:pt x="28535" y="44113"/>
                    </a:cubicBezTo>
                    <a:cubicBezTo>
                      <a:pt x="21454" y="44113"/>
                      <a:pt x="15789" y="37032"/>
                      <a:pt x="15789" y="28535"/>
                    </a:cubicBezTo>
                    <a:cubicBezTo>
                      <a:pt x="17205" y="21454"/>
                      <a:pt x="24286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9" name="Freeform: Shape 2668">
                <a:extLst>
                  <a:ext uri="{FF2B5EF4-FFF2-40B4-BE49-F238E27FC236}">
                    <a16:creationId xmlns:a16="http://schemas.microsoft.com/office/drawing/2014/main" id="{0EDEB90E-3398-44F4-97D5-72D29B619EEC}"/>
                  </a:ext>
                </a:extLst>
              </p:cNvPr>
              <p:cNvSpPr/>
              <p:nvPr/>
            </p:nvSpPr>
            <p:spPr>
              <a:xfrm>
                <a:off x="6527608" y="5176235"/>
                <a:ext cx="84971" cy="84971"/>
              </a:xfrm>
              <a:custGeom>
                <a:avLst/>
                <a:gdLst>
                  <a:gd name="connsiteX0" fmla="*/ 45649 w 84971"/>
                  <a:gd name="connsiteY0" fmla="*/ 15923 h 84971"/>
                  <a:gd name="connsiteX1" fmla="*/ 71140 w 84971"/>
                  <a:gd name="connsiteY1" fmla="*/ 45663 h 84971"/>
                  <a:gd name="connsiteX2" fmla="*/ 41400 w 84971"/>
                  <a:gd name="connsiteY2" fmla="*/ 71154 h 84971"/>
                  <a:gd name="connsiteX3" fmla="*/ 15909 w 84971"/>
                  <a:gd name="connsiteY3" fmla="*/ 41414 h 84971"/>
                  <a:gd name="connsiteX4" fmla="*/ 45649 w 84971"/>
                  <a:gd name="connsiteY4" fmla="*/ 15923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23"/>
                    </a:moveTo>
                    <a:cubicBezTo>
                      <a:pt x="61226" y="17339"/>
                      <a:pt x="72556" y="30085"/>
                      <a:pt x="71140" y="45663"/>
                    </a:cubicBezTo>
                    <a:cubicBezTo>
                      <a:pt x="69724" y="61241"/>
                      <a:pt x="56978" y="72570"/>
                      <a:pt x="41400" y="71154"/>
                    </a:cubicBezTo>
                    <a:cubicBezTo>
                      <a:pt x="25822" y="69738"/>
                      <a:pt x="14492" y="56992"/>
                      <a:pt x="15909" y="41414"/>
                    </a:cubicBezTo>
                    <a:cubicBezTo>
                      <a:pt x="17325" y="24420"/>
                      <a:pt x="31487" y="14507"/>
                      <a:pt x="45649" y="1592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0" name="Freeform: Shape 2669">
                <a:extLst>
                  <a:ext uri="{FF2B5EF4-FFF2-40B4-BE49-F238E27FC236}">
                    <a16:creationId xmlns:a16="http://schemas.microsoft.com/office/drawing/2014/main" id="{4A5463FA-C262-49DA-804A-0B4DD7DFB4FF}"/>
                  </a:ext>
                </a:extLst>
              </p:cNvPr>
              <p:cNvSpPr/>
              <p:nvPr/>
            </p:nvSpPr>
            <p:spPr>
              <a:xfrm>
                <a:off x="6259948" y="5041711"/>
                <a:ext cx="84971" cy="84971"/>
              </a:xfrm>
              <a:custGeom>
                <a:avLst/>
                <a:gdLst>
                  <a:gd name="connsiteX0" fmla="*/ 45648 w 84971"/>
                  <a:gd name="connsiteY0" fmla="*/ 15909 h 84971"/>
                  <a:gd name="connsiteX1" fmla="*/ 71140 w 84971"/>
                  <a:gd name="connsiteY1" fmla="*/ 45649 h 84971"/>
                  <a:gd name="connsiteX2" fmla="*/ 41400 w 84971"/>
                  <a:gd name="connsiteY2" fmla="*/ 71140 h 84971"/>
                  <a:gd name="connsiteX3" fmla="*/ 15909 w 84971"/>
                  <a:gd name="connsiteY3" fmla="*/ 41400 h 84971"/>
                  <a:gd name="connsiteX4" fmla="*/ 45648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8" y="15909"/>
                    </a:moveTo>
                    <a:cubicBezTo>
                      <a:pt x="61226" y="17325"/>
                      <a:pt x="72556" y="30070"/>
                      <a:pt x="71140" y="45649"/>
                    </a:cubicBezTo>
                    <a:cubicBezTo>
                      <a:pt x="69724" y="61227"/>
                      <a:pt x="56978" y="72556"/>
                      <a:pt x="41400" y="71140"/>
                    </a:cubicBezTo>
                    <a:cubicBezTo>
                      <a:pt x="25822" y="69724"/>
                      <a:pt x="14492" y="56978"/>
                      <a:pt x="15909" y="41400"/>
                    </a:cubicBezTo>
                    <a:cubicBezTo>
                      <a:pt x="15909" y="25822"/>
                      <a:pt x="30070" y="14492"/>
                      <a:pt x="45648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1" name="Freeform: Shape 2670">
                <a:extLst>
                  <a:ext uri="{FF2B5EF4-FFF2-40B4-BE49-F238E27FC236}">
                    <a16:creationId xmlns:a16="http://schemas.microsoft.com/office/drawing/2014/main" id="{F098095B-FCEA-441D-B435-05A6B93D9DDD}"/>
                  </a:ext>
                </a:extLst>
              </p:cNvPr>
              <p:cNvSpPr/>
              <p:nvPr/>
            </p:nvSpPr>
            <p:spPr>
              <a:xfrm>
                <a:off x="6762815" y="5012090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9 h 42485"/>
                  <a:gd name="connsiteX2" fmla="*/ 25702 w 42485"/>
                  <a:gd name="connsiteY2" fmla="*/ 37032 h 42485"/>
                  <a:gd name="connsiteX3" fmla="*/ 15789 w 42485"/>
                  <a:gd name="connsiteY3" fmla="*/ 25703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9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3"/>
                    </a:cubicBezTo>
                    <a:cubicBezTo>
                      <a:pt x="15789" y="20038"/>
                      <a:pt x="20037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2" name="Freeform: Shape 2671">
                <a:extLst>
                  <a:ext uri="{FF2B5EF4-FFF2-40B4-BE49-F238E27FC236}">
                    <a16:creationId xmlns:a16="http://schemas.microsoft.com/office/drawing/2014/main" id="{CF42C029-5A57-4A0D-9183-C6573E47595A}"/>
                  </a:ext>
                </a:extLst>
              </p:cNvPr>
              <p:cNvSpPr/>
              <p:nvPr/>
            </p:nvSpPr>
            <p:spPr>
              <a:xfrm>
                <a:off x="7242750" y="4622484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69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3"/>
                      <a:pt x="59845" y="40018"/>
                    </a:cubicBezTo>
                    <a:cubicBezTo>
                      <a:pt x="58429" y="52764"/>
                      <a:pt x="48515" y="61261"/>
                      <a:pt x="35769" y="59845"/>
                    </a:cubicBezTo>
                    <a:cubicBezTo>
                      <a:pt x="23024" y="58429"/>
                      <a:pt x="14527" y="48516"/>
                      <a:pt x="15943" y="35769"/>
                    </a:cubicBezTo>
                    <a:cubicBezTo>
                      <a:pt x="17359" y="23024"/>
                      <a:pt x="28689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3" name="Freeform: Shape 2672">
                <a:extLst>
                  <a:ext uri="{FF2B5EF4-FFF2-40B4-BE49-F238E27FC236}">
                    <a16:creationId xmlns:a16="http://schemas.microsoft.com/office/drawing/2014/main" id="{6D1D1F46-7CFC-406D-9648-C8C983D87323}"/>
                  </a:ext>
                </a:extLst>
              </p:cNvPr>
              <p:cNvSpPr/>
              <p:nvPr/>
            </p:nvSpPr>
            <p:spPr>
              <a:xfrm>
                <a:off x="7089955" y="4949507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4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3" y="37303"/>
                    </a:cubicBezTo>
                    <a:cubicBezTo>
                      <a:pt x="20038" y="37303"/>
                      <a:pt x="15789" y="31639"/>
                      <a:pt x="15789" y="25974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4" name="Freeform: Shape 2673">
                <a:extLst>
                  <a:ext uri="{FF2B5EF4-FFF2-40B4-BE49-F238E27FC236}">
                    <a16:creationId xmlns:a16="http://schemas.microsoft.com/office/drawing/2014/main" id="{C01E6685-A893-4D52-B301-27F8984E2C86}"/>
                  </a:ext>
                </a:extLst>
              </p:cNvPr>
              <p:cNvSpPr/>
              <p:nvPr/>
            </p:nvSpPr>
            <p:spPr>
              <a:xfrm>
                <a:off x="7220245" y="4841876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4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3" y="37303"/>
                    </a:cubicBezTo>
                    <a:cubicBezTo>
                      <a:pt x="20037" y="37303"/>
                      <a:pt x="15789" y="31639"/>
                      <a:pt x="15789" y="25974"/>
                    </a:cubicBezTo>
                    <a:cubicBezTo>
                      <a:pt x="15789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5" name="Freeform: Shape 2674">
                <a:extLst>
                  <a:ext uri="{FF2B5EF4-FFF2-40B4-BE49-F238E27FC236}">
                    <a16:creationId xmlns:a16="http://schemas.microsoft.com/office/drawing/2014/main" id="{1E8D6866-241D-4E6F-82D7-D07556F906D3}"/>
                  </a:ext>
                </a:extLst>
              </p:cNvPr>
              <p:cNvSpPr/>
              <p:nvPr/>
            </p:nvSpPr>
            <p:spPr>
              <a:xfrm>
                <a:off x="7136535" y="4742859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8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5857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6" name="Freeform: Shape 2675">
                <a:extLst>
                  <a:ext uri="{FF2B5EF4-FFF2-40B4-BE49-F238E27FC236}">
                    <a16:creationId xmlns:a16="http://schemas.microsoft.com/office/drawing/2014/main" id="{B0C45CC1-5709-41C6-B1C6-77120A399F24}"/>
                  </a:ext>
                </a:extLst>
              </p:cNvPr>
              <p:cNvSpPr/>
              <p:nvPr/>
            </p:nvSpPr>
            <p:spPr>
              <a:xfrm>
                <a:off x="7152113" y="5006246"/>
                <a:ext cx="56648" cy="56648"/>
              </a:xfrm>
              <a:custGeom>
                <a:avLst/>
                <a:gdLst>
                  <a:gd name="connsiteX0" fmla="*/ 35771 w 56647"/>
                  <a:gd name="connsiteY0" fmla="*/ 15969 h 56647"/>
                  <a:gd name="connsiteX1" fmla="*/ 52765 w 56647"/>
                  <a:gd name="connsiteY1" fmla="*/ 35795 h 56647"/>
                  <a:gd name="connsiteX2" fmla="*/ 32938 w 56647"/>
                  <a:gd name="connsiteY2" fmla="*/ 52790 h 56647"/>
                  <a:gd name="connsiteX3" fmla="*/ 15944 w 56647"/>
                  <a:gd name="connsiteY3" fmla="*/ 32963 h 56647"/>
                  <a:gd name="connsiteX4" fmla="*/ 35771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69"/>
                    </a:moveTo>
                    <a:cubicBezTo>
                      <a:pt x="45684" y="17385"/>
                      <a:pt x="54181" y="25882"/>
                      <a:pt x="52765" y="35795"/>
                    </a:cubicBezTo>
                    <a:cubicBezTo>
                      <a:pt x="51349" y="45709"/>
                      <a:pt x="42852" y="54206"/>
                      <a:pt x="32938" y="52790"/>
                    </a:cubicBezTo>
                    <a:cubicBezTo>
                      <a:pt x="23025" y="51373"/>
                      <a:pt x="14528" y="42876"/>
                      <a:pt x="15944" y="32963"/>
                    </a:cubicBezTo>
                    <a:cubicBezTo>
                      <a:pt x="15944" y="21633"/>
                      <a:pt x="25857" y="14552"/>
                      <a:pt x="35771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7" name="Freeform: Shape 2676">
                <a:extLst>
                  <a:ext uri="{FF2B5EF4-FFF2-40B4-BE49-F238E27FC236}">
                    <a16:creationId xmlns:a16="http://schemas.microsoft.com/office/drawing/2014/main" id="{58F7354C-7BC8-41B3-A0CF-22BBB450224B}"/>
                  </a:ext>
                </a:extLst>
              </p:cNvPr>
              <p:cNvSpPr/>
              <p:nvPr/>
            </p:nvSpPr>
            <p:spPr>
              <a:xfrm>
                <a:off x="7128193" y="4944113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5789"/>
                      <a:pt x="44113" y="22870"/>
                      <a:pt x="44113" y="31367"/>
                    </a:cubicBezTo>
                    <a:cubicBezTo>
                      <a:pt x="42697" y="38448"/>
                      <a:pt x="37032" y="44113"/>
                      <a:pt x="28535" y="44113"/>
                    </a:cubicBezTo>
                    <a:cubicBezTo>
                      <a:pt x="21454" y="44113"/>
                      <a:pt x="15789" y="37032"/>
                      <a:pt x="15789" y="28535"/>
                    </a:cubicBezTo>
                    <a:cubicBezTo>
                      <a:pt x="17205" y="21454"/>
                      <a:pt x="24286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8" name="Freeform: Shape 2677">
                <a:extLst>
                  <a:ext uri="{FF2B5EF4-FFF2-40B4-BE49-F238E27FC236}">
                    <a16:creationId xmlns:a16="http://schemas.microsoft.com/office/drawing/2014/main" id="{B55D4CF8-36F2-4183-BFB9-96E010F72DFD}"/>
                  </a:ext>
                </a:extLst>
              </p:cNvPr>
              <p:cNvSpPr/>
              <p:nvPr/>
            </p:nvSpPr>
            <p:spPr>
              <a:xfrm>
                <a:off x="5903187" y="4016237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3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3" y="37303"/>
                    </a:cubicBezTo>
                    <a:cubicBezTo>
                      <a:pt x="20037" y="37303"/>
                      <a:pt x="15789" y="31639"/>
                      <a:pt x="15789" y="25973"/>
                    </a:cubicBezTo>
                    <a:cubicBezTo>
                      <a:pt x="17205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9" name="Freeform: Shape 2678">
                <a:extLst>
                  <a:ext uri="{FF2B5EF4-FFF2-40B4-BE49-F238E27FC236}">
                    <a16:creationId xmlns:a16="http://schemas.microsoft.com/office/drawing/2014/main" id="{48CE392B-46D7-43D0-BF1D-BDA63BFBA0AD}"/>
                  </a:ext>
                </a:extLst>
              </p:cNvPr>
              <p:cNvSpPr/>
              <p:nvPr/>
            </p:nvSpPr>
            <p:spPr>
              <a:xfrm>
                <a:off x="7244320" y="3989601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2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2"/>
                    </a:cubicBezTo>
                    <a:cubicBezTo>
                      <a:pt x="17205" y="20037"/>
                      <a:pt x="21454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0" name="Freeform: Shape 2679">
                <a:extLst>
                  <a:ext uri="{FF2B5EF4-FFF2-40B4-BE49-F238E27FC236}">
                    <a16:creationId xmlns:a16="http://schemas.microsoft.com/office/drawing/2014/main" id="{5FE2F8A8-DB8B-4140-8769-C0C1850A6376}"/>
                  </a:ext>
                </a:extLst>
              </p:cNvPr>
              <p:cNvSpPr/>
              <p:nvPr/>
            </p:nvSpPr>
            <p:spPr>
              <a:xfrm>
                <a:off x="7098453" y="3829571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9 h 42485"/>
                  <a:gd name="connsiteX2" fmla="*/ 25703 w 42485"/>
                  <a:gd name="connsiteY2" fmla="*/ 37032 h 42485"/>
                  <a:gd name="connsiteX3" fmla="*/ 15789 w 42485"/>
                  <a:gd name="connsiteY3" fmla="*/ 25703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9"/>
                    </a:cubicBezTo>
                    <a:cubicBezTo>
                      <a:pt x="37032" y="32783"/>
                      <a:pt x="31367" y="37032"/>
                      <a:pt x="25703" y="37032"/>
                    </a:cubicBezTo>
                    <a:cubicBezTo>
                      <a:pt x="20038" y="37032"/>
                      <a:pt x="15789" y="31367"/>
                      <a:pt x="15789" y="25703"/>
                    </a:cubicBezTo>
                    <a:cubicBezTo>
                      <a:pt x="15789" y="20038"/>
                      <a:pt x="21454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1" name="Freeform: Shape 2680">
                <a:extLst>
                  <a:ext uri="{FF2B5EF4-FFF2-40B4-BE49-F238E27FC236}">
                    <a16:creationId xmlns:a16="http://schemas.microsoft.com/office/drawing/2014/main" id="{AB5BE16F-C8DD-497E-8F7D-AD53AFD8068D}"/>
                  </a:ext>
                </a:extLst>
              </p:cNvPr>
              <p:cNvSpPr/>
              <p:nvPr/>
            </p:nvSpPr>
            <p:spPr>
              <a:xfrm>
                <a:off x="7288068" y="3771353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70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2"/>
                      <a:pt x="59845" y="40018"/>
                    </a:cubicBezTo>
                    <a:cubicBezTo>
                      <a:pt x="58429" y="52764"/>
                      <a:pt x="48515" y="61261"/>
                      <a:pt x="35770" y="59845"/>
                    </a:cubicBezTo>
                    <a:cubicBezTo>
                      <a:pt x="23024" y="58429"/>
                      <a:pt x="14527" y="48515"/>
                      <a:pt x="15943" y="35769"/>
                    </a:cubicBezTo>
                    <a:cubicBezTo>
                      <a:pt x="17359" y="23024"/>
                      <a:pt x="28689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2" name="Freeform: Shape 2681">
                <a:extLst>
                  <a:ext uri="{FF2B5EF4-FFF2-40B4-BE49-F238E27FC236}">
                    <a16:creationId xmlns:a16="http://schemas.microsoft.com/office/drawing/2014/main" id="{CD77AACF-32C5-48BE-A9C7-660DABB630EE}"/>
                  </a:ext>
                </a:extLst>
              </p:cNvPr>
              <p:cNvSpPr/>
              <p:nvPr/>
            </p:nvSpPr>
            <p:spPr>
              <a:xfrm>
                <a:off x="7180411" y="4084305"/>
                <a:ext cx="56648" cy="56648"/>
              </a:xfrm>
              <a:custGeom>
                <a:avLst/>
                <a:gdLst>
                  <a:gd name="connsiteX0" fmla="*/ 34380 w 56647"/>
                  <a:gd name="connsiteY0" fmla="*/ 15969 h 56647"/>
                  <a:gd name="connsiteX1" fmla="*/ 49958 w 56647"/>
                  <a:gd name="connsiteY1" fmla="*/ 34380 h 56647"/>
                  <a:gd name="connsiteX2" fmla="*/ 31547 w 56647"/>
                  <a:gd name="connsiteY2" fmla="*/ 49958 h 56647"/>
                  <a:gd name="connsiteX3" fmla="*/ 15969 w 56647"/>
                  <a:gd name="connsiteY3" fmla="*/ 31548 h 56647"/>
                  <a:gd name="connsiteX4" fmla="*/ 34380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380" y="15969"/>
                    </a:moveTo>
                    <a:cubicBezTo>
                      <a:pt x="44293" y="17386"/>
                      <a:pt x="51374" y="25883"/>
                      <a:pt x="49958" y="34380"/>
                    </a:cubicBezTo>
                    <a:cubicBezTo>
                      <a:pt x="48542" y="44293"/>
                      <a:pt x="40044" y="51374"/>
                      <a:pt x="31547" y="49958"/>
                    </a:cubicBezTo>
                    <a:cubicBezTo>
                      <a:pt x="21634" y="48542"/>
                      <a:pt x="14553" y="40045"/>
                      <a:pt x="15969" y="31548"/>
                    </a:cubicBezTo>
                    <a:cubicBezTo>
                      <a:pt x="15969" y="21634"/>
                      <a:pt x="24466" y="14553"/>
                      <a:pt x="34380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3" name="Freeform: Shape 2682">
                <a:extLst>
                  <a:ext uri="{FF2B5EF4-FFF2-40B4-BE49-F238E27FC236}">
                    <a16:creationId xmlns:a16="http://schemas.microsoft.com/office/drawing/2014/main" id="{67339E44-3222-4364-9328-F96059161C08}"/>
                  </a:ext>
                </a:extLst>
              </p:cNvPr>
              <p:cNvSpPr/>
              <p:nvPr/>
            </p:nvSpPr>
            <p:spPr>
              <a:xfrm>
                <a:off x="6952368" y="4312492"/>
                <a:ext cx="56648" cy="56648"/>
              </a:xfrm>
              <a:custGeom>
                <a:avLst/>
                <a:gdLst>
                  <a:gd name="connsiteX0" fmla="*/ 31584 w 56647"/>
                  <a:gd name="connsiteY0" fmla="*/ 15789 h 56647"/>
                  <a:gd name="connsiteX1" fmla="*/ 44330 w 56647"/>
                  <a:gd name="connsiteY1" fmla="*/ 31367 h 56647"/>
                  <a:gd name="connsiteX2" fmla="*/ 28752 w 56647"/>
                  <a:gd name="connsiteY2" fmla="*/ 44113 h 56647"/>
                  <a:gd name="connsiteX3" fmla="*/ 16006 w 56647"/>
                  <a:gd name="connsiteY3" fmla="*/ 28535 h 56647"/>
                  <a:gd name="connsiteX4" fmla="*/ 31584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584" y="15789"/>
                    </a:moveTo>
                    <a:cubicBezTo>
                      <a:pt x="40081" y="17205"/>
                      <a:pt x="45746" y="24286"/>
                      <a:pt x="44330" y="31367"/>
                    </a:cubicBezTo>
                    <a:cubicBezTo>
                      <a:pt x="42913" y="39864"/>
                      <a:pt x="35833" y="45529"/>
                      <a:pt x="28752" y="44113"/>
                    </a:cubicBezTo>
                    <a:cubicBezTo>
                      <a:pt x="20254" y="42697"/>
                      <a:pt x="14590" y="35616"/>
                      <a:pt x="16006" y="28535"/>
                    </a:cubicBezTo>
                    <a:cubicBezTo>
                      <a:pt x="16006" y="21454"/>
                      <a:pt x="24503" y="15789"/>
                      <a:pt x="3158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4" name="Freeform: Shape 2683">
                <a:extLst>
                  <a:ext uri="{FF2B5EF4-FFF2-40B4-BE49-F238E27FC236}">
                    <a16:creationId xmlns:a16="http://schemas.microsoft.com/office/drawing/2014/main" id="{405967CC-8443-4474-88A9-53CDAF3EE170}"/>
                  </a:ext>
                </a:extLst>
              </p:cNvPr>
              <p:cNvSpPr/>
              <p:nvPr/>
            </p:nvSpPr>
            <p:spPr>
              <a:xfrm>
                <a:off x="7419928" y="1127479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4026" y="63940"/>
                      <a:pt x="63939" y="52610"/>
                      <a:pt x="63939" y="39864"/>
                    </a:cubicBezTo>
                    <a:cubicBezTo>
                      <a:pt x="63939" y="25702"/>
                      <a:pt x="52610" y="15789"/>
                      <a:pt x="39864" y="15789"/>
                    </a:cubicBezTo>
                    <a:cubicBezTo>
                      <a:pt x="25702" y="15789"/>
                      <a:pt x="15789" y="27119"/>
                      <a:pt x="15789" y="39864"/>
                    </a:cubicBezTo>
                    <a:cubicBezTo>
                      <a:pt x="15789" y="52610"/>
                      <a:pt x="27118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5" name="Freeform: Shape 2684">
                <a:extLst>
                  <a:ext uri="{FF2B5EF4-FFF2-40B4-BE49-F238E27FC236}">
                    <a16:creationId xmlns:a16="http://schemas.microsoft.com/office/drawing/2014/main" id="{42644D97-64DE-42C1-9B38-42B72B4645FA}"/>
                  </a:ext>
                </a:extLst>
              </p:cNvPr>
              <p:cNvSpPr/>
              <p:nvPr/>
            </p:nvSpPr>
            <p:spPr>
              <a:xfrm>
                <a:off x="10105027" y="4808159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5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7"/>
                      <a:pt x="31367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6" name="Freeform: Shape 2685">
                <a:extLst>
                  <a:ext uri="{FF2B5EF4-FFF2-40B4-BE49-F238E27FC236}">
                    <a16:creationId xmlns:a16="http://schemas.microsoft.com/office/drawing/2014/main" id="{D5157C2A-8EE3-4FD5-9CFC-73397D86FF1E}"/>
                  </a:ext>
                </a:extLst>
              </p:cNvPr>
              <p:cNvSpPr/>
              <p:nvPr/>
            </p:nvSpPr>
            <p:spPr>
              <a:xfrm>
                <a:off x="7919649" y="1937568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7" name="Freeform: Shape 2686">
                <a:extLst>
                  <a:ext uri="{FF2B5EF4-FFF2-40B4-BE49-F238E27FC236}">
                    <a16:creationId xmlns:a16="http://schemas.microsoft.com/office/drawing/2014/main" id="{528693EB-2B8A-425D-996A-3A2496519F77}"/>
                  </a:ext>
                </a:extLst>
              </p:cNvPr>
              <p:cNvSpPr/>
              <p:nvPr/>
            </p:nvSpPr>
            <p:spPr>
              <a:xfrm>
                <a:off x="7857955" y="2246037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8" name="Freeform: Shape 2687">
                <a:extLst>
                  <a:ext uri="{FF2B5EF4-FFF2-40B4-BE49-F238E27FC236}">
                    <a16:creationId xmlns:a16="http://schemas.microsoft.com/office/drawing/2014/main" id="{613C8461-7CBF-47C5-9988-B7F7E2B0DAA2}"/>
                  </a:ext>
                </a:extLst>
              </p:cNvPr>
              <p:cNvSpPr/>
              <p:nvPr/>
            </p:nvSpPr>
            <p:spPr>
              <a:xfrm>
                <a:off x="7027463" y="1996889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9" name="Freeform: Shape 2688">
                <a:extLst>
                  <a:ext uri="{FF2B5EF4-FFF2-40B4-BE49-F238E27FC236}">
                    <a16:creationId xmlns:a16="http://schemas.microsoft.com/office/drawing/2014/main" id="{641FBA08-70F0-4800-967A-AB812A7B352C}"/>
                  </a:ext>
                </a:extLst>
              </p:cNvPr>
              <p:cNvSpPr/>
              <p:nvPr/>
            </p:nvSpPr>
            <p:spPr>
              <a:xfrm>
                <a:off x="7478301" y="1005043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0" name="Freeform: Shape 2689">
                <a:extLst>
                  <a:ext uri="{FF2B5EF4-FFF2-40B4-BE49-F238E27FC236}">
                    <a16:creationId xmlns:a16="http://schemas.microsoft.com/office/drawing/2014/main" id="{41D3A057-EF59-45A1-A73B-58D237A1B2B5}"/>
                  </a:ext>
                </a:extLst>
              </p:cNvPr>
              <p:cNvSpPr/>
              <p:nvPr/>
            </p:nvSpPr>
            <p:spPr>
              <a:xfrm>
                <a:off x="6614588" y="1311138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1" name="Freeform: Shape 2690">
                <a:extLst>
                  <a:ext uri="{FF2B5EF4-FFF2-40B4-BE49-F238E27FC236}">
                    <a16:creationId xmlns:a16="http://schemas.microsoft.com/office/drawing/2014/main" id="{FF691C02-616D-4F90-9517-8CB56A8E5CAB}"/>
                  </a:ext>
                </a:extLst>
              </p:cNvPr>
              <p:cNvSpPr/>
              <p:nvPr/>
            </p:nvSpPr>
            <p:spPr>
              <a:xfrm>
                <a:off x="7416608" y="2696876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2" name="Freeform: Shape 2691">
                <a:extLst>
                  <a:ext uri="{FF2B5EF4-FFF2-40B4-BE49-F238E27FC236}">
                    <a16:creationId xmlns:a16="http://schemas.microsoft.com/office/drawing/2014/main" id="{9F4D736F-C8AA-42D7-8D10-C9855EDA3CB7}"/>
                  </a:ext>
                </a:extLst>
              </p:cNvPr>
              <p:cNvSpPr/>
              <p:nvPr/>
            </p:nvSpPr>
            <p:spPr>
              <a:xfrm>
                <a:off x="9414537" y="1194870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3" name="Freeform: Shape 2692">
                <a:extLst>
                  <a:ext uri="{FF2B5EF4-FFF2-40B4-BE49-F238E27FC236}">
                    <a16:creationId xmlns:a16="http://schemas.microsoft.com/office/drawing/2014/main" id="{7AFF7B06-D6FE-44C2-824D-BD58D0DFA5CA}"/>
                  </a:ext>
                </a:extLst>
              </p:cNvPr>
              <p:cNvSpPr/>
              <p:nvPr/>
            </p:nvSpPr>
            <p:spPr>
              <a:xfrm>
                <a:off x="9889105" y="1681301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4" name="Freeform: Shape 2693">
                <a:extLst>
                  <a:ext uri="{FF2B5EF4-FFF2-40B4-BE49-F238E27FC236}">
                    <a16:creationId xmlns:a16="http://schemas.microsoft.com/office/drawing/2014/main" id="{AF0D3277-57F9-4A67-BA3C-A6B19564C948}"/>
                  </a:ext>
                </a:extLst>
              </p:cNvPr>
              <p:cNvSpPr/>
              <p:nvPr/>
            </p:nvSpPr>
            <p:spPr>
              <a:xfrm>
                <a:off x="10268758" y="1643338"/>
                <a:ext cx="126815" cy="126813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5" name="Freeform: Shape 2694">
                <a:extLst>
                  <a:ext uri="{FF2B5EF4-FFF2-40B4-BE49-F238E27FC236}">
                    <a16:creationId xmlns:a16="http://schemas.microsoft.com/office/drawing/2014/main" id="{03EBDA81-D327-499E-9533-2D0BFEE1C891}"/>
                  </a:ext>
                </a:extLst>
              </p:cNvPr>
              <p:cNvSpPr/>
              <p:nvPr/>
            </p:nvSpPr>
            <p:spPr>
              <a:xfrm>
                <a:off x="9414536" y="2091804"/>
                <a:ext cx="126815" cy="126813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6" name="Freeform: Shape 2695">
                <a:extLst>
                  <a:ext uri="{FF2B5EF4-FFF2-40B4-BE49-F238E27FC236}">
                    <a16:creationId xmlns:a16="http://schemas.microsoft.com/office/drawing/2014/main" id="{700E83C3-45A9-4B58-9821-D5CEC940A268}"/>
                  </a:ext>
                </a:extLst>
              </p:cNvPr>
              <p:cNvSpPr/>
              <p:nvPr/>
            </p:nvSpPr>
            <p:spPr>
              <a:xfrm>
                <a:off x="9267421" y="2893823"/>
                <a:ext cx="126815" cy="126813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7" name="Freeform: Shape 2696">
                <a:extLst>
                  <a:ext uri="{FF2B5EF4-FFF2-40B4-BE49-F238E27FC236}">
                    <a16:creationId xmlns:a16="http://schemas.microsoft.com/office/drawing/2014/main" id="{ADAA7C57-ABC0-47E0-B111-2D34F45C0256}"/>
                  </a:ext>
                </a:extLst>
              </p:cNvPr>
              <p:cNvSpPr/>
              <p:nvPr/>
            </p:nvSpPr>
            <p:spPr>
              <a:xfrm>
                <a:off x="8726414" y="846063"/>
                <a:ext cx="126815" cy="126813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8" name="Freeform: Shape 2697">
                <a:extLst>
                  <a:ext uri="{FF2B5EF4-FFF2-40B4-BE49-F238E27FC236}">
                    <a16:creationId xmlns:a16="http://schemas.microsoft.com/office/drawing/2014/main" id="{B4D94A2C-560C-4C28-83B4-F6183A2BA255}"/>
                  </a:ext>
                </a:extLst>
              </p:cNvPr>
              <p:cNvSpPr/>
              <p:nvPr/>
            </p:nvSpPr>
            <p:spPr>
              <a:xfrm>
                <a:off x="6154257" y="1480872"/>
                <a:ext cx="85217" cy="8521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9" name="Freeform: Shape 2698">
                <a:extLst>
                  <a:ext uri="{FF2B5EF4-FFF2-40B4-BE49-F238E27FC236}">
                    <a16:creationId xmlns:a16="http://schemas.microsoft.com/office/drawing/2014/main" id="{7E4B5B9A-EA31-484D-B718-7579B59C1EA4}"/>
                  </a:ext>
                </a:extLst>
              </p:cNvPr>
              <p:cNvSpPr/>
              <p:nvPr/>
            </p:nvSpPr>
            <p:spPr>
              <a:xfrm>
                <a:off x="7108139" y="2470346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0" name="Freeform: Shape 2699">
                <a:extLst>
                  <a:ext uri="{FF2B5EF4-FFF2-40B4-BE49-F238E27FC236}">
                    <a16:creationId xmlns:a16="http://schemas.microsoft.com/office/drawing/2014/main" id="{BB5267C2-AB05-4B44-A03B-432920084C55}"/>
                  </a:ext>
                </a:extLst>
              </p:cNvPr>
              <p:cNvSpPr/>
              <p:nvPr/>
            </p:nvSpPr>
            <p:spPr>
              <a:xfrm>
                <a:off x="6866109" y="2809662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5F2C01EB-2C90-4AF2-BCB8-D2EF189EE544}"/>
                  </a:ext>
                </a:extLst>
              </p:cNvPr>
              <p:cNvSpPr/>
              <p:nvPr/>
            </p:nvSpPr>
            <p:spPr>
              <a:xfrm>
                <a:off x="6374932" y="2401534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4D677518-631D-4774-91FA-04D46BE3B4D4}"/>
                  </a:ext>
                </a:extLst>
              </p:cNvPr>
              <p:cNvSpPr/>
              <p:nvPr/>
            </p:nvSpPr>
            <p:spPr>
              <a:xfrm>
                <a:off x="5888499" y="2392043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3" name="Freeform: Shape 2702">
                <a:extLst>
                  <a:ext uri="{FF2B5EF4-FFF2-40B4-BE49-F238E27FC236}">
                    <a16:creationId xmlns:a16="http://schemas.microsoft.com/office/drawing/2014/main" id="{3934F235-B22D-44FE-AE7A-5365D7393364}"/>
                  </a:ext>
                </a:extLst>
              </p:cNvPr>
              <p:cNvSpPr/>
              <p:nvPr/>
            </p:nvSpPr>
            <p:spPr>
              <a:xfrm>
                <a:off x="7233899" y="3208299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4" name="Freeform: Shape 2703">
                <a:extLst>
                  <a:ext uri="{FF2B5EF4-FFF2-40B4-BE49-F238E27FC236}">
                    <a16:creationId xmlns:a16="http://schemas.microsoft.com/office/drawing/2014/main" id="{2A896B39-1395-43EB-8E65-B582D588AF84}"/>
                  </a:ext>
                </a:extLst>
              </p:cNvPr>
              <p:cNvSpPr/>
              <p:nvPr/>
            </p:nvSpPr>
            <p:spPr>
              <a:xfrm>
                <a:off x="9846383" y="2785362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6685"/>
                      <a:pt x="95095" y="55442"/>
                    </a:cubicBezTo>
                    <a:cubicBezTo>
                      <a:pt x="95095" y="34199"/>
                      <a:pt x="76685" y="15789"/>
                      <a:pt x="55442" y="15789"/>
                    </a:cubicBezTo>
                    <a:cubicBezTo>
                      <a:pt x="34199" y="15789"/>
                      <a:pt x="15789" y="34199"/>
                      <a:pt x="15789" y="55442"/>
                    </a:cubicBezTo>
                    <a:cubicBezTo>
                      <a:pt x="15789" y="78101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5" name="Freeform: Shape 2704">
                <a:extLst>
                  <a:ext uri="{FF2B5EF4-FFF2-40B4-BE49-F238E27FC236}">
                    <a16:creationId xmlns:a16="http://schemas.microsoft.com/office/drawing/2014/main" id="{3F4FD6C5-D375-415D-AC5E-C245975C84BB}"/>
                  </a:ext>
                </a:extLst>
              </p:cNvPr>
              <p:cNvSpPr/>
              <p:nvPr/>
            </p:nvSpPr>
            <p:spPr>
              <a:xfrm>
                <a:off x="9208100" y="3303213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DD41953-5AA0-4CA8-94DC-EFE105407171}"/>
                  </a:ext>
                </a:extLst>
              </p:cNvPr>
              <p:cNvSpPr/>
              <p:nvPr/>
            </p:nvSpPr>
            <p:spPr>
              <a:xfrm>
                <a:off x="10533462" y="1168977"/>
                <a:ext cx="111260" cy="111258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7" name="Freeform: Shape 2706">
                <a:extLst>
                  <a:ext uri="{FF2B5EF4-FFF2-40B4-BE49-F238E27FC236}">
                    <a16:creationId xmlns:a16="http://schemas.microsoft.com/office/drawing/2014/main" id="{C3CEB2B7-3617-43F1-A6E1-DF2047D1937E}"/>
                  </a:ext>
                </a:extLst>
              </p:cNvPr>
              <p:cNvSpPr/>
              <p:nvPr/>
            </p:nvSpPr>
            <p:spPr>
              <a:xfrm>
                <a:off x="10608445" y="1961209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9777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C6006926-2A35-40BE-A1FE-F97581747AC5}"/>
                  </a:ext>
                </a:extLst>
              </p:cNvPr>
              <p:cNvSpPr/>
              <p:nvPr/>
            </p:nvSpPr>
            <p:spPr>
              <a:xfrm>
                <a:off x="10911006" y="1567407"/>
                <a:ext cx="126815" cy="126813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9" name="Freeform: Shape 2708">
                <a:extLst>
                  <a:ext uri="{FF2B5EF4-FFF2-40B4-BE49-F238E27FC236}">
                    <a16:creationId xmlns:a16="http://schemas.microsoft.com/office/drawing/2014/main" id="{81214705-8019-4A49-B79E-D2E031E4807A}"/>
                  </a:ext>
                </a:extLst>
              </p:cNvPr>
              <p:cNvSpPr/>
              <p:nvPr/>
            </p:nvSpPr>
            <p:spPr>
              <a:xfrm>
                <a:off x="8650853" y="3531843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7"/>
                    </a:cubicBezTo>
                    <a:cubicBezTo>
                      <a:pt x="17205" y="68188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9312BE59-6889-4600-BA80-038FE597153B}"/>
                  </a:ext>
                </a:extLst>
              </p:cNvPr>
              <p:cNvSpPr/>
              <p:nvPr/>
            </p:nvSpPr>
            <p:spPr>
              <a:xfrm>
                <a:off x="9111184" y="4272169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7"/>
                    </a:cubicBezTo>
                    <a:cubicBezTo>
                      <a:pt x="17205" y="68188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C69C7BD3-56F4-45A4-BDAB-36B641C3BAF2}"/>
                  </a:ext>
                </a:extLst>
              </p:cNvPr>
              <p:cNvSpPr/>
              <p:nvPr/>
            </p:nvSpPr>
            <p:spPr>
              <a:xfrm>
                <a:off x="9826167" y="4349660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1 h 70809"/>
                  <a:gd name="connsiteX2" fmla="*/ 41280 w 70809"/>
                  <a:gd name="connsiteY2" fmla="*/ 15789 h 70809"/>
                  <a:gd name="connsiteX3" fmla="*/ 15789 w 70809"/>
                  <a:gd name="connsiteY3" fmla="*/ 41281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3"/>
                      <a:pt x="66772" y="41281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1"/>
                    </a:cubicBezTo>
                    <a:cubicBezTo>
                      <a:pt x="15789" y="54026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2" name="Freeform: Shape 2711">
                <a:extLst>
                  <a:ext uri="{FF2B5EF4-FFF2-40B4-BE49-F238E27FC236}">
                    <a16:creationId xmlns:a16="http://schemas.microsoft.com/office/drawing/2014/main" id="{8765FE53-CE34-48B3-ABDF-41DD27397332}"/>
                  </a:ext>
                </a:extLst>
              </p:cNvPr>
              <p:cNvSpPr/>
              <p:nvPr/>
            </p:nvSpPr>
            <p:spPr>
              <a:xfrm>
                <a:off x="10042095" y="4532368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1 h 70809"/>
                  <a:gd name="connsiteX2" fmla="*/ 41280 w 70809"/>
                  <a:gd name="connsiteY2" fmla="*/ 15789 h 70809"/>
                  <a:gd name="connsiteX3" fmla="*/ 15789 w 70809"/>
                  <a:gd name="connsiteY3" fmla="*/ 41281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3"/>
                      <a:pt x="66772" y="41281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1"/>
                    </a:cubicBezTo>
                    <a:cubicBezTo>
                      <a:pt x="15789" y="54026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AE132DA9-C864-4C24-923C-5A8424B757B5}"/>
                  </a:ext>
                </a:extLst>
              </p:cNvPr>
              <p:cNvSpPr/>
              <p:nvPr/>
            </p:nvSpPr>
            <p:spPr>
              <a:xfrm>
                <a:off x="6647142" y="4383006"/>
                <a:ext cx="84971" cy="84971"/>
              </a:xfrm>
              <a:custGeom>
                <a:avLst/>
                <a:gdLst>
                  <a:gd name="connsiteX0" fmla="*/ 49885 w 84971"/>
                  <a:gd name="connsiteY0" fmla="*/ 15897 h 84971"/>
                  <a:gd name="connsiteX1" fmla="*/ 78209 w 84971"/>
                  <a:gd name="connsiteY1" fmla="*/ 49885 h 84971"/>
                  <a:gd name="connsiteX2" fmla="*/ 44220 w 84971"/>
                  <a:gd name="connsiteY2" fmla="*/ 78209 h 84971"/>
                  <a:gd name="connsiteX3" fmla="*/ 15896 w 84971"/>
                  <a:gd name="connsiteY3" fmla="*/ 44220 h 84971"/>
                  <a:gd name="connsiteX4" fmla="*/ 49885 w 84971"/>
                  <a:gd name="connsiteY4" fmla="*/ 1589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9885" y="15897"/>
                    </a:moveTo>
                    <a:cubicBezTo>
                      <a:pt x="66879" y="17313"/>
                      <a:pt x="79625" y="32891"/>
                      <a:pt x="78209" y="49885"/>
                    </a:cubicBezTo>
                    <a:cubicBezTo>
                      <a:pt x="76793" y="66879"/>
                      <a:pt x="61215" y="79625"/>
                      <a:pt x="44220" y="78209"/>
                    </a:cubicBezTo>
                    <a:cubicBezTo>
                      <a:pt x="27226" y="76793"/>
                      <a:pt x="14481" y="61215"/>
                      <a:pt x="15896" y="44220"/>
                    </a:cubicBezTo>
                    <a:cubicBezTo>
                      <a:pt x="17313" y="27226"/>
                      <a:pt x="32891" y="14480"/>
                      <a:pt x="49885" y="1589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14B8AD1B-A5EC-4E8B-873D-E401E1D4B8F8}"/>
                  </a:ext>
                </a:extLst>
              </p:cNvPr>
              <p:cNvSpPr/>
              <p:nvPr/>
            </p:nvSpPr>
            <p:spPr>
              <a:xfrm>
                <a:off x="6322063" y="3645053"/>
                <a:ext cx="84971" cy="84971"/>
              </a:xfrm>
              <a:custGeom>
                <a:avLst/>
                <a:gdLst>
                  <a:gd name="connsiteX0" fmla="*/ 49885 w 84971"/>
                  <a:gd name="connsiteY0" fmla="*/ 15897 h 84971"/>
                  <a:gd name="connsiteX1" fmla="*/ 78209 w 84971"/>
                  <a:gd name="connsiteY1" fmla="*/ 49885 h 84971"/>
                  <a:gd name="connsiteX2" fmla="*/ 44220 w 84971"/>
                  <a:gd name="connsiteY2" fmla="*/ 78209 h 84971"/>
                  <a:gd name="connsiteX3" fmla="*/ 15896 w 84971"/>
                  <a:gd name="connsiteY3" fmla="*/ 44220 h 84971"/>
                  <a:gd name="connsiteX4" fmla="*/ 49885 w 84971"/>
                  <a:gd name="connsiteY4" fmla="*/ 1589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9885" y="15897"/>
                    </a:moveTo>
                    <a:cubicBezTo>
                      <a:pt x="66879" y="17313"/>
                      <a:pt x="79625" y="32891"/>
                      <a:pt x="78209" y="49885"/>
                    </a:cubicBezTo>
                    <a:cubicBezTo>
                      <a:pt x="76793" y="66879"/>
                      <a:pt x="61215" y="79625"/>
                      <a:pt x="44220" y="78209"/>
                    </a:cubicBezTo>
                    <a:cubicBezTo>
                      <a:pt x="27226" y="76793"/>
                      <a:pt x="14481" y="61215"/>
                      <a:pt x="15896" y="44220"/>
                    </a:cubicBezTo>
                    <a:cubicBezTo>
                      <a:pt x="17313" y="27226"/>
                      <a:pt x="32891" y="14480"/>
                      <a:pt x="49885" y="1589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5" name="Freeform: Shape 2714">
                <a:extLst>
                  <a:ext uri="{FF2B5EF4-FFF2-40B4-BE49-F238E27FC236}">
                    <a16:creationId xmlns:a16="http://schemas.microsoft.com/office/drawing/2014/main" id="{B1DCD11B-5A9B-4BD8-AF59-ABB2D233F96E}"/>
                  </a:ext>
                </a:extLst>
              </p:cNvPr>
              <p:cNvSpPr/>
              <p:nvPr/>
            </p:nvSpPr>
            <p:spPr>
              <a:xfrm>
                <a:off x="5437531" y="3521407"/>
                <a:ext cx="84971" cy="84971"/>
              </a:xfrm>
              <a:custGeom>
                <a:avLst/>
                <a:gdLst>
                  <a:gd name="connsiteX0" fmla="*/ 45649 w 84971"/>
                  <a:gd name="connsiteY0" fmla="*/ 15909 h 84971"/>
                  <a:gd name="connsiteX1" fmla="*/ 71140 w 84971"/>
                  <a:gd name="connsiteY1" fmla="*/ 45648 h 84971"/>
                  <a:gd name="connsiteX2" fmla="*/ 41400 w 84971"/>
                  <a:gd name="connsiteY2" fmla="*/ 71140 h 84971"/>
                  <a:gd name="connsiteX3" fmla="*/ 15908 w 84971"/>
                  <a:gd name="connsiteY3" fmla="*/ 41400 h 84971"/>
                  <a:gd name="connsiteX4" fmla="*/ 45649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09"/>
                    </a:moveTo>
                    <a:cubicBezTo>
                      <a:pt x="61227" y="17325"/>
                      <a:pt x="72556" y="30070"/>
                      <a:pt x="71140" y="45648"/>
                    </a:cubicBezTo>
                    <a:cubicBezTo>
                      <a:pt x="69724" y="61227"/>
                      <a:pt x="56978" y="72556"/>
                      <a:pt x="41400" y="71140"/>
                    </a:cubicBezTo>
                    <a:cubicBezTo>
                      <a:pt x="25822" y="69724"/>
                      <a:pt x="14493" y="56978"/>
                      <a:pt x="15908" y="41400"/>
                    </a:cubicBezTo>
                    <a:cubicBezTo>
                      <a:pt x="15908" y="25822"/>
                      <a:pt x="30070" y="14492"/>
                      <a:pt x="45649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6" name="Freeform: Shape 2715">
                <a:extLst>
                  <a:ext uri="{FF2B5EF4-FFF2-40B4-BE49-F238E27FC236}">
                    <a16:creationId xmlns:a16="http://schemas.microsoft.com/office/drawing/2014/main" id="{96A51211-1657-49E2-A937-63F5689CD9BC}"/>
                  </a:ext>
                </a:extLst>
              </p:cNvPr>
              <p:cNvSpPr/>
              <p:nvPr/>
            </p:nvSpPr>
            <p:spPr>
              <a:xfrm>
                <a:off x="6196839" y="4425458"/>
                <a:ext cx="84971" cy="84971"/>
              </a:xfrm>
              <a:custGeom>
                <a:avLst/>
                <a:gdLst>
                  <a:gd name="connsiteX0" fmla="*/ 45649 w 84971"/>
                  <a:gd name="connsiteY0" fmla="*/ 15909 h 84971"/>
                  <a:gd name="connsiteX1" fmla="*/ 71140 w 84971"/>
                  <a:gd name="connsiteY1" fmla="*/ 45648 h 84971"/>
                  <a:gd name="connsiteX2" fmla="*/ 41400 w 84971"/>
                  <a:gd name="connsiteY2" fmla="*/ 71140 h 84971"/>
                  <a:gd name="connsiteX3" fmla="*/ 15908 w 84971"/>
                  <a:gd name="connsiteY3" fmla="*/ 41400 h 84971"/>
                  <a:gd name="connsiteX4" fmla="*/ 45649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09"/>
                    </a:moveTo>
                    <a:cubicBezTo>
                      <a:pt x="61227" y="17325"/>
                      <a:pt x="72556" y="30070"/>
                      <a:pt x="71140" y="45648"/>
                    </a:cubicBezTo>
                    <a:cubicBezTo>
                      <a:pt x="69724" y="61227"/>
                      <a:pt x="56978" y="72556"/>
                      <a:pt x="41400" y="71140"/>
                    </a:cubicBezTo>
                    <a:cubicBezTo>
                      <a:pt x="25822" y="69724"/>
                      <a:pt x="14493" y="56978"/>
                      <a:pt x="15908" y="41400"/>
                    </a:cubicBezTo>
                    <a:cubicBezTo>
                      <a:pt x="15908" y="25822"/>
                      <a:pt x="30070" y="14492"/>
                      <a:pt x="45649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7" name="Freeform: Shape 2716">
                <a:extLst>
                  <a:ext uri="{FF2B5EF4-FFF2-40B4-BE49-F238E27FC236}">
                    <a16:creationId xmlns:a16="http://schemas.microsoft.com/office/drawing/2014/main" id="{52508AC9-D683-43F7-8367-E6DE29F5943B}"/>
                  </a:ext>
                </a:extLst>
              </p:cNvPr>
              <p:cNvSpPr/>
              <p:nvPr/>
            </p:nvSpPr>
            <p:spPr>
              <a:xfrm>
                <a:off x="6038474" y="1765057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2" y="58275"/>
                      <a:pt x="58275" y="48361"/>
                      <a:pt x="58275" y="37032"/>
                    </a:cubicBezTo>
                    <a:cubicBezTo>
                      <a:pt x="58275" y="25702"/>
                      <a:pt x="48362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8361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8" name="Freeform: Shape 2717">
                <a:extLst>
                  <a:ext uri="{FF2B5EF4-FFF2-40B4-BE49-F238E27FC236}">
                    <a16:creationId xmlns:a16="http://schemas.microsoft.com/office/drawing/2014/main" id="{09BAD74C-8E0C-441A-A3EB-EEF15C4427AD}"/>
                  </a:ext>
                </a:extLst>
              </p:cNvPr>
              <p:cNvSpPr/>
              <p:nvPr/>
            </p:nvSpPr>
            <p:spPr>
              <a:xfrm>
                <a:off x="4237494" y="4225851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7"/>
                    </a:cubicBezTo>
                    <a:cubicBezTo>
                      <a:pt x="15789" y="69604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9" name="Freeform: Shape 2718">
                <a:extLst>
                  <a:ext uri="{FF2B5EF4-FFF2-40B4-BE49-F238E27FC236}">
                    <a16:creationId xmlns:a16="http://schemas.microsoft.com/office/drawing/2014/main" id="{03F2D3EA-0601-4B00-BB95-0499E8B86E03}"/>
                  </a:ext>
                </a:extLst>
              </p:cNvPr>
              <p:cNvSpPr/>
              <p:nvPr/>
            </p:nvSpPr>
            <p:spPr>
              <a:xfrm>
                <a:off x="4375261" y="4552120"/>
                <a:ext cx="70810" cy="70810"/>
              </a:xfrm>
              <a:custGeom>
                <a:avLst/>
                <a:gdLst>
                  <a:gd name="connsiteX0" fmla="*/ 41388 w 70809"/>
                  <a:gd name="connsiteY0" fmla="*/ 66772 h 70809"/>
                  <a:gd name="connsiteX1" fmla="*/ 66879 w 70809"/>
                  <a:gd name="connsiteY1" fmla="*/ 41280 h 70809"/>
                  <a:gd name="connsiteX2" fmla="*/ 41388 w 70809"/>
                  <a:gd name="connsiteY2" fmla="*/ 15789 h 70809"/>
                  <a:gd name="connsiteX3" fmla="*/ 15897 w 70809"/>
                  <a:gd name="connsiteY3" fmla="*/ 41280 h 70809"/>
                  <a:gd name="connsiteX4" fmla="*/ 41388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388" y="66772"/>
                    </a:moveTo>
                    <a:cubicBezTo>
                      <a:pt x="55550" y="66772"/>
                      <a:pt x="66879" y="55442"/>
                      <a:pt x="66879" y="41280"/>
                    </a:cubicBezTo>
                    <a:cubicBezTo>
                      <a:pt x="66879" y="27118"/>
                      <a:pt x="55550" y="15789"/>
                      <a:pt x="41388" y="15789"/>
                    </a:cubicBezTo>
                    <a:cubicBezTo>
                      <a:pt x="27226" y="15789"/>
                      <a:pt x="15897" y="27118"/>
                      <a:pt x="15897" y="41280"/>
                    </a:cubicBezTo>
                    <a:cubicBezTo>
                      <a:pt x="14481" y="54026"/>
                      <a:pt x="27226" y="66772"/>
                      <a:pt x="41388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0" name="Freeform: Shape 2719">
                <a:extLst>
                  <a:ext uri="{FF2B5EF4-FFF2-40B4-BE49-F238E27FC236}">
                    <a16:creationId xmlns:a16="http://schemas.microsoft.com/office/drawing/2014/main" id="{BB579F6F-F895-4C67-A42E-BEA9F2696D10}"/>
                  </a:ext>
                </a:extLst>
              </p:cNvPr>
              <p:cNvSpPr/>
              <p:nvPr/>
            </p:nvSpPr>
            <p:spPr>
              <a:xfrm>
                <a:off x="3663410" y="5176177"/>
                <a:ext cx="70810" cy="70810"/>
              </a:xfrm>
              <a:custGeom>
                <a:avLst/>
                <a:gdLst>
                  <a:gd name="connsiteX0" fmla="*/ 41388 w 70809"/>
                  <a:gd name="connsiteY0" fmla="*/ 66772 h 70809"/>
                  <a:gd name="connsiteX1" fmla="*/ 66879 w 70809"/>
                  <a:gd name="connsiteY1" fmla="*/ 41280 h 70809"/>
                  <a:gd name="connsiteX2" fmla="*/ 41388 w 70809"/>
                  <a:gd name="connsiteY2" fmla="*/ 15789 h 70809"/>
                  <a:gd name="connsiteX3" fmla="*/ 15897 w 70809"/>
                  <a:gd name="connsiteY3" fmla="*/ 41280 h 70809"/>
                  <a:gd name="connsiteX4" fmla="*/ 41388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388" y="66772"/>
                    </a:moveTo>
                    <a:cubicBezTo>
                      <a:pt x="55550" y="66772"/>
                      <a:pt x="66879" y="55442"/>
                      <a:pt x="66879" y="41280"/>
                    </a:cubicBezTo>
                    <a:cubicBezTo>
                      <a:pt x="66879" y="27118"/>
                      <a:pt x="55550" y="15789"/>
                      <a:pt x="41388" y="15789"/>
                    </a:cubicBezTo>
                    <a:cubicBezTo>
                      <a:pt x="27226" y="15789"/>
                      <a:pt x="15897" y="27118"/>
                      <a:pt x="15897" y="41280"/>
                    </a:cubicBezTo>
                    <a:cubicBezTo>
                      <a:pt x="14481" y="54026"/>
                      <a:pt x="27226" y="66772"/>
                      <a:pt x="41388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1" name="Freeform: Shape 2720">
                <a:extLst>
                  <a:ext uri="{FF2B5EF4-FFF2-40B4-BE49-F238E27FC236}">
                    <a16:creationId xmlns:a16="http://schemas.microsoft.com/office/drawing/2014/main" id="{FAC9CBC8-F98F-4398-AC47-14533D893FBB}"/>
                  </a:ext>
                </a:extLst>
              </p:cNvPr>
              <p:cNvSpPr/>
              <p:nvPr/>
            </p:nvSpPr>
            <p:spPr>
              <a:xfrm>
                <a:off x="3997428" y="5361485"/>
                <a:ext cx="56648" cy="56648"/>
              </a:xfrm>
              <a:custGeom>
                <a:avLst/>
                <a:gdLst>
                  <a:gd name="connsiteX0" fmla="*/ 35771 w 56647"/>
                  <a:gd name="connsiteY0" fmla="*/ 15969 h 56647"/>
                  <a:gd name="connsiteX1" fmla="*/ 52765 w 56647"/>
                  <a:gd name="connsiteY1" fmla="*/ 35795 h 56647"/>
                  <a:gd name="connsiteX2" fmla="*/ 32938 w 56647"/>
                  <a:gd name="connsiteY2" fmla="*/ 52790 h 56647"/>
                  <a:gd name="connsiteX3" fmla="*/ 15944 w 56647"/>
                  <a:gd name="connsiteY3" fmla="*/ 32963 h 56647"/>
                  <a:gd name="connsiteX4" fmla="*/ 35771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69"/>
                    </a:moveTo>
                    <a:cubicBezTo>
                      <a:pt x="45684" y="17385"/>
                      <a:pt x="54181" y="25882"/>
                      <a:pt x="52765" y="35795"/>
                    </a:cubicBezTo>
                    <a:cubicBezTo>
                      <a:pt x="51349" y="45709"/>
                      <a:pt x="42852" y="54205"/>
                      <a:pt x="32938" y="52790"/>
                    </a:cubicBezTo>
                    <a:cubicBezTo>
                      <a:pt x="23025" y="51373"/>
                      <a:pt x="14528" y="42876"/>
                      <a:pt x="15944" y="32963"/>
                    </a:cubicBezTo>
                    <a:cubicBezTo>
                      <a:pt x="15944" y="21633"/>
                      <a:pt x="25857" y="14552"/>
                      <a:pt x="35771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2" name="Freeform: Shape 2721">
                <a:extLst>
                  <a:ext uri="{FF2B5EF4-FFF2-40B4-BE49-F238E27FC236}">
                    <a16:creationId xmlns:a16="http://schemas.microsoft.com/office/drawing/2014/main" id="{3C1351D2-D3F0-4D2D-A2EA-AF08E08166FC}"/>
                  </a:ext>
                </a:extLst>
              </p:cNvPr>
              <p:cNvSpPr/>
              <p:nvPr/>
            </p:nvSpPr>
            <p:spPr>
              <a:xfrm>
                <a:off x="3793267" y="4280604"/>
                <a:ext cx="70810" cy="70810"/>
              </a:xfrm>
              <a:custGeom>
                <a:avLst/>
                <a:gdLst>
                  <a:gd name="connsiteX0" fmla="*/ 35616 w 70809"/>
                  <a:gd name="connsiteY0" fmla="*/ 55443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7205" y="45529"/>
                      <a:pt x="25703" y="55443"/>
                      <a:pt x="35616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3" name="Freeform: Shape 2722">
                <a:extLst>
                  <a:ext uri="{FF2B5EF4-FFF2-40B4-BE49-F238E27FC236}">
                    <a16:creationId xmlns:a16="http://schemas.microsoft.com/office/drawing/2014/main" id="{BA02B67B-80CF-4DC4-B7EC-AC7F0582AE03}"/>
                  </a:ext>
                </a:extLst>
              </p:cNvPr>
              <p:cNvSpPr/>
              <p:nvPr/>
            </p:nvSpPr>
            <p:spPr>
              <a:xfrm>
                <a:off x="2794843" y="2999667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4026" y="63940"/>
                      <a:pt x="63940" y="52610"/>
                      <a:pt x="63940" y="39864"/>
                    </a:cubicBezTo>
                    <a:cubicBezTo>
                      <a:pt x="63940" y="25703"/>
                      <a:pt x="52610" y="15789"/>
                      <a:pt x="39864" y="15789"/>
                    </a:cubicBezTo>
                    <a:cubicBezTo>
                      <a:pt x="25702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4" name="Freeform: Shape 2723">
                <a:extLst>
                  <a:ext uri="{FF2B5EF4-FFF2-40B4-BE49-F238E27FC236}">
                    <a16:creationId xmlns:a16="http://schemas.microsoft.com/office/drawing/2014/main" id="{4CF27316-7466-46F7-AF4C-3A550B768BC8}"/>
                  </a:ext>
                </a:extLst>
              </p:cNvPr>
              <p:cNvSpPr/>
              <p:nvPr/>
            </p:nvSpPr>
            <p:spPr>
              <a:xfrm>
                <a:off x="2339258" y="3253561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4026" y="63940"/>
                      <a:pt x="63940" y="52610"/>
                      <a:pt x="63940" y="39864"/>
                    </a:cubicBezTo>
                    <a:cubicBezTo>
                      <a:pt x="63940" y="25703"/>
                      <a:pt x="52610" y="15789"/>
                      <a:pt x="39864" y="15789"/>
                    </a:cubicBezTo>
                    <a:cubicBezTo>
                      <a:pt x="25702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5" name="Freeform: Shape 2724">
                <a:extLst>
                  <a:ext uri="{FF2B5EF4-FFF2-40B4-BE49-F238E27FC236}">
                    <a16:creationId xmlns:a16="http://schemas.microsoft.com/office/drawing/2014/main" id="{AAE92C0F-6DE6-4B79-9DFA-9A71F760492D}"/>
                  </a:ext>
                </a:extLst>
              </p:cNvPr>
              <p:cNvSpPr/>
              <p:nvPr/>
            </p:nvSpPr>
            <p:spPr>
              <a:xfrm>
                <a:off x="2626371" y="3372202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4026" y="63940"/>
                      <a:pt x="63940" y="52610"/>
                      <a:pt x="63940" y="39864"/>
                    </a:cubicBezTo>
                    <a:cubicBezTo>
                      <a:pt x="63940" y="25703"/>
                      <a:pt x="52610" y="15789"/>
                      <a:pt x="39864" y="15789"/>
                    </a:cubicBezTo>
                    <a:cubicBezTo>
                      <a:pt x="25702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6" name="Freeform: Shape 2725">
                <a:extLst>
                  <a:ext uri="{FF2B5EF4-FFF2-40B4-BE49-F238E27FC236}">
                    <a16:creationId xmlns:a16="http://schemas.microsoft.com/office/drawing/2014/main" id="{C28EA8E7-3409-4343-9CA7-DB99712D476A}"/>
                  </a:ext>
                </a:extLst>
              </p:cNvPr>
              <p:cNvSpPr/>
              <p:nvPr/>
            </p:nvSpPr>
            <p:spPr>
              <a:xfrm>
                <a:off x="2760066" y="2503641"/>
                <a:ext cx="107387" cy="107387"/>
              </a:xfrm>
              <a:custGeom>
                <a:avLst/>
                <a:gdLst>
                  <a:gd name="connsiteX0" fmla="*/ 44220 w 84971"/>
                  <a:gd name="connsiteY0" fmla="*/ 72437 h 84971"/>
                  <a:gd name="connsiteX1" fmla="*/ 72544 w 84971"/>
                  <a:gd name="connsiteY1" fmla="*/ 44113 h 84971"/>
                  <a:gd name="connsiteX2" fmla="*/ 44220 w 84971"/>
                  <a:gd name="connsiteY2" fmla="*/ 15789 h 84971"/>
                  <a:gd name="connsiteX3" fmla="*/ 15896 w 84971"/>
                  <a:gd name="connsiteY3" fmla="*/ 44113 h 84971"/>
                  <a:gd name="connsiteX4" fmla="*/ 44220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220" y="72437"/>
                    </a:moveTo>
                    <a:cubicBezTo>
                      <a:pt x="59798" y="72437"/>
                      <a:pt x="72544" y="59691"/>
                      <a:pt x="72544" y="44113"/>
                    </a:cubicBezTo>
                    <a:cubicBezTo>
                      <a:pt x="72544" y="28535"/>
                      <a:pt x="59798" y="15789"/>
                      <a:pt x="44220" y="15789"/>
                    </a:cubicBezTo>
                    <a:cubicBezTo>
                      <a:pt x="28642" y="15789"/>
                      <a:pt x="15896" y="28535"/>
                      <a:pt x="15896" y="44113"/>
                    </a:cubicBezTo>
                    <a:cubicBezTo>
                      <a:pt x="14480" y="59691"/>
                      <a:pt x="27226" y="72437"/>
                      <a:pt x="44220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7" name="Freeform: Shape 2726">
                <a:extLst>
                  <a:ext uri="{FF2B5EF4-FFF2-40B4-BE49-F238E27FC236}">
                    <a16:creationId xmlns:a16="http://schemas.microsoft.com/office/drawing/2014/main" id="{48C99ABA-7334-4016-9C30-4E4ED4AF4057}"/>
                  </a:ext>
                </a:extLst>
              </p:cNvPr>
              <p:cNvSpPr/>
              <p:nvPr/>
            </p:nvSpPr>
            <p:spPr>
              <a:xfrm>
                <a:off x="2149560" y="2597823"/>
                <a:ext cx="84971" cy="84971"/>
              </a:xfrm>
              <a:custGeom>
                <a:avLst/>
                <a:gdLst>
                  <a:gd name="connsiteX0" fmla="*/ 44220 w 84971"/>
                  <a:gd name="connsiteY0" fmla="*/ 72437 h 84971"/>
                  <a:gd name="connsiteX1" fmla="*/ 72544 w 84971"/>
                  <a:gd name="connsiteY1" fmla="*/ 44113 h 84971"/>
                  <a:gd name="connsiteX2" fmla="*/ 44220 w 84971"/>
                  <a:gd name="connsiteY2" fmla="*/ 15789 h 84971"/>
                  <a:gd name="connsiteX3" fmla="*/ 15896 w 84971"/>
                  <a:gd name="connsiteY3" fmla="*/ 44113 h 84971"/>
                  <a:gd name="connsiteX4" fmla="*/ 44220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220" y="72437"/>
                    </a:moveTo>
                    <a:cubicBezTo>
                      <a:pt x="59798" y="72437"/>
                      <a:pt x="72544" y="59691"/>
                      <a:pt x="72544" y="44113"/>
                    </a:cubicBezTo>
                    <a:cubicBezTo>
                      <a:pt x="72544" y="28535"/>
                      <a:pt x="59798" y="15789"/>
                      <a:pt x="44220" y="15789"/>
                    </a:cubicBezTo>
                    <a:cubicBezTo>
                      <a:pt x="28642" y="15789"/>
                      <a:pt x="15896" y="28535"/>
                      <a:pt x="15896" y="44113"/>
                    </a:cubicBezTo>
                    <a:cubicBezTo>
                      <a:pt x="14480" y="59691"/>
                      <a:pt x="27226" y="72437"/>
                      <a:pt x="44220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8" name="Freeform: Shape 2727">
                <a:extLst>
                  <a:ext uri="{FF2B5EF4-FFF2-40B4-BE49-F238E27FC236}">
                    <a16:creationId xmlns:a16="http://schemas.microsoft.com/office/drawing/2014/main" id="{2F36CC56-C971-4D0B-8370-E2BC479A5371}"/>
                  </a:ext>
                </a:extLst>
              </p:cNvPr>
              <p:cNvSpPr/>
              <p:nvPr/>
            </p:nvSpPr>
            <p:spPr>
              <a:xfrm>
                <a:off x="2215492" y="1568044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7205" y="71020"/>
                      <a:pt x="32783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9" name="Freeform: Shape 2728">
                <a:extLst>
                  <a:ext uri="{FF2B5EF4-FFF2-40B4-BE49-F238E27FC236}">
                    <a16:creationId xmlns:a16="http://schemas.microsoft.com/office/drawing/2014/main" id="{BA84EBF4-502C-43D1-AE61-3C4DB65DAE95}"/>
                  </a:ext>
                </a:extLst>
              </p:cNvPr>
              <p:cNvSpPr/>
              <p:nvPr/>
            </p:nvSpPr>
            <p:spPr>
              <a:xfrm>
                <a:off x="1047787" y="1504504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730" name="Oval 2729">
            <a:extLst>
              <a:ext uri="{FF2B5EF4-FFF2-40B4-BE49-F238E27FC236}">
                <a16:creationId xmlns:a16="http://schemas.microsoft.com/office/drawing/2014/main" id="{BDF33E38-319B-463E-B19D-34BB161D7E53}"/>
              </a:ext>
            </a:extLst>
          </p:cNvPr>
          <p:cNvSpPr/>
          <p:nvPr/>
        </p:nvSpPr>
        <p:spPr bwMode="auto">
          <a:xfrm>
            <a:off x="9009702" y="4127500"/>
            <a:ext cx="318836" cy="318836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1" name="Oval 2730">
            <a:extLst>
              <a:ext uri="{FF2B5EF4-FFF2-40B4-BE49-F238E27FC236}">
                <a16:creationId xmlns:a16="http://schemas.microsoft.com/office/drawing/2014/main" id="{CDAE8733-4299-42BD-A2E9-886A9E97EB88}"/>
              </a:ext>
            </a:extLst>
          </p:cNvPr>
          <p:cNvSpPr/>
          <p:nvPr/>
        </p:nvSpPr>
        <p:spPr bwMode="auto">
          <a:xfrm>
            <a:off x="9427903" y="2879209"/>
            <a:ext cx="156628" cy="15662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2" name="Oval 2731">
            <a:extLst>
              <a:ext uri="{FF2B5EF4-FFF2-40B4-BE49-F238E27FC236}">
                <a16:creationId xmlns:a16="http://schemas.microsoft.com/office/drawing/2014/main" id="{08D00E8A-0898-44A7-9544-7F441788CA25}"/>
              </a:ext>
            </a:extLst>
          </p:cNvPr>
          <p:cNvSpPr/>
          <p:nvPr/>
        </p:nvSpPr>
        <p:spPr bwMode="auto">
          <a:xfrm>
            <a:off x="9440610" y="2279220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3" name="Oval 2732">
            <a:extLst>
              <a:ext uri="{FF2B5EF4-FFF2-40B4-BE49-F238E27FC236}">
                <a16:creationId xmlns:a16="http://schemas.microsoft.com/office/drawing/2014/main" id="{4877F0FA-6726-4D15-B3EF-F8D12D120432}"/>
              </a:ext>
            </a:extLst>
          </p:cNvPr>
          <p:cNvSpPr/>
          <p:nvPr/>
        </p:nvSpPr>
        <p:spPr bwMode="auto">
          <a:xfrm>
            <a:off x="8309530" y="3160511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4" name="Oval 2733">
            <a:extLst>
              <a:ext uri="{FF2B5EF4-FFF2-40B4-BE49-F238E27FC236}">
                <a16:creationId xmlns:a16="http://schemas.microsoft.com/office/drawing/2014/main" id="{FA727969-4677-47C8-8F59-5F70D813A973}"/>
              </a:ext>
            </a:extLst>
          </p:cNvPr>
          <p:cNvSpPr/>
          <p:nvPr/>
        </p:nvSpPr>
        <p:spPr bwMode="auto">
          <a:xfrm>
            <a:off x="8554500" y="3300577"/>
            <a:ext cx="322800" cy="32280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6" name="Oval 2735">
            <a:extLst>
              <a:ext uri="{FF2B5EF4-FFF2-40B4-BE49-F238E27FC236}">
                <a16:creationId xmlns:a16="http://schemas.microsoft.com/office/drawing/2014/main" id="{7FD87217-2AF3-42E8-B2AB-4B9CFE506866}"/>
              </a:ext>
            </a:extLst>
          </p:cNvPr>
          <p:cNvSpPr/>
          <p:nvPr/>
        </p:nvSpPr>
        <p:spPr bwMode="auto">
          <a:xfrm>
            <a:off x="5824686" y="2068014"/>
            <a:ext cx="159396" cy="159396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7" name="Oval 2736">
            <a:extLst>
              <a:ext uri="{FF2B5EF4-FFF2-40B4-BE49-F238E27FC236}">
                <a16:creationId xmlns:a16="http://schemas.microsoft.com/office/drawing/2014/main" id="{A46E66F1-E264-45DC-A554-DB8934C7398D}"/>
              </a:ext>
            </a:extLst>
          </p:cNvPr>
          <p:cNvSpPr/>
          <p:nvPr/>
        </p:nvSpPr>
        <p:spPr bwMode="auto">
          <a:xfrm>
            <a:off x="4637092" y="4534342"/>
            <a:ext cx="341308" cy="34130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9" name="Oval 2738">
            <a:extLst>
              <a:ext uri="{FF2B5EF4-FFF2-40B4-BE49-F238E27FC236}">
                <a16:creationId xmlns:a16="http://schemas.microsoft.com/office/drawing/2014/main" id="{B891D1CF-0C64-4286-B1B6-472EA38AC953}"/>
              </a:ext>
            </a:extLst>
          </p:cNvPr>
          <p:cNvSpPr/>
          <p:nvPr/>
        </p:nvSpPr>
        <p:spPr bwMode="auto">
          <a:xfrm>
            <a:off x="3145002" y="2620075"/>
            <a:ext cx="85804" cy="85804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0" name="Oval 2739">
            <a:extLst>
              <a:ext uri="{FF2B5EF4-FFF2-40B4-BE49-F238E27FC236}">
                <a16:creationId xmlns:a16="http://schemas.microsoft.com/office/drawing/2014/main" id="{3420ACD9-B11E-4FBC-920F-CC6066C3B871}"/>
              </a:ext>
            </a:extLst>
          </p:cNvPr>
          <p:cNvSpPr/>
          <p:nvPr/>
        </p:nvSpPr>
        <p:spPr bwMode="auto">
          <a:xfrm>
            <a:off x="3192152" y="2236597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1" name="Oval 2740">
            <a:extLst>
              <a:ext uri="{FF2B5EF4-FFF2-40B4-BE49-F238E27FC236}">
                <a16:creationId xmlns:a16="http://schemas.microsoft.com/office/drawing/2014/main" id="{146A78F1-A8EB-49CF-AD38-156115D2EC9B}"/>
              </a:ext>
            </a:extLst>
          </p:cNvPr>
          <p:cNvSpPr/>
          <p:nvPr/>
        </p:nvSpPr>
        <p:spPr bwMode="auto">
          <a:xfrm>
            <a:off x="2862104" y="2158506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2" name="Oval 2741">
            <a:extLst>
              <a:ext uri="{FF2B5EF4-FFF2-40B4-BE49-F238E27FC236}">
                <a16:creationId xmlns:a16="http://schemas.microsoft.com/office/drawing/2014/main" id="{B9FE06AD-D3F4-495A-A296-7E93CAF6FDC3}"/>
              </a:ext>
            </a:extLst>
          </p:cNvPr>
          <p:cNvSpPr/>
          <p:nvPr/>
        </p:nvSpPr>
        <p:spPr bwMode="auto">
          <a:xfrm>
            <a:off x="3652600" y="2208368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3" name="Oval 2742">
            <a:extLst>
              <a:ext uri="{FF2B5EF4-FFF2-40B4-BE49-F238E27FC236}">
                <a16:creationId xmlns:a16="http://schemas.microsoft.com/office/drawing/2014/main" id="{9BC28698-C8EA-4689-A861-98D2F8F6D760}"/>
              </a:ext>
            </a:extLst>
          </p:cNvPr>
          <p:cNvSpPr/>
          <p:nvPr/>
        </p:nvSpPr>
        <p:spPr bwMode="auto">
          <a:xfrm>
            <a:off x="2792984" y="2788980"/>
            <a:ext cx="307404" cy="307404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4" name="Oval 2743">
            <a:extLst>
              <a:ext uri="{FF2B5EF4-FFF2-40B4-BE49-F238E27FC236}">
                <a16:creationId xmlns:a16="http://schemas.microsoft.com/office/drawing/2014/main" id="{61479BFD-0EF1-4490-B80E-A1E5B7E83311}"/>
              </a:ext>
            </a:extLst>
          </p:cNvPr>
          <p:cNvSpPr/>
          <p:nvPr/>
        </p:nvSpPr>
        <p:spPr bwMode="auto">
          <a:xfrm>
            <a:off x="2267384" y="2564051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5" name="Oval 2744">
            <a:extLst>
              <a:ext uri="{FF2B5EF4-FFF2-40B4-BE49-F238E27FC236}">
                <a16:creationId xmlns:a16="http://schemas.microsoft.com/office/drawing/2014/main" id="{BDABA405-D2DD-43A1-BB81-32E1212A7F08}"/>
              </a:ext>
            </a:extLst>
          </p:cNvPr>
          <p:cNvSpPr/>
          <p:nvPr/>
        </p:nvSpPr>
        <p:spPr bwMode="auto">
          <a:xfrm>
            <a:off x="10257105" y="2359754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6" name="Oval 2745">
            <a:extLst>
              <a:ext uri="{FF2B5EF4-FFF2-40B4-BE49-F238E27FC236}">
                <a16:creationId xmlns:a16="http://schemas.microsoft.com/office/drawing/2014/main" id="{C2E1364E-51D7-48AA-8492-B25CE4C05530}"/>
              </a:ext>
            </a:extLst>
          </p:cNvPr>
          <p:cNvSpPr/>
          <p:nvPr/>
        </p:nvSpPr>
        <p:spPr bwMode="auto">
          <a:xfrm>
            <a:off x="10004481" y="2741109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7" name="Oval 2746">
            <a:extLst>
              <a:ext uri="{FF2B5EF4-FFF2-40B4-BE49-F238E27FC236}">
                <a16:creationId xmlns:a16="http://schemas.microsoft.com/office/drawing/2014/main" id="{EF84588B-D7A7-40FB-A4B2-818FEC2DE134}"/>
              </a:ext>
            </a:extLst>
          </p:cNvPr>
          <p:cNvSpPr/>
          <p:nvPr/>
        </p:nvSpPr>
        <p:spPr bwMode="auto">
          <a:xfrm>
            <a:off x="10391019" y="5589499"/>
            <a:ext cx="45720" cy="4572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8" name="Oval 2747">
            <a:extLst>
              <a:ext uri="{FF2B5EF4-FFF2-40B4-BE49-F238E27FC236}">
                <a16:creationId xmlns:a16="http://schemas.microsoft.com/office/drawing/2014/main" id="{46FF336C-4446-4384-96FD-83543B8CEDFB}"/>
              </a:ext>
            </a:extLst>
          </p:cNvPr>
          <p:cNvSpPr/>
          <p:nvPr/>
        </p:nvSpPr>
        <p:spPr bwMode="auto">
          <a:xfrm>
            <a:off x="9236857" y="3155156"/>
            <a:ext cx="140690" cy="14069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0" name="Oval 2749">
            <a:extLst>
              <a:ext uri="{FF2B5EF4-FFF2-40B4-BE49-F238E27FC236}">
                <a16:creationId xmlns:a16="http://schemas.microsoft.com/office/drawing/2014/main" id="{AC099258-807E-407D-98F0-44FE16410FE2}"/>
              </a:ext>
            </a:extLst>
          </p:cNvPr>
          <p:cNvSpPr/>
          <p:nvPr/>
        </p:nvSpPr>
        <p:spPr bwMode="auto">
          <a:xfrm>
            <a:off x="8350250" y="3658569"/>
            <a:ext cx="224631" cy="224631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1" name="Oval 2750">
            <a:extLst>
              <a:ext uri="{FF2B5EF4-FFF2-40B4-BE49-F238E27FC236}">
                <a16:creationId xmlns:a16="http://schemas.microsoft.com/office/drawing/2014/main" id="{8185978D-5E78-4F34-B2EB-4F893446CBEE}"/>
              </a:ext>
            </a:extLst>
          </p:cNvPr>
          <p:cNvSpPr/>
          <p:nvPr/>
        </p:nvSpPr>
        <p:spPr bwMode="auto">
          <a:xfrm>
            <a:off x="3452395" y="2690319"/>
            <a:ext cx="186216" cy="186216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3" name="Oval 2752">
            <a:extLst>
              <a:ext uri="{FF2B5EF4-FFF2-40B4-BE49-F238E27FC236}">
                <a16:creationId xmlns:a16="http://schemas.microsoft.com/office/drawing/2014/main" id="{D704B227-F14A-4D14-80F8-EDAA461F9044}"/>
              </a:ext>
            </a:extLst>
          </p:cNvPr>
          <p:cNvSpPr/>
          <p:nvPr/>
        </p:nvSpPr>
        <p:spPr bwMode="auto">
          <a:xfrm>
            <a:off x="5734998" y="1793155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5" name="Oval 2754">
            <a:extLst>
              <a:ext uri="{FF2B5EF4-FFF2-40B4-BE49-F238E27FC236}">
                <a16:creationId xmlns:a16="http://schemas.microsoft.com/office/drawing/2014/main" id="{A7041188-8A3B-48F5-AA9C-D40AD9351692}"/>
              </a:ext>
            </a:extLst>
          </p:cNvPr>
          <p:cNvSpPr/>
          <p:nvPr/>
        </p:nvSpPr>
        <p:spPr bwMode="auto">
          <a:xfrm>
            <a:off x="6007894" y="2246442"/>
            <a:ext cx="148763" cy="148763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6" name="Oval 2755">
            <a:extLst>
              <a:ext uri="{FF2B5EF4-FFF2-40B4-BE49-F238E27FC236}">
                <a16:creationId xmlns:a16="http://schemas.microsoft.com/office/drawing/2014/main" id="{E7619749-B584-4284-A1A5-DBB39728F4C7}"/>
              </a:ext>
            </a:extLst>
          </p:cNvPr>
          <p:cNvSpPr/>
          <p:nvPr/>
        </p:nvSpPr>
        <p:spPr bwMode="auto">
          <a:xfrm>
            <a:off x="6036857" y="1816894"/>
            <a:ext cx="134128" cy="13412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7" name="Oval 2756">
            <a:extLst>
              <a:ext uri="{FF2B5EF4-FFF2-40B4-BE49-F238E27FC236}">
                <a16:creationId xmlns:a16="http://schemas.microsoft.com/office/drawing/2014/main" id="{7171CBE6-D932-433F-9E64-B22A5FF60CCB}"/>
              </a:ext>
            </a:extLst>
          </p:cNvPr>
          <p:cNvSpPr/>
          <p:nvPr/>
        </p:nvSpPr>
        <p:spPr bwMode="auto">
          <a:xfrm>
            <a:off x="6467141" y="5060950"/>
            <a:ext cx="292854" cy="292854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8" name="Oval 2757">
            <a:extLst>
              <a:ext uri="{FF2B5EF4-FFF2-40B4-BE49-F238E27FC236}">
                <a16:creationId xmlns:a16="http://schemas.microsoft.com/office/drawing/2014/main" id="{AAFF266E-F587-4FAA-98A8-9D55FAD18294}"/>
              </a:ext>
            </a:extLst>
          </p:cNvPr>
          <p:cNvSpPr/>
          <p:nvPr/>
        </p:nvSpPr>
        <p:spPr bwMode="auto">
          <a:xfrm>
            <a:off x="6740246" y="4888872"/>
            <a:ext cx="156647" cy="156647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9" name="Oval 2758">
            <a:extLst>
              <a:ext uri="{FF2B5EF4-FFF2-40B4-BE49-F238E27FC236}">
                <a16:creationId xmlns:a16="http://schemas.microsoft.com/office/drawing/2014/main" id="{58B1155F-32C4-4232-BA98-BB961066CA8C}"/>
              </a:ext>
            </a:extLst>
          </p:cNvPr>
          <p:cNvSpPr/>
          <p:nvPr/>
        </p:nvSpPr>
        <p:spPr bwMode="auto">
          <a:xfrm>
            <a:off x="7246333" y="2995613"/>
            <a:ext cx="318270" cy="31827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0" name="Oval 2759">
            <a:extLst>
              <a:ext uri="{FF2B5EF4-FFF2-40B4-BE49-F238E27FC236}">
                <a16:creationId xmlns:a16="http://schemas.microsoft.com/office/drawing/2014/main" id="{CF9E4BA2-86A7-4620-A943-0FF28BE61084}"/>
              </a:ext>
            </a:extLst>
          </p:cNvPr>
          <p:cNvSpPr/>
          <p:nvPr/>
        </p:nvSpPr>
        <p:spPr bwMode="auto">
          <a:xfrm>
            <a:off x="10412575" y="5143500"/>
            <a:ext cx="283182" cy="283182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1" name="Oval 2760">
            <a:extLst>
              <a:ext uri="{FF2B5EF4-FFF2-40B4-BE49-F238E27FC236}">
                <a16:creationId xmlns:a16="http://schemas.microsoft.com/office/drawing/2014/main" id="{3ED01240-478A-4411-B510-3CA591AB2352}"/>
              </a:ext>
            </a:extLst>
          </p:cNvPr>
          <p:cNvSpPr/>
          <p:nvPr/>
        </p:nvSpPr>
        <p:spPr bwMode="auto">
          <a:xfrm>
            <a:off x="7513032" y="3317558"/>
            <a:ext cx="127770" cy="12777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2" name="Oval 2761">
            <a:extLst>
              <a:ext uri="{FF2B5EF4-FFF2-40B4-BE49-F238E27FC236}">
                <a16:creationId xmlns:a16="http://schemas.microsoft.com/office/drawing/2014/main" id="{36AA22F0-CD74-4B97-8F9B-EF898D95376D}"/>
              </a:ext>
            </a:extLst>
          </p:cNvPr>
          <p:cNvSpPr/>
          <p:nvPr/>
        </p:nvSpPr>
        <p:spPr bwMode="auto">
          <a:xfrm>
            <a:off x="6133861" y="2012156"/>
            <a:ext cx="97928" cy="9792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3" name="Oval 2762">
            <a:extLst>
              <a:ext uri="{FF2B5EF4-FFF2-40B4-BE49-F238E27FC236}">
                <a16:creationId xmlns:a16="http://schemas.microsoft.com/office/drawing/2014/main" id="{CF428D54-1F6A-45BB-B568-EDC842C52B3E}"/>
              </a:ext>
            </a:extLst>
          </p:cNvPr>
          <p:cNvSpPr/>
          <p:nvPr/>
        </p:nvSpPr>
        <p:spPr bwMode="auto">
          <a:xfrm>
            <a:off x="6152910" y="2139818"/>
            <a:ext cx="76896" cy="76896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5" name="Oval 2764">
            <a:extLst>
              <a:ext uri="{FF2B5EF4-FFF2-40B4-BE49-F238E27FC236}">
                <a16:creationId xmlns:a16="http://schemas.microsoft.com/office/drawing/2014/main" id="{C7544B0E-8057-4ACA-A0B1-09714D54AB2D}"/>
              </a:ext>
            </a:extLst>
          </p:cNvPr>
          <p:cNvSpPr/>
          <p:nvPr/>
        </p:nvSpPr>
        <p:spPr bwMode="auto">
          <a:xfrm>
            <a:off x="2524735" y="2447992"/>
            <a:ext cx="201796" cy="201796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6" name="Oval 2765">
            <a:extLst>
              <a:ext uri="{FF2B5EF4-FFF2-40B4-BE49-F238E27FC236}">
                <a16:creationId xmlns:a16="http://schemas.microsoft.com/office/drawing/2014/main" id="{8997F940-1876-4BC0-9294-89937DAB2EAE}"/>
              </a:ext>
            </a:extLst>
          </p:cNvPr>
          <p:cNvSpPr/>
          <p:nvPr/>
        </p:nvSpPr>
        <p:spPr bwMode="auto">
          <a:xfrm>
            <a:off x="9220200" y="2431256"/>
            <a:ext cx="150878" cy="15087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7" name="Oval 2766">
            <a:extLst>
              <a:ext uri="{FF2B5EF4-FFF2-40B4-BE49-F238E27FC236}">
                <a16:creationId xmlns:a16="http://schemas.microsoft.com/office/drawing/2014/main" id="{2E300D82-813B-4708-BFD1-27B527C6B204}"/>
              </a:ext>
            </a:extLst>
          </p:cNvPr>
          <p:cNvSpPr/>
          <p:nvPr/>
        </p:nvSpPr>
        <p:spPr bwMode="auto">
          <a:xfrm>
            <a:off x="9087449" y="2772228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8" name="Oval 2767">
            <a:extLst>
              <a:ext uri="{FF2B5EF4-FFF2-40B4-BE49-F238E27FC236}">
                <a16:creationId xmlns:a16="http://schemas.microsoft.com/office/drawing/2014/main" id="{961981B3-2213-4B4C-A979-6766567F5498}"/>
              </a:ext>
            </a:extLst>
          </p:cNvPr>
          <p:cNvSpPr/>
          <p:nvPr/>
        </p:nvSpPr>
        <p:spPr bwMode="auto">
          <a:xfrm>
            <a:off x="6354860" y="1960327"/>
            <a:ext cx="219687" cy="219687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9" name="Oval 2768">
            <a:extLst>
              <a:ext uri="{FF2B5EF4-FFF2-40B4-BE49-F238E27FC236}">
                <a16:creationId xmlns:a16="http://schemas.microsoft.com/office/drawing/2014/main" id="{1DC9D430-9D73-486F-8F57-DC25374B07FE}"/>
              </a:ext>
            </a:extLst>
          </p:cNvPr>
          <p:cNvSpPr/>
          <p:nvPr/>
        </p:nvSpPr>
        <p:spPr bwMode="auto">
          <a:xfrm>
            <a:off x="6269450" y="2246443"/>
            <a:ext cx="165595" cy="165595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72" name="Oval 2771">
            <a:extLst>
              <a:ext uri="{FF2B5EF4-FFF2-40B4-BE49-F238E27FC236}">
                <a16:creationId xmlns:a16="http://schemas.microsoft.com/office/drawing/2014/main" id="{1486C473-C89A-40EC-9305-3809568F1C4E}"/>
              </a:ext>
            </a:extLst>
          </p:cNvPr>
          <p:cNvSpPr/>
          <p:nvPr/>
        </p:nvSpPr>
        <p:spPr bwMode="auto">
          <a:xfrm>
            <a:off x="10217743" y="5298087"/>
            <a:ext cx="45720" cy="4572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73" name="Oval 2772">
            <a:extLst>
              <a:ext uri="{FF2B5EF4-FFF2-40B4-BE49-F238E27FC236}">
                <a16:creationId xmlns:a16="http://schemas.microsoft.com/office/drawing/2014/main" id="{7774B809-975E-4948-B9A5-8DDB370CB09C}"/>
              </a:ext>
            </a:extLst>
          </p:cNvPr>
          <p:cNvSpPr/>
          <p:nvPr/>
        </p:nvSpPr>
        <p:spPr bwMode="auto">
          <a:xfrm>
            <a:off x="2372541" y="2307514"/>
            <a:ext cx="85804" cy="85804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74" name="Rectangle 2773">
            <a:extLst>
              <a:ext uri="{FF2B5EF4-FFF2-40B4-BE49-F238E27FC236}">
                <a16:creationId xmlns:a16="http://schemas.microsoft.com/office/drawing/2014/main" id="{52930592-658B-4127-B10B-308D8EA8CF8E}"/>
              </a:ext>
            </a:extLst>
          </p:cNvPr>
          <p:cNvSpPr/>
          <p:nvPr/>
        </p:nvSpPr>
        <p:spPr bwMode="auto">
          <a:xfrm>
            <a:off x="0" y="2853583"/>
            <a:ext cx="12192000" cy="4004418"/>
          </a:xfrm>
          <a:prstGeom prst="rect">
            <a:avLst/>
          </a:prstGeom>
          <a:gradFill>
            <a:gsLst>
              <a:gs pos="7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75" name="TextBox 2774">
            <a:extLst>
              <a:ext uri="{FF2B5EF4-FFF2-40B4-BE49-F238E27FC236}">
                <a16:creationId xmlns:a16="http://schemas.microsoft.com/office/drawing/2014/main" id="{26437A95-17EE-4628-8D92-C48A5AE08CAE}"/>
              </a:ext>
            </a:extLst>
          </p:cNvPr>
          <p:cNvSpPr txBox="1"/>
          <p:nvPr/>
        </p:nvSpPr>
        <p:spPr>
          <a:xfrm>
            <a:off x="570558" y="5769717"/>
            <a:ext cx="2324509" cy="393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200" normalizeH="0" baseline="0">
                <a:ln>
                  <a:noFill/>
                </a:ln>
                <a:gradFill>
                  <a:gsLst>
                    <a:gs pos="45455">
                      <a:schemeClr val="tx1"/>
                    </a:gs>
                    <a:gs pos="88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spc="0" dirty="0">
                <a:gradFill>
                  <a:gsLst>
                    <a:gs pos="12381">
                      <a:schemeClr val="tx1"/>
                    </a:gs>
                    <a:gs pos="28254">
                      <a:schemeClr val="tx1"/>
                    </a:gs>
                  </a:gsLst>
                  <a:lin ang="5400000" scaled="0"/>
                </a:gradFill>
              </a:rPr>
              <a:t>computer </a:t>
            </a:r>
          </a:p>
        </p:txBody>
      </p:sp>
      <p:sp>
        <p:nvSpPr>
          <p:cNvPr id="2776" name="TextBox 2775">
            <a:extLst>
              <a:ext uri="{FF2B5EF4-FFF2-40B4-BE49-F238E27FC236}">
                <a16:creationId xmlns:a16="http://schemas.microsoft.com/office/drawing/2014/main" id="{0DD8F36B-3570-4012-8F06-17FA86EC3F6E}"/>
              </a:ext>
            </a:extLst>
          </p:cNvPr>
          <p:cNvSpPr txBox="1"/>
          <p:nvPr/>
        </p:nvSpPr>
        <p:spPr>
          <a:xfrm>
            <a:off x="569175" y="5191546"/>
            <a:ext cx="268584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200" normalizeH="0" baseline="0">
                <a:ln>
                  <a:noFill/>
                </a:ln>
                <a:gradFill>
                  <a:gsLst>
                    <a:gs pos="45455">
                      <a:schemeClr val="tx1"/>
                    </a:gs>
                    <a:gs pos="88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defRPr>
            </a:lvl1pPr>
          </a:lstStyle>
          <a:p>
            <a:r>
              <a:rPr lang="en-US" sz="3200" spc="0" dirty="0">
                <a:gradFill>
                  <a:gsLst>
                    <a:gs pos="12381">
                      <a:schemeClr val="tx1"/>
                    </a:gs>
                    <a:gs pos="28254">
                      <a:schemeClr val="tx1"/>
                    </a:gs>
                  </a:gsLst>
                  <a:lin ang="5400000" scaled="0"/>
                </a:gradFill>
              </a:rPr>
              <a:t>the world’s</a:t>
            </a:r>
          </a:p>
        </p:txBody>
      </p:sp>
      <p:sp>
        <p:nvSpPr>
          <p:cNvPr id="2777" name="TextBox 2776">
            <a:extLst>
              <a:ext uri="{FF2B5EF4-FFF2-40B4-BE49-F238E27FC236}">
                <a16:creationId xmlns:a16="http://schemas.microsoft.com/office/drawing/2014/main" id="{078A3587-EFAC-4629-83C4-64E85A80431B}"/>
              </a:ext>
            </a:extLst>
          </p:cNvPr>
          <p:cNvSpPr txBox="1"/>
          <p:nvPr/>
        </p:nvSpPr>
        <p:spPr>
          <a:xfrm>
            <a:off x="584200" y="4617265"/>
            <a:ext cx="123187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12381">
                      <a:schemeClr val="tx1"/>
                    </a:gs>
                    <a:gs pos="28254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381">
                      <a:schemeClr val="tx1"/>
                    </a:gs>
                    <a:gs pos="28254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zure</a:t>
            </a:r>
          </a:p>
        </p:txBody>
      </p:sp>
      <p:sp>
        <p:nvSpPr>
          <p:cNvPr id="1014" name="TextBox 1013">
            <a:extLst>
              <a:ext uri="{FF2B5EF4-FFF2-40B4-BE49-F238E27FC236}">
                <a16:creationId xmlns:a16="http://schemas.microsoft.com/office/drawing/2014/main" id="{3CD79EA4-D0D4-44A8-9E71-29CFD1F907D2}"/>
              </a:ext>
            </a:extLst>
          </p:cNvPr>
          <p:cNvSpPr txBox="1"/>
          <p:nvPr/>
        </p:nvSpPr>
        <p:spPr>
          <a:xfrm>
            <a:off x="1797461" y="4617265"/>
            <a:ext cx="110608" cy="553998"/>
          </a:xfrm>
          <a:prstGeom prst="rect">
            <a:avLst/>
          </a:prstGeom>
          <a:noFill/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381">
                      <a:schemeClr val="tx1"/>
                    </a:gs>
                    <a:gs pos="28254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</a:p>
        </p:txBody>
      </p:sp>
      <p:sp>
        <p:nvSpPr>
          <p:cNvPr id="2771" name="Oval 2770">
            <a:extLst>
              <a:ext uri="{FF2B5EF4-FFF2-40B4-BE49-F238E27FC236}">
                <a16:creationId xmlns:a16="http://schemas.microsoft.com/office/drawing/2014/main" id="{BC297A7F-F27E-46E9-8842-6D48BCE7E301}"/>
              </a:ext>
            </a:extLst>
          </p:cNvPr>
          <p:cNvSpPr/>
          <p:nvPr/>
        </p:nvSpPr>
        <p:spPr bwMode="auto">
          <a:xfrm>
            <a:off x="3439956" y="2471738"/>
            <a:ext cx="115844" cy="115844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70" name="Oval 2769">
            <a:extLst>
              <a:ext uri="{FF2B5EF4-FFF2-40B4-BE49-F238E27FC236}">
                <a16:creationId xmlns:a16="http://schemas.microsoft.com/office/drawing/2014/main" id="{0FE488E2-45D6-4DE5-8F06-AAC6E8410D22}"/>
              </a:ext>
            </a:extLst>
          </p:cNvPr>
          <p:cNvSpPr/>
          <p:nvPr/>
        </p:nvSpPr>
        <p:spPr bwMode="auto">
          <a:xfrm>
            <a:off x="3310337" y="2694060"/>
            <a:ext cx="85804" cy="85804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5" name="Oval 2734">
            <a:extLst>
              <a:ext uri="{FF2B5EF4-FFF2-40B4-BE49-F238E27FC236}">
                <a16:creationId xmlns:a16="http://schemas.microsoft.com/office/drawing/2014/main" id="{1BB96C4B-9AD5-4BAE-853D-9DEF399AE57C}"/>
              </a:ext>
            </a:extLst>
          </p:cNvPr>
          <p:cNvSpPr/>
          <p:nvPr/>
        </p:nvSpPr>
        <p:spPr bwMode="auto">
          <a:xfrm>
            <a:off x="6279296" y="2148528"/>
            <a:ext cx="76896" cy="76896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4" name="Oval 2753">
            <a:extLst>
              <a:ext uri="{FF2B5EF4-FFF2-40B4-BE49-F238E27FC236}">
                <a16:creationId xmlns:a16="http://schemas.microsoft.com/office/drawing/2014/main" id="{E7177747-17F9-4185-ACE7-785E5F382F8E}"/>
              </a:ext>
            </a:extLst>
          </p:cNvPr>
          <p:cNvSpPr/>
          <p:nvPr/>
        </p:nvSpPr>
        <p:spPr bwMode="auto">
          <a:xfrm>
            <a:off x="6244165" y="1942993"/>
            <a:ext cx="76896" cy="76896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4" name="Oval 2763">
            <a:extLst>
              <a:ext uri="{FF2B5EF4-FFF2-40B4-BE49-F238E27FC236}">
                <a16:creationId xmlns:a16="http://schemas.microsoft.com/office/drawing/2014/main" id="{08149F84-2694-4FAE-9D06-F67F1B6344B7}"/>
              </a:ext>
            </a:extLst>
          </p:cNvPr>
          <p:cNvSpPr/>
          <p:nvPr/>
        </p:nvSpPr>
        <p:spPr bwMode="auto">
          <a:xfrm>
            <a:off x="2547343" y="2721769"/>
            <a:ext cx="138572" cy="138572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9" name="Oval 2748">
            <a:extLst>
              <a:ext uri="{FF2B5EF4-FFF2-40B4-BE49-F238E27FC236}">
                <a16:creationId xmlns:a16="http://schemas.microsoft.com/office/drawing/2014/main" id="{6C63051A-9F85-4CE3-B467-DC1C0BEA1717}"/>
              </a:ext>
            </a:extLst>
          </p:cNvPr>
          <p:cNvSpPr/>
          <p:nvPr/>
        </p:nvSpPr>
        <p:spPr bwMode="auto">
          <a:xfrm>
            <a:off x="2900764" y="2469739"/>
            <a:ext cx="178192" cy="178192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2" name="Oval 2751">
            <a:extLst>
              <a:ext uri="{FF2B5EF4-FFF2-40B4-BE49-F238E27FC236}">
                <a16:creationId xmlns:a16="http://schemas.microsoft.com/office/drawing/2014/main" id="{D96453C5-F128-4E79-A669-19F4E71148C4}"/>
              </a:ext>
            </a:extLst>
          </p:cNvPr>
          <p:cNvSpPr/>
          <p:nvPr/>
        </p:nvSpPr>
        <p:spPr bwMode="auto">
          <a:xfrm>
            <a:off x="3564653" y="2549004"/>
            <a:ext cx="76278" cy="7627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8" name="Oval 2737">
            <a:extLst>
              <a:ext uri="{FF2B5EF4-FFF2-40B4-BE49-F238E27FC236}">
                <a16:creationId xmlns:a16="http://schemas.microsoft.com/office/drawing/2014/main" id="{BFCD8B2C-7685-4730-A5CB-78952EE8B7B9}"/>
              </a:ext>
            </a:extLst>
          </p:cNvPr>
          <p:cNvSpPr/>
          <p:nvPr/>
        </p:nvSpPr>
        <p:spPr bwMode="auto">
          <a:xfrm>
            <a:off x="3371566" y="2589439"/>
            <a:ext cx="85804" cy="85804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1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2.59259E-6 L 2.5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00" fill="hold"/>
                                        <p:tgtEl>
                                          <p:spTgt spid="27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00" fill="hold"/>
                                        <p:tgtEl>
                                          <p:spTgt spid="27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" fill="hold"/>
                                        <p:tgtEl>
                                          <p:spTgt spid="27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27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300" fill="hold"/>
                                        <p:tgtEl>
                                          <p:spTgt spid="27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300" fill="hold"/>
                                        <p:tgtEl>
                                          <p:spTgt spid="27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300" fill="hold"/>
                                        <p:tgtEl>
                                          <p:spTgt spid="276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300" fill="hold"/>
                                        <p:tgtEl>
                                          <p:spTgt spid="27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300" fill="hold"/>
                                        <p:tgtEl>
                                          <p:spTgt spid="277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300" fill="hold"/>
                                        <p:tgtEl>
                                          <p:spTgt spid="27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300" fill="hold"/>
                                        <p:tgtEl>
                                          <p:spTgt spid="273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300" fill="hold"/>
                                        <p:tgtEl>
                                          <p:spTgt spid="27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300" fill="hold"/>
                                        <p:tgtEl>
                                          <p:spTgt spid="27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300" fill="hold"/>
                                        <p:tgtEl>
                                          <p:spTgt spid="275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300" fill="hold"/>
                                        <p:tgtEl>
                                          <p:spTgt spid="276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300" fill="hold"/>
                                        <p:tgtEl>
                                          <p:spTgt spid="276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300" fill="hold"/>
                                        <p:tgtEl>
                                          <p:spTgt spid="27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300" fill="hold"/>
                                        <p:tgtEl>
                                          <p:spTgt spid="275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300" fill="hold"/>
                                        <p:tgtEl>
                                          <p:spTgt spid="275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300" fill="hold"/>
                                        <p:tgtEl>
                                          <p:spTgt spid="276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300" fill="hold"/>
                                        <p:tgtEl>
                                          <p:spTgt spid="275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9" dur="300" fill="hold"/>
                                        <p:tgtEl>
                                          <p:spTgt spid="27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2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300" fill="hold"/>
                                        <p:tgtEl>
                                          <p:spTgt spid="27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300" fill="hold"/>
                                        <p:tgtEl>
                                          <p:spTgt spid="27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300" fill="hold"/>
                                        <p:tgtEl>
                                          <p:spTgt spid="27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300" fill="hold"/>
                                        <p:tgtEl>
                                          <p:spTgt spid="274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300" fill="hold"/>
                                        <p:tgtEl>
                                          <p:spTgt spid="27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9" dur="300" fill="hold"/>
                                        <p:tgtEl>
                                          <p:spTgt spid="276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300" fill="hold"/>
                                        <p:tgtEl>
                                          <p:spTgt spid="27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9" dur="300" fill="hold"/>
                                        <p:tgtEl>
                                          <p:spTgt spid="27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300" fill="hold"/>
                                        <p:tgtEl>
                                          <p:spTgt spid="27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3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9" dur="300" fill="hold"/>
                                        <p:tgtEl>
                                          <p:spTgt spid="27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300"/>
                                        <p:tgtEl>
                                          <p:spTgt spid="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4" dur="300" fill="hold"/>
                                        <p:tgtEl>
                                          <p:spTgt spid="27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9" dur="300" fill="hold"/>
                                        <p:tgtEl>
                                          <p:spTgt spid="276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3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4" dur="300" fill="hold"/>
                                        <p:tgtEl>
                                          <p:spTgt spid="27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300"/>
                                        <p:tgtEl>
                                          <p:spTgt spid="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9" dur="300" fill="hold"/>
                                        <p:tgtEl>
                                          <p:spTgt spid="27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300"/>
                                        <p:tgtEl>
                                          <p:spTgt spid="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4" dur="300" fill="hold"/>
                                        <p:tgtEl>
                                          <p:spTgt spid="275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300"/>
                                        <p:tgtEl>
                                          <p:spTgt spid="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9" dur="300" fill="hold"/>
                                        <p:tgtEl>
                                          <p:spTgt spid="273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3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4" dur="300" fill="hold"/>
                                        <p:tgtEl>
                                          <p:spTgt spid="27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300"/>
                                        <p:tgtEl>
                                          <p:spTgt spid="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9" dur="300" fill="hold"/>
                                        <p:tgtEl>
                                          <p:spTgt spid="273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4" dur="300" fill="hold"/>
                                        <p:tgtEl>
                                          <p:spTgt spid="27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3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9" dur="300" fill="hold"/>
                                        <p:tgtEl>
                                          <p:spTgt spid="275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300"/>
                                        <p:tgtEl>
                                          <p:spTgt spid="2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300" fill="hold"/>
                                        <p:tgtEl>
                                          <p:spTgt spid="27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3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9" dur="300" fill="hold"/>
                                        <p:tgtEl>
                                          <p:spTgt spid="27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2.59259E-6 L 2.70833E-6 0.02569 " pathEditMode="relative" rAng="0" ptsTypes="AA">
                                      <p:cBhvr>
                                        <p:cTn id="234" dur="500" spd="-100000" fill="hold"/>
                                        <p:tgtEl>
                                          <p:spTgt spid="2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-4.07407E-6 L -8.33333E-7 0.0257 " pathEditMode="relative" rAng="0" ptsTypes="AA">
                                      <p:cBhvr>
                                        <p:cTn id="239" dur="500" spd="-100000" fill="hold"/>
                                        <p:tgtEl>
                                          <p:spTgt spid="2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125E-6 2.59259E-6 L -3.125E-6 0.02569 " pathEditMode="relative" rAng="0" ptsTypes="AA">
                                      <p:cBhvr>
                                        <p:cTn id="244" dur="500" spd="-100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0" grpId="0" animBg="1"/>
      <p:bldP spid="2730" grpId="1" animBg="1"/>
      <p:bldP spid="2731" grpId="0" animBg="1"/>
      <p:bldP spid="2731" grpId="1" animBg="1"/>
      <p:bldP spid="2732" grpId="0" animBg="1"/>
      <p:bldP spid="2732" grpId="1" animBg="1"/>
      <p:bldP spid="2733" grpId="0" animBg="1"/>
      <p:bldP spid="2733" grpId="1" animBg="1"/>
      <p:bldP spid="2734" grpId="0" animBg="1"/>
      <p:bldP spid="2734" grpId="1" animBg="1"/>
      <p:bldP spid="2736" grpId="0" animBg="1"/>
      <p:bldP spid="2736" grpId="1" animBg="1"/>
      <p:bldP spid="2737" grpId="0" animBg="1"/>
      <p:bldP spid="2737" grpId="1" animBg="1"/>
      <p:bldP spid="2739" grpId="0" animBg="1"/>
      <p:bldP spid="2739" grpId="1" animBg="1"/>
      <p:bldP spid="2740" grpId="0" animBg="1"/>
      <p:bldP spid="2740" grpId="1" animBg="1"/>
      <p:bldP spid="2741" grpId="0" animBg="1"/>
      <p:bldP spid="2741" grpId="1" animBg="1"/>
      <p:bldP spid="2742" grpId="0" animBg="1"/>
      <p:bldP spid="2742" grpId="1" animBg="1"/>
      <p:bldP spid="2743" grpId="0" animBg="1"/>
      <p:bldP spid="2743" grpId="1" animBg="1"/>
      <p:bldP spid="2744" grpId="0" animBg="1"/>
      <p:bldP spid="2744" grpId="1" animBg="1"/>
      <p:bldP spid="2745" grpId="0" animBg="1"/>
      <p:bldP spid="2745" grpId="1" animBg="1"/>
      <p:bldP spid="2746" grpId="0" animBg="1"/>
      <p:bldP spid="2746" grpId="1" animBg="1"/>
      <p:bldP spid="2747" grpId="0" animBg="1"/>
      <p:bldP spid="2747" grpId="1" animBg="1"/>
      <p:bldP spid="2748" grpId="0" animBg="1"/>
      <p:bldP spid="2748" grpId="1" animBg="1"/>
      <p:bldP spid="2750" grpId="0" animBg="1"/>
      <p:bldP spid="2750" grpId="1" animBg="1"/>
      <p:bldP spid="2751" grpId="0" animBg="1"/>
      <p:bldP spid="2751" grpId="1" animBg="1"/>
      <p:bldP spid="2753" grpId="0" animBg="1"/>
      <p:bldP spid="2753" grpId="1" animBg="1"/>
      <p:bldP spid="2755" grpId="0" animBg="1"/>
      <p:bldP spid="2755" grpId="1" animBg="1"/>
      <p:bldP spid="2756" grpId="0" animBg="1"/>
      <p:bldP spid="2756" grpId="1" animBg="1"/>
      <p:bldP spid="2757" grpId="0" animBg="1"/>
      <p:bldP spid="2757" grpId="1" animBg="1"/>
      <p:bldP spid="2758" grpId="0" animBg="1"/>
      <p:bldP spid="2758" grpId="1" animBg="1"/>
      <p:bldP spid="2759" grpId="0" animBg="1"/>
      <p:bldP spid="2759" grpId="1" animBg="1"/>
      <p:bldP spid="2760" grpId="0" animBg="1"/>
      <p:bldP spid="2760" grpId="1" animBg="1"/>
      <p:bldP spid="2761" grpId="0" animBg="1"/>
      <p:bldP spid="2761" grpId="1" animBg="1"/>
      <p:bldP spid="2762" grpId="0" animBg="1"/>
      <p:bldP spid="2762" grpId="1" animBg="1"/>
      <p:bldP spid="2763" grpId="0" animBg="1"/>
      <p:bldP spid="2763" grpId="1" animBg="1"/>
      <p:bldP spid="2765" grpId="0" animBg="1"/>
      <p:bldP spid="2765" grpId="1" animBg="1"/>
      <p:bldP spid="2766" grpId="0" animBg="1"/>
      <p:bldP spid="2766" grpId="1" animBg="1"/>
      <p:bldP spid="2767" grpId="0" animBg="1"/>
      <p:bldP spid="2767" grpId="1" animBg="1"/>
      <p:bldP spid="2768" grpId="0" animBg="1"/>
      <p:bldP spid="2768" grpId="1" animBg="1"/>
      <p:bldP spid="2769" grpId="0" animBg="1"/>
      <p:bldP spid="2769" grpId="1" animBg="1"/>
      <p:bldP spid="2772" grpId="0" animBg="1"/>
      <p:bldP spid="2772" grpId="1" animBg="1"/>
      <p:bldP spid="2773" grpId="0" animBg="1"/>
      <p:bldP spid="2773" grpId="1" animBg="1"/>
      <p:bldP spid="2775" grpId="0"/>
      <p:bldP spid="2775" grpId="1"/>
      <p:bldP spid="2776" grpId="0"/>
      <p:bldP spid="2776" grpId="1"/>
      <p:bldP spid="2777" grpId="0"/>
      <p:bldP spid="2777" grpId="1"/>
      <p:bldP spid="1014" grpId="0"/>
      <p:bldP spid="1014" grpId="1"/>
      <p:bldP spid="2771" grpId="0" animBg="1"/>
      <p:bldP spid="2771" grpId="1" animBg="1"/>
      <p:bldP spid="2770" grpId="0" animBg="1"/>
      <p:bldP spid="2770" grpId="1" animBg="1"/>
      <p:bldP spid="2735" grpId="0" animBg="1"/>
      <p:bldP spid="2735" grpId="1" animBg="1"/>
      <p:bldP spid="2754" grpId="0" animBg="1"/>
      <p:bldP spid="2754" grpId="1" animBg="1"/>
      <p:bldP spid="2764" grpId="0" animBg="1"/>
      <p:bldP spid="2764" grpId="1" animBg="1"/>
      <p:bldP spid="2749" grpId="0" animBg="1"/>
      <p:bldP spid="2749" grpId="1" animBg="1"/>
      <p:bldP spid="2752" grpId="0" animBg="1"/>
      <p:bldP spid="2752" grpId="1" animBg="1"/>
      <p:bldP spid="2738" grpId="0" animBg="1"/>
      <p:bldP spid="273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7A9773-488A-4A3A-98D7-27BBDB1F9E94}"/>
              </a:ext>
            </a:extLst>
          </p:cNvPr>
          <p:cNvCxnSpPr>
            <a:cxnSpLocks/>
          </p:cNvCxnSpPr>
          <p:nvPr/>
        </p:nvCxnSpPr>
        <p:spPr>
          <a:xfrm>
            <a:off x="10666617" y="1253052"/>
            <a:ext cx="1342027" cy="545908"/>
          </a:xfrm>
          <a:prstGeom prst="line">
            <a:avLst/>
          </a:prstGeom>
          <a:grpFill/>
          <a:ln w="6350" cap="flat">
            <a:solidFill>
              <a:schemeClr val="bg1">
                <a:lumMod val="85000"/>
              </a:schemeClr>
            </a:solidFill>
            <a:prstDash val="solid"/>
            <a:miter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16707-C737-4FDE-A440-BD2DAEF95EB5}"/>
              </a:ext>
            </a:extLst>
          </p:cNvPr>
          <p:cNvGrpSpPr/>
          <p:nvPr/>
        </p:nvGrpSpPr>
        <p:grpSpPr>
          <a:xfrm>
            <a:off x="-4607286" y="-5928852"/>
            <a:ext cx="53266874" cy="31226870"/>
            <a:chOff x="1003631" y="341084"/>
            <a:chExt cx="10542484" cy="618036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4225904-7DCD-4062-9EE2-8A924F827282}"/>
                </a:ext>
              </a:extLst>
            </p:cNvPr>
            <p:cNvGrpSpPr/>
            <p:nvPr/>
          </p:nvGrpSpPr>
          <p:grpSpPr>
            <a:xfrm>
              <a:off x="1035861" y="365042"/>
              <a:ext cx="10484266" cy="6153055"/>
              <a:chOff x="1035861" y="365042"/>
              <a:chExt cx="10484266" cy="6153055"/>
            </a:xfrm>
          </p:grpSpPr>
          <p:grpSp>
            <p:nvGrpSpPr>
              <p:cNvPr id="943" name="Group 4">
                <a:extLst>
                  <a:ext uri="{FF2B5EF4-FFF2-40B4-BE49-F238E27FC236}">
                    <a16:creationId xmlns:a16="http://schemas.microsoft.com/office/drawing/2014/main" id="{C20F7C2C-2576-4EA5-9CDA-785ADD81244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35861" y="365042"/>
                <a:ext cx="4568563" cy="3444627"/>
                <a:chOff x="529" y="218"/>
                <a:chExt cx="2886" cy="2176"/>
              </a:xfrm>
            </p:grpSpPr>
            <p:sp>
              <p:nvSpPr>
                <p:cNvPr id="957" name="Freeform 5">
                  <a:extLst>
                    <a:ext uri="{FF2B5EF4-FFF2-40B4-BE49-F238E27FC236}">
                      <a16:creationId xmlns:a16="http://schemas.microsoft.com/office/drawing/2014/main" id="{8D3CCBE1-63CE-4A7D-A0C9-C7E06F5B0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" y="730"/>
                  <a:ext cx="1842" cy="1664"/>
                </a:xfrm>
                <a:custGeom>
                  <a:avLst/>
                  <a:gdLst>
                    <a:gd name="T0" fmla="*/ 108 w 1842"/>
                    <a:gd name="T1" fmla="*/ 0 h 1664"/>
                    <a:gd name="T2" fmla="*/ 86 w 1842"/>
                    <a:gd name="T3" fmla="*/ 115 h 1664"/>
                    <a:gd name="T4" fmla="*/ 434 w 1842"/>
                    <a:gd name="T5" fmla="*/ 361 h 1664"/>
                    <a:gd name="T6" fmla="*/ 830 w 1842"/>
                    <a:gd name="T7" fmla="*/ 127 h 1664"/>
                    <a:gd name="T8" fmla="*/ 1490 w 1842"/>
                    <a:gd name="T9" fmla="*/ 169 h 1664"/>
                    <a:gd name="T10" fmla="*/ 1324 w 1842"/>
                    <a:gd name="T11" fmla="*/ 333 h 1664"/>
                    <a:gd name="T12" fmla="*/ 828 w 1842"/>
                    <a:gd name="T13" fmla="*/ 523 h 1664"/>
                    <a:gd name="T14" fmla="*/ 204 w 1842"/>
                    <a:gd name="T15" fmla="*/ 60 h 1664"/>
                    <a:gd name="T16" fmla="*/ 374 w 1842"/>
                    <a:gd name="T17" fmla="*/ 141 h 1664"/>
                    <a:gd name="T18" fmla="*/ 652 w 1842"/>
                    <a:gd name="T19" fmla="*/ 48 h 1664"/>
                    <a:gd name="T20" fmla="*/ 48 w 1842"/>
                    <a:gd name="T21" fmla="*/ 277 h 1664"/>
                    <a:gd name="T22" fmla="*/ 60 w 1842"/>
                    <a:gd name="T23" fmla="*/ 169 h 1664"/>
                    <a:gd name="T24" fmla="*/ 362 w 1842"/>
                    <a:gd name="T25" fmla="*/ 48 h 1664"/>
                    <a:gd name="T26" fmla="*/ 562 w 1842"/>
                    <a:gd name="T27" fmla="*/ 341 h 1664"/>
                    <a:gd name="T28" fmla="*/ 966 w 1842"/>
                    <a:gd name="T29" fmla="*/ 163 h 1664"/>
                    <a:gd name="T30" fmla="*/ 718 w 1842"/>
                    <a:gd name="T31" fmla="*/ 145 h 1664"/>
                    <a:gd name="T32" fmla="*/ 1238 w 1842"/>
                    <a:gd name="T33" fmla="*/ 719 h 1664"/>
                    <a:gd name="T34" fmla="*/ 854 w 1842"/>
                    <a:gd name="T35" fmla="*/ 699 h 1664"/>
                    <a:gd name="T36" fmla="*/ 1594 w 1842"/>
                    <a:gd name="T37" fmla="*/ 709 h 1664"/>
                    <a:gd name="T38" fmla="*/ 1718 w 1842"/>
                    <a:gd name="T39" fmla="*/ 907 h 1664"/>
                    <a:gd name="T40" fmla="*/ 1510 w 1842"/>
                    <a:gd name="T41" fmla="*/ 907 h 1664"/>
                    <a:gd name="T42" fmla="*/ 1286 w 1842"/>
                    <a:gd name="T43" fmla="*/ 1077 h 1664"/>
                    <a:gd name="T44" fmla="*/ 1610 w 1842"/>
                    <a:gd name="T45" fmla="*/ 997 h 1664"/>
                    <a:gd name="T46" fmla="*/ 1382 w 1842"/>
                    <a:gd name="T47" fmla="*/ 1210 h 1664"/>
                    <a:gd name="T48" fmla="*/ 1192 w 1842"/>
                    <a:gd name="T49" fmla="*/ 949 h 1664"/>
                    <a:gd name="T50" fmla="*/ 1246 w 1842"/>
                    <a:gd name="T51" fmla="*/ 1190 h 1664"/>
                    <a:gd name="T52" fmla="*/ 1152 w 1842"/>
                    <a:gd name="T53" fmla="*/ 1430 h 1664"/>
                    <a:gd name="T54" fmla="*/ 1506 w 1842"/>
                    <a:gd name="T55" fmla="*/ 1590 h 1664"/>
                    <a:gd name="T56" fmla="*/ 1434 w 1842"/>
                    <a:gd name="T57" fmla="*/ 1614 h 1664"/>
                    <a:gd name="T58" fmla="*/ 1396 w 1842"/>
                    <a:gd name="T59" fmla="*/ 1626 h 1664"/>
                    <a:gd name="T60" fmla="*/ 1312 w 1842"/>
                    <a:gd name="T61" fmla="*/ 1552 h 1664"/>
                    <a:gd name="T62" fmla="*/ 1166 w 1842"/>
                    <a:gd name="T63" fmla="*/ 1272 h 1664"/>
                    <a:gd name="T64" fmla="*/ 900 w 1842"/>
                    <a:gd name="T65" fmla="*/ 1137 h 16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842" h="1664">
                      <a:moveTo>
                        <a:pt x="0" y="30"/>
                      </a:moveTo>
                      <a:lnTo>
                        <a:pt x="108" y="0"/>
                      </a:lnTo>
                      <a:lnTo>
                        <a:pt x="54" y="121"/>
                      </a:lnTo>
                      <a:lnTo>
                        <a:pt x="86" y="115"/>
                      </a:lnTo>
                      <a:lnTo>
                        <a:pt x="270" y="16"/>
                      </a:lnTo>
                      <a:lnTo>
                        <a:pt x="434" y="361"/>
                      </a:lnTo>
                      <a:lnTo>
                        <a:pt x="490" y="88"/>
                      </a:lnTo>
                      <a:lnTo>
                        <a:pt x="830" y="127"/>
                      </a:lnTo>
                      <a:lnTo>
                        <a:pt x="976" y="175"/>
                      </a:lnTo>
                      <a:lnTo>
                        <a:pt x="1490" y="169"/>
                      </a:lnTo>
                      <a:lnTo>
                        <a:pt x="1410" y="205"/>
                      </a:lnTo>
                      <a:lnTo>
                        <a:pt x="1324" y="333"/>
                      </a:lnTo>
                      <a:lnTo>
                        <a:pt x="1222" y="261"/>
                      </a:lnTo>
                      <a:lnTo>
                        <a:pt x="828" y="523"/>
                      </a:lnTo>
                      <a:lnTo>
                        <a:pt x="766" y="287"/>
                      </a:lnTo>
                      <a:lnTo>
                        <a:pt x="204" y="60"/>
                      </a:lnTo>
                      <a:lnTo>
                        <a:pt x="126" y="407"/>
                      </a:lnTo>
                      <a:lnTo>
                        <a:pt x="374" y="141"/>
                      </a:lnTo>
                      <a:lnTo>
                        <a:pt x="498" y="100"/>
                      </a:lnTo>
                      <a:lnTo>
                        <a:pt x="652" y="48"/>
                      </a:lnTo>
                      <a:lnTo>
                        <a:pt x="532" y="183"/>
                      </a:lnTo>
                      <a:lnTo>
                        <a:pt x="48" y="277"/>
                      </a:lnTo>
                      <a:lnTo>
                        <a:pt x="366" y="327"/>
                      </a:lnTo>
                      <a:lnTo>
                        <a:pt x="60" y="169"/>
                      </a:lnTo>
                      <a:lnTo>
                        <a:pt x="166" y="241"/>
                      </a:lnTo>
                      <a:lnTo>
                        <a:pt x="362" y="48"/>
                      </a:lnTo>
                      <a:lnTo>
                        <a:pt x="60" y="129"/>
                      </a:lnTo>
                      <a:lnTo>
                        <a:pt x="562" y="341"/>
                      </a:lnTo>
                      <a:lnTo>
                        <a:pt x="886" y="295"/>
                      </a:lnTo>
                      <a:lnTo>
                        <a:pt x="966" y="163"/>
                      </a:lnTo>
                      <a:lnTo>
                        <a:pt x="832" y="70"/>
                      </a:lnTo>
                      <a:lnTo>
                        <a:pt x="718" y="145"/>
                      </a:lnTo>
                      <a:lnTo>
                        <a:pt x="806" y="531"/>
                      </a:lnTo>
                      <a:lnTo>
                        <a:pt x="1238" y="719"/>
                      </a:lnTo>
                      <a:lnTo>
                        <a:pt x="782" y="815"/>
                      </a:lnTo>
                      <a:lnTo>
                        <a:pt x="854" y="699"/>
                      </a:lnTo>
                      <a:lnTo>
                        <a:pt x="1472" y="531"/>
                      </a:lnTo>
                      <a:lnTo>
                        <a:pt x="1594" y="709"/>
                      </a:lnTo>
                      <a:lnTo>
                        <a:pt x="1842" y="815"/>
                      </a:lnTo>
                      <a:lnTo>
                        <a:pt x="1718" y="907"/>
                      </a:lnTo>
                      <a:lnTo>
                        <a:pt x="1622" y="963"/>
                      </a:lnTo>
                      <a:lnTo>
                        <a:pt x="1510" y="907"/>
                      </a:lnTo>
                      <a:lnTo>
                        <a:pt x="1510" y="855"/>
                      </a:lnTo>
                      <a:lnTo>
                        <a:pt x="1286" y="1077"/>
                      </a:lnTo>
                      <a:lnTo>
                        <a:pt x="1518" y="965"/>
                      </a:lnTo>
                      <a:lnTo>
                        <a:pt x="1610" y="997"/>
                      </a:lnTo>
                      <a:lnTo>
                        <a:pt x="1506" y="1210"/>
                      </a:lnTo>
                      <a:lnTo>
                        <a:pt x="1382" y="1210"/>
                      </a:lnTo>
                      <a:lnTo>
                        <a:pt x="1272" y="1182"/>
                      </a:lnTo>
                      <a:lnTo>
                        <a:pt x="1192" y="949"/>
                      </a:lnTo>
                      <a:lnTo>
                        <a:pt x="886" y="1147"/>
                      </a:lnTo>
                      <a:lnTo>
                        <a:pt x="1246" y="1190"/>
                      </a:lnTo>
                      <a:lnTo>
                        <a:pt x="1066" y="1318"/>
                      </a:lnTo>
                      <a:lnTo>
                        <a:pt x="1152" y="1430"/>
                      </a:lnTo>
                      <a:lnTo>
                        <a:pt x="1426" y="1626"/>
                      </a:lnTo>
                      <a:lnTo>
                        <a:pt x="1506" y="1590"/>
                      </a:lnTo>
                      <a:lnTo>
                        <a:pt x="1494" y="1664"/>
                      </a:lnTo>
                      <a:lnTo>
                        <a:pt x="1434" y="1614"/>
                      </a:lnTo>
                      <a:lnTo>
                        <a:pt x="1242" y="1454"/>
                      </a:lnTo>
                      <a:lnTo>
                        <a:pt x="1396" y="1626"/>
                      </a:lnTo>
                      <a:lnTo>
                        <a:pt x="1430" y="1422"/>
                      </a:lnTo>
                      <a:lnTo>
                        <a:pt x="1312" y="1552"/>
                      </a:lnTo>
                      <a:lnTo>
                        <a:pt x="1184" y="1524"/>
                      </a:lnTo>
                      <a:lnTo>
                        <a:pt x="1166" y="1272"/>
                      </a:lnTo>
                      <a:lnTo>
                        <a:pt x="876" y="991"/>
                      </a:lnTo>
                      <a:lnTo>
                        <a:pt x="900" y="1137"/>
                      </a:lnTo>
                      <a:lnTo>
                        <a:pt x="964" y="1330"/>
                      </a:lnTo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8" name="Freeform 6">
                  <a:extLst>
                    <a:ext uri="{FF2B5EF4-FFF2-40B4-BE49-F238E27FC236}">
                      <a16:creationId xmlns:a16="http://schemas.microsoft.com/office/drawing/2014/main" id="{5E65B01A-C42D-40B3-BE2E-33232DB59C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5" y="218"/>
                  <a:ext cx="1256" cy="855"/>
                </a:xfrm>
                <a:custGeom>
                  <a:avLst/>
                  <a:gdLst>
                    <a:gd name="T0" fmla="*/ 1256 w 1256"/>
                    <a:gd name="T1" fmla="*/ 745 h 855"/>
                    <a:gd name="T2" fmla="*/ 1116 w 1256"/>
                    <a:gd name="T3" fmla="*/ 745 h 855"/>
                    <a:gd name="T4" fmla="*/ 702 w 1256"/>
                    <a:gd name="T5" fmla="*/ 855 h 855"/>
                    <a:gd name="T6" fmla="*/ 540 w 1256"/>
                    <a:gd name="T7" fmla="*/ 727 h 855"/>
                    <a:gd name="T8" fmla="*/ 856 w 1256"/>
                    <a:gd name="T9" fmla="*/ 671 h 855"/>
                    <a:gd name="T10" fmla="*/ 724 w 1256"/>
                    <a:gd name="T11" fmla="*/ 763 h 855"/>
                    <a:gd name="T12" fmla="*/ 908 w 1256"/>
                    <a:gd name="T13" fmla="*/ 362 h 855"/>
                    <a:gd name="T14" fmla="*/ 938 w 1256"/>
                    <a:gd name="T15" fmla="*/ 522 h 855"/>
                    <a:gd name="T16" fmla="*/ 670 w 1256"/>
                    <a:gd name="T17" fmla="*/ 536 h 855"/>
                    <a:gd name="T18" fmla="*/ 562 w 1256"/>
                    <a:gd name="T19" fmla="*/ 362 h 855"/>
                    <a:gd name="T20" fmla="*/ 588 w 1256"/>
                    <a:gd name="T21" fmla="*/ 132 h 855"/>
                    <a:gd name="T22" fmla="*/ 630 w 1256"/>
                    <a:gd name="T23" fmla="*/ 260 h 855"/>
                    <a:gd name="T24" fmla="*/ 704 w 1256"/>
                    <a:gd name="T25" fmla="*/ 182 h 855"/>
                    <a:gd name="T26" fmla="*/ 762 w 1256"/>
                    <a:gd name="T27" fmla="*/ 338 h 855"/>
                    <a:gd name="T28" fmla="*/ 540 w 1256"/>
                    <a:gd name="T29" fmla="*/ 362 h 855"/>
                    <a:gd name="T30" fmla="*/ 424 w 1256"/>
                    <a:gd name="T31" fmla="*/ 212 h 855"/>
                    <a:gd name="T32" fmla="*/ 396 w 1256"/>
                    <a:gd name="T33" fmla="*/ 268 h 855"/>
                    <a:gd name="T34" fmla="*/ 22 w 1256"/>
                    <a:gd name="T35" fmla="*/ 86 h 855"/>
                    <a:gd name="T36" fmla="*/ 0 w 1256"/>
                    <a:gd name="T37" fmla="*/ 226 h 855"/>
                    <a:gd name="T38" fmla="*/ 188 w 1256"/>
                    <a:gd name="T39" fmla="*/ 150 h 855"/>
                    <a:gd name="T40" fmla="*/ 454 w 1256"/>
                    <a:gd name="T41" fmla="*/ 86 h 855"/>
                    <a:gd name="T42" fmla="*/ 264 w 1256"/>
                    <a:gd name="T43" fmla="*/ 302 h 855"/>
                    <a:gd name="T44" fmla="*/ 264 w 1256"/>
                    <a:gd name="T45" fmla="*/ 220 h 855"/>
                    <a:gd name="T46" fmla="*/ 380 w 1256"/>
                    <a:gd name="T47" fmla="*/ 110 h 855"/>
                    <a:gd name="T48" fmla="*/ 1092 w 1256"/>
                    <a:gd name="T49" fmla="*/ 356 h 855"/>
                    <a:gd name="T50" fmla="*/ 1004 w 1256"/>
                    <a:gd name="T51" fmla="*/ 598 h 855"/>
                    <a:gd name="T52" fmla="*/ 860 w 1256"/>
                    <a:gd name="T53" fmla="*/ 512 h 855"/>
                    <a:gd name="T54" fmla="*/ 468 w 1256"/>
                    <a:gd name="T55" fmla="*/ 454 h 855"/>
                    <a:gd name="T56" fmla="*/ 548 w 1256"/>
                    <a:gd name="T57" fmla="*/ 542 h 855"/>
                    <a:gd name="T58" fmla="*/ 936 w 1256"/>
                    <a:gd name="T59" fmla="*/ 0 h 855"/>
                    <a:gd name="T60" fmla="*/ 932 w 1256"/>
                    <a:gd name="T61" fmla="*/ 122 h 855"/>
                    <a:gd name="T62" fmla="*/ 744 w 1256"/>
                    <a:gd name="T63" fmla="*/ 154 h 855"/>
                    <a:gd name="T64" fmla="*/ 820 w 1256"/>
                    <a:gd name="T65" fmla="*/ 0 h 855"/>
                    <a:gd name="T66" fmla="*/ 904 w 1256"/>
                    <a:gd name="T67" fmla="*/ 26 h 855"/>
                    <a:gd name="T68" fmla="*/ 904 w 1256"/>
                    <a:gd name="T69" fmla="*/ 350 h 855"/>
                    <a:gd name="T70" fmla="*/ 406 w 1256"/>
                    <a:gd name="T71" fmla="*/ 264 h 855"/>
                    <a:gd name="T72" fmla="*/ 196 w 1256"/>
                    <a:gd name="T73" fmla="*/ 246 h 855"/>
                    <a:gd name="T74" fmla="*/ 398 w 1256"/>
                    <a:gd name="T75" fmla="*/ 254 h 8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56" h="855">
                      <a:moveTo>
                        <a:pt x="1256" y="745"/>
                      </a:moveTo>
                      <a:lnTo>
                        <a:pt x="1116" y="745"/>
                      </a:lnTo>
                      <a:lnTo>
                        <a:pt x="702" y="855"/>
                      </a:lnTo>
                      <a:lnTo>
                        <a:pt x="540" y="727"/>
                      </a:lnTo>
                      <a:lnTo>
                        <a:pt x="856" y="671"/>
                      </a:lnTo>
                      <a:lnTo>
                        <a:pt x="724" y="763"/>
                      </a:lnTo>
                      <a:lnTo>
                        <a:pt x="908" y="362"/>
                      </a:lnTo>
                      <a:lnTo>
                        <a:pt x="938" y="522"/>
                      </a:lnTo>
                      <a:lnTo>
                        <a:pt x="670" y="536"/>
                      </a:lnTo>
                      <a:lnTo>
                        <a:pt x="562" y="362"/>
                      </a:lnTo>
                      <a:lnTo>
                        <a:pt x="588" y="132"/>
                      </a:lnTo>
                      <a:lnTo>
                        <a:pt x="630" y="260"/>
                      </a:lnTo>
                      <a:lnTo>
                        <a:pt x="704" y="182"/>
                      </a:lnTo>
                      <a:lnTo>
                        <a:pt x="762" y="338"/>
                      </a:lnTo>
                      <a:lnTo>
                        <a:pt x="540" y="362"/>
                      </a:lnTo>
                      <a:lnTo>
                        <a:pt x="424" y="212"/>
                      </a:lnTo>
                      <a:lnTo>
                        <a:pt x="396" y="268"/>
                      </a:lnTo>
                      <a:lnTo>
                        <a:pt x="22" y="86"/>
                      </a:lnTo>
                      <a:lnTo>
                        <a:pt x="0" y="226"/>
                      </a:lnTo>
                      <a:lnTo>
                        <a:pt x="188" y="150"/>
                      </a:lnTo>
                      <a:lnTo>
                        <a:pt x="454" y="86"/>
                      </a:lnTo>
                      <a:lnTo>
                        <a:pt x="264" y="302"/>
                      </a:lnTo>
                      <a:lnTo>
                        <a:pt x="264" y="220"/>
                      </a:lnTo>
                      <a:lnTo>
                        <a:pt x="380" y="110"/>
                      </a:lnTo>
                      <a:lnTo>
                        <a:pt x="1092" y="356"/>
                      </a:lnTo>
                      <a:lnTo>
                        <a:pt x="1004" y="598"/>
                      </a:lnTo>
                      <a:lnTo>
                        <a:pt x="860" y="512"/>
                      </a:lnTo>
                      <a:lnTo>
                        <a:pt x="468" y="454"/>
                      </a:lnTo>
                      <a:lnTo>
                        <a:pt x="548" y="542"/>
                      </a:lnTo>
                      <a:lnTo>
                        <a:pt x="936" y="0"/>
                      </a:lnTo>
                      <a:lnTo>
                        <a:pt x="932" y="122"/>
                      </a:lnTo>
                      <a:lnTo>
                        <a:pt x="744" y="154"/>
                      </a:lnTo>
                      <a:lnTo>
                        <a:pt x="820" y="0"/>
                      </a:lnTo>
                      <a:lnTo>
                        <a:pt x="904" y="26"/>
                      </a:lnTo>
                      <a:lnTo>
                        <a:pt x="904" y="350"/>
                      </a:lnTo>
                      <a:lnTo>
                        <a:pt x="406" y="264"/>
                      </a:lnTo>
                      <a:lnTo>
                        <a:pt x="196" y="246"/>
                      </a:lnTo>
                      <a:lnTo>
                        <a:pt x="398" y="254"/>
                      </a:lnTo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9" name="Freeform 7">
                  <a:extLst>
                    <a:ext uri="{FF2B5EF4-FFF2-40B4-BE49-F238E27FC236}">
                      <a16:creationId xmlns:a16="http://schemas.microsoft.com/office/drawing/2014/main" id="{F8AE1E96-B5D0-4117-BA78-D27437F5F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905"/>
                  <a:ext cx="124" cy="84"/>
                </a:xfrm>
                <a:custGeom>
                  <a:avLst/>
                  <a:gdLst>
                    <a:gd name="T0" fmla="*/ 100 w 124"/>
                    <a:gd name="T1" fmla="*/ 64 h 84"/>
                    <a:gd name="T2" fmla="*/ 124 w 124"/>
                    <a:gd name="T3" fmla="*/ 0 h 84"/>
                    <a:gd name="T4" fmla="*/ 18 w 124"/>
                    <a:gd name="T5" fmla="*/ 84 h 84"/>
                    <a:gd name="T6" fmla="*/ 0 w 124"/>
                    <a:gd name="T7" fmla="*/ 14 h 84"/>
                    <a:gd name="T8" fmla="*/ 100 w 124"/>
                    <a:gd name="T9" fmla="*/ 6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84">
                      <a:moveTo>
                        <a:pt x="100" y="64"/>
                      </a:moveTo>
                      <a:lnTo>
                        <a:pt x="124" y="0"/>
                      </a:lnTo>
                      <a:lnTo>
                        <a:pt x="18" y="84"/>
                      </a:lnTo>
                      <a:lnTo>
                        <a:pt x="0" y="14"/>
                      </a:lnTo>
                      <a:lnTo>
                        <a:pt x="100" y="64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60" name="Freeform 8">
                  <a:extLst>
                    <a:ext uri="{FF2B5EF4-FFF2-40B4-BE49-F238E27FC236}">
                      <a16:creationId xmlns:a16="http://schemas.microsoft.com/office/drawing/2014/main" id="{0561FC27-D9C2-479F-9F33-686F832C8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3" y="254"/>
                  <a:ext cx="742" cy="781"/>
                </a:xfrm>
                <a:custGeom>
                  <a:avLst/>
                  <a:gdLst>
                    <a:gd name="T0" fmla="*/ 29 w 371"/>
                    <a:gd name="T1" fmla="*/ 391 h 391"/>
                    <a:gd name="T2" fmla="*/ 143 w 371"/>
                    <a:gd name="T3" fmla="*/ 75 h 391"/>
                    <a:gd name="T4" fmla="*/ 210 w 371"/>
                    <a:gd name="T5" fmla="*/ 44 h 391"/>
                    <a:gd name="T6" fmla="*/ 283 w 371"/>
                    <a:gd name="T7" fmla="*/ 150 h 391"/>
                    <a:gd name="T8" fmla="*/ 194 w 371"/>
                    <a:gd name="T9" fmla="*/ 161 h 391"/>
                    <a:gd name="T10" fmla="*/ 317 w 371"/>
                    <a:gd name="T11" fmla="*/ 40 h 391"/>
                    <a:gd name="T12" fmla="*/ 371 w 371"/>
                    <a:gd name="T13" fmla="*/ 36 h 391"/>
                    <a:gd name="T14" fmla="*/ 261 w 371"/>
                    <a:gd name="T15" fmla="*/ 0 h 391"/>
                    <a:gd name="T16" fmla="*/ 76 w 371"/>
                    <a:gd name="T17" fmla="*/ 17 h 391"/>
                    <a:gd name="T18" fmla="*/ 169 w 371"/>
                    <a:gd name="T19" fmla="*/ 152 h 391"/>
                    <a:gd name="T20" fmla="*/ 0 w 371"/>
                    <a:gd name="T21" fmla="*/ 347 h 391"/>
                    <a:gd name="T22" fmla="*/ 276 w 371"/>
                    <a:gd name="T23" fmla="*/ 221 h 391"/>
                    <a:gd name="T24" fmla="*/ 83 w 371"/>
                    <a:gd name="T25" fmla="*/ 260 h 391"/>
                    <a:gd name="T26" fmla="*/ 223 w 371"/>
                    <a:gd name="T27" fmla="*/ 269 h 391"/>
                    <a:gd name="T28" fmla="*/ 23 w 371"/>
                    <a:gd name="T29" fmla="*/ 380 h 391"/>
                    <a:gd name="T30" fmla="*/ 29 w 371"/>
                    <a:gd name="T31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71" h="391">
                      <a:moveTo>
                        <a:pt x="29" y="391"/>
                      </a:moveTo>
                      <a:cubicBezTo>
                        <a:pt x="143" y="75"/>
                        <a:pt x="143" y="75"/>
                        <a:pt x="143" y="75"/>
                      </a:cubicBezTo>
                      <a:cubicBezTo>
                        <a:pt x="210" y="44"/>
                        <a:pt x="210" y="44"/>
                        <a:pt x="210" y="44"/>
                      </a:cubicBezTo>
                      <a:cubicBezTo>
                        <a:pt x="283" y="150"/>
                        <a:pt x="283" y="150"/>
                        <a:pt x="283" y="150"/>
                      </a:cubicBezTo>
                      <a:cubicBezTo>
                        <a:pt x="194" y="161"/>
                        <a:pt x="194" y="161"/>
                        <a:pt x="194" y="161"/>
                      </a:cubicBezTo>
                      <a:cubicBezTo>
                        <a:pt x="317" y="40"/>
                        <a:pt x="317" y="40"/>
                        <a:pt x="317" y="40"/>
                      </a:cubicBezTo>
                      <a:cubicBezTo>
                        <a:pt x="371" y="36"/>
                        <a:pt x="371" y="36"/>
                        <a:pt x="371" y="36"/>
                      </a:cubicBezTo>
                      <a:cubicBezTo>
                        <a:pt x="261" y="0"/>
                        <a:pt x="261" y="0"/>
                        <a:pt x="261" y="0"/>
                      </a:cubicBezTo>
                      <a:cubicBezTo>
                        <a:pt x="76" y="17"/>
                        <a:pt x="76" y="17"/>
                        <a:pt x="76" y="17"/>
                      </a:cubicBezTo>
                      <a:cubicBezTo>
                        <a:pt x="169" y="152"/>
                        <a:pt x="169" y="152"/>
                        <a:pt x="169" y="152"/>
                      </a:cubicBezTo>
                      <a:cubicBezTo>
                        <a:pt x="0" y="347"/>
                        <a:pt x="0" y="347"/>
                        <a:pt x="0" y="347"/>
                      </a:cubicBezTo>
                      <a:cubicBezTo>
                        <a:pt x="0" y="347"/>
                        <a:pt x="278" y="221"/>
                        <a:pt x="276" y="221"/>
                      </a:cubicBezTo>
                      <a:cubicBezTo>
                        <a:pt x="275" y="221"/>
                        <a:pt x="83" y="260"/>
                        <a:pt x="83" y="260"/>
                      </a:cubicBezTo>
                      <a:cubicBezTo>
                        <a:pt x="223" y="269"/>
                        <a:pt x="223" y="269"/>
                        <a:pt x="223" y="269"/>
                      </a:cubicBezTo>
                      <a:cubicBezTo>
                        <a:pt x="23" y="380"/>
                        <a:pt x="23" y="380"/>
                        <a:pt x="23" y="380"/>
                      </a:cubicBezTo>
                      <a:lnTo>
                        <a:pt x="29" y="391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61" name="Freeform 9">
                  <a:extLst>
                    <a:ext uri="{FF2B5EF4-FFF2-40B4-BE49-F238E27FC236}">
                      <a16:creationId xmlns:a16="http://schemas.microsoft.com/office/drawing/2014/main" id="{8A77EE72-AD74-45A1-8E54-221259A72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" y="264"/>
                  <a:ext cx="1272" cy="1471"/>
                </a:xfrm>
                <a:custGeom>
                  <a:avLst/>
                  <a:gdLst>
                    <a:gd name="T0" fmla="*/ 1266 w 1272"/>
                    <a:gd name="T1" fmla="*/ 52 h 1471"/>
                    <a:gd name="T2" fmla="*/ 1272 w 1272"/>
                    <a:gd name="T3" fmla="*/ 0 h 1471"/>
                    <a:gd name="T4" fmla="*/ 1064 w 1272"/>
                    <a:gd name="T5" fmla="*/ 110 h 1471"/>
                    <a:gd name="T6" fmla="*/ 962 w 1272"/>
                    <a:gd name="T7" fmla="*/ 190 h 1471"/>
                    <a:gd name="T8" fmla="*/ 792 w 1272"/>
                    <a:gd name="T9" fmla="*/ 156 h 1471"/>
                    <a:gd name="T10" fmla="*/ 768 w 1272"/>
                    <a:gd name="T11" fmla="*/ 496 h 1471"/>
                    <a:gd name="T12" fmla="*/ 516 w 1272"/>
                    <a:gd name="T13" fmla="*/ 414 h 1471"/>
                    <a:gd name="T14" fmla="*/ 520 w 1272"/>
                    <a:gd name="T15" fmla="*/ 490 h 1471"/>
                    <a:gd name="T16" fmla="*/ 214 w 1272"/>
                    <a:gd name="T17" fmla="*/ 354 h 1471"/>
                    <a:gd name="T18" fmla="*/ 302 w 1272"/>
                    <a:gd name="T19" fmla="*/ 410 h 1471"/>
                    <a:gd name="T20" fmla="*/ 462 w 1272"/>
                    <a:gd name="T21" fmla="*/ 162 h 1471"/>
                    <a:gd name="T22" fmla="*/ 240 w 1272"/>
                    <a:gd name="T23" fmla="*/ 238 h 1471"/>
                    <a:gd name="T24" fmla="*/ 598 w 1272"/>
                    <a:gd name="T25" fmla="*/ 160 h 1471"/>
                    <a:gd name="T26" fmla="*/ 376 w 1272"/>
                    <a:gd name="T27" fmla="*/ 280 h 1471"/>
                    <a:gd name="T28" fmla="*/ 594 w 1272"/>
                    <a:gd name="T29" fmla="*/ 500 h 1471"/>
                    <a:gd name="T30" fmla="*/ 922 w 1272"/>
                    <a:gd name="T31" fmla="*/ 130 h 1471"/>
                    <a:gd name="T32" fmla="*/ 1072 w 1272"/>
                    <a:gd name="T33" fmla="*/ 190 h 1471"/>
                    <a:gd name="T34" fmla="*/ 998 w 1272"/>
                    <a:gd name="T35" fmla="*/ 264 h 1471"/>
                    <a:gd name="T36" fmla="*/ 700 w 1272"/>
                    <a:gd name="T37" fmla="*/ 256 h 1471"/>
                    <a:gd name="T38" fmla="*/ 838 w 1272"/>
                    <a:gd name="T39" fmla="*/ 80 h 1471"/>
                    <a:gd name="T40" fmla="*/ 854 w 1272"/>
                    <a:gd name="T41" fmla="*/ 432 h 1471"/>
                    <a:gd name="T42" fmla="*/ 808 w 1272"/>
                    <a:gd name="T43" fmla="*/ 550 h 1471"/>
                    <a:gd name="T44" fmla="*/ 690 w 1272"/>
                    <a:gd name="T45" fmla="*/ 605 h 1471"/>
                    <a:gd name="T46" fmla="*/ 536 w 1272"/>
                    <a:gd name="T47" fmla="*/ 570 h 1471"/>
                    <a:gd name="T48" fmla="*/ 504 w 1272"/>
                    <a:gd name="T49" fmla="*/ 1019 h 1471"/>
                    <a:gd name="T50" fmla="*/ 330 w 1272"/>
                    <a:gd name="T51" fmla="*/ 649 h 1471"/>
                    <a:gd name="T52" fmla="*/ 476 w 1272"/>
                    <a:gd name="T53" fmla="*/ 747 h 1471"/>
                    <a:gd name="T54" fmla="*/ 436 w 1272"/>
                    <a:gd name="T55" fmla="*/ 927 h 1471"/>
                    <a:gd name="T56" fmla="*/ 838 w 1272"/>
                    <a:gd name="T57" fmla="*/ 933 h 1471"/>
                    <a:gd name="T58" fmla="*/ 764 w 1272"/>
                    <a:gd name="T59" fmla="*/ 963 h 1471"/>
                    <a:gd name="T60" fmla="*/ 640 w 1272"/>
                    <a:gd name="T61" fmla="*/ 843 h 1471"/>
                    <a:gd name="T62" fmla="*/ 246 w 1272"/>
                    <a:gd name="T63" fmla="*/ 1141 h 1471"/>
                    <a:gd name="T64" fmla="*/ 0 w 1272"/>
                    <a:gd name="T65" fmla="*/ 771 h 1471"/>
                    <a:gd name="T66" fmla="*/ 500 w 1272"/>
                    <a:gd name="T67" fmla="*/ 801 h 1471"/>
                    <a:gd name="T68" fmla="*/ 284 w 1272"/>
                    <a:gd name="T69" fmla="*/ 843 h 1471"/>
                    <a:gd name="T70" fmla="*/ 368 w 1272"/>
                    <a:gd name="T71" fmla="*/ 1471 h 1471"/>
                    <a:gd name="T72" fmla="*/ 306 w 1272"/>
                    <a:gd name="T73" fmla="*/ 1389 h 1471"/>
                    <a:gd name="T74" fmla="*/ 614 w 1272"/>
                    <a:gd name="T75" fmla="*/ 1061 h 1471"/>
                    <a:gd name="T76" fmla="*/ 878 w 1272"/>
                    <a:gd name="T77" fmla="*/ 1341 h 1471"/>
                    <a:gd name="T78" fmla="*/ 664 w 1272"/>
                    <a:gd name="T79" fmla="*/ 717 h 1471"/>
                    <a:gd name="T80" fmla="*/ 982 w 1272"/>
                    <a:gd name="T81" fmla="*/ 615 h 1471"/>
                    <a:gd name="T82" fmla="*/ 976 w 1272"/>
                    <a:gd name="T83" fmla="*/ 532 h 1471"/>
                    <a:gd name="T84" fmla="*/ 944 w 1272"/>
                    <a:gd name="T85" fmla="*/ 532 h 1471"/>
                    <a:gd name="T86" fmla="*/ 974 w 1272"/>
                    <a:gd name="T87" fmla="*/ 418 h 1471"/>
                    <a:gd name="T88" fmla="*/ 948 w 1272"/>
                    <a:gd name="T89" fmla="*/ 382 h 1471"/>
                    <a:gd name="T90" fmla="*/ 1022 w 1272"/>
                    <a:gd name="T91" fmla="*/ 42 h 1471"/>
                    <a:gd name="T92" fmla="*/ 1266 w 1272"/>
                    <a:gd name="T93" fmla="*/ 52 h 1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72" h="1471">
                      <a:moveTo>
                        <a:pt x="1266" y="52"/>
                      </a:moveTo>
                      <a:lnTo>
                        <a:pt x="1272" y="0"/>
                      </a:lnTo>
                      <a:lnTo>
                        <a:pt x="1064" y="110"/>
                      </a:lnTo>
                      <a:lnTo>
                        <a:pt x="962" y="190"/>
                      </a:lnTo>
                      <a:lnTo>
                        <a:pt x="792" y="156"/>
                      </a:lnTo>
                      <a:lnTo>
                        <a:pt x="768" y="496"/>
                      </a:lnTo>
                      <a:lnTo>
                        <a:pt x="516" y="414"/>
                      </a:lnTo>
                      <a:lnTo>
                        <a:pt x="520" y="490"/>
                      </a:lnTo>
                      <a:lnTo>
                        <a:pt x="214" y="354"/>
                      </a:lnTo>
                      <a:lnTo>
                        <a:pt x="302" y="410"/>
                      </a:lnTo>
                      <a:lnTo>
                        <a:pt x="462" y="162"/>
                      </a:lnTo>
                      <a:lnTo>
                        <a:pt x="240" y="238"/>
                      </a:lnTo>
                      <a:lnTo>
                        <a:pt x="598" y="160"/>
                      </a:lnTo>
                      <a:lnTo>
                        <a:pt x="376" y="280"/>
                      </a:lnTo>
                      <a:lnTo>
                        <a:pt x="594" y="500"/>
                      </a:lnTo>
                      <a:lnTo>
                        <a:pt x="922" y="130"/>
                      </a:lnTo>
                      <a:lnTo>
                        <a:pt x="1072" y="190"/>
                      </a:lnTo>
                      <a:lnTo>
                        <a:pt x="998" y="264"/>
                      </a:lnTo>
                      <a:lnTo>
                        <a:pt x="700" y="256"/>
                      </a:lnTo>
                      <a:lnTo>
                        <a:pt x="838" y="80"/>
                      </a:lnTo>
                      <a:lnTo>
                        <a:pt x="854" y="432"/>
                      </a:lnTo>
                      <a:lnTo>
                        <a:pt x="808" y="550"/>
                      </a:lnTo>
                      <a:lnTo>
                        <a:pt x="690" y="605"/>
                      </a:lnTo>
                      <a:lnTo>
                        <a:pt x="536" y="570"/>
                      </a:lnTo>
                      <a:lnTo>
                        <a:pt x="504" y="1019"/>
                      </a:lnTo>
                      <a:lnTo>
                        <a:pt x="330" y="649"/>
                      </a:lnTo>
                      <a:lnTo>
                        <a:pt x="476" y="747"/>
                      </a:lnTo>
                      <a:lnTo>
                        <a:pt x="436" y="927"/>
                      </a:lnTo>
                      <a:lnTo>
                        <a:pt x="838" y="933"/>
                      </a:lnTo>
                      <a:lnTo>
                        <a:pt x="764" y="963"/>
                      </a:lnTo>
                      <a:lnTo>
                        <a:pt x="640" y="843"/>
                      </a:lnTo>
                      <a:lnTo>
                        <a:pt x="246" y="1141"/>
                      </a:lnTo>
                      <a:lnTo>
                        <a:pt x="0" y="771"/>
                      </a:lnTo>
                      <a:lnTo>
                        <a:pt x="500" y="801"/>
                      </a:lnTo>
                      <a:lnTo>
                        <a:pt x="284" y="843"/>
                      </a:lnTo>
                      <a:lnTo>
                        <a:pt x="368" y="1471"/>
                      </a:lnTo>
                      <a:lnTo>
                        <a:pt x="306" y="1389"/>
                      </a:lnTo>
                      <a:lnTo>
                        <a:pt x="614" y="1061"/>
                      </a:lnTo>
                      <a:lnTo>
                        <a:pt x="878" y="1341"/>
                      </a:lnTo>
                      <a:lnTo>
                        <a:pt x="664" y="717"/>
                      </a:lnTo>
                      <a:lnTo>
                        <a:pt x="982" y="615"/>
                      </a:lnTo>
                      <a:lnTo>
                        <a:pt x="976" y="532"/>
                      </a:lnTo>
                      <a:lnTo>
                        <a:pt x="944" y="532"/>
                      </a:lnTo>
                      <a:lnTo>
                        <a:pt x="974" y="418"/>
                      </a:lnTo>
                      <a:lnTo>
                        <a:pt x="948" y="382"/>
                      </a:lnTo>
                      <a:lnTo>
                        <a:pt x="1022" y="42"/>
                      </a:lnTo>
                      <a:lnTo>
                        <a:pt x="1266" y="52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62" name="Freeform 10">
                  <a:extLst>
                    <a:ext uri="{FF2B5EF4-FFF2-40B4-BE49-F238E27FC236}">
                      <a16:creationId xmlns:a16="http://schemas.microsoft.com/office/drawing/2014/main" id="{AB0A6FCC-50AF-4540-8579-2118A6AB4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" y="624"/>
                  <a:ext cx="460" cy="747"/>
                </a:xfrm>
                <a:custGeom>
                  <a:avLst/>
                  <a:gdLst>
                    <a:gd name="T0" fmla="*/ 6 w 460"/>
                    <a:gd name="T1" fmla="*/ 0 h 747"/>
                    <a:gd name="T2" fmla="*/ 312 w 460"/>
                    <a:gd name="T3" fmla="*/ 134 h 747"/>
                    <a:gd name="T4" fmla="*/ 0 w 460"/>
                    <a:gd name="T5" fmla="*/ 94 h 747"/>
                    <a:gd name="T6" fmla="*/ 214 w 460"/>
                    <a:gd name="T7" fmla="*/ 72 h 747"/>
                    <a:gd name="T8" fmla="*/ 336 w 460"/>
                    <a:gd name="T9" fmla="*/ 349 h 747"/>
                    <a:gd name="T10" fmla="*/ 380 w 460"/>
                    <a:gd name="T11" fmla="*/ 223 h 747"/>
                    <a:gd name="T12" fmla="*/ 174 w 460"/>
                    <a:gd name="T13" fmla="*/ 449 h 747"/>
                    <a:gd name="T14" fmla="*/ 460 w 460"/>
                    <a:gd name="T15" fmla="*/ 747 h 747"/>
                    <a:gd name="T16" fmla="*/ 334 w 460"/>
                    <a:gd name="T17" fmla="*/ 535 h 747"/>
                    <a:gd name="T18" fmla="*/ 398 w 460"/>
                    <a:gd name="T19" fmla="*/ 469 h 747"/>
                    <a:gd name="T20" fmla="*/ 184 w 460"/>
                    <a:gd name="T21" fmla="*/ 591 h 747"/>
                    <a:gd name="T22" fmla="*/ 280 w 460"/>
                    <a:gd name="T23" fmla="*/ 383 h 747"/>
                    <a:gd name="T24" fmla="*/ 242 w 460"/>
                    <a:gd name="T25" fmla="*/ 289 h 747"/>
                    <a:gd name="T26" fmla="*/ 404 w 460"/>
                    <a:gd name="T27" fmla="*/ 297 h 747"/>
                    <a:gd name="T28" fmla="*/ 244 w 460"/>
                    <a:gd name="T29" fmla="*/ 112 h 747"/>
                    <a:gd name="T30" fmla="*/ 250 w 460"/>
                    <a:gd name="T31" fmla="*/ 172 h 747"/>
                    <a:gd name="T32" fmla="*/ 128 w 460"/>
                    <a:gd name="T33" fmla="*/ 132 h 747"/>
                    <a:gd name="T34" fmla="*/ 164 w 460"/>
                    <a:gd name="T35" fmla="*/ 126 h 747"/>
                    <a:gd name="T36" fmla="*/ 6 w 460"/>
                    <a:gd name="T37" fmla="*/ 0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60" h="747">
                      <a:moveTo>
                        <a:pt x="6" y="0"/>
                      </a:moveTo>
                      <a:lnTo>
                        <a:pt x="312" y="134"/>
                      </a:lnTo>
                      <a:lnTo>
                        <a:pt x="0" y="94"/>
                      </a:lnTo>
                      <a:lnTo>
                        <a:pt x="214" y="72"/>
                      </a:lnTo>
                      <a:lnTo>
                        <a:pt x="336" y="349"/>
                      </a:lnTo>
                      <a:lnTo>
                        <a:pt x="380" y="223"/>
                      </a:lnTo>
                      <a:lnTo>
                        <a:pt x="174" y="449"/>
                      </a:lnTo>
                      <a:lnTo>
                        <a:pt x="460" y="747"/>
                      </a:lnTo>
                      <a:lnTo>
                        <a:pt x="334" y="535"/>
                      </a:lnTo>
                      <a:lnTo>
                        <a:pt x="398" y="469"/>
                      </a:lnTo>
                      <a:lnTo>
                        <a:pt x="184" y="591"/>
                      </a:lnTo>
                      <a:lnTo>
                        <a:pt x="280" y="383"/>
                      </a:lnTo>
                      <a:lnTo>
                        <a:pt x="242" y="289"/>
                      </a:lnTo>
                      <a:lnTo>
                        <a:pt x="404" y="297"/>
                      </a:lnTo>
                      <a:lnTo>
                        <a:pt x="244" y="112"/>
                      </a:lnTo>
                      <a:lnTo>
                        <a:pt x="250" y="172"/>
                      </a:lnTo>
                      <a:lnTo>
                        <a:pt x="128" y="132"/>
                      </a:lnTo>
                      <a:lnTo>
                        <a:pt x="164" y="12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63" name="Freeform 11">
                  <a:extLst>
                    <a:ext uri="{FF2B5EF4-FFF2-40B4-BE49-F238E27FC236}">
                      <a16:creationId xmlns:a16="http://schemas.microsoft.com/office/drawing/2014/main" id="{2F185DA3-3003-4523-B628-0794E1C39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3" y="1161"/>
                  <a:ext cx="1102" cy="877"/>
                </a:xfrm>
                <a:custGeom>
                  <a:avLst/>
                  <a:gdLst>
                    <a:gd name="T0" fmla="*/ 992 w 1102"/>
                    <a:gd name="T1" fmla="*/ 0 h 877"/>
                    <a:gd name="T2" fmla="*/ 1102 w 1102"/>
                    <a:gd name="T3" fmla="*/ 80 h 877"/>
                    <a:gd name="T4" fmla="*/ 872 w 1102"/>
                    <a:gd name="T5" fmla="*/ 334 h 877"/>
                    <a:gd name="T6" fmla="*/ 756 w 1102"/>
                    <a:gd name="T7" fmla="*/ 272 h 877"/>
                    <a:gd name="T8" fmla="*/ 790 w 1102"/>
                    <a:gd name="T9" fmla="*/ 158 h 877"/>
                    <a:gd name="T10" fmla="*/ 992 w 1102"/>
                    <a:gd name="T11" fmla="*/ 256 h 877"/>
                    <a:gd name="T12" fmla="*/ 908 w 1102"/>
                    <a:gd name="T13" fmla="*/ 360 h 877"/>
                    <a:gd name="T14" fmla="*/ 554 w 1102"/>
                    <a:gd name="T15" fmla="*/ 378 h 877"/>
                    <a:gd name="T16" fmla="*/ 656 w 1102"/>
                    <a:gd name="T17" fmla="*/ 276 h 877"/>
                    <a:gd name="T18" fmla="*/ 760 w 1102"/>
                    <a:gd name="T19" fmla="*/ 686 h 877"/>
                    <a:gd name="T20" fmla="*/ 366 w 1102"/>
                    <a:gd name="T21" fmla="*/ 512 h 877"/>
                    <a:gd name="T22" fmla="*/ 344 w 1102"/>
                    <a:gd name="T23" fmla="*/ 400 h 877"/>
                    <a:gd name="T24" fmla="*/ 0 w 1102"/>
                    <a:gd name="T25" fmla="*/ 676 h 877"/>
                    <a:gd name="T26" fmla="*/ 326 w 1102"/>
                    <a:gd name="T27" fmla="*/ 648 h 877"/>
                    <a:gd name="T28" fmla="*/ 224 w 1102"/>
                    <a:gd name="T29" fmla="*/ 877 h 877"/>
                    <a:gd name="T30" fmla="*/ 278 w 1102"/>
                    <a:gd name="T31" fmla="*/ 272 h 877"/>
                    <a:gd name="T32" fmla="*/ 446 w 1102"/>
                    <a:gd name="T33" fmla="*/ 272 h 877"/>
                    <a:gd name="T34" fmla="*/ 408 w 1102"/>
                    <a:gd name="T35" fmla="*/ 450 h 877"/>
                    <a:gd name="T36" fmla="*/ 590 w 1102"/>
                    <a:gd name="T37" fmla="*/ 558 h 877"/>
                    <a:gd name="T38" fmla="*/ 962 w 1102"/>
                    <a:gd name="T39" fmla="*/ 136 h 877"/>
                    <a:gd name="T40" fmla="*/ 992 w 1102"/>
                    <a:gd name="T41" fmla="*/ 0 h 8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2" h="877">
                      <a:moveTo>
                        <a:pt x="992" y="0"/>
                      </a:moveTo>
                      <a:lnTo>
                        <a:pt x="1102" y="80"/>
                      </a:lnTo>
                      <a:lnTo>
                        <a:pt x="872" y="334"/>
                      </a:lnTo>
                      <a:lnTo>
                        <a:pt x="756" y="272"/>
                      </a:lnTo>
                      <a:lnTo>
                        <a:pt x="790" y="158"/>
                      </a:lnTo>
                      <a:lnTo>
                        <a:pt x="992" y="256"/>
                      </a:lnTo>
                      <a:lnTo>
                        <a:pt x="908" y="360"/>
                      </a:lnTo>
                      <a:lnTo>
                        <a:pt x="554" y="378"/>
                      </a:lnTo>
                      <a:lnTo>
                        <a:pt x="656" y="276"/>
                      </a:lnTo>
                      <a:lnTo>
                        <a:pt x="760" y="686"/>
                      </a:lnTo>
                      <a:lnTo>
                        <a:pt x="366" y="512"/>
                      </a:lnTo>
                      <a:lnTo>
                        <a:pt x="344" y="400"/>
                      </a:lnTo>
                      <a:lnTo>
                        <a:pt x="0" y="676"/>
                      </a:lnTo>
                      <a:lnTo>
                        <a:pt x="326" y="648"/>
                      </a:lnTo>
                      <a:lnTo>
                        <a:pt x="224" y="877"/>
                      </a:lnTo>
                      <a:lnTo>
                        <a:pt x="278" y="272"/>
                      </a:lnTo>
                      <a:lnTo>
                        <a:pt x="446" y="272"/>
                      </a:lnTo>
                      <a:lnTo>
                        <a:pt x="408" y="450"/>
                      </a:lnTo>
                      <a:lnTo>
                        <a:pt x="590" y="558"/>
                      </a:lnTo>
                      <a:lnTo>
                        <a:pt x="962" y="136"/>
                      </a:lnTo>
                      <a:lnTo>
                        <a:pt x="992" y="0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  <a:ex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44" name="Map outlines">
                <a:extLst>
                  <a:ext uri="{FF2B5EF4-FFF2-40B4-BE49-F238E27FC236}">
                    <a16:creationId xmlns:a16="http://schemas.microsoft.com/office/drawing/2014/main" id="{2A05BC95-EA0D-45D6-A749-DEB72D894DBC}"/>
                  </a:ext>
                </a:extLst>
              </p:cNvPr>
              <p:cNvGrpSpPr/>
              <p:nvPr/>
            </p:nvGrpSpPr>
            <p:grpSpPr>
              <a:xfrm>
                <a:off x="3418044" y="490788"/>
                <a:ext cx="8102083" cy="6027309"/>
                <a:chOff x="3238834" y="482615"/>
                <a:chExt cx="8096367" cy="6023059"/>
              </a:xfrm>
              <a:noFill/>
            </p:grpSpPr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id="{819A7590-BF4F-415B-A5FF-843A89A08DF0}"/>
                    </a:ext>
                  </a:extLst>
                </p:cNvPr>
                <p:cNvSpPr/>
                <p:nvPr/>
              </p:nvSpPr>
              <p:spPr>
                <a:xfrm>
                  <a:off x="9698082" y="2128229"/>
                  <a:ext cx="467343" cy="849714"/>
                </a:xfrm>
                <a:custGeom>
                  <a:avLst/>
                  <a:gdLst>
                    <a:gd name="connsiteX0" fmla="*/ 254207 w 467343"/>
                    <a:gd name="connsiteY0" fmla="*/ 772532 h 849714"/>
                    <a:gd name="connsiteX1" fmla="*/ 189062 w 467343"/>
                    <a:gd name="connsiteY1" fmla="*/ 731463 h 849714"/>
                    <a:gd name="connsiteX2" fmla="*/ 189062 w 467343"/>
                    <a:gd name="connsiteY2" fmla="*/ 731463 h 849714"/>
                    <a:gd name="connsiteX3" fmla="*/ 12038 w 467343"/>
                    <a:gd name="connsiteY3" fmla="*/ 847590 h 849714"/>
                    <a:gd name="connsiteX4" fmla="*/ 10621 w 467343"/>
                    <a:gd name="connsiteY4" fmla="*/ 847590 h 849714"/>
                    <a:gd name="connsiteX5" fmla="*/ 114004 w 467343"/>
                    <a:gd name="connsiteY5" fmla="*/ 829180 h 849714"/>
                    <a:gd name="connsiteX6" fmla="*/ 254207 w 467343"/>
                    <a:gd name="connsiteY6" fmla="*/ 773948 h 849714"/>
                    <a:gd name="connsiteX7" fmla="*/ 259872 w 467343"/>
                    <a:gd name="connsiteY7" fmla="*/ 778197 h 849714"/>
                    <a:gd name="connsiteX8" fmla="*/ 262704 w 467343"/>
                    <a:gd name="connsiteY8" fmla="*/ 771116 h 849714"/>
                    <a:gd name="connsiteX9" fmla="*/ 337762 w 467343"/>
                    <a:gd name="connsiteY9" fmla="*/ 741376 h 849714"/>
                    <a:gd name="connsiteX10" fmla="*/ 337762 w 467343"/>
                    <a:gd name="connsiteY10" fmla="*/ 741376 h 849714"/>
                    <a:gd name="connsiteX11" fmla="*/ 364669 w 467343"/>
                    <a:gd name="connsiteY11" fmla="*/ 536028 h 849714"/>
                    <a:gd name="connsiteX12" fmla="*/ 459554 w 467343"/>
                    <a:gd name="connsiteY12" fmla="*/ 421317 h 849714"/>
                    <a:gd name="connsiteX13" fmla="*/ 449641 w 467343"/>
                    <a:gd name="connsiteY13" fmla="*/ 378831 h 849714"/>
                    <a:gd name="connsiteX14" fmla="*/ 449641 w 467343"/>
                    <a:gd name="connsiteY14" fmla="*/ 378831 h 849714"/>
                    <a:gd name="connsiteX15" fmla="*/ 377415 w 467343"/>
                    <a:gd name="connsiteY15" fmla="*/ 394409 h 849714"/>
                    <a:gd name="connsiteX16" fmla="*/ 436896 w 467343"/>
                    <a:gd name="connsiteY16" fmla="*/ 244293 h 849714"/>
                    <a:gd name="connsiteX17" fmla="*/ 436896 w 467343"/>
                    <a:gd name="connsiteY17" fmla="*/ 244293 h 849714"/>
                    <a:gd name="connsiteX18" fmla="*/ 405739 w 467343"/>
                    <a:gd name="connsiteY18" fmla="*/ 123917 h 849714"/>
                    <a:gd name="connsiteX19" fmla="*/ 412820 w 467343"/>
                    <a:gd name="connsiteY19" fmla="*/ 10621 h 849714"/>
                    <a:gd name="connsiteX20" fmla="*/ 412820 w 467343"/>
                    <a:gd name="connsiteY20" fmla="*/ 10621 h 849714"/>
                    <a:gd name="connsiteX21" fmla="*/ 411404 w 467343"/>
                    <a:gd name="connsiteY21" fmla="*/ 10621 h 849714"/>
                    <a:gd name="connsiteX22" fmla="*/ 411404 w 467343"/>
                    <a:gd name="connsiteY22" fmla="*/ 10621 h 849714"/>
                    <a:gd name="connsiteX23" fmla="*/ 404323 w 467343"/>
                    <a:gd name="connsiteY23" fmla="*/ 123917 h 849714"/>
                    <a:gd name="connsiteX24" fmla="*/ 435479 w 467343"/>
                    <a:gd name="connsiteY24" fmla="*/ 244293 h 849714"/>
                    <a:gd name="connsiteX25" fmla="*/ 374583 w 467343"/>
                    <a:gd name="connsiteY25" fmla="*/ 395825 h 849714"/>
                    <a:gd name="connsiteX26" fmla="*/ 374583 w 467343"/>
                    <a:gd name="connsiteY26" fmla="*/ 395825 h 849714"/>
                    <a:gd name="connsiteX27" fmla="*/ 448225 w 467343"/>
                    <a:gd name="connsiteY27" fmla="*/ 380247 h 849714"/>
                    <a:gd name="connsiteX28" fmla="*/ 458138 w 467343"/>
                    <a:gd name="connsiteY28" fmla="*/ 419901 h 849714"/>
                    <a:gd name="connsiteX29" fmla="*/ 366086 w 467343"/>
                    <a:gd name="connsiteY29" fmla="*/ 530364 h 849714"/>
                    <a:gd name="connsiteX30" fmla="*/ 383080 w 467343"/>
                    <a:gd name="connsiteY30" fmla="*/ 401490 h 849714"/>
                    <a:gd name="connsiteX31" fmla="*/ 383080 w 467343"/>
                    <a:gd name="connsiteY31" fmla="*/ 401490 h 849714"/>
                    <a:gd name="connsiteX32" fmla="*/ 381664 w 467343"/>
                    <a:gd name="connsiteY32" fmla="*/ 401490 h 849714"/>
                    <a:gd name="connsiteX33" fmla="*/ 323600 w 467343"/>
                    <a:gd name="connsiteY33" fmla="*/ 585595 h 849714"/>
                    <a:gd name="connsiteX34" fmla="*/ 323600 w 467343"/>
                    <a:gd name="connsiteY34" fmla="*/ 587011 h 849714"/>
                    <a:gd name="connsiteX35" fmla="*/ 364669 w 467343"/>
                    <a:gd name="connsiteY35" fmla="*/ 537445 h 849714"/>
                    <a:gd name="connsiteX36" fmla="*/ 339178 w 467343"/>
                    <a:gd name="connsiteY36" fmla="*/ 738544 h 849714"/>
                    <a:gd name="connsiteX37" fmla="*/ 266953 w 467343"/>
                    <a:gd name="connsiteY37" fmla="*/ 766867 h 849714"/>
                    <a:gd name="connsiteX38" fmla="*/ 336345 w 467343"/>
                    <a:gd name="connsiteY38" fmla="*/ 584179 h 849714"/>
                    <a:gd name="connsiteX39" fmla="*/ 336345 w 467343"/>
                    <a:gd name="connsiteY39" fmla="*/ 582763 h 849714"/>
                    <a:gd name="connsiteX40" fmla="*/ 218802 w 467343"/>
                    <a:gd name="connsiteY40" fmla="*/ 693225 h 849714"/>
                    <a:gd name="connsiteX41" fmla="*/ 218802 w 467343"/>
                    <a:gd name="connsiteY41" fmla="*/ 693225 h 849714"/>
                    <a:gd name="connsiteX42" fmla="*/ 220218 w 467343"/>
                    <a:gd name="connsiteY42" fmla="*/ 694642 h 849714"/>
                    <a:gd name="connsiteX43" fmla="*/ 332097 w 467343"/>
                    <a:gd name="connsiteY43" fmla="*/ 589844 h 849714"/>
                    <a:gd name="connsiteX44" fmla="*/ 264120 w 467343"/>
                    <a:gd name="connsiteY44" fmla="*/ 766867 h 849714"/>
                    <a:gd name="connsiteX45" fmla="*/ 254207 w 467343"/>
                    <a:gd name="connsiteY45" fmla="*/ 772532 h 849714"/>
                    <a:gd name="connsiteX46" fmla="*/ 20535 w 467343"/>
                    <a:gd name="connsiteY46" fmla="*/ 844758 h 849714"/>
                    <a:gd name="connsiteX47" fmla="*/ 189062 w 467343"/>
                    <a:gd name="connsiteY47" fmla="*/ 734295 h 849714"/>
                    <a:gd name="connsiteX48" fmla="*/ 252791 w 467343"/>
                    <a:gd name="connsiteY48" fmla="*/ 773948 h 849714"/>
                    <a:gd name="connsiteX49" fmla="*/ 114004 w 467343"/>
                    <a:gd name="connsiteY49" fmla="*/ 829180 h 849714"/>
                    <a:gd name="connsiteX50" fmla="*/ 20535 w 467343"/>
                    <a:gd name="connsiteY50" fmla="*/ 844758 h 849714"/>
                    <a:gd name="connsiteX51" fmla="*/ 326433 w 467343"/>
                    <a:gd name="connsiteY51" fmla="*/ 578514 h 849714"/>
                    <a:gd name="connsiteX52" fmla="*/ 377415 w 467343"/>
                    <a:gd name="connsiteY52" fmla="*/ 415652 h 849714"/>
                    <a:gd name="connsiteX53" fmla="*/ 361838 w 467343"/>
                    <a:gd name="connsiteY53" fmla="*/ 536028 h 849714"/>
                    <a:gd name="connsiteX54" fmla="*/ 326433 w 467343"/>
                    <a:gd name="connsiteY54" fmla="*/ 578514 h 84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467343" h="849714">
                      <a:moveTo>
                        <a:pt x="254207" y="772532"/>
                      </a:moveTo>
                      <a:lnTo>
                        <a:pt x="189062" y="731463"/>
                      </a:lnTo>
                      <a:lnTo>
                        <a:pt x="189062" y="731463"/>
                      </a:lnTo>
                      <a:lnTo>
                        <a:pt x="12038" y="847590"/>
                      </a:lnTo>
                      <a:lnTo>
                        <a:pt x="10621" y="847590"/>
                      </a:lnTo>
                      <a:lnTo>
                        <a:pt x="114004" y="829180"/>
                      </a:lnTo>
                      <a:lnTo>
                        <a:pt x="254207" y="773948"/>
                      </a:lnTo>
                      <a:lnTo>
                        <a:pt x="259872" y="778197"/>
                      </a:lnTo>
                      <a:lnTo>
                        <a:pt x="262704" y="771116"/>
                      </a:lnTo>
                      <a:lnTo>
                        <a:pt x="337762" y="741376"/>
                      </a:lnTo>
                      <a:lnTo>
                        <a:pt x="337762" y="741376"/>
                      </a:lnTo>
                      <a:lnTo>
                        <a:pt x="364669" y="536028"/>
                      </a:lnTo>
                      <a:lnTo>
                        <a:pt x="459554" y="421317"/>
                      </a:lnTo>
                      <a:lnTo>
                        <a:pt x="449641" y="378831"/>
                      </a:lnTo>
                      <a:lnTo>
                        <a:pt x="449641" y="378831"/>
                      </a:lnTo>
                      <a:lnTo>
                        <a:pt x="377415" y="394409"/>
                      </a:lnTo>
                      <a:lnTo>
                        <a:pt x="436896" y="244293"/>
                      </a:lnTo>
                      <a:lnTo>
                        <a:pt x="436896" y="244293"/>
                      </a:lnTo>
                      <a:lnTo>
                        <a:pt x="405739" y="123917"/>
                      </a:lnTo>
                      <a:lnTo>
                        <a:pt x="412820" y="10621"/>
                      </a:lnTo>
                      <a:lnTo>
                        <a:pt x="412820" y="10621"/>
                      </a:lnTo>
                      <a:lnTo>
                        <a:pt x="411404" y="10621"/>
                      </a:lnTo>
                      <a:lnTo>
                        <a:pt x="411404" y="10621"/>
                      </a:lnTo>
                      <a:lnTo>
                        <a:pt x="404323" y="123917"/>
                      </a:lnTo>
                      <a:lnTo>
                        <a:pt x="435479" y="244293"/>
                      </a:lnTo>
                      <a:lnTo>
                        <a:pt x="374583" y="395825"/>
                      </a:lnTo>
                      <a:lnTo>
                        <a:pt x="374583" y="395825"/>
                      </a:lnTo>
                      <a:lnTo>
                        <a:pt x="448225" y="380247"/>
                      </a:lnTo>
                      <a:lnTo>
                        <a:pt x="458138" y="419901"/>
                      </a:lnTo>
                      <a:lnTo>
                        <a:pt x="366086" y="530364"/>
                      </a:lnTo>
                      <a:lnTo>
                        <a:pt x="383080" y="401490"/>
                      </a:lnTo>
                      <a:lnTo>
                        <a:pt x="383080" y="401490"/>
                      </a:lnTo>
                      <a:lnTo>
                        <a:pt x="381664" y="401490"/>
                      </a:lnTo>
                      <a:lnTo>
                        <a:pt x="323600" y="585595"/>
                      </a:lnTo>
                      <a:lnTo>
                        <a:pt x="323600" y="587011"/>
                      </a:lnTo>
                      <a:lnTo>
                        <a:pt x="364669" y="537445"/>
                      </a:lnTo>
                      <a:lnTo>
                        <a:pt x="339178" y="738544"/>
                      </a:lnTo>
                      <a:lnTo>
                        <a:pt x="266953" y="766867"/>
                      </a:lnTo>
                      <a:lnTo>
                        <a:pt x="336345" y="584179"/>
                      </a:lnTo>
                      <a:lnTo>
                        <a:pt x="336345" y="582763"/>
                      </a:lnTo>
                      <a:lnTo>
                        <a:pt x="218802" y="693225"/>
                      </a:lnTo>
                      <a:lnTo>
                        <a:pt x="218802" y="693225"/>
                      </a:lnTo>
                      <a:lnTo>
                        <a:pt x="220218" y="694642"/>
                      </a:lnTo>
                      <a:lnTo>
                        <a:pt x="332097" y="589844"/>
                      </a:lnTo>
                      <a:lnTo>
                        <a:pt x="264120" y="766867"/>
                      </a:lnTo>
                      <a:lnTo>
                        <a:pt x="254207" y="772532"/>
                      </a:lnTo>
                      <a:close/>
                      <a:moveTo>
                        <a:pt x="20535" y="844758"/>
                      </a:moveTo>
                      <a:lnTo>
                        <a:pt x="189062" y="734295"/>
                      </a:lnTo>
                      <a:lnTo>
                        <a:pt x="252791" y="773948"/>
                      </a:lnTo>
                      <a:lnTo>
                        <a:pt x="114004" y="829180"/>
                      </a:lnTo>
                      <a:lnTo>
                        <a:pt x="20535" y="844758"/>
                      </a:lnTo>
                      <a:close/>
                      <a:moveTo>
                        <a:pt x="326433" y="578514"/>
                      </a:moveTo>
                      <a:lnTo>
                        <a:pt x="377415" y="415652"/>
                      </a:lnTo>
                      <a:lnTo>
                        <a:pt x="361838" y="536028"/>
                      </a:lnTo>
                      <a:lnTo>
                        <a:pt x="326433" y="578514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6" name="Freeform: Shape 945">
                  <a:extLst>
                    <a:ext uri="{FF2B5EF4-FFF2-40B4-BE49-F238E27FC236}">
                      <a16:creationId xmlns:a16="http://schemas.microsoft.com/office/drawing/2014/main" id="{2D56A69C-D910-4F59-B17D-6831886C64D8}"/>
                    </a:ext>
                  </a:extLst>
                </p:cNvPr>
                <p:cNvSpPr/>
                <p:nvPr/>
              </p:nvSpPr>
              <p:spPr>
                <a:xfrm>
                  <a:off x="10845197" y="5620555"/>
                  <a:ext cx="325724" cy="509829"/>
                </a:xfrm>
                <a:custGeom>
                  <a:avLst/>
                  <a:gdLst>
                    <a:gd name="connsiteX0" fmla="*/ 320768 w 325724"/>
                    <a:gd name="connsiteY0" fmla="*/ 162154 h 509828"/>
                    <a:gd name="connsiteX1" fmla="*/ 227299 w 325724"/>
                    <a:gd name="connsiteY1" fmla="*/ 210304 h 509828"/>
                    <a:gd name="connsiteX2" fmla="*/ 200391 w 325724"/>
                    <a:gd name="connsiteY2" fmla="*/ 187645 h 509828"/>
                    <a:gd name="connsiteX3" fmla="*/ 319352 w 325724"/>
                    <a:gd name="connsiteY3" fmla="*/ 159321 h 509828"/>
                    <a:gd name="connsiteX4" fmla="*/ 319352 w 325724"/>
                    <a:gd name="connsiteY4" fmla="*/ 159321 h 509828"/>
                    <a:gd name="connsiteX5" fmla="*/ 184814 w 325724"/>
                    <a:gd name="connsiteY5" fmla="*/ 10621 h 509828"/>
                    <a:gd name="connsiteX6" fmla="*/ 184814 w 325724"/>
                    <a:gd name="connsiteY6" fmla="*/ 10621 h 509828"/>
                    <a:gd name="connsiteX7" fmla="*/ 183397 w 325724"/>
                    <a:gd name="connsiteY7" fmla="*/ 12038 h 509828"/>
                    <a:gd name="connsiteX8" fmla="*/ 316519 w 325724"/>
                    <a:gd name="connsiteY8" fmla="*/ 159321 h 509828"/>
                    <a:gd name="connsiteX9" fmla="*/ 197559 w 325724"/>
                    <a:gd name="connsiteY9" fmla="*/ 187645 h 509828"/>
                    <a:gd name="connsiteX10" fmla="*/ 197559 w 325724"/>
                    <a:gd name="connsiteY10" fmla="*/ 187645 h 509828"/>
                    <a:gd name="connsiteX11" fmla="*/ 225883 w 325724"/>
                    <a:gd name="connsiteY11" fmla="*/ 211721 h 509828"/>
                    <a:gd name="connsiteX12" fmla="*/ 145160 w 325724"/>
                    <a:gd name="connsiteY12" fmla="*/ 254206 h 509828"/>
                    <a:gd name="connsiteX13" fmla="*/ 143744 w 325724"/>
                    <a:gd name="connsiteY13" fmla="*/ 254206 h 509828"/>
                    <a:gd name="connsiteX14" fmla="*/ 152241 w 325724"/>
                    <a:gd name="connsiteY14" fmla="*/ 252790 h 509828"/>
                    <a:gd name="connsiteX15" fmla="*/ 81431 w 325724"/>
                    <a:gd name="connsiteY15" fmla="*/ 378831 h 509828"/>
                    <a:gd name="connsiteX16" fmla="*/ 58772 w 325724"/>
                    <a:gd name="connsiteY16" fmla="*/ 400074 h 509828"/>
                    <a:gd name="connsiteX17" fmla="*/ 58772 w 325724"/>
                    <a:gd name="connsiteY17" fmla="*/ 400074 h 509828"/>
                    <a:gd name="connsiteX18" fmla="*/ 60188 w 325724"/>
                    <a:gd name="connsiteY18" fmla="*/ 401490 h 509828"/>
                    <a:gd name="connsiteX19" fmla="*/ 75767 w 325724"/>
                    <a:gd name="connsiteY19" fmla="*/ 390160 h 509828"/>
                    <a:gd name="connsiteX20" fmla="*/ 10621 w 325724"/>
                    <a:gd name="connsiteY20" fmla="*/ 504872 h 509828"/>
                    <a:gd name="connsiteX21" fmla="*/ 10621 w 325724"/>
                    <a:gd name="connsiteY21" fmla="*/ 504872 h 509828"/>
                    <a:gd name="connsiteX22" fmla="*/ 12038 w 325724"/>
                    <a:gd name="connsiteY22" fmla="*/ 506288 h 509828"/>
                    <a:gd name="connsiteX23" fmla="*/ 80015 w 325724"/>
                    <a:gd name="connsiteY23" fmla="*/ 387328 h 509828"/>
                    <a:gd name="connsiteX24" fmla="*/ 159322 w 325724"/>
                    <a:gd name="connsiteY24" fmla="*/ 327848 h 509828"/>
                    <a:gd name="connsiteX25" fmla="*/ 162154 w 325724"/>
                    <a:gd name="connsiteY25" fmla="*/ 351924 h 509828"/>
                    <a:gd name="connsiteX26" fmla="*/ 162154 w 325724"/>
                    <a:gd name="connsiteY26" fmla="*/ 351924 h 509828"/>
                    <a:gd name="connsiteX27" fmla="*/ 264120 w 325724"/>
                    <a:gd name="connsiteY27" fmla="*/ 249958 h 509828"/>
                    <a:gd name="connsiteX28" fmla="*/ 264120 w 325724"/>
                    <a:gd name="connsiteY28" fmla="*/ 249958 h 509828"/>
                    <a:gd name="connsiteX29" fmla="*/ 262704 w 325724"/>
                    <a:gd name="connsiteY29" fmla="*/ 248541 h 509828"/>
                    <a:gd name="connsiteX30" fmla="*/ 160738 w 325724"/>
                    <a:gd name="connsiteY30" fmla="*/ 325016 h 509828"/>
                    <a:gd name="connsiteX31" fmla="*/ 159322 w 325724"/>
                    <a:gd name="connsiteY31" fmla="*/ 312270 h 509828"/>
                    <a:gd name="connsiteX32" fmla="*/ 231548 w 325724"/>
                    <a:gd name="connsiteY32" fmla="*/ 247125 h 509828"/>
                    <a:gd name="connsiteX33" fmla="*/ 262704 w 325724"/>
                    <a:gd name="connsiteY33" fmla="*/ 244293 h 509828"/>
                    <a:gd name="connsiteX34" fmla="*/ 262704 w 325724"/>
                    <a:gd name="connsiteY34" fmla="*/ 244293 h 509828"/>
                    <a:gd name="connsiteX35" fmla="*/ 248542 w 325724"/>
                    <a:gd name="connsiteY35" fmla="*/ 231547 h 509828"/>
                    <a:gd name="connsiteX36" fmla="*/ 320768 w 325724"/>
                    <a:gd name="connsiteY36" fmla="*/ 166402 h 509828"/>
                    <a:gd name="connsiteX37" fmla="*/ 320768 w 325724"/>
                    <a:gd name="connsiteY37" fmla="*/ 166402 h 509828"/>
                    <a:gd name="connsiteX38" fmla="*/ 320768 w 325724"/>
                    <a:gd name="connsiteY38" fmla="*/ 162154 h 509828"/>
                    <a:gd name="connsiteX39" fmla="*/ 320768 w 325724"/>
                    <a:gd name="connsiteY39" fmla="*/ 162154 h 509828"/>
                    <a:gd name="connsiteX40" fmla="*/ 159322 w 325724"/>
                    <a:gd name="connsiteY40" fmla="*/ 308022 h 509828"/>
                    <a:gd name="connsiteX41" fmla="*/ 152241 w 325724"/>
                    <a:gd name="connsiteY41" fmla="*/ 252790 h 509828"/>
                    <a:gd name="connsiteX42" fmla="*/ 152241 w 325724"/>
                    <a:gd name="connsiteY42" fmla="*/ 252790 h 509828"/>
                    <a:gd name="connsiteX43" fmla="*/ 227299 w 325724"/>
                    <a:gd name="connsiteY43" fmla="*/ 245709 h 509828"/>
                    <a:gd name="connsiteX44" fmla="*/ 159322 w 325724"/>
                    <a:gd name="connsiteY44" fmla="*/ 308022 h 509828"/>
                    <a:gd name="connsiteX45" fmla="*/ 228715 w 325724"/>
                    <a:gd name="connsiteY45" fmla="*/ 211721 h 509828"/>
                    <a:gd name="connsiteX46" fmla="*/ 313687 w 325724"/>
                    <a:gd name="connsiteY46" fmla="*/ 167819 h 509828"/>
                    <a:gd name="connsiteX47" fmla="*/ 247126 w 325724"/>
                    <a:gd name="connsiteY47" fmla="*/ 227298 h 509828"/>
                    <a:gd name="connsiteX48" fmla="*/ 228715 w 325724"/>
                    <a:gd name="connsiteY48" fmla="*/ 211721 h 509828"/>
                    <a:gd name="connsiteX49" fmla="*/ 258455 w 325724"/>
                    <a:gd name="connsiteY49" fmla="*/ 240045 h 509828"/>
                    <a:gd name="connsiteX50" fmla="*/ 234380 w 325724"/>
                    <a:gd name="connsiteY50" fmla="*/ 242877 h 509828"/>
                    <a:gd name="connsiteX51" fmla="*/ 247126 w 325724"/>
                    <a:gd name="connsiteY51" fmla="*/ 231547 h 509828"/>
                    <a:gd name="connsiteX52" fmla="*/ 258455 w 325724"/>
                    <a:gd name="connsiteY52" fmla="*/ 240045 h 509828"/>
                    <a:gd name="connsiteX53" fmla="*/ 153657 w 325724"/>
                    <a:gd name="connsiteY53" fmla="*/ 251374 h 509828"/>
                    <a:gd name="connsiteX54" fmla="*/ 227299 w 325724"/>
                    <a:gd name="connsiteY54" fmla="*/ 213137 h 509828"/>
                    <a:gd name="connsiteX55" fmla="*/ 245710 w 325724"/>
                    <a:gd name="connsiteY55" fmla="*/ 230131 h 509828"/>
                    <a:gd name="connsiteX56" fmla="*/ 230131 w 325724"/>
                    <a:gd name="connsiteY56" fmla="*/ 244293 h 509828"/>
                    <a:gd name="connsiteX57" fmla="*/ 153657 w 325724"/>
                    <a:gd name="connsiteY57" fmla="*/ 251374 h 509828"/>
                    <a:gd name="connsiteX58" fmla="*/ 87096 w 325724"/>
                    <a:gd name="connsiteY58" fmla="*/ 374583 h 509828"/>
                    <a:gd name="connsiteX59" fmla="*/ 152241 w 325724"/>
                    <a:gd name="connsiteY59" fmla="*/ 259871 h 509828"/>
                    <a:gd name="connsiteX60" fmla="*/ 157906 w 325724"/>
                    <a:gd name="connsiteY60" fmla="*/ 310854 h 509828"/>
                    <a:gd name="connsiteX61" fmla="*/ 87096 w 325724"/>
                    <a:gd name="connsiteY61" fmla="*/ 374583 h 509828"/>
                    <a:gd name="connsiteX62" fmla="*/ 157906 w 325724"/>
                    <a:gd name="connsiteY62" fmla="*/ 312270 h 509828"/>
                    <a:gd name="connsiteX63" fmla="*/ 159322 w 325724"/>
                    <a:gd name="connsiteY63" fmla="*/ 325016 h 509828"/>
                    <a:gd name="connsiteX64" fmla="*/ 82848 w 325724"/>
                    <a:gd name="connsiteY64" fmla="*/ 381664 h 509828"/>
                    <a:gd name="connsiteX65" fmla="*/ 84264 w 325724"/>
                    <a:gd name="connsiteY65" fmla="*/ 380247 h 509828"/>
                    <a:gd name="connsiteX66" fmla="*/ 157906 w 325724"/>
                    <a:gd name="connsiteY66" fmla="*/ 312270 h 509828"/>
                    <a:gd name="connsiteX67" fmla="*/ 72934 w 325724"/>
                    <a:gd name="connsiteY67" fmla="*/ 388745 h 509828"/>
                    <a:gd name="connsiteX68" fmla="*/ 80015 w 325724"/>
                    <a:gd name="connsiteY68" fmla="*/ 383079 h 509828"/>
                    <a:gd name="connsiteX69" fmla="*/ 78599 w 325724"/>
                    <a:gd name="connsiteY69" fmla="*/ 384496 h 509828"/>
                    <a:gd name="connsiteX70" fmla="*/ 72934 w 325724"/>
                    <a:gd name="connsiteY70" fmla="*/ 388745 h 509828"/>
                    <a:gd name="connsiteX71" fmla="*/ 163571 w 325724"/>
                    <a:gd name="connsiteY71" fmla="*/ 346259 h 509828"/>
                    <a:gd name="connsiteX72" fmla="*/ 160738 w 325724"/>
                    <a:gd name="connsiteY72" fmla="*/ 325016 h 509828"/>
                    <a:gd name="connsiteX73" fmla="*/ 252791 w 325724"/>
                    <a:gd name="connsiteY73" fmla="*/ 257039 h 509828"/>
                    <a:gd name="connsiteX74" fmla="*/ 163571 w 325724"/>
                    <a:gd name="connsiteY74" fmla="*/ 346259 h 50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325724" h="509828">
                      <a:moveTo>
                        <a:pt x="320768" y="162154"/>
                      </a:moveTo>
                      <a:lnTo>
                        <a:pt x="227299" y="210304"/>
                      </a:lnTo>
                      <a:lnTo>
                        <a:pt x="200391" y="187645"/>
                      </a:lnTo>
                      <a:lnTo>
                        <a:pt x="319352" y="159321"/>
                      </a:lnTo>
                      <a:lnTo>
                        <a:pt x="319352" y="159321"/>
                      </a:lnTo>
                      <a:lnTo>
                        <a:pt x="184814" y="10621"/>
                      </a:lnTo>
                      <a:lnTo>
                        <a:pt x="184814" y="10621"/>
                      </a:lnTo>
                      <a:lnTo>
                        <a:pt x="183397" y="12038"/>
                      </a:lnTo>
                      <a:lnTo>
                        <a:pt x="316519" y="159321"/>
                      </a:lnTo>
                      <a:lnTo>
                        <a:pt x="197559" y="187645"/>
                      </a:lnTo>
                      <a:lnTo>
                        <a:pt x="197559" y="187645"/>
                      </a:lnTo>
                      <a:lnTo>
                        <a:pt x="225883" y="211721"/>
                      </a:lnTo>
                      <a:lnTo>
                        <a:pt x="145160" y="254206"/>
                      </a:lnTo>
                      <a:lnTo>
                        <a:pt x="143744" y="254206"/>
                      </a:lnTo>
                      <a:lnTo>
                        <a:pt x="152241" y="252790"/>
                      </a:lnTo>
                      <a:lnTo>
                        <a:pt x="81431" y="378831"/>
                      </a:lnTo>
                      <a:lnTo>
                        <a:pt x="58772" y="400074"/>
                      </a:lnTo>
                      <a:lnTo>
                        <a:pt x="58772" y="400074"/>
                      </a:lnTo>
                      <a:lnTo>
                        <a:pt x="60188" y="401490"/>
                      </a:lnTo>
                      <a:lnTo>
                        <a:pt x="75767" y="390160"/>
                      </a:lnTo>
                      <a:lnTo>
                        <a:pt x="10621" y="504872"/>
                      </a:lnTo>
                      <a:lnTo>
                        <a:pt x="10621" y="504872"/>
                      </a:lnTo>
                      <a:lnTo>
                        <a:pt x="12038" y="506288"/>
                      </a:lnTo>
                      <a:lnTo>
                        <a:pt x="80015" y="387328"/>
                      </a:lnTo>
                      <a:lnTo>
                        <a:pt x="159322" y="327848"/>
                      </a:lnTo>
                      <a:lnTo>
                        <a:pt x="162154" y="351924"/>
                      </a:lnTo>
                      <a:lnTo>
                        <a:pt x="162154" y="351924"/>
                      </a:lnTo>
                      <a:lnTo>
                        <a:pt x="264120" y="249958"/>
                      </a:lnTo>
                      <a:lnTo>
                        <a:pt x="264120" y="249958"/>
                      </a:lnTo>
                      <a:lnTo>
                        <a:pt x="262704" y="248541"/>
                      </a:lnTo>
                      <a:lnTo>
                        <a:pt x="160738" y="325016"/>
                      </a:lnTo>
                      <a:lnTo>
                        <a:pt x="159322" y="312270"/>
                      </a:lnTo>
                      <a:lnTo>
                        <a:pt x="231548" y="247125"/>
                      </a:lnTo>
                      <a:lnTo>
                        <a:pt x="262704" y="244293"/>
                      </a:lnTo>
                      <a:lnTo>
                        <a:pt x="262704" y="244293"/>
                      </a:lnTo>
                      <a:lnTo>
                        <a:pt x="248542" y="231547"/>
                      </a:lnTo>
                      <a:lnTo>
                        <a:pt x="320768" y="166402"/>
                      </a:lnTo>
                      <a:lnTo>
                        <a:pt x="320768" y="166402"/>
                      </a:lnTo>
                      <a:lnTo>
                        <a:pt x="320768" y="162154"/>
                      </a:lnTo>
                      <a:lnTo>
                        <a:pt x="320768" y="162154"/>
                      </a:lnTo>
                      <a:close/>
                      <a:moveTo>
                        <a:pt x="159322" y="308022"/>
                      </a:moveTo>
                      <a:lnTo>
                        <a:pt x="152241" y="252790"/>
                      </a:lnTo>
                      <a:lnTo>
                        <a:pt x="152241" y="252790"/>
                      </a:lnTo>
                      <a:lnTo>
                        <a:pt x="227299" y="245709"/>
                      </a:lnTo>
                      <a:lnTo>
                        <a:pt x="159322" y="308022"/>
                      </a:lnTo>
                      <a:close/>
                      <a:moveTo>
                        <a:pt x="228715" y="211721"/>
                      </a:moveTo>
                      <a:lnTo>
                        <a:pt x="313687" y="167819"/>
                      </a:lnTo>
                      <a:lnTo>
                        <a:pt x="247126" y="227298"/>
                      </a:lnTo>
                      <a:lnTo>
                        <a:pt x="228715" y="211721"/>
                      </a:lnTo>
                      <a:close/>
                      <a:moveTo>
                        <a:pt x="258455" y="240045"/>
                      </a:moveTo>
                      <a:lnTo>
                        <a:pt x="234380" y="242877"/>
                      </a:lnTo>
                      <a:lnTo>
                        <a:pt x="247126" y="231547"/>
                      </a:lnTo>
                      <a:lnTo>
                        <a:pt x="258455" y="240045"/>
                      </a:lnTo>
                      <a:close/>
                      <a:moveTo>
                        <a:pt x="153657" y="251374"/>
                      </a:moveTo>
                      <a:lnTo>
                        <a:pt x="227299" y="213137"/>
                      </a:lnTo>
                      <a:lnTo>
                        <a:pt x="245710" y="230131"/>
                      </a:lnTo>
                      <a:lnTo>
                        <a:pt x="230131" y="244293"/>
                      </a:lnTo>
                      <a:lnTo>
                        <a:pt x="153657" y="251374"/>
                      </a:lnTo>
                      <a:close/>
                      <a:moveTo>
                        <a:pt x="87096" y="374583"/>
                      </a:moveTo>
                      <a:lnTo>
                        <a:pt x="152241" y="259871"/>
                      </a:lnTo>
                      <a:lnTo>
                        <a:pt x="157906" y="310854"/>
                      </a:lnTo>
                      <a:lnTo>
                        <a:pt x="87096" y="374583"/>
                      </a:lnTo>
                      <a:close/>
                      <a:moveTo>
                        <a:pt x="157906" y="312270"/>
                      </a:moveTo>
                      <a:lnTo>
                        <a:pt x="159322" y="325016"/>
                      </a:lnTo>
                      <a:lnTo>
                        <a:pt x="82848" y="381664"/>
                      </a:lnTo>
                      <a:lnTo>
                        <a:pt x="84264" y="380247"/>
                      </a:lnTo>
                      <a:lnTo>
                        <a:pt x="157906" y="312270"/>
                      </a:lnTo>
                      <a:close/>
                      <a:moveTo>
                        <a:pt x="72934" y="388745"/>
                      </a:moveTo>
                      <a:lnTo>
                        <a:pt x="80015" y="383079"/>
                      </a:lnTo>
                      <a:lnTo>
                        <a:pt x="78599" y="384496"/>
                      </a:lnTo>
                      <a:lnTo>
                        <a:pt x="72934" y="388745"/>
                      </a:lnTo>
                      <a:close/>
                      <a:moveTo>
                        <a:pt x="163571" y="346259"/>
                      </a:moveTo>
                      <a:lnTo>
                        <a:pt x="160738" y="325016"/>
                      </a:lnTo>
                      <a:lnTo>
                        <a:pt x="252791" y="257039"/>
                      </a:lnTo>
                      <a:lnTo>
                        <a:pt x="163571" y="346259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7" name="Freeform: Shape 946">
                  <a:extLst>
                    <a:ext uri="{FF2B5EF4-FFF2-40B4-BE49-F238E27FC236}">
                      <a16:creationId xmlns:a16="http://schemas.microsoft.com/office/drawing/2014/main" id="{3F2E9BDB-71D4-4623-9D56-B7DAF4449EF7}"/>
                    </a:ext>
                  </a:extLst>
                </p:cNvPr>
                <p:cNvSpPr/>
                <p:nvPr/>
              </p:nvSpPr>
              <p:spPr>
                <a:xfrm>
                  <a:off x="9366694" y="3593986"/>
                  <a:ext cx="198267" cy="382372"/>
                </a:xfrm>
                <a:custGeom>
                  <a:avLst/>
                  <a:gdLst>
                    <a:gd name="connsiteX0" fmla="*/ 186229 w 198266"/>
                    <a:gd name="connsiteY0" fmla="*/ 373166 h 382371"/>
                    <a:gd name="connsiteX1" fmla="*/ 186229 w 198266"/>
                    <a:gd name="connsiteY1" fmla="*/ 373166 h 382371"/>
                    <a:gd name="connsiteX2" fmla="*/ 187645 w 198266"/>
                    <a:gd name="connsiteY2" fmla="*/ 373166 h 382371"/>
                    <a:gd name="connsiteX3" fmla="*/ 174899 w 198266"/>
                    <a:gd name="connsiteY3" fmla="*/ 200391 h 382371"/>
                    <a:gd name="connsiteX4" fmla="*/ 174899 w 198266"/>
                    <a:gd name="connsiteY4" fmla="*/ 200391 h 382371"/>
                    <a:gd name="connsiteX5" fmla="*/ 139495 w 198266"/>
                    <a:gd name="connsiteY5" fmla="*/ 207472 h 382371"/>
                    <a:gd name="connsiteX6" fmla="*/ 81431 w 198266"/>
                    <a:gd name="connsiteY6" fmla="*/ 10621 h 382371"/>
                    <a:gd name="connsiteX7" fmla="*/ 81431 w 198266"/>
                    <a:gd name="connsiteY7" fmla="*/ 10621 h 382371"/>
                    <a:gd name="connsiteX8" fmla="*/ 80014 w 198266"/>
                    <a:gd name="connsiteY8" fmla="*/ 10621 h 382371"/>
                    <a:gd name="connsiteX9" fmla="*/ 138079 w 198266"/>
                    <a:gd name="connsiteY9" fmla="*/ 207472 h 382371"/>
                    <a:gd name="connsiteX10" fmla="*/ 111171 w 198266"/>
                    <a:gd name="connsiteY10" fmla="*/ 213137 h 382371"/>
                    <a:gd name="connsiteX11" fmla="*/ 55940 w 198266"/>
                    <a:gd name="connsiteY11" fmla="*/ 123917 h 382371"/>
                    <a:gd name="connsiteX12" fmla="*/ 77183 w 198266"/>
                    <a:gd name="connsiteY12" fmla="*/ 12038 h 382371"/>
                    <a:gd name="connsiteX13" fmla="*/ 77183 w 198266"/>
                    <a:gd name="connsiteY13" fmla="*/ 12038 h 382371"/>
                    <a:gd name="connsiteX14" fmla="*/ 75766 w 198266"/>
                    <a:gd name="connsiteY14" fmla="*/ 12038 h 382371"/>
                    <a:gd name="connsiteX15" fmla="*/ 54523 w 198266"/>
                    <a:gd name="connsiteY15" fmla="*/ 125333 h 382371"/>
                    <a:gd name="connsiteX16" fmla="*/ 54523 w 198266"/>
                    <a:gd name="connsiteY16" fmla="*/ 125333 h 382371"/>
                    <a:gd name="connsiteX17" fmla="*/ 109755 w 198266"/>
                    <a:gd name="connsiteY17" fmla="*/ 214553 h 382371"/>
                    <a:gd name="connsiteX18" fmla="*/ 10621 w 198266"/>
                    <a:gd name="connsiteY18" fmla="*/ 234380 h 382371"/>
                    <a:gd name="connsiteX19" fmla="*/ 150824 w 198266"/>
                    <a:gd name="connsiteY19" fmla="*/ 278282 h 382371"/>
                    <a:gd name="connsiteX20" fmla="*/ 150824 w 198266"/>
                    <a:gd name="connsiteY20" fmla="*/ 278282 h 382371"/>
                    <a:gd name="connsiteX21" fmla="*/ 112587 w 198266"/>
                    <a:gd name="connsiteY21" fmla="*/ 215969 h 382371"/>
                    <a:gd name="connsiteX22" fmla="*/ 138079 w 198266"/>
                    <a:gd name="connsiteY22" fmla="*/ 210304 h 382371"/>
                    <a:gd name="connsiteX23" fmla="*/ 186229 w 198266"/>
                    <a:gd name="connsiteY23" fmla="*/ 373166 h 382371"/>
                    <a:gd name="connsiteX24" fmla="*/ 17702 w 198266"/>
                    <a:gd name="connsiteY24" fmla="*/ 234380 h 382371"/>
                    <a:gd name="connsiteX25" fmla="*/ 109755 w 198266"/>
                    <a:gd name="connsiteY25" fmla="*/ 215969 h 382371"/>
                    <a:gd name="connsiteX26" fmla="*/ 145160 w 198266"/>
                    <a:gd name="connsiteY26" fmla="*/ 274033 h 382371"/>
                    <a:gd name="connsiteX27" fmla="*/ 17702 w 198266"/>
                    <a:gd name="connsiteY27" fmla="*/ 234380 h 382371"/>
                    <a:gd name="connsiteX28" fmla="*/ 140911 w 198266"/>
                    <a:gd name="connsiteY28" fmla="*/ 210304 h 382371"/>
                    <a:gd name="connsiteX29" fmla="*/ 174899 w 198266"/>
                    <a:gd name="connsiteY29" fmla="*/ 203223 h 382371"/>
                    <a:gd name="connsiteX30" fmla="*/ 186229 w 198266"/>
                    <a:gd name="connsiteY30" fmla="*/ 363253 h 382371"/>
                    <a:gd name="connsiteX31" fmla="*/ 140911 w 198266"/>
                    <a:gd name="connsiteY31" fmla="*/ 210304 h 38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98266" h="382371">
                      <a:moveTo>
                        <a:pt x="186229" y="373166"/>
                      </a:moveTo>
                      <a:lnTo>
                        <a:pt x="186229" y="373166"/>
                      </a:lnTo>
                      <a:lnTo>
                        <a:pt x="187645" y="373166"/>
                      </a:lnTo>
                      <a:lnTo>
                        <a:pt x="174899" y="200391"/>
                      </a:lnTo>
                      <a:lnTo>
                        <a:pt x="174899" y="200391"/>
                      </a:lnTo>
                      <a:lnTo>
                        <a:pt x="139495" y="207472"/>
                      </a:lnTo>
                      <a:lnTo>
                        <a:pt x="81431" y="10621"/>
                      </a:lnTo>
                      <a:lnTo>
                        <a:pt x="81431" y="10621"/>
                      </a:lnTo>
                      <a:lnTo>
                        <a:pt x="80014" y="10621"/>
                      </a:lnTo>
                      <a:lnTo>
                        <a:pt x="138079" y="207472"/>
                      </a:lnTo>
                      <a:lnTo>
                        <a:pt x="111171" y="213137"/>
                      </a:lnTo>
                      <a:lnTo>
                        <a:pt x="55940" y="123917"/>
                      </a:lnTo>
                      <a:lnTo>
                        <a:pt x="77183" y="12038"/>
                      </a:lnTo>
                      <a:lnTo>
                        <a:pt x="77183" y="12038"/>
                      </a:lnTo>
                      <a:lnTo>
                        <a:pt x="75766" y="12038"/>
                      </a:lnTo>
                      <a:lnTo>
                        <a:pt x="54523" y="125333"/>
                      </a:lnTo>
                      <a:lnTo>
                        <a:pt x="54523" y="125333"/>
                      </a:lnTo>
                      <a:lnTo>
                        <a:pt x="109755" y="214553"/>
                      </a:lnTo>
                      <a:lnTo>
                        <a:pt x="10621" y="234380"/>
                      </a:lnTo>
                      <a:lnTo>
                        <a:pt x="150824" y="278282"/>
                      </a:lnTo>
                      <a:lnTo>
                        <a:pt x="150824" y="278282"/>
                      </a:lnTo>
                      <a:lnTo>
                        <a:pt x="112587" y="215969"/>
                      </a:lnTo>
                      <a:lnTo>
                        <a:pt x="138079" y="210304"/>
                      </a:lnTo>
                      <a:lnTo>
                        <a:pt x="186229" y="373166"/>
                      </a:lnTo>
                      <a:close/>
                      <a:moveTo>
                        <a:pt x="17702" y="234380"/>
                      </a:moveTo>
                      <a:lnTo>
                        <a:pt x="109755" y="215969"/>
                      </a:lnTo>
                      <a:lnTo>
                        <a:pt x="145160" y="274033"/>
                      </a:lnTo>
                      <a:lnTo>
                        <a:pt x="17702" y="234380"/>
                      </a:lnTo>
                      <a:close/>
                      <a:moveTo>
                        <a:pt x="140911" y="210304"/>
                      </a:moveTo>
                      <a:lnTo>
                        <a:pt x="174899" y="203223"/>
                      </a:lnTo>
                      <a:lnTo>
                        <a:pt x="186229" y="363253"/>
                      </a:lnTo>
                      <a:lnTo>
                        <a:pt x="140911" y="210304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9D1B5D35-28B1-4D24-ADC5-30FADC402041}"/>
                    </a:ext>
                  </a:extLst>
                </p:cNvPr>
                <p:cNvSpPr/>
                <p:nvPr/>
              </p:nvSpPr>
              <p:spPr>
                <a:xfrm>
                  <a:off x="5528816" y="567586"/>
                  <a:ext cx="5806385" cy="4036144"/>
                </a:xfrm>
                <a:custGeom>
                  <a:avLst/>
                  <a:gdLst>
                    <a:gd name="connsiteX0" fmla="*/ 5707959 w 5806384"/>
                    <a:gd name="connsiteY0" fmla="*/ 799440 h 4036143"/>
                    <a:gd name="connsiteX1" fmla="*/ 5707959 w 5806384"/>
                    <a:gd name="connsiteY1" fmla="*/ 799440 h 4036143"/>
                    <a:gd name="connsiteX2" fmla="*/ 5491282 w 5806384"/>
                    <a:gd name="connsiteY2" fmla="*/ 1038776 h 4036143"/>
                    <a:gd name="connsiteX3" fmla="*/ 5413392 w 5806384"/>
                    <a:gd name="connsiteY3" fmla="*/ 945307 h 4036143"/>
                    <a:gd name="connsiteX4" fmla="*/ 5413392 w 5806384"/>
                    <a:gd name="connsiteY4" fmla="*/ 945307 h 4036143"/>
                    <a:gd name="connsiteX5" fmla="*/ 5358160 w 5806384"/>
                    <a:gd name="connsiteY5" fmla="*/ 1028863 h 4036143"/>
                    <a:gd name="connsiteX6" fmla="*/ 5274605 w 5806384"/>
                    <a:gd name="connsiteY6" fmla="*/ 980712 h 4036143"/>
                    <a:gd name="connsiteX7" fmla="*/ 5369489 w 5806384"/>
                    <a:gd name="connsiteY7" fmla="*/ 841925 h 4036143"/>
                    <a:gd name="connsiteX8" fmla="*/ 5557843 w 5806384"/>
                    <a:gd name="connsiteY8" fmla="*/ 822099 h 4036143"/>
                    <a:gd name="connsiteX9" fmla="*/ 5557843 w 5806384"/>
                    <a:gd name="connsiteY9" fmla="*/ 822099 h 4036143"/>
                    <a:gd name="connsiteX10" fmla="*/ 5471455 w 5806384"/>
                    <a:gd name="connsiteY10" fmla="*/ 690393 h 4036143"/>
                    <a:gd name="connsiteX11" fmla="*/ 5471455 w 5806384"/>
                    <a:gd name="connsiteY11" fmla="*/ 690393 h 4036143"/>
                    <a:gd name="connsiteX12" fmla="*/ 5368073 w 5806384"/>
                    <a:gd name="connsiteY12" fmla="*/ 840509 h 4036143"/>
                    <a:gd name="connsiteX13" fmla="*/ 5124488 w 5806384"/>
                    <a:gd name="connsiteY13" fmla="*/ 866001 h 4036143"/>
                    <a:gd name="connsiteX14" fmla="*/ 5189634 w 5806384"/>
                    <a:gd name="connsiteY14" fmla="*/ 820683 h 4036143"/>
                    <a:gd name="connsiteX15" fmla="*/ 4947464 w 5806384"/>
                    <a:gd name="connsiteY15" fmla="*/ 795191 h 4036143"/>
                    <a:gd name="connsiteX16" fmla="*/ 4732203 w 5806384"/>
                    <a:gd name="connsiteY16" fmla="*/ 673399 h 4036143"/>
                    <a:gd name="connsiteX17" fmla="*/ 4732203 w 5806384"/>
                    <a:gd name="connsiteY17" fmla="*/ 673399 h 4036143"/>
                    <a:gd name="connsiteX18" fmla="*/ 4652897 w 5806384"/>
                    <a:gd name="connsiteY18" fmla="*/ 800856 h 4036143"/>
                    <a:gd name="connsiteX19" fmla="*/ 4393734 w 5806384"/>
                    <a:gd name="connsiteY19" fmla="*/ 613919 h 4036143"/>
                    <a:gd name="connsiteX20" fmla="*/ 4393734 w 5806384"/>
                    <a:gd name="connsiteY20" fmla="*/ 613919 h 4036143"/>
                    <a:gd name="connsiteX21" fmla="*/ 4410728 w 5806384"/>
                    <a:gd name="connsiteY21" fmla="*/ 748457 h 4036143"/>
                    <a:gd name="connsiteX22" fmla="*/ 4273358 w 5806384"/>
                    <a:gd name="connsiteY22" fmla="*/ 611086 h 4036143"/>
                    <a:gd name="connsiteX23" fmla="*/ 4273358 w 5806384"/>
                    <a:gd name="connsiteY23" fmla="*/ 611086 h 4036143"/>
                    <a:gd name="connsiteX24" fmla="*/ 3893818 w 5806384"/>
                    <a:gd name="connsiteY24" fmla="*/ 545942 h 4036143"/>
                    <a:gd name="connsiteX25" fmla="*/ 3893818 w 5806384"/>
                    <a:gd name="connsiteY25" fmla="*/ 545942 h 4036143"/>
                    <a:gd name="connsiteX26" fmla="*/ 3593586 w 5806384"/>
                    <a:gd name="connsiteY26" fmla="*/ 928313 h 4036143"/>
                    <a:gd name="connsiteX27" fmla="*/ 3593586 w 5806384"/>
                    <a:gd name="connsiteY27" fmla="*/ 929729 h 4036143"/>
                    <a:gd name="connsiteX28" fmla="*/ 3960379 w 5806384"/>
                    <a:gd name="connsiteY28" fmla="*/ 720133 h 4036143"/>
                    <a:gd name="connsiteX29" fmla="*/ 4039686 w 5806384"/>
                    <a:gd name="connsiteY29" fmla="*/ 882995 h 4036143"/>
                    <a:gd name="connsiteX30" fmla="*/ 3978790 w 5806384"/>
                    <a:gd name="connsiteY30" fmla="*/ 921232 h 4036143"/>
                    <a:gd name="connsiteX31" fmla="*/ 3449134 w 5806384"/>
                    <a:gd name="connsiteY31" fmla="*/ 933978 h 4036143"/>
                    <a:gd name="connsiteX32" fmla="*/ 3174393 w 5806384"/>
                    <a:gd name="connsiteY32" fmla="*/ 623832 h 4036143"/>
                    <a:gd name="connsiteX33" fmla="*/ 3177225 w 5806384"/>
                    <a:gd name="connsiteY33" fmla="*/ 608254 h 4036143"/>
                    <a:gd name="connsiteX34" fmla="*/ 3454799 w 5806384"/>
                    <a:gd name="connsiteY34" fmla="*/ 734295 h 4036143"/>
                    <a:gd name="connsiteX35" fmla="*/ 3454799 w 5806384"/>
                    <a:gd name="connsiteY35" fmla="*/ 734295 h 4036143"/>
                    <a:gd name="connsiteX36" fmla="*/ 3529857 w 5806384"/>
                    <a:gd name="connsiteY36" fmla="*/ 350507 h 4036143"/>
                    <a:gd name="connsiteX37" fmla="*/ 3529857 w 5806384"/>
                    <a:gd name="connsiteY37" fmla="*/ 350507 h 4036143"/>
                    <a:gd name="connsiteX38" fmla="*/ 3402400 w 5806384"/>
                    <a:gd name="connsiteY38" fmla="*/ 91344 h 4036143"/>
                    <a:gd name="connsiteX39" fmla="*/ 3402400 w 5806384"/>
                    <a:gd name="connsiteY39" fmla="*/ 91344 h 4036143"/>
                    <a:gd name="connsiteX40" fmla="*/ 3146069 w 5806384"/>
                    <a:gd name="connsiteY40" fmla="*/ 10621 h 4036143"/>
                    <a:gd name="connsiteX41" fmla="*/ 3146069 w 5806384"/>
                    <a:gd name="connsiteY41" fmla="*/ 10621 h 4036143"/>
                    <a:gd name="connsiteX42" fmla="*/ 3229624 w 5806384"/>
                    <a:gd name="connsiteY42" fmla="*/ 139495 h 4036143"/>
                    <a:gd name="connsiteX43" fmla="*/ 3310347 w 5806384"/>
                    <a:gd name="connsiteY43" fmla="*/ 340594 h 4036143"/>
                    <a:gd name="connsiteX44" fmla="*/ 3214047 w 5806384"/>
                    <a:gd name="connsiteY44" fmla="*/ 401490 h 4036143"/>
                    <a:gd name="connsiteX45" fmla="*/ 3219711 w 5806384"/>
                    <a:gd name="connsiteY45" fmla="*/ 367502 h 4036143"/>
                    <a:gd name="connsiteX46" fmla="*/ 3219711 w 5806384"/>
                    <a:gd name="connsiteY46" fmla="*/ 367502 h 4036143"/>
                    <a:gd name="connsiteX47" fmla="*/ 3048352 w 5806384"/>
                    <a:gd name="connsiteY47" fmla="*/ 456722 h 4036143"/>
                    <a:gd name="connsiteX48" fmla="*/ 2974710 w 5806384"/>
                    <a:gd name="connsiteY48" fmla="*/ 347675 h 4036143"/>
                    <a:gd name="connsiteX49" fmla="*/ 2974710 w 5806384"/>
                    <a:gd name="connsiteY49" fmla="*/ 347675 h 4036143"/>
                    <a:gd name="connsiteX50" fmla="*/ 2902485 w 5806384"/>
                    <a:gd name="connsiteY50" fmla="*/ 537444 h 4036143"/>
                    <a:gd name="connsiteX51" fmla="*/ 2902485 w 5806384"/>
                    <a:gd name="connsiteY51" fmla="*/ 537444 h 4036143"/>
                    <a:gd name="connsiteX52" fmla="*/ 3049768 w 5806384"/>
                    <a:gd name="connsiteY52" fmla="*/ 459554 h 4036143"/>
                    <a:gd name="connsiteX53" fmla="*/ 3071011 w 5806384"/>
                    <a:gd name="connsiteY53" fmla="*/ 492126 h 4036143"/>
                    <a:gd name="connsiteX54" fmla="*/ 2820345 w 5806384"/>
                    <a:gd name="connsiteY54" fmla="*/ 650740 h 4036143"/>
                    <a:gd name="connsiteX55" fmla="*/ 2801934 w 5806384"/>
                    <a:gd name="connsiteY55" fmla="*/ 625248 h 4036143"/>
                    <a:gd name="connsiteX56" fmla="*/ 2801934 w 5806384"/>
                    <a:gd name="connsiteY56" fmla="*/ 625248 h 4036143"/>
                    <a:gd name="connsiteX57" fmla="*/ 2521529 w 5806384"/>
                    <a:gd name="connsiteY57" fmla="*/ 840509 h 4036143"/>
                    <a:gd name="connsiteX58" fmla="*/ 2521529 w 5806384"/>
                    <a:gd name="connsiteY58" fmla="*/ 840509 h 4036143"/>
                    <a:gd name="connsiteX59" fmla="*/ 2522945 w 5806384"/>
                    <a:gd name="connsiteY59" fmla="*/ 841925 h 4036143"/>
                    <a:gd name="connsiteX60" fmla="*/ 2522945 w 5806384"/>
                    <a:gd name="connsiteY60" fmla="*/ 841925 h 4036143"/>
                    <a:gd name="connsiteX61" fmla="*/ 2820345 w 5806384"/>
                    <a:gd name="connsiteY61" fmla="*/ 653572 h 4036143"/>
                    <a:gd name="connsiteX62" fmla="*/ 2991704 w 5806384"/>
                    <a:gd name="connsiteY62" fmla="*/ 894324 h 4036143"/>
                    <a:gd name="connsiteX63" fmla="*/ 2743871 w 5806384"/>
                    <a:gd name="connsiteY63" fmla="*/ 945307 h 4036143"/>
                    <a:gd name="connsiteX64" fmla="*/ 2539939 w 5806384"/>
                    <a:gd name="connsiteY64" fmla="*/ 908486 h 4036143"/>
                    <a:gd name="connsiteX65" fmla="*/ 2129244 w 5806384"/>
                    <a:gd name="connsiteY65" fmla="*/ 690393 h 4036143"/>
                    <a:gd name="connsiteX66" fmla="*/ 2129244 w 5806384"/>
                    <a:gd name="connsiteY66" fmla="*/ 690393 h 4036143"/>
                    <a:gd name="connsiteX67" fmla="*/ 1921064 w 5806384"/>
                    <a:gd name="connsiteY67" fmla="*/ 796607 h 4036143"/>
                    <a:gd name="connsiteX68" fmla="*/ 1921064 w 5806384"/>
                    <a:gd name="connsiteY68" fmla="*/ 796607 h 4036143"/>
                    <a:gd name="connsiteX69" fmla="*/ 2539939 w 5806384"/>
                    <a:gd name="connsiteY69" fmla="*/ 909903 h 4036143"/>
                    <a:gd name="connsiteX70" fmla="*/ 3069595 w 5806384"/>
                    <a:gd name="connsiteY70" fmla="*/ 1191725 h 4036143"/>
                    <a:gd name="connsiteX71" fmla="*/ 3068178 w 5806384"/>
                    <a:gd name="connsiteY71" fmla="*/ 1195973 h 4036143"/>
                    <a:gd name="connsiteX72" fmla="*/ 3046935 w 5806384"/>
                    <a:gd name="connsiteY72" fmla="*/ 1180395 h 4036143"/>
                    <a:gd name="connsiteX73" fmla="*/ 3046935 w 5806384"/>
                    <a:gd name="connsiteY73" fmla="*/ 1180395 h 4036143"/>
                    <a:gd name="connsiteX74" fmla="*/ 2548436 w 5806384"/>
                    <a:gd name="connsiteY74" fmla="*/ 1388575 h 4036143"/>
                    <a:gd name="connsiteX75" fmla="*/ 2415314 w 5806384"/>
                    <a:gd name="connsiteY75" fmla="*/ 1398488 h 4036143"/>
                    <a:gd name="connsiteX76" fmla="*/ 2231209 w 5806384"/>
                    <a:gd name="connsiteY76" fmla="*/ 1225713 h 4036143"/>
                    <a:gd name="connsiteX77" fmla="*/ 2231209 w 5806384"/>
                    <a:gd name="connsiteY77" fmla="*/ 1225713 h 4036143"/>
                    <a:gd name="connsiteX78" fmla="*/ 2236874 w 5806384"/>
                    <a:gd name="connsiteY78" fmla="*/ 1414067 h 4036143"/>
                    <a:gd name="connsiteX79" fmla="*/ 2115082 w 5806384"/>
                    <a:gd name="connsiteY79" fmla="*/ 1423980 h 4036143"/>
                    <a:gd name="connsiteX80" fmla="*/ 2004619 w 5806384"/>
                    <a:gd name="connsiteY80" fmla="*/ 1286609 h 4036143"/>
                    <a:gd name="connsiteX81" fmla="*/ 2265198 w 5806384"/>
                    <a:gd name="connsiteY81" fmla="*/ 1167649 h 4036143"/>
                    <a:gd name="connsiteX82" fmla="*/ 2266614 w 5806384"/>
                    <a:gd name="connsiteY82" fmla="*/ 1167649 h 4036143"/>
                    <a:gd name="connsiteX83" fmla="*/ 2024445 w 5806384"/>
                    <a:gd name="connsiteY83" fmla="*/ 1154904 h 4036143"/>
                    <a:gd name="connsiteX84" fmla="*/ 2024445 w 5806384"/>
                    <a:gd name="connsiteY84" fmla="*/ 1154904 h 4036143"/>
                    <a:gd name="connsiteX85" fmla="*/ 1962133 w 5806384"/>
                    <a:gd name="connsiteY85" fmla="*/ 1232794 h 4036143"/>
                    <a:gd name="connsiteX86" fmla="*/ 1923896 w 5806384"/>
                    <a:gd name="connsiteY86" fmla="*/ 1186060 h 4036143"/>
                    <a:gd name="connsiteX87" fmla="*/ 2103752 w 5806384"/>
                    <a:gd name="connsiteY87" fmla="*/ 907070 h 4036143"/>
                    <a:gd name="connsiteX88" fmla="*/ 2103752 w 5806384"/>
                    <a:gd name="connsiteY88" fmla="*/ 907070 h 4036143"/>
                    <a:gd name="connsiteX89" fmla="*/ 1813433 w 5806384"/>
                    <a:gd name="connsiteY89" fmla="*/ 1050106 h 4036143"/>
                    <a:gd name="connsiteX90" fmla="*/ 1766699 w 5806384"/>
                    <a:gd name="connsiteY90" fmla="*/ 990626 h 4036143"/>
                    <a:gd name="connsiteX91" fmla="*/ 1766699 w 5806384"/>
                    <a:gd name="connsiteY91" fmla="*/ 990626 h 4036143"/>
                    <a:gd name="connsiteX92" fmla="*/ 1751121 w 5806384"/>
                    <a:gd name="connsiteY92" fmla="*/ 1081262 h 4036143"/>
                    <a:gd name="connsiteX93" fmla="*/ 1589675 w 5806384"/>
                    <a:gd name="connsiteY93" fmla="*/ 1161985 h 4036143"/>
                    <a:gd name="connsiteX94" fmla="*/ 1710051 w 5806384"/>
                    <a:gd name="connsiteY94" fmla="*/ 898573 h 4036143"/>
                    <a:gd name="connsiteX95" fmla="*/ 1768115 w 5806384"/>
                    <a:gd name="connsiteY95" fmla="*/ 979296 h 4036143"/>
                    <a:gd name="connsiteX96" fmla="*/ 1768115 w 5806384"/>
                    <a:gd name="connsiteY96" fmla="*/ 979296 h 4036143"/>
                    <a:gd name="connsiteX97" fmla="*/ 1756785 w 5806384"/>
                    <a:gd name="connsiteY97" fmla="*/ 792359 h 4036143"/>
                    <a:gd name="connsiteX98" fmla="*/ 1756785 w 5806384"/>
                    <a:gd name="connsiteY98" fmla="*/ 790943 h 4036143"/>
                    <a:gd name="connsiteX99" fmla="*/ 1710051 w 5806384"/>
                    <a:gd name="connsiteY99" fmla="*/ 894324 h 4036143"/>
                    <a:gd name="connsiteX100" fmla="*/ 1626496 w 5806384"/>
                    <a:gd name="connsiteY100" fmla="*/ 776781 h 4036143"/>
                    <a:gd name="connsiteX101" fmla="*/ 1626496 w 5806384"/>
                    <a:gd name="connsiteY101" fmla="*/ 776781 h 4036143"/>
                    <a:gd name="connsiteX102" fmla="*/ 1507536 w 5806384"/>
                    <a:gd name="connsiteY102" fmla="*/ 949556 h 4036143"/>
                    <a:gd name="connsiteX103" fmla="*/ 1282361 w 5806384"/>
                    <a:gd name="connsiteY103" fmla="*/ 1034527 h 4036143"/>
                    <a:gd name="connsiteX104" fmla="*/ 1273864 w 5806384"/>
                    <a:gd name="connsiteY104" fmla="*/ 1030279 h 4036143"/>
                    <a:gd name="connsiteX105" fmla="*/ 1152071 w 5806384"/>
                    <a:gd name="connsiteY105" fmla="*/ 830596 h 4036143"/>
                    <a:gd name="connsiteX106" fmla="*/ 1152071 w 5806384"/>
                    <a:gd name="connsiteY106" fmla="*/ 830596 h 4036143"/>
                    <a:gd name="connsiteX107" fmla="*/ 1112418 w 5806384"/>
                    <a:gd name="connsiteY107" fmla="*/ 943891 h 4036143"/>
                    <a:gd name="connsiteX108" fmla="*/ 1094008 w 5806384"/>
                    <a:gd name="connsiteY108" fmla="*/ 933978 h 4036143"/>
                    <a:gd name="connsiteX109" fmla="*/ 1064268 w 5806384"/>
                    <a:gd name="connsiteY109" fmla="*/ 881579 h 4036143"/>
                    <a:gd name="connsiteX110" fmla="*/ 1106754 w 5806384"/>
                    <a:gd name="connsiteY110" fmla="*/ 816434 h 4036143"/>
                    <a:gd name="connsiteX111" fmla="*/ 1432478 w 5806384"/>
                    <a:gd name="connsiteY111" fmla="*/ 841925 h 4036143"/>
                    <a:gd name="connsiteX112" fmla="*/ 1432478 w 5806384"/>
                    <a:gd name="connsiteY112" fmla="*/ 841925 h 4036143"/>
                    <a:gd name="connsiteX113" fmla="*/ 1432478 w 5806384"/>
                    <a:gd name="connsiteY113" fmla="*/ 840509 h 4036143"/>
                    <a:gd name="connsiteX114" fmla="*/ 1181812 w 5806384"/>
                    <a:gd name="connsiteY114" fmla="*/ 783862 h 4036143"/>
                    <a:gd name="connsiteX115" fmla="*/ 1357419 w 5806384"/>
                    <a:gd name="connsiteY115" fmla="*/ 717301 h 4036143"/>
                    <a:gd name="connsiteX116" fmla="*/ 1358835 w 5806384"/>
                    <a:gd name="connsiteY116" fmla="*/ 717301 h 4036143"/>
                    <a:gd name="connsiteX117" fmla="*/ 1136494 w 5806384"/>
                    <a:gd name="connsiteY117" fmla="*/ 739960 h 4036143"/>
                    <a:gd name="connsiteX118" fmla="*/ 1116667 w 5806384"/>
                    <a:gd name="connsiteY118" fmla="*/ 615335 h 4036143"/>
                    <a:gd name="connsiteX119" fmla="*/ 1116667 w 5806384"/>
                    <a:gd name="connsiteY119" fmla="*/ 615335 h 4036143"/>
                    <a:gd name="connsiteX120" fmla="*/ 1023198 w 5806384"/>
                    <a:gd name="connsiteY120" fmla="*/ 713052 h 4036143"/>
                    <a:gd name="connsiteX121" fmla="*/ 952389 w 5806384"/>
                    <a:gd name="connsiteY121" fmla="*/ 670566 h 4036143"/>
                    <a:gd name="connsiteX122" fmla="*/ 1109586 w 5806384"/>
                    <a:gd name="connsiteY122" fmla="*/ 613919 h 4036143"/>
                    <a:gd name="connsiteX123" fmla="*/ 1109586 w 5806384"/>
                    <a:gd name="connsiteY123" fmla="*/ 613919 h 4036143"/>
                    <a:gd name="connsiteX124" fmla="*/ 1109586 w 5806384"/>
                    <a:gd name="connsiteY124" fmla="*/ 612503 h 4036143"/>
                    <a:gd name="connsiteX125" fmla="*/ 949556 w 5806384"/>
                    <a:gd name="connsiteY125" fmla="*/ 670566 h 4036143"/>
                    <a:gd name="connsiteX126" fmla="*/ 949556 w 5806384"/>
                    <a:gd name="connsiteY126" fmla="*/ 670566 h 4036143"/>
                    <a:gd name="connsiteX127" fmla="*/ 1023198 w 5806384"/>
                    <a:gd name="connsiteY127" fmla="*/ 714468 h 4036143"/>
                    <a:gd name="connsiteX128" fmla="*/ 990626 w 5806384"/>
                    <a:gd name="connsiteY128" fmla="*/ 748457 h 4036143"/>
                    <a:gd name="connsiteX129" fmla="*/ 953805 w 5806384"/>
                    <a:gd name="connsiteY129" fmla="*/ 683312 h 4036143"/>
                    <a:gd name="connsiteX130" fmla="*/ 953805 w 5806384"/>
                    <a:gd name="connsiteY130" fmla="*/ 683312 h 4036143"/>
                    <a:gd name="connsiteX131" fmla="*/ 766868 w 5806384"/>
                    <a:gd name="connsiteY131" fmla="*/ 870249 h 4036143"/>
                    <a:gd name="connsiteX132" fmla="*/ 751289 w 5806384"/>
                    <a:gd name="connsiteY132" fmla="*/ 857504 h 4036143"/>
                    <a:gd name="connsiteX133" fmla="*/ 751289 w 5806384"/>
                    <a:gd name="connsiteY133" fmla="*/ 857504 h 4036143"/>
                    <a:gd name="connsiteX134" fmla="*/ 752706 w 5806384"/>
                    <a:gd name="connsiteY134" fmla="*/ 885827 h 4036143"/>
                    <a:gd name="connsiteX135" fmla="*/ 619584 w 5806384"/>
                    <a:gd name="connsiteY135" fmla="*/ 1018949 h 4036143"/>
                    <a:gd name="connsiteX136" fmla="*/ 438311 w 5806384"/>
                    <a:gd name="connsiteY136" fmla="*/ 1105337 h 4036143"/>
                    <a:gd name="connsiteX137" fmla="*/ 438311 w 5806384"/>
                    <a:gd name="connsiteY137" fmla="*/ 1105337 h 4036143"/>
                    <a:gd name="connsiteX138" fmla="*/ 555855 w 5806384"/>
                    <a:gd name="connsiteY138" fmla="*/ 1198806 h 4036143"/>
                    <a:gd name="connsiteX139" fmla="*/ 451057 w 5806384"/>
                    <a:gd name="connsiteY139" fmla="*/ 1275280 h 4036143"/>
                    <a:gd name="connsiteX140" fmla="*/ 451057 w 5806384"/>
                    <a:gd name="connsiteY140" fmla="*/ 1275280 h 4036143"/>
                    <a:gd name="connsiteX141" fmla="*/ 452473 w 5806384"/>
                    <a:gd name="connsiteY141" fmla="*/ 1276696 h 4036143"/>
                    <a:gd name="connsiteX142" fmla="*/ 574265 w 5806384"/>
                    <a:gd name="connsiteY142" fmla="*/ 1212967 h 4036143"/>
                    <a:gd name="connsiteX143" fmla="*/ 575682 w 5806384"/>
                    <a:gd name="connsiteY143" fmla="*/ 1212967 h 4036143"/>
                    <a:gd name="connsiteX144" fmla="*/ 570017 w 5806384"/>
                    <a:gd name="connsiteY144" fmla="*/ 1229962 h 4036143"/>
                    <a:gd name="connsiteX145" fmla="*/ 570017 w 5806384"/>
                    <a:gd name="connsiteY145" fmla="*/ 1229962 h 4036143"/>
                    <a:gd name="connsiteX146" fmla="*/ 571433 w 5806384"/>
                    <a:gd name="connsiteY146" fmla="*/ 1229962 h 4036143"/>
                    <a:gd name="connsiteX147" fmla="*/ 571433 w 5806384"/>
                    <a:gd name="connsiteY147" fmla="*/ 1229962 h 4036143"/>
                    <a:gd name="connsiteX148" fmla="*/ 578514 w 5806384"/>
                    <a:gd name="connsiteY148" fmla="*/ 1214384 h 4036143"/>
                    <a:gd name="connsiteX149" fmla="*/ 693225 w 5806384"/>
                    <a:gd name="connsiteY149" fmla="*/ 1305020 h 4036143"/>
                    <a:gd name="connsiteX150" fmla="*/ 681896 w 5806384"/>
                    <a:gd name="connsiteY150" fmla="*/ 1152071 h 4036143"/>
                    <a:gd name="connsiteX151" fmla="*/ 681896 w 5806384"/>
                    <a:gd name="connsiteY151" fmla="*/ 1152071 h 4036143"/>
                    <a:gd name="connsiteX152" fmla="*/ 584179 w 5806384"/>
                    <a:gd name="connsiteY152" fmla="*/ 1203054 h 4036143"/>
                    <a:gd name="connsiteX153" fmla="*/ 602589 w 5806384"/>
                    <a:gd name="connsiteY153" fmla="*/ 1166233 h 4036143"/>
                    <a:gd name="connsiteX154" fmla="*/ 684728 w 5806384"/>
                    <a:gd name="connsiteY154" fmla="*/ 1106753 h 4036143"/>
                    <a:gd name="connsiteX155" fmla="*/ 772532 w 5806384"/>
                    <a:gd name="connsiteY155" fmla="*/ 1091175 h 4036143"/>
                    <a:gd name="connsiteX156" fmla="*/ 772532 w 5806384"/>
                    <a:gd name="connsiteY156" fmla="*/ 1091175 h 4036143"/>
                    <a:gd name="connsiteX157" fmla="*/ 769700 w 5806384"/>
                    <a:gd name="connsiteY157" fmla="*/ 1045857 h 4036143"/>
                    <a:gd name="connsiteX158" fmla="*/ 884411 w 5806384"/>
                    <a:gd name="connsiteY158" fmla="*/ 963718 h 4036143"/>
                    <a:gd name="connsiteX159" fmla="*/ 884411 w 5806384"/>
                    <a:gd name="connsiteY159" fmla="*/ 963718 h 4036143"/>
                    <a:gd name="connsiteX160" fmla="*/ 832012 w 5806384"/>
                    <a:gd name="connsiteY160" fmla="*/ 921232 h 4036143"/>
                    <a:gd name="connsiteX161" fmla="*/ 993458 w 5806384"/>
                    <a:gd name="connsiteY161" fmla="*/ 751289 h 4036143"/>
                    <a:gd name="connsiteX162" fmla="*/ 1026030 w 5806384"/>
                    <a:gd name="connsiteY162" fmla="*/ 807937 h 4036143"/>
                    <a:gd name="connsiteX163" fmla="*/ 979296 w 5806384"/>
                    <a:gd name="connsiteY163" fmla="*/ 803688 h 4036143"/>
                    <a:gd name="connsiteX164" fmla="*/ 979296 w 5806384"/>
                    <a:gd name="connsiteY164" fmla="*/ 803688 h 4036143"/>
                    <a:gd name="connsiteX165" fmla="*/ 1030279 w 5806384"/>
                    <a:gd name="connsiteY165" fmla="*/ 898573 h 4036143"/>
                    <a:gd name="connsiteX166" fmla="*/ 1030279 w 5806384"/>
                    <a:gd name="connsiteY166" fmla="*/ 898573 h 4036143"/>
                    <a:gd name="connsiteX167" fmla="*/ 1050106 w 5806384"/>
                    <a:gd name="connsiteY167" fmla="*/ 909903 h 4036143"/>
                    <a:gd name="connsiteX168" fmla="*/ 949556 w 5806384"/>
                    <a:gd name="connsiteY168" fmla="*/ 1065684 h 4036143"/>
                    <a:gd name="connsiteX169" fmla="*/ 949556 w 5806384"/>
                    <a:gd name="connsiteY169" fmla="*/ 1065684 h 4036143"/>
                    <a:gd name="connsiteX170" fmla="*/ 1052938 w 5806384"/>
                    <a:gd name="connsiteY170" fmla="*/ 1140742 h 4036143"/>
                    <a:gd name="connsiteX171" fmla="*/ 1052938 w 5806384"/>
                    <a:gd name="connsiteY171" fmla="*/ 1140742 h 4036143"/>
                    <a:gd name="connsiteX172" fmla="*/ 1113834 w 5806384"/>
                    <a:gd name="connsiteY172" fmla="*/ 963718 h 4036143"/>
                    <a:gd name="connsiteX173" fmla="*/ 1136494 w 5806384"/>
                    <a:gd name="connsiteY173" fmla="*/ 1003371 h 4036143"/>
                    <a:gd name="connsiteX174" fmla="*/ 1177563 w 5806384"/>
                    <a:gd name="connsiteY174" fmla="*/ 1469298 h 4036143"/>
                    <a:gd name="connsiteX175" fmla="*/ 1164817 w 5806384"/>
                    <a:gd name="connsiteY175" fmla="*/ 1514616 h 4036143"/>
                    <a:gd name="connsiteX176" fmla="*/ 1164817 w 5806384"/>
                    <a:gd name="connsiteY176" fmla="*/ 1514616 h 4036143"/>
                    <a:gd name="connsiteX177" fmla="*/ 1181812 w 5806384"/>
                    <a:gd name="connsiteY177" fmla="*/ 1523113 h 4036143"/>
                    <a:gd name="connsiteX178" fmla="*/ 1186060 w 5806384"/>
                    <a:gd name="connsiteY178" fmla="*/ 1565599 h 4036143"/>
                    <a:gd name="connsiteX179" fmla="*/ 898573 w 5806384"/>
                    <a:gd name="connsiteY179" fmla="*/ 1559934 h 4036143"/>
                    <a:gd name="connsiteX180" fmla="*/ 916984 w 5806384"/>
                    <a:gd name="connsiteY180" fmla="*/ 1494789 h 4036143"/>
                    <a:gd name="connsiteX181" fmla="*/ 916984 w 5806384"/>
                    <a:gd name="connsiteY181" fmla="*/ 1494789 h 4036143"/>
                    <a:gd name="connsiteX182" fmla="*/ 705971 w 5806384"/>
                    <a:gd name="connsiteY182" fmla="*/ 1548605 h 4036143"/>
                    <a:gd name="connsiteX183" fmla="*/ 705971 w 5806384"/>
                    <a:gd name="connsiteY183" fmla="*/ 1548605 h 4036143"/>
                    <a:gd name="connsiteX184" fmla="*/ 881579 w 5806384"/>
                    <a:gd name="connsiteY184" fmla="*/ 1803519 h 4036143"/>
                    <a:gd name="connsiteX185" fmla="*/ 854671 w 5806384"/>
                    <a:gd name="connsiteY185" fmla="*/ 1807768 h 4036143"/>
                    <a:gd name="connsiteX186" fmla="*/ 659237 w 5806384"/>
                    <a:gd name="connsiteY186" fmla="*/ 1514616 h 4036143"/>
                    <a:gd name="connsiteX187" fmla="*/ 659237 w 5806384"/>
                    <a:gd name="connsiteY187" fmla="*/ 1514616 h 4036143"/>
                    <a:gd name="connsiteX188" fmla="*/ 494959 w 5806384"/>
                    <a:gd name="connsiteY188" fmla="*/ 1646322 h 4036143"/>
                    <a:gd name="connsiteX189" fmla="*/ 470884 w 5806384"/>
                    <a:gd name="connsiteY189" fmla="*/ 1622247 h 4036143"/>
                    <a:gd name="connsiteX190" fmla="*/ 470884 w 5806384"/>
                    <a:gd name="connsiteY190" fmla="*/ 1541524 h 4036143"/>
                    <a:gd name="connsiteX191" fmla="*/ 470884 w 5806384"/>
                    <a:gd name="connsiteY191" fmla="*/ 1541524 h 4036143"/>
                    <a:gd name="connsiteX192" fmla="*/ 242877 w 5806384"/>
                    <a:gd name="connsiteY192" fmla="*/ 1728461 h 4036143"/>
                    <a:gd name="connsiteX193" fmla="*/ 242877 w 5806384"/>
                    <a:gd name="connsiteY193" fmla="*/ 1728461 h 4036143"/>
                    <a:gd name="connsiteX194" fmla="*/ 265536 w 5806384"/>
                    <a:gd name="connsiteY194" fmla="*/ 1779444 h 4036143"/>
                    <a:gd name="connsiteX195" fmla="*/ 139495 w 5806384"/>
                    <a:gd name="connsiteY195" fmla="*/ 1782276 h 4036143"/>
                    <a:gd name="connsiteX196" fmla="*/ 138079 w 5806384"/>
                    <a:gd name="connsiteY196" fmla="*/ 1782276 h 4036143"/>
                    <a:gd name="connsiteX197" fmla="*/ 378831 w 5806384"/>
                    <a:gd name="connsiteY197" fmla="*/ 1906901 h 4036143"/>
                    <a:gd name="connsiteX198" fmla="*/ 72934 w 5806384"/>
                    <a:gd name="connsiteY198" fmla="*/ 1981959 h 4036143"/>
                    <a:gd name="connsiteX199" fmla="*/ 17702 w 5806384"/>
                    <a:gd name="connsiteY199" fmla="*/ 1986208 h 4036143"/>
                    <a:gd name="connsiteX200" fmla="*/ 17702 w 5806384"/>
                    <a:gd name="connsiteY200" fmla="*/ 1986208 h 4036143"/>
                    <a:gd name="connsiteX201" fmla="*/ 55939 w 5806384"/>
                    <a:gd name="connsiteY201" fmla="*/ 2205717 h 4036143"/>
                    <a:gd name="connsiteX202" fmla="*/ 55939 w 5806384"/>
                    <a:gd name="connsiteY202" fmla="*/ 2205717 h 4036143"/>
                    <a:gd name="connsiteX203" fmla="*/ 95593 w 5806384"/>
                    <a:gd name="connsiteY203" fmla="*/ 2174561 h 4036143"/>
                    <a:gd name="connsiteX204" fmla="*/ 64437 w 5806384"/>
                    <a:gd name="connsiteY204" fmla="*/ 2217047 h 4036143"/>
                    <a:gd name="connsiteX205" fmla="*/ 64437 w 5806384"/>
                    <a:gd name="connsiteY205" fmla="*/ 2217047 h 4036143"/>
                    <a:gd name="connsiteX206" fmla="*/ 140911 w 5806384"/>
                    <a:gd name="connsiteY206" fmla="*/ 2215631 h 4036143"/>
                    <a:gd name="connsiteX207" fmla="*/ 140911 w 5806384"/>
                    <a:gd name="connsiteY207" fmla="*/ 2215631 h 4036143"/>
                    <a:gd name="connsiteX208" fmla="*/ 207472 w 5806384"/>
                    <a:gd name="connsiteY208" fmla="*/ 2133492 h 4036143"/>
                    <a:gd name="connsiteX209" fmla="*/ 245709 w 5806384"/>
                    <a:gd name="connsiteY209" fmla="*/ 2140573 h 4036143"/>
                    <a:gd name="connsiteX210" fmla="*/ 217385 w 5806384"/>
                    <a:gd name="connsiteY210" fmla="*/ 2120746 h 4036143"/>
                    <a:gd name="connsiteX211" fmla="*/ 309437 w 5806384"/>
                    <a:gd name="connsiteY211" fmla="*/ 2006034 h 4036143"/>
                    <a:gd name="connsiteX212" fmla="*/ 339178 w 5806384"/>
                    <a:gd name="connsiteY212" fmla="*/ 1983375 h 4036143"/>
                    <a:gd name="connsiteX213" fmla="*/ 492127 w 5806384"/>
                    <a:gd name="connsiteY213" fmla="*/ 1964965 h 4036143"/>
                    <a:gd name="connsiteX214" fmla="*/ 492127 w 5806384"/>
                    <a:gd name="connsiteY214" fmla="*/ 1964965 h 4036143"/>
                    <a:gd name="connsiteX215" fmla="*/ 414236 w 5806384"/>
                    <a:gd name="connsiteY215" fmla="*/ 1925311 h 4036143"/>
                    <a:gd name="connsiteX216" fmla="*/ 459554 w 5806384"/>
                    <a:gd name="connsiteY216" fmla="*/ 1889907 h 4036143"/>
                    <a:gd name="connsiteX217" fmla="*/ 601173 w 5806384"/>
                    <a:gd name="connsiteY217" fmla="*/ 1854502 h 4036143"/>
                    <a:gd name="connsiteX218" fmla="*/ 602589 w 5806384"/>
                    <a:gd name="connsiteY218" fmla="*/ 1861583 h 4036143"/>
                    <a:gd name="connsiteX219" fmla="*/ 595508 w 5806384"/>
                    <a:gd name="connsiteY219" fmla="*/ 1862999 h 4036143"/>
                    <a:gd name="connsiteX220" fmla="*/ 595508 w 5806384"/>
                    <a:gd name="connsiteY220" fmla="*/ 1862999 h 4036143"/>
                    <a:gd name="connsiteX221" fmla="*/ 623832 w 5806384"/>
                    <a:gd name="connsiteY221" fmla="*/ 1994705 h 4036143"/>
                    <a:gd name="connsiteX222" fmla="*/ 694642 w 5806384"/>
                    <a:gd name="connsiteY222" fmla="*/ 2091006 h 4036143"/>
                    <a:gd name="connsiteX223" fmla="*/ 745625 w 5806384"/>
                    <a:gd name="connsiteY223" fmla="*/ 2122162 h 4036143"/>
                    <a:gd name="connsiteX224" fmla="*/ 730047 w 5806384"/>
                    <a:gd name="connsiteY224" fmla="*/ 2209966 h 4036143"/>
                    <a:gd name="connsiteX225" fmla="*/ 730047 w 5806384"/>
                    <a:gd name="connsiteY225" fmla="*/ 2209966 h 4036143"/>
                    <a:gd name="connsiteX226" fmla="*/ 731463 w 5806384"/>
                    <a:gd name="connsiteY226" fmla="*/ 2209966 h 4036143"/>
                    <a:gd name="connsiteX227" fmla="*/ 761203 w 5806384"/>
                    <a:gd name="connsiteY227" fmla="*/ 2129243 h 4036143"/>
                    <a:gd name="connsiteX228" fmla="*/ 761203 w 5806384"/>
                    <a:gd name="connsiteY228" fmla="*/ 2129243 h 4036143"/>
                    <a:gd name="connsiteX229" fmla="*/ 748457 w 5806384"/>
                    <a:gd name="connsiteY229" fmla="*/ 2120746 h 4036143"/>
                    <a:gd name="connsiteX230" fmla="*/ 756954 w 5806384"/>
                    <a:gd name="connsiteY230" fmla="*/ 2076844 h 4036143"/>
                    <a:gd name="connsiteX231" fmla="*/ 756954 w 5806384"/>
                    <a:gd name="connsiteY231" fmla="*/ 2076844 h 4036143"/>
                    <a:gd name="connsiteX232" fmla="*/ 635162 w 5806384"/>
                    <a:gd name="connsiteY232" fmla="*/ 1991873 h 4036143"/>
                    <a:gd name="connsiteX233" fmla="*/ 605422 w 5806384"/>
                    <a:gd name="connsiteY233" fmla="*/ 1862999 h 4036143"/>
                    <a:gd name="connsiteX234" fmla="*/ 686144 w 5806384"/>
                    <a:gd name="connsiteY234" fmla="*/ 1840340 h 4036143"/>
                    <a:gd name="connsiteX235" fmla="*/ 686144 w 5806384"/>
                    <a:gd name="connsiteY235" fmla="*/ 1840340 h 4036143"/>
                    <a:gd name="connsiteX236" fmla="*/ 613919 w 5806384"/>
                    <a:gd name="connsiteY236" fmla="*/ 1768114 h 4036143"/>
                    <a:gd name="connsiteX237" fmla="*/ 632329 w 5806384"/>
                    <a:gd name="connsiteY237" fmla="*/ 1753952 h 4036143"/>
                    <a:gd name="connsiteX238" fmla="*/ 755538 w 5806384"/>
                    <a:gd name="connsiteY238" fmla="*/ 1824762 h 4036143"/>
                    <a:gd name="connsiteX239" fmla="*/ 680480 w 5806384"/>
                    <a:gd name="connsiteY239" fmla="*/ 1834675 h 4036143"/>
                    <a:gd name="connsiteX240" fmla="*/ 679064 w 5806384"/>
                    <a:gd name="connsiteY240" fmla="*/ 1834675 h 4036143"/>
                    <a:gd name="connsiteX241" fmla="*/ 992042 w 5806384"/>
                    <a:gd name="connsiteY241" fmla="*/ 1963549 h 4036143"/>
                    <a:gd name="connsiteX242" fmla="*/ 992042 w 5806384"/>
                    <a:gd name="connsiteY242" fmla="*/ 1963549 h 4036143"/>
                    <a:gd name="connsiteX243" fmla="*/ 993458 w 5806384"/>
                    <a:gd name="connsiteY243" fmla="*/ 1962132 h 4036143"/>
                    <a:gd name="connsiteX244" fmla="*/ 754122 w 5806384"/>
                    <a:gd name="connsiteY244" fmla="*/ 1824762 h 4036143"/>
                    <a:gd name="connsiteX245" fmla="*/ 843342 w 5806384"/>
                    <a:gd name="connsiteY245" fmla="*/ 1810600 h 4036143"/>
                    <a:gd name="connsiteX246" fmla="*/ 875914 w 5806384"/>
                    <a:gd name="connsiteY246" fmla="*/ 1858750 h 4036143"/>
                    <a:gd name="connsiteX247" fmla="*/ 875914 w 5806384"/>
                    <a:gd name="connsiteY247" fmla="*/ 1858750 h 4036143"/>
                    <a:gd name="connsiteX248" fmla="*/ 1200222 w 5806384"/>
                    <a:gd name="connsiteY248" fmla="*/ 1807768 h 4036143"/>
                    <a:gd name="connsiteX249" fmla="*/ 1200222 w 5806384"/>
                    <a:gd name="connsiteY249" fmla="*/ 1807768 h 4036143"/>
                    <a:gd name="connsiteX250" fmla="*/ 1200222 w 5806384"/>
                    <a:gd name="connsiteY250" fmla="*/ 1800687 h 4036143"/>
                    <a:gd name="connsiteX251" fmla="*/ 1204471 w 5806384"/>
                    <a:gd name="connsiteY251" fmla="*/ 1806351 h 4036143"/>
                    <a:gd name="connsiteX252" fmla="*/ 1204471 w 5806384"/>
                    <a:gd name="connsiteY252" fmla="*/ 1806351 h 4036143"/>
                    <a:gd name="connsiteX253" fmla="*/ 1282361 w 5806384"/>
                    <a:gd name="connsiteY253" fmla="*/ 1642073 h 4036143"/>
                    <a:gd name="connsiteX254" fmla="*/ 1426813 w 5806384"/>
                    <a:gd name="connsiteY254" fmla="*/ 1646322 h 4036143"/>
                    <a:gd name="connsiteX255" fmla="*/ 1455137 w 5806384"/>
                    <a:gd name="connsiteY255" fmla="*/ 1660484 h 4036143"/>
                    <a:gd name="connsiteX256" fmla="*/ 1557102 w 5806384"/>
                    <a:gd name="connsiteY256" fmla="*/ 1854502 h 4036143"/>
                    <a:gd name="connsiteX257" fmla="*/ 1411235 w 5806384"/>
                    <a:gd name="connsiteY257" fmla="*/ 1896988 h 4036143"/>
                    <a:gd name="connsiteX258" fmla="*/ 1409818 w 5806384"/>
                    <a:gd name="connsiteY258" fmla="*/ 1896988 h 4036143"/>
                    <a:gd name="connsiteX259" fmla="*/ 1601004 w 5806384"/>
                    <a:gd name="connsiteY259" fmla="*/ 1936641 h 4036143"/>
                    <a:gd name="connsiteX260" fmla="*/ 1601004 w 5806384"/>
                    <a:gd name="connsiteY260" fmla="*/ 1936641 h 4036143"/>
                    <a:gd name="connsiteX261" fmla="*/ 1558518 w 5806384"/>
                    <a:gd name="connsiteY261" fmla="*/ 1855918 h 4036143"/>
                    <a:gd name="connsiteX262" fmla="*/ 1742623 w 5806384"/>
                    <a:gd name="connsiteY262" fmla="*/ 1802103 h 4036143"/>
                    <a:gd name="connsiteX263" fmla="*/ 2133492 w 5806384"/>
                    <a:gd name="connsiteY263" fmla="*/ 1993289 h 4036143"/>
                    <a:gd name="connsiteX264" fmla="*/ 2049937 w 5806384"/>
                    <a:gd name="connsiteY264" fmla="*/ 2452135 h 4036143"/>
                    <a:gd name="connsiteX265" fmla="*/ 1928145 w 5806384"/>
                    <a:gd name="connsiteY265" fmla="*/ 2469129 h 4036143"/>
                    <a:gd name="connsiteX266" fmla="*/ 1480628 w 5806384"/>
                    <a:gd name="connsiteY266" fmla="*/ 2091006 h 4036143"/>
                    <a:gd name="connsiteX267" fmla="*/ 1480628 w 5806384"/>
                    <a:gd name="connsiteY267" fmla="*/ 2091006 h 4036143"/>
                    <a:gd name="connsiteX268" fmla="*/ 1489125 w 5806384"/>
                    <a:gd name="connsiteY268" fmla="*/ 2110833 h 4036143"/>
                    <a:gd name="connsiteX269" fmla="*/ 1350338 w 5806384"/>
                    <a:gd name="connsiteY269" fmla="*/ 2127827 h 4036143"/>
                    <a:gd name="connsiteX270" fmla="*/ 1331928 w 5806384"/>
                    <a:gd name="connsiteY270" fmla="*/ 2051352 h 4036143"/>
                    <a:gd name="connsiteX271" fmla="*/ 1331928 w 5806384"/>
                    <a:gd name="connsiteY271" fmla="*/ 2051352 h 4036143"/>
                    <a:gd name="connsiteX272" fmla="*/ 1224297 w 5806384"/>
                    <a:gd name="connsiteY272" fmla="*/ 2141989 h 4036143"/>
                    <a:gd name="connsiteX273" fmla="*/ 1215800 w 5806384"/>
                    <a:gd name="connsiteY273" fmla="*/ 2143405 h 4036143"/>
                    <a:gd name="connsiteX274" fmla="*/ 1079846 w 5806384"/>
                    <a:gd name="connsiteY274" fmla="*/ 1964965 h 4036143"/>
                    <a:gd name="connsiteX275" fmla="*/ 1079846 w 5806384"/>
                    <a:gd name="connsiteY275" fmla="*/ 1964965 h 4036143"/>
                    <a:gd name="connsiteX276" fmla="*/ 1123748 w 5806384"/>
                    <a:gd name="connsiteY276" fmla="*/ 2231209 h 4036143"/>
                    <a:gd name="connsiteX277" fmla="*/ 1123748 w 5806384"/>
                    <a:gd name="connsiteY277" fmla="*/ 2231209 h 4036143"/>
                    <a:gd name="connsiteX278" fmla="*/ 1208719 w 5806384"/>
                    <a:gd name="connsiteY278" fmla="*/ 2157567 h 4036143"/>
                    <a:gd name="connsiteX279" fmla="*/ 1295107 w 5806384"/>
                    <a:gd name="connsiteY279" fmla="*/ 2249619 h 4036143"/>
                    <a:gd name="connsiteX280" fmla="*/ 1380078 w 5806384"/>
                    <a:gd name="connsiteY280" fmla="*/ 2361498 h 4036143"/>
                    <a:gd name="connsiteX281" fmla="*/ 1363084 w 5806384"/>
                    <a:gd name="connsiteY281" fmla="*/ 2401152 h 4036143"/>
                    <a:gd name="connsiteX282" fmla="*/ 1329095 w 5806384"/>
                    <a:gd name="connsiteY282" fmla="*/ 2411065 h 4036143"/>
                    <a:gd name="connsiteX283" fmla="*/ 1329095 w 5806384"/>
                    <a:gd name="connsiteY283" fmla="*/ 2411065 h 4036143"/>
                    <a:gd name="connsiteX284" fmla="*/ 1266783 w 5806384"/>
                    <a:gd name="connsiteY284" fmla="*/ 2571095 h 4036143"/>
                    <a:gd name="connsiteX285" fmla="*/ 1266783 w 5806384"/>
                    <a:gd name="connsiteY285" fmla="*/ 2571095 h 4036143"/>
                    <a:gd name="connsiteX286" fmla="*/ 1469299 w 5806384"/>
                    <a:gd name="connsiteY286" fmla="*/ 2735373 h 4036143"/>
                    <a:gd name="connsiteX287" fmla="*/ 1438142 w 5806384"/>
                    <a:gd name="connsiteY287" fmla="*/ 2779275 h 4036143"/>
                    <a:gd name="connsiteX288" fmla="*/ 1438142 w 5806384"/>
                    <a:gd name="connsiteY288" fmla="*/ 2779275 h 4036143"/>
                    <a:gd name="connsiteX289" fmla="*/ 1547189 w 5806384"/>
                    <a:gd name="connsiteY289" fmla="*/ 2799101 h 4036143"/>
                    <a:gd name="connsiteX290" fmla="*/ 1644906 w 5806384"/>
                    <a:gd name="connsiteY290" fmla="*/ 2878408 h 4036143"/>
                    <a:gd name="connsiteX291" fmla="*/ 1644906 w 5806384"/>
                    <a:gd name="connsiteY291" fmla="*/ 2878408 h 4036143"/>
                    <a:gd name="connsiteX292" fmla="*/ 1701554 w 5806384"/>
                    <a:gd name="connsiteY292" fmla="*/ 2876992 h 4036143"/>
                    <a:gd name="connsiteX293" fmla="*/ 1693057 w 5806384"/>
                    <a:gd name="connsiteY293" fmla="*/ 2986038 h 4036143"/>
                    <a:gd name="connsiteX294" fmla="*/ 1520281 w 5806384"/>
                    <a:gd name="connsiteY294" fmla="*/ 3005865 h 4036143"/>
                    <a:gd name="connsiteX295" fmla="*/ 1520281 w 5806384"/>
                    <a:gd name="connsiteY295" fmla="*/ 3005865 h 4036143"/>
                    <a:gd name="connsiteX296" fmla="*/ 1520281 w 5806384"/>
                    <a:gd name="connsiteY296" fmla="*/ 3007281 h 4036143"/>
                    <a:gd name="connsiteX297" fmla="*/ 1520281 w 5806384"/>
                    <a:gd name="connsiteY297" fmla="*/ 3007281 h 4036143"/>
                    <a:gd name="connsiteX298" fmla="*/ 1690224 w 5806384"/>
                    <a:gd name="connsiteY298" fmla="*/ 3018611 h 4036143"/>
                    <a:gd name="connsiteX299" fmla="*/ 1678895 w 5806384"/>
                    <a:gd name="connsiteY299" fmla="*/ 3151733 h 4036143"/>
                    <a:gd name="connsiteX300" fmla="*/ 1678895 w 5806384"/>
                    <a:gd name="connsiteY300" fmla="*/ 3151733 h 4036143"/>
                    <a:gd name="connsiteX301" fmla="*/ 1888491 w 5806384"/>
                    <a:gd name="connsiteY301" fmla="*/ 3028524 h 4036143"/>
                    <a:gd name="connsiteX302" fmla="*/ 1888491 w 5806384"/>
                    <a:gd name="connsiteY302" fmla="*/ 3028524 h 4036143"/>
                    <a:gd name="connsiteX303" fmla="*/ 1691640 w 5806384"/>
                    <a:gd name="connsiteY303" fmla="*/ 3015778 h 4036143"/>
                    <a:gd name="connsiteX304" fmla="*/ 1694473 w 5806384"/>
                    <a:gd name="connsiteY304" fmla="*/ 2987455 h 4036143"/>
                    <a:gd name="connsiteX305" fmla="*/ 1844589 w 5806384"/>
                    <a:gd name="connsiteY305" fmla="*/ 2970460 h 4036143"/>
                    <a:gd name="connsiteX306" fmla="*/ 1887075 w 5806384"/>
                    <a:gd name="connsiteY306" fmla="*/ 3027108 h 4036143"/>
                    <a:gd name="connsiteX307" fmla="*/ 1887075 w 5806384"/>
                    <a:gd name="connsiteY307" fmla="*/ 3027108 h 4036143"/>
                    <a:gd name="connsiteX308" fmla="*/ 1888491 w 5806384"/>
                    <a:gd name="connsiteY308" fmla="*/ 3025692 h 4036143"/>
                    <a:gd name="connsiteX309" fmla="*/ 1863000 w 5806384"/>
                    <a:gd name="connsiteY309" fmla="*/ 2967628 h 4036143"/>
                    <a:gd name="connsiteX310" fmla="*/ 2001786 w 5806384"/>
                    <a:gd name="connsiteY310" fmla="*/ 2952050 h 4036143"/>
                    <a:gd name="connsiteX311" fmla="*/ 2001786 w 5806384"/>
                    <a:gd name="connsiteY311" fmla="*/ 2952050 h 4036143"/>
                    <a:gd name="connsiteX312" fmla="*/ 1964966 w 5806384"/>
                    <a:gd name="connsiteY312" fmla="*/ 2801934 h 4036143"/>
                    <a:gd name="connsiteX313" fmla="*/ 2055602 w 5806384"/>
                    <a:gd name="connsiteY313" fmla="*/ 2831674 h 4036143"/>
                    <a:gd name="connsiteX314" fmla="*/ 2057018 w 5806384"/>
                    <a:gd name="connsiteY314" fmla="*/ 2831674 h 4036143"/>
                    <a:gd name="connsiteX315" fmla="*/ 1940890 w 5806384"/>
                    <a:gd name="connsiteY315" fmla="*/ 2712714 h 4036143"/>
                    <a:gd name="connsiteX316" fmla="*/ 1940890 w 5806384"/>
                    <a:gd name="connsiteY316" fmla="*/ 2712714 h 4036143"/>
                    <a:gd name="connsiteX317" fmla="*/ 1962133 w 5806384"/>
                    <a:gd name="connsiteY317" fmla="*/ 2799101 h 4036143"/>
                    <a:gd name="connsiteX318" fmla="*/ 1759618 w 5806384"/>
                    <a:gd name="connsiteY318" fmla="*/ 2732540 h 4036143"/>
                    <a:gd name="connsiteX319" fmla="*/ 1489125 w 5806384"/>
                    <a:gd name="connsiteY319" fmla="*/ 2112249 h 4036143"/>
                    <a:gd name="connsiteX320" fmla="*/ 1490541 w 5806384"/>
                    <a:gd name="connsiteY320" fmla="*/ 2112249 h 4036143"/>
                    <a:gd name="connsiteX321" fmla="*/ 1707219 w 5806384"/>
                    <a:gd name="connsiteY321" fmla="*/ 2500285 h 4036143"/>
                    <a:gd name="connsiteX322" fmla="*/ 1707219 w 5806384"/>
                    <a:gd name="connsiteY322" fmla="*/ 2500285 h 4036143"/>
                    <a:gd name="connsiteX323" fmla="*/ 1925312 w 5806384"/>
                    <a:gd name="connsiteY323" fmla="*/ 2470545 h 4036143"/>
                    <a:gd name="connsiteX324" fmla="*/ 1938058 w 5806384"/>
                    <a:gd name="connsiteY324" fmla="*/ 2481874 h 4036143"/>
                    <a:gd name="connsiteX325" fmla="*/ 1782277 w 5806384"/>
                    <a:gd name="connsiteY325" fmla="*/ 2508782 h 4036143"/>
                    <a:gd name="connsiteX326" fmla="*/ 1782277 w 5806384"/>
                    <a:gd name="connsiteY326" fmla="*/ 2508782 h 4036143"/>
                    <a:gd name="connsiteX327" fmla="*/ 2018781 w 5806384"/>
                    <a:gd name="connsiteY327" fmla="*/ 2614997 h 4036143"/>
                    <a:gd name="connsiteX328" fmla="*/ 2008867 w 5806384"/>
                    <a:gd name="connsiteY328" fmla="*/ 2671644 h 4036143"/>
                    <a:gd name="connsiteX329" fmla="*/ 2042856 w 5806384"/>
                    <a:gd name="connsiteY329" fmla="*/ 2624910 h 4036143"/>
                    <a:gd name="connsiteX330" fmla="*/ 2195805 w 5806384"/>
                    <a:gd name="connsiteY330" fmla="*/ 2694303 h 4036143"/>
                    <a:gd name="connsiteX331" fmla="*/ 2197221 w 5806384"/>
                    <a:gd name="connsiteY331" fmla="*/ 2694303 h 4036143"/>
                    <a:gd name="connsiteX332" fmla="*/ 2069764 w 5806384"/>
                    <a:gd name="connsiteY332" fmla="*/ 2586673 h 4036143"/>
                    <a:gd name="connsiteX333" fmla="*/ 2177394 w 5806384"/>
                    <a:gd name="connsiteY333" fmla="*/ 2440805 h 4036143"/>
                    <a:gd name="connsiteX334" fmla="*/ 2188724 w 5806384"/>
                    <a:gd name="connsiteY334" fmla="*/ 2439389 h 4036143"/>
                    <a:gd name="connsiteX335" fmla="*/ 2344505 w 5806384"/>
                    <a:gd name="connsiteY335" fmla="*/ 2803350 h 4036143"/>
                    <a:gd name="connsiteX336" fmla="*/ 2344505 w 5806384"/>
                    <a:gd name="connsiteY336" fmla="*/ 2803350 h 4036143"/>
                    <a:gd name="connsiteX337" fmla="*/ 2394071 w 5806384"/>
                    <a:gd name="connsiteY337" fmla="*/ 2579592 h 4036143"/>
                    <a:gd name="connsiteX338" fmla="*/ 2447887 w 5806384"/>
                    <a:gd name="connsiteY338" fmla="*/ 2617829 h 4036143"/>
                    <a:gd name="connsiteX339" fmla="*/ 2630576 w 5806384"/>
                    <a:gd name="connsiteY339" fmla="*/ 2942136 h 4036143"/>
                    <a:gd name="connsiteX340" fmla="*/ 2613581 w 5806384"/>
                    <a:gd name="connsiteY340" fmla="*/ 2998784 h 4036143"/>
                    <a:gd name="connsiteX341" fmla="*/ 2498870 w 5806384"/>
                    <a:gd name="connsiteY341" fmla="*/ 3055432 h 4036143"/>
                    <a:gd name="connsiteX342" fmla="*/ 2498870 w 5806384"/>
                    <a:gd name="connsiteY342" fmla="*/ 3055432 h 4036143"/>
                    <a:gd name="connsiteX343" fmla="*/ 2576761 w 5806384"/>
                    <a:gd name="connsiteY343" fmla="*/ 3116328 h 4036143"/>
                    <a:gd name="connsiteX344" fmla="*/ 2532858 w 5806384"/>
                    <a:gd name="connsiteY344" fmla="*/ 3257947 h 4036143"/>
                    <a:gd name="connsiteX345" fmla="*/ 2532858 w 5806384"/>
                    <a:gd name="connsiteY345" fmla="*/ 3257947 h 4036143"/>
                    <a:gd name="connsiteX346" fmla="*/ 2656067 w 5806384"/>
                    <a:gd name="connsiteY346" fmla="*/ 3174392 h 4036143"/>
                    <a:gd name="connsiteX347" fmla="*/ 2656067 w 5806384"/>
                    <a:gd name="connsiteY347" fmla="*/ 3174392 h 4036143"/>
                    <a:gd name="connsiteX348" fmla="*/ 2579592 w 5806384"/>
                    <a:gd name="connsiteY348" fmla="*/ 3114912 h 4036143"/>
                    <a:gd name="connsiteX349" fmla="*/ 2614997 w 5806384"/>
                    <a:gd name="connsiteY349" fmla="*/ 3000200 h 4036143"/>
                    <a:gd name="connsiteX350" fmla="*/ 2653234 w 5806384"/>
                    <a:gd name="connsiteY350" fmla="*/ 2981790 h 4036143"/>
                    <a:gd name="connsiteX351" fmla="*/ 2665980 w 5806384"/>
                    <a:gd name="connsiteY351" fmla="*/ 3003033 h 4036143"/>
                    <a:gd name="connsiteX352" fmla="*/ 2657483 w 5806384"/>
                    <a:gd name="connsiteY352" fmla="*/ 3405231 h 4036143"/>
                    <a:gd name="connsiteX353" fmla="*/ 2657483 w 5806384"/>
                    <a:gd name="connsiteY353" fmla="*/ 3405231 h 4036143"/>
                    <a:gd name="connsiteX354" fmla="*/ 2658899 w 5806384"/>
                    <a:gd name="connsiteY354" fmla="*/ 3405231 h 4036143"/>
                    <a:gd name="connsiteX355" fmla="*/ 2658899 w 5806384"/>
                    <a:gd name="connsiteY355" fmla="*/ 3405231 h 4036143"/>
                    <a:gd name="connsiteX356" fmla="*/ 2695720 w 5806384"/>
                    <a:gd name="connsiteY356" fmla="*/ 3051183 h 4036143"/>
                    <a:gd name="connsiteX357" fmla="*/ 2695720 w 5806384"/>
                    <a:gd name="connsiteY357" fmla="*/ 3051183 h 4036143"/>
                    <a:gd name="connsiteX358" fmla="*/ 2668813 w 5806384"/>
                    <a:gd name="connsiteY358" fmla="*/ 3001616 h 4036143"/>
                    <a:gd name="connsiteX359" fmla="*/ 2668813 w 5806384"/>
                    <a:gd name="connsiteY359" fmla="*/ 2973293 h 4036143"/>
                    <a:gd name="connsiteX360" fmla="*/ 2837339 w 5806384"/>
                    <a:gd name="connsiteY360" fmla="*/ 2888321 h 4036143"/>
                    <a:gd name="connsiteX361" fmla="*/ 2837339 w 5806384"/>
                    <a:gd name="connsiteY361" fmla="*/ 2888321 h 4036143"/>
                    <a:gd name="connsiteX362" fmla="*/ 2631991 w 5806384"/>
                    <a:gd name="connsiteY362" fmla="*/ 2742454 h 4036143"/>
                    <a:gd name="connsiteX363" fmla="*/ 2579592 w 5806384"/>
                    <a:gd name="connsiteY363" fmla="*/ 2668812 h 4036143"/>
                    <a:gd name="connsiteX364" fmla="*/ 2792021 w 5806384"/>
                    <a:gd name="connsiteY364" fmla="*/ 2728292 h 4036143"/>
                    <a:gd name="connsiteX365" fmla="*/ 2843004 w 5806384"/>
                    <a:gd name="connsiteY365" fmla="*/ 2874159 h 4036143"/>
                    <a:gd name="connsiteX366" fmla="*/ 2843004 w 5806384"/>
                    <a:gd name="connsiteY366" fmla="*/ 2874159 h 4036143"/>
                    <a:gd name="connsiteX367" fmla="*/ 2919478 w 5806384"/>
                    <a:gd name="connsiteY367" fmla="*/ 2790604 h 4036143"/>
                    <a:gd name="connsiteX368" fmla="*/ 3184306 w 5806384"/>
                    <a:gd name="connsiteY368" fmla="*/ 2991703 h 4036143"/>
                    <a:gd name="connsiteX369" fmla="*/ 3184306 w 5806384"/>
                    <a:gd name="connsiteY369" fmla="*/ 2991703 h 4036143"/>
                    <a:gd name="connsiteX370" fmla="*/ 3197052 w 5806384"/>
                    <a:gd name="connsiteY370" fmla="*/ 2980374 h 4036143"/>
                    <a:gd name="connsiteX371" fmla="*/ 3204133 w 5806384"/>
                    <a:gd name="connsiteY371" fmla="*/ 2997368 h 4036143"/>
                    <a:gd name="connsiteX372" fmla="*/ 3191387 w 5806384"/>
                    <a:gd name="connsiteY372" fmla="*/ 3004449 h 4036143"/>
                    <a:gd name="connsiteX373" fmla="*/ 3191387 w 5806384"/>
                    <a:gd name="connsiteY373" fmla="*/ 3004449 h 4036143"/>
                    <a:gd name="connsiteX374" fmla="*/ 3212630 w 5806384"/>
                    <a:gd name="connsiteY374" fmla="*/ 3017195 h 4036143"/>
                    <a:gd name="connsiteX375" fmla="*/ 3270694 w 5806384"/>
                    <a:gd name="connsiteY375" fmla="*/ 3144652 h 4036143"/>
                    <a:gd name="connsiteX376" fmla="*/ 3270694 w 5806384"/>
                    <a:gd name="connsiteY376" fmla="*/ 3144652 h 4036143"/>
                    <a:gd name="connsiteX377" fmla="*/ 3376909 w 5806384"/>
                    <a:gd name="connsiteY377" fmla="*/ 3140403 h 4036143"/>
                    <a:gd name="connsiteX378" fmla="*/ 3396735 w 5806384"/>
                    <a:gd name="connsiteY378" fmla="*/ 3242369 h 4036143"/>
                    <a:gd name="connsiteX379" fmla="*/ 3396735 w 5806384"/>
                    <a:gd name="connsiteY379" fmla="*/ 3242369 h 4036143"/>
                    <a:gd name="connsiteX380" fmla="*/ 3480290 w 5806384"/>
                    <a:gd name="connsiteY380" fmla="*/ 3165895 h 4036143"/>
                    <a:gd name="connsiteX381" fmla="*/ 3553933 w 5806384"/>
                    <a:gd name="connsiteY381" fmla="*/ 3206964 h 4036143"/>
                    <a:gd name="connsiteX382" fmla="*/ 3430724 w 5806384"/>
                    <a:gd name="connsiteY382" fmla="*/ 3306097 h 4036143"/>
                    <a:gd name="connsiteX383" fmla="*/ 3277775 w 5806384"/>
                    <a:gd name="connsiteY383" fmla="*/ 3231040 h 4036143"/>
                    <a:gd name="connsiteX384" fmla="*/ 3277775 w 5806384"/>
                    <a:gd name="connsiteY384" fmla="*/ 3231040 h 4036143"/>
                    <a:gd name="connsiteX385" fmla="*/ 3248035 w 5806384"/>
                    <a:gd name="connsiteY385" fmla="*/ 3364161 h 4036143"/>
                    <a:gd name="connsiteX386" fmla="*/ 3248035 w 5806384"/>
                    <a:gd name="connsiteY386" fmla="*/ 3364161 h 4036143"/>
                    <a:gd name="connsiteX387" fmla="*/ 3311763 w 5806384"/>
                    <a:gd name="connsiteY387" fmla="*/ 3500116 h 4036143"/>
                    <a:gd name="connsiteX388" fmla="*/ 3154566 w 5806384"/>
                    <a:gd name="connsiteY388" fmla="*/ 3464711 h 4036143"/>
                    <a:gd name="connsiteX389" fmla="*/ 3153150 w 5806384"/>
                    <a:gd name="connsiteY389" fmla="*/ 3464711 h 4036143"/>
                    <a:gd name="connsiteX390" fmla="*/ 3257948 w 5806384"/>
                    <a:gd name="connsiteY390" fmla="*/ 3525607 h 4036143"/>
                    <a:gd name="connsiteX391" fmla="*/ 3226792 w 5806384"/>
                    <a:gd name="connsiteY391" fmla="*/ 3538353 h 4036143"/>
                    <a:gd name="connsiteX392" fmla="*/ 3226792 w 5806384"/>
                    <a:gd name="connsiteY392" fmla="*/ 3538353 h 4036143"/>
                    <a:gd name="connsiteX393" fmla="*/ 3357082 w 5806384"/>
                    <a:gd name="connsiteY393" fmla="*/ 3718209 h 4036143"/>
                    <a:gd name="connsiteX394" fmla="*/ 3357082 w 5806384"/>
                    <a:gd name="connsiteY394" fmla="*/ 3718209 h 4036143"/>
                    <a:gd name="connsiteX395" fmla="*/ 3358497 w 5806384"/>
                    <a:gd name="connsiteY395" fmla="*/ 3510029 h 4036143"/>
                    <a:gd name="connsiteX396" fmla="*/ 3358497 w 5806384"/>
                    <a:gd name="connsiteY396" fmla="*/ 3510029 h 4036143"/>
                    <a:gd name="connsiteX397" fmla="*/ 3320261 w 5806384"/>
                    <a:gd name="connsiteY397" fmla="*/ 3501532 h 4036143"/>
                    <a:gd name="connsiteX398" fmla="*/ 3372659 w 5806384"/>
                    <a:gd name="connsiteY398" fmla="*/ 3480289 h 4036143"/>
                    <a:gd name="connsiteX399" fmla="*/ 3386821 w 5806384"/>
                    <a:gd name="connsiteY399" fmla="*/ 3749365 h 4036143"/>
                    <a:gd name="connsiteX400" fmla="*/ 3265029 w 5806384"/>
                    <a:gd name="connsiteY400" fmla="*/ 3660145 h 4036143"/>
                    <a:gd name="connsiteX401" fmla="*/ 3263613 w 5806384"/>
                    <a:gd name="connsiteY401" fmla="*/ 3660145 h 4036143"/>
                    <a:gd name="connsiteX402" fmla="*/ 3337255 w 5806384"/>
                    <a:gd name="connsiteY402" fmla="*/ 3781938 h 4036143"/>
                    <a:gd name="connsiteX403" fmla="*/ 3300434 w 5806384"/>
                    <a:gd name="connsiteY403" fmla="*/ 3763527 h 4036143"/>
                    <a:gd name="connsiteX404" fmla="*/ 3300434 w 5806384"/>
                    <a:gd name="connsiteY404" fmla="*/ 3763527 h 4036143"/>
                    <a:gd name="connsiteX405" fmla="*/ 3299018 w 5806384"/>
                    <a:gd name="connsiteY405" fmla="*/ 3764943 h 4036143"/>
                    <a:gd name="connsiteX406" fmla="*/ 3351416 w 5806384"/>
                    <a:gd name="connsiteY406" fmla="*/ 3806013 h 4036143"/>
                    <a:gd name="connsiteX407" fmla="*/ 3393902 w 5806384"/>
                    <a:gd name="connsiteY407" fmla="*/ 3875406 h 4036143"/>
                    <a:gd name="connsiteX408" fmla="*/ 3393902 w 5806384"/>
                    <a:gd name="connsiteY408" fmla="*/ 3876823 h 4036143"/>
                    <a:gd name="connsiteX409" fmla="*/ 3392486 w 5806384"/>
                    <a:gd name="connsiteY409" fmla="*/ 3838585 h 4036143"/>
                    <a:gd name="connsiteX410" fmla="*/ 3555348 w 5806384"/>
                    <a:gd name="connsiteY410" fmla="*/ 3964626 h 4036143"/>
                    <a:gd name="connsiteX411" fmla="*/ 3555348 w 5806384"/>
                    <a:gd name="connsiteY411" fmla="*/ 3964626 h 4036143"/>
                    <a:gd name="connsiteX412" fmla="*/ 3570926 w 5806384"/>
                    <a:gd name="connsiteY412" fmla="*/ 3905146 h 4036143"/>
                    <a:gd name="connsiteX413" fmla="*/ 3637487 w 5806384"/>
                    <a:gd name="connsiteY413" fmla="*/ 3939135 h 4036143"/>
                    <a:gd name="connsiteX414" fmla="*/ 3637487 w 5806384"/>
                    <a:gd name="connsiteY414" fmla="*/ 3939135 h 4036143"/>
                    <a:gd name="connsiteX415" fmla="*/ 3638904 w 5806384"/>
                    <a:gd name="connsiteY415" fmla="*/ 3937719 h 4036143"/>
                    <a:gd name="connsiteX416" fmla="*/ 3638904 w 5806384"/>
                    <a:gd name="connsiteY416" fmla="*/ 3937719 h 4036143"/>
                    <a:gd name="connsiteX417" fmla="*/ 3575175 w 5806384"/>
                    <a:gd name="connsiteY417" fmla="*/ 3890985 h 4036143"/>
                    <a:gd name="connsiteX418" fmla="*/ 3647401 w 5806384"/>
                    <a:gd name="connsiteY418" fmla="*/ 3619076 h 4036143"/>
                    <a:gd name="connsiteX419" fmla="*/ 3772026 w 5806384"/>
                    <a:gd name="connsiteY419" fmla="*/ 3688469 h 4036143"/>
                    <a:gd name="connsiteX420" fmla="*/ 3772026 w 5806384"/>
                    <a:gd name="connsiteY420" fmla="*/ 3688469 h 4036143"/>
                    <a:gd name="connsiteX421" fmla="*/ 3783355 w 5806384"/>
                    <a:gd name="connsiteY421" fmla="*/ 3453381 h 4036143"/>
                    <a:gd name="connsiteX422" fmla="*/ 3896650 w 5806384"/>
                    <a:gd name="connsiteY422" fmla="*/ 3772024 h 4036143"/>
                    <a:gd name="connsiteX423" fmla="*/ 3756448 w 5806384"/>
                    <a:gd name="connsiteY423" fmla="*/ 3759279 h 4036143"/>
                    <a:gd name="connsiteX424" fmla="*/ 3781939 w 5806384"/>
                    <a:gd name="connsiteY424" fmla="*/ 3691302 h 4036143"/>
                    <a:gd name="connsiteX425" fmla="*/ 3781939 w 5806384"/>
                    <a:gd name="connsiteY425" fmla="*/ 3691302 h 4036143"/>
                    <a:gd name="connsiteX426" fmla="*/ 3660147 w 5806384"/>
                    <a:gd name="connsiteY426" fmla="*/ 3753614 h 4036143"/>
                    <a:gd name="connsiteX427" fmla="*/ 3660147 w 5806384"/>
                    <a:gd name="connsiteY427" fmla="*/ 3753614 h 4036143"/>
                    <a:gd name="connsiteX428" fmla="*/ 3755031 w 5806384"/>
                    <a:gd name="connsiteY428" fmla="*/ 3762111 h 4036143"/>
                    <a:gd name="connsiteX429" fmla="*/ 3739453 w 5806384"/>
                    <a:gd name="connsiteY429" fmla="*/ 3803181 h 4036143"/>
                    <a:gd name="connsiteX430" fmla="*/ 3739453 w 5806384"/>
                    <a:gd name="connsiteY430" fmla="*/ 3803181 h 4036143"/>
                    <a:gd name="connsiteX431" fmla="*/ 3929223 w 5806384"/>
                    <a:gd name="connsiteY431" fmla="*/ 3837169 h 4036143"/>
                    <a:gd name="connsiteX432" fmla="*/ 3929223 w 5806384"/>
                    <a:gd name="connsiteY432" fmla="*/ 3837169 h 4036143"/>
                    <a:gd name="connsiteX433" fmla="*/ 4247866 w 5806384"/>
                    <a:gd name="connsiteY433" fmla="*/ 3749365 h 4036143"/>
                    <a:gd name="connsiteX434" fmla="*/ 4379572 w 5806384"/>
                    <a:gd name="connsiteY434" fmla="*/ 3804597 h 4036143"/>
                    <a:gd name="connsiteX435" fmla="*/ 4352664 w 5806384"/>
                    <a:gd name="connsiteY435" fmla="*/ 3815926 h 4036143"/>
                    <a:gd name="connsiteX436" fmla="*/ 4424890 w 5806384"/>
                    <a:gd name="connsiteY436" fmla="*/ 3823007 h 4036143"/>
                    <a:gd name="connsiteX437" fmla="*/ 4464544 w 5806384"/>
                    <a:gd name="connsiteY437" fmla="*/ 3840002 h 4036143"/>
                    <a:gd name="connsiteX438" fmla="*/ 4471625 w 5806384"/>
                    <a:gd name="connsiteY438" fmla="*/ 3848499 h 4036143"/>
                    <a:gd name="connsiteX439" fmla="*/ 4348416 w 5806384"/>
                    <a:gd name="connsiteY439" fmla="*/ 3838585 h 4036143"/>
                    <a:gd name="connsiteX440" fmla="*/ 4347000 w 5806384"/>
                    <a:gd name="connsiteY440" fmla="*/ 3838585 h 4036143"/>
                    <a:gd name="connsiteX441" fmla="*/ 4516943 w 5806384"/>
                    <a:gd name="connsiteY441" fmla="*/ 3902314 h 4036143"/>
                    <a:gd name="connsiteX442" fmla="*/ 4536769 w 5806384"/>
                    <a:gd name="connsiteY442" fmla="*/ 3924973 h 4036143"/>
                    <a:gd name="connsiteX443" fmla="*/ 4440468 w 5806384"/>
                    <a:gd name="connsiteY443" fmla="*/ 3967459 h 4036143"/>
                    <a:gd name="connsiteX444" fmla="*/ 4440468 w 5806384"/>
                    <a:gd name="connsiteY444" fmla="*/ 3967459 h 4036143"/>
                    <a:gd name="connsiteX445" fmla="*/ 4586336 w 5806384"/>
                    <a:gd name="connsiteY445" fmla="*/ 3995783 h 4036143"/>
                    <a:gd name="connsiteX446" fmla="*/ 4586336 w 5806384"/>
                    <a:gd name="connsiteY446" fmla="*/ 3995783 h 4036143"/>
                    <a:gd name="connsiteX447" fmla="*/ 4709544 w 5806384"/>
                    <a:gd name="connsiteY447" fmla="*/ 3971707 h 4036143"/>
                    <a:gd name="connsiteX448" fmla="*/ 4710960 w 5806384"/>
                    <a:gd name="connsiteY448" fmla="*/ 3971707 h 4036143"/>
                    <a:gd name="connsiteX449" fmla="*/ 4519775 w 5806384"/>
                    <a:gd name="connsiteY449" fmla="*/ 3899481 h 4036143"/>
                    <a:gd name="connsiteX450" fmla="*/ 4477289 w 5806384"/>
                    <a:gd name="connsiteY450" fmla="*/ 3849915 h 4036143"/>
                    <a:gd name="connsiteX451" fmla="*/ 4501364 w 5806384"/>
                    <a:gd name="connsiteY451" fmla="*/ 3851331 h 4036143"/>
                    <a:gd name="connsiteX452" fmla="*/ 4467376 w 5806384"/>
                    <a:gd name="connsiteY452" fmla="*/ 3837169 h 4036143"/>
                    <a:gd name="connsiteX453" fmla="*/ 4457463 w 5806384"/>
                    <a:gd name="connsiteY453" fmla="*/ 3825840 h 4036143"/>
                    <a:gd name="connsiteX454" fmla="*/ 4841250 w 5806384"/>
                    <a:gd name="connsiteY454" fmla="*/ 3862661 h 4036143"/>
                    <a:gd name="connsiteX455" fmla="*/ 4987118 w 5806384"/>
                    <a:gd name="connsiteY455" fmla="*/ 3964626 h 4036143"/>
                    <a:gd name="connsiteX456" fmla="*/ 5087668 w 5806384"/>
                    <a:gd name="connsiteY456" fmla="*/ 4029771 h 4036143"/>
                    <a:gd name="connsiteX457" fmla="*/ 5087668 w 5806384"/>
                    <a:gd name="connsiteY457" fmla="*/ 4029771 h 4036143"/>
                    <a:gd name="connsiteX458" fmla="*/ 5089084 w 5806384"/>
                    <a:gd name="connsiteY458" fmla="*/ 4028355 h 4036143"/>
                    <a:gd name="connsiteX459" fmla="*/ 4985702 w 5806384"/>
                    <a:gd name="connsiteY459" fmla="*/ 3958962 h 4036143"/>
                    <a:gd name="connsiteX460" fmla="*/ 4839834 w 5806384"/>
                    <a:gd name="connsiteY460" fmla="*/ 3856996 h 4036143"/>
                    <a:gd name="connsiteX461" fmla="*/ 4453214 w 5806384"/>
                    <a:gd name="connsiteY461" fmla="*/ 3820175 h 4036143"/>
                    <a:gd name="connsiteX462" fmla="*/ 4422058 w 5806384"/>
                    <a:gd name="connsiteY462" fmla="*/ 3783354 h 4036143"/>
                    <a:gd name="connsiteX463" fmla="*/ 4422058 w 5806384"/>
                    <a:gd name="connsiteY463" fmla="*/ 3783354 h 4036143"/>
                    <a:gd name="connsiteX464" fmla="*/ 4382405 w 5806384"/>
                    <a:gd name="connsiteY464" fmla="*/ 3800348 h 4036143"/>
                    <a:gd name="connsiteX465" fmla="*/ 4247866 w 5806384"/>
                    <a:gd name="connsiteY465" fmla="*/ 3745117 h 4036143"/>
                    <a:gd name="connsiteX466" fmla="*/ 4247866 w 5806384"/>
                    <a:gd name="connsiteY466" fmla="*/ 3745117 h 4036143"/>
                    <a:gd name="connsiteX467" fmla="*/ 3929223 w 5806384"/>
                    <a:gd name="connsiteY467" fmla="*/ 3832921 h 4036143"/>
                    <a:gd name="connsiteX468" fmla="*/ 3742286 w 5806384"/>
                    <a:gd name="connsiteY468" fmla="*/ 3800348 h 4036143"/>
                    <a:gd name="connsiteX469" fmla="*/ 3756448 w 5806384"/>
                    <a:gd name="connsiteY469" fmla="*/ 3760695 h 4036143"/>
                    <a:gd name="connsiteX470" fmla="*/ 3899483 w 5806384"/>
                    <a:gd name="connsiteY470" fmla="*/ 3773440 h 4036143"/>
                    <a:gd name="connsiteX471" fmla="*/ 3899483 w 5806384"/>
                    <a:gd name="connsiteY471" fmla="*/ 3773440 h 4036143"/>
                    <a:gd name="connsiteX472" fmla="*/ 3781939 w 5806384"/>
                    <a:gd name="connsiteY472" fmla="*/ 3442052 h 4036143"/>
                    <a:gd name="connsiteX473" fmla="*/ 3781939 w 5806384"/>
                    <a:gd name="connsiteY473" fmla="*/ 3440636 h 4036143"/>
                    <a:gd name="connsiteX474" fmla="*/ 3770610 w 5806384"/>
                    <a:gd name="connsiteY474" fmla="*/ 3682804 h 4036143"/>
                    <a:gd name="connsiteX475" fmla="*/ 3647401 w 5806384"/>
                    <a:gd name="connsiteY475" fmla="*/ 3614827 h 4036143"/>
                    <a:gd name="connsiteX476" fmla="*/ 3647401 w 5806384"/>
                    <a:gd name="connsiteY476" fmla="*/ 3614827 h 4036143"/>
                    <a:gd name="connsiteX477" fmla="*/ 3575175 w 5806384"/>
                    <a:gd name="connsiteY477" fmla="*/ 3888152 h 4036143"/>
                    <a:gd name="connsiteX478" fmla="*/ 3389654 w 5806384"/>
                    <a:gd name="connsiteY478" fmla="*/ 3752198 h 4036143"/>
                    <a:gd name="connsiteX479" fmla="*/ 3375492 w 5806384"/>
                    <a:gd name="connsiteY479" fmla="*/ 3478873 h 4036143"/>
                    <a:gd name="connsiteX480" fmla="*/ 3375492 w 5806384"/>
                    <a:gd name="connsiteY480" fmla="*/ 3478873 h 4036143"/>
                    <a:gd name="connsiteX481" fmla="*/ 3318844 w 5806384"/>
                    <a:gd name="connsiteY481" fmla="*/ 3502948 h 4036143"/>
                    <a:gd name="connsiteX482" fmla="*/ 3317428 w 5806384"/>
                    <a:gd name="connsiteY482" fmla="*/ 3502948 h 4036143"/>
                    <a:gd name="connsiteX483" fmla="*/ 3252283 w 5806384"/>
                    <a:gd name="connsiteY483" fmla="*/ 3366994 h 4036143"/>
                    <a:gd name="connsiteX484" fmla="*/ 3280607 w 5806384"/>
                    <a:gd name="connsiteY484" fmla="*/ 3236704 h 4036143"/>
                    <a:gd name="connsiteX485" fmla="*/ 3432140 w 5806384"/>
                    <a:gd name="connsiteY485" fmla="*/ 3310346 h 4036143"/>
                    <a:gd name="connsiteX486" fmla="*/ 3432140 w 5806384"/>
                    <a:gd name="connsiteY486" fmla="*/ 3310346 h 4036143"/>
                    <a:gd name="connsiteX487" fmla="*/ 3558181 w 5806384"/>
                    <a:gd name="connsiteY487" fmla="*/ 3209797 h 4036143"/>
                    <a:gd name="connsiteX488" fmla="*/ 3558181 w 5806384"/>
                    <a:gd name="connsiteY488" fmla="*/ 3209797 h 4036143"/>
                    <a:gd name="connsiteX489" fmla="*/ 3483123 w 5806384"/>
                    <a:gd name="connsiteY489" fmla="*/ 3167311 h 4036143"/>
                    <a:gd name="connsiteX490" fmla="*/ 3517111 w 5806384"/>
                    <a:gd name="connsiteY490" fmla="*/ 3136155 h 4036143"/>
                    <a:gd name="connsiteX491" fmla="*/ 3432140 w 5806384"/>
                    <a:gd name="connsiteY491" fmla="*/ 3138987 h 4036143"/>
                    <a:gd name="connsiteX492" fmla="*/ 3372659 w 5806384"/>
                    <a:gd name="connsiteY492" fmla="*/ 3106415 h 4036143"/>
                    <a:gd name="connsiteX493" fmla="*/ 3342920 w 5806384"/>
                    <a:gd name="connsiteY493" fmla="*/ 2954882 h 4036143"/>
                    <a:gd name="connsiteX494" fmla="*/ 3450550 w 5806384"/>
                    <a:gd name="connsiteY494" fmla="*/ 3005865 h 4036143"/>
                    <a:gd name="connsiteX495" fmla="*/ 3450550 w 5806384"/>
                    <a:gd name="connsiteY495" fmla="*/ 3005865 h 4036143"/>
                    <a:gd name="connsiteX496" fmla="*/ 3434972 w 5806384"/>
                    <a:gd name="connsiteY496" fmla="*/ 2888321 h 4036143"/>
                    <a:gd name="connsiteX497" fmla="*/ 3696968 w 5806384"/>
                    <a:gd name="connsiteY497" fmla="*/ 2756616 h 4036143"/>
                    <a:gd name="connsiteX498" fmla="*/ 3696968 w 5806384"/>
                    <a:gd name="connsiteY498" fmla="*/ 2756616 h 4036143"/>
                    <a:gd name="connsiteX499" fmla="*/ 3621910 w 5806384"/>
                    <a:gd name="connsiteY499" fmla="*/ 2718378 h 4036143"/>
                    <a:gd name="connsiteX500" fmla="*/ 3779106 w 5806384"/>
                    <a:gd name="connsiteY500" fmla="*/ 2347336 h 4036143"/>
                    <a:gd name="connsiteX501" fmla="*/ 3779106 w 5806384"/>
                    <a:gd name="connsiteY501" fmla="*/ 2347336 h 4036143"/>
                    <a:gd name="connsiteX502" fmla="*/ 3745118 w 5806384"/>
                    <a:gd name="connsiteY502" fmla="*/ 2072595 h 4036143"/>
                    <a:gd name="connsiteX503" fmla="*/ 3823009 w 5806384"/>
                    <a:gd name="connsiteY503" fmla="*/ 2102335 h 4036143"/>
                    <a:gd name="connsiteX504" fmla="*/ 3823009 w 5806384"/>
                    <a:gd name="connsiteY504" fmla="*/ 2102335 h 4036143"/>
                    <a:gd name="connsiteX505" fmla="*/ 3865495 w 5806384"/>
                    <a:gd name="connsiteY505" fmla="*/ 1969213 h 4036143"/>
                    <a:gd name="connsiteX506" fmla="*/ 4045350 w 5806384"/>
                    <a:gd name="connsiteY506" fmla="*/ 2074011 h 4036143"/>
                    <a:gd name="connsiteX507" fmla="*/ 4046767 w 5806384"/>
                    <a:gd name="connsiteY507" fmla="*/ 2074011 h 4036143"/>
                    <a:gd name="connsiteX508" fmla="*/ 3889569 w 5806384"/>
                    <a:gd name="connsiteY508" fmla="*/ 1891323 h 4036143"/>
                    <a:gd name="connsiteX509" fmla="*/ 3933472 w 5806384"/>
                    <a:gd name="connsiteY509" fmla="*/ 1752536 h 4036143"/>
                    <a:gd name="connsiteX510" fmla="*/ 4086420 w 5806384"/>
                    <a:gd name="connsiteY510" fmla="*/ 1710050 h 4036143"/>
                    <a:gd name="connsiteX511" fmla="*/ 4235120 w 5806384"/>
                    <a:gd name="connsiteY511" fmla="*/ 1786525 h 4036143"/>
                    <a:gd name="connsiteX512" fmla="*/ 4195467 w 5806384"/>
                    <a:gd name="connsiteY512" fmla="*/ 1974878 h 4036143"/>
                    <a:gd name="connsiteX513" fmla="*/ 4195467 w 5806384"/>
                    <a:gd name="connsiteY513" fmla="*/ 1974878 h 4036143"/>
                    <a:gd name="connsiteX514" fmla="*/ 4390901 w 5806384"/>
                    <a:gd name="connsiteY514" fmla="*/ 1862999 h 4036143"/>
                    <a:gd name="connsiteX515" fmla="*/ 4390901 w 5806384"/>
                    <a:gd name="connsiteY515" fmla="*/ 1862999 h 4036143"/>
                    <a:gd name="connsiteX516" fmla="*/ 4243617 w 5806384"/>
                    <a:gd name="connsiteY516" fmla="*/ 1786525 h 4036143"/>
                    <a:gd name="connsiteX517" fmla="*/ 4270525 w 5806384"/>
                    <a:gd name="connsiteY517" fmla="*/ 1661900 h 4036143"/>
                    <a:gd name="connsiteX518" fmla="*/ 4407896 w 5806384"/>
                    <a:gd name="connsiteY518" fmla="*/ 1625079 h 4036143"/>
                    <a:gd name="connsiteX519" fmla="*/ 4407896 w 5806384"/>
                    <a:gd name="connsiteY519" fmla="*/ 1625079 h 4036143"/>
                    <a:gd name="connsiteX520" fmla="*/ 4274774 w 5806384"/>
                    <a:gd name="connsiteY520" fmla="*/ 1354587 h 4036143"/>
                    <a:gd name="connsiteX521" fmla="*/ 4480121 w 5806384"/>
                    <a:gd name="connsiteY521" fmla="*/ 1273864 h 4036143"/>
                    <a:gd name="connsiteX522" fmla="*/ 4480121 w 5806384"/>
                    <a:gd name="connsiteY522" fmla="*/ 1273864 h 4036143"/>
                    <a:gd name="connsiteX523" fmla="*/ 4478705 w 5806384"/>
                    <a:gd name="connsiteY523" fmla="*/ 1261118 h 4036143"/>
                    <a:gd name="connsiteX524" fmla="*/ 4777522 w 5806384"/>
                    <a:gd name="connsiteY524" fmla="*/ 1191725 h 4036143"/>
                    <a:gd name="connsiteX525" fmla="*/ 4984286 w 5806384"/>
                    <a:gd name="connsiteY525" fmla="*/ 970799 h 4036143"/>
                    <a:gd name="connsiteX526" fmla="*/ 5267524 w 5806384"/>
                    <a:gd name="connsiteY526" fmla="*/ 1129412 h 4036143"/>
                    <a:gd name="connsiteX527" fmla="*/ 5149980 w 5806384"/>
                    <a:gd name="connsiteY527" fmla="*/ 1232794 h 4036143"/>
                    <a:gd name="connsiteX528" fmla="*/ 5040934 w 5806384"/>
                    <a:gd name="connsiteY528" fmla="*/ 1307852 h 4036143"/>
                    <a:gd name="connsiteX529" fmla="*/ 5040934 w 5806384"/>
                    <a:gd name="connsiteY529" fmla="*/ 1307852 h 4036143"/>
                    <a:gd name="connsiteX530" fmla="*/ 5113159 w 5806384"/>
                    <a:gd name="connsiteY530" fmla="*/ 1416899 h 4036143"/>
                    <a:gd name="connsiteX531" fmla="*/ 5021107 w 5806384"/>
                    <a:gd name="connsiteY531" fmla="*/ 1585426 h 4036143"/>
                    <a:gd name="connsiteX532" fmla="*/ 4934719 w 5806384"/>
                    <a:gd name="connsiteY532" fmla="*/ 1693056 h 4036143"/>
                    <a:gd name="connsiteX533" fmla="*/ 4844083 w 5806384"/>
                    <a:gd name="connsiteY533" fmla="*/ 1821930 h 4036143"/>
                    <a:gd name="connsiteX534" fmla="*/ 4784602 w 5806384"/>
                    <a:gd name="connsiteY534" fmla="*/ 1879993 h 4036143"/>
                    <a:gd name="connsiteX535" fmla="*/ 4784602 w 5806384"/>
                    <a:gd name="connsiteY535" fmla="*/ 1879993 h 4036143"/>
                    <a:gd name="connsiteX536" fmla="*/ 4786019 w 5806384"/>
                    <a:gd name="connsiteY536" fmla="*/ 1881410 h 4036143"/>
                    <a:gd name="connsiteX537" fmla="*/ 4786019 w 5806384"/>
                    <a:gd name="connsiteY537" fmla="*/ 1881410 h 4036143"/>
                    <a:gd name="connsiteX538" fmla="*/ 4845499 w 5806384"/>
                    <a:gd name="connsiteY538" fmla="*/ 1823346 h 4036143"/>
                    <a:gd name="connsiteX539" fmla="*/ 4937551 w 5806384"/>
                    <a:gd name="connsiteY539" fmla="*/ 1693056 h 4036143"/>
                    <a:gd name="connsiteX540" fmla="*/ 5023939 w 5806384"/>
                    <a:gd name="connsiteY540" fmla="*/ 1585426 h 4036143"/>
                    <a:gd name="connsiteX541" fmla="*/ 5115992 w 5806384"/>
                    <a:gd name="connsiteY541" fmla="*/ 1416899 h 4036143"/>
                    <a:gd name="connsiteX542" fmla="*/ 5115992 w 5806384"/>
                    <a:gd name="connsiteY542" fmla="*/ 1416899 h 4036143"/>
                    <a:gd name="connsiteX543" fmla="*/ 5045182 w 5806384"/>
                    <a:gd name="connsiteY543" fmla="*/ 1309268 h 4036143"/>
                    <a:gd name="connsiteX544" fmla="*/ 5152812 w 5806384"/>
                    <a:gd name="connsiteY544" fmla="*/ 1235626 h 4036143"/>
                    <a:gd name="connsiteX545" fmla="*/ 5271773 w 5806384"/>
                    <a:gd name="connsiteY545" fmla="*/ 1130828 h 4036143"/>
                    <a:gd name="connsiteX546" fmla="*/ 5271773 w 5806384"/>
                    <a:gd name="connsiteY546" fmla="*/ 1130828 h 4036143"/>
                    <a:gd name="connsiteX547" fmla="*/ 4984286 w 5806384"/>
                    <a:gd name="connsiteY547" fmla="*/ 969383 h 4036143"/>
                    <a:gd name="connsiteX548" fmla="*/ 4984286 w 5806384"/>
                    <a:gd name="connsiteY548" fmla="*/ 969383 h 4036143"/>
                    <a:gd name="connsiteX549" fmla="*/ 4776106 w 5806384"/>
                    <a:gd name="connsiteY549" fmla="*/ 1188892 h 4036143"/>
                    <a:gd name="connsiteX550" fmla="*/ 4477289 w 5806384"/>
                    <a:gd name="connsiteY550" fmla="*/ 1258286 h 4036143"/>
                    <a:gd name="connsiteX551" fmla="*/ 4458878 w 5806384"/>
                    <a:gd name="connsiteY551" fmla="*/ 1115250 h 4036143"/>
                    <a:gd name="connsiteX552" fmla="*/ 4542434 w 5806384"/>
                    <a:gd name="connsiteY552" fmla="*/ 980712 h 4036143"/>
                    <a:gd name="connsiteX553" fmla="*/ 4618908 w 5806384"/>
                    <a:gd name="connsiteY553" fmla="*/ 956637 h 4036143"/>
                    <a:gd name="connsiteX554" fmla="*/ 4771857 w 5806384"/>
                    <a:gd name="connsiteY554" fmla="*/ 1108169 h 4036143"/>
                    <a:gd name="connsiteX555" fmla="*/ 4771857 w 5806384"/>
                    <a:gd name="connsiteY555" fmla="*/ 1108169 h 4036143"/>
                    <a:gd name="connsiteX556" fmla="*/ 5084835 w 5806384"/>
                    <a:gd name="connsiteY556" fmla="*/ 892908 h 4036143"/>
                    <a:gd name="connsiteX557" fmla="*/ 5264692 w 5806384"/>
                    <a:gd name="connsiteY557" fmla="*/ 993458 h 4036143"/>
                    <a:gd name="connsiteX558" fmla="*/ 5264692 w 5806384"/>
                    <a:gd name="connsiteY558" fmla="*/ 993458 h 4036143"/>
                    <a:gd name="connsiteX559" fmla="*/ 5271773 w 5806384"/>
                    <a:gd name="connsiteY559" fmla="*/ 982128 h 4036143"/>
                    <a:gd name="connsiteX560" fmla="*/ 5355327 w 5806384"/>
                    <a:gd name="connsiteY560" fmla="*/ 1030279 h 4036143"/>
                    <a:gd name="connsiteX561" fmla="*/ 5277437 w 5806384"/>
                    <a:gd name="connsiteY561" fmla="*/ 1147823 h 4036143"/>
                    <a:gd name="connsiteX562" fmla="*/ 5277437 w 5806384"/>
                    <a:gd name="connsiteY562" fmla="*/ 1149239 h 4036143"/>
                    <a:gd name="connsiteX563" fmla="*/ 5404894 w 5806384"/>
                    <a:gd name="connsiteY563" fmla="*/ 1057186 h 4036143"/>
                    <a:gd name="connsiteX564" fmla="*/ 5404894 w 5806384"/>
                    <a:gd name="connsiteY564" fmla="*/ 1057186 h 4036143"/>
                    <a:gd name="connsiteX565" fmla="*/ 5358160 w 5806384"/>
                    <a:gd name="connsiteY565" fmla="*/ 1030279 h 4036143"/>
                    <a:gd name="connsiteX566" fmla="*/ 5411975 w 5806384"/>
                    <a:gd name="connsiteY566" fmla="*/ 949556 h 4036143"/>
                    <a:gd name="connsiteX567" fmla="*/ 5489866 w 5806384"/>
                    <a:gd name="connsiteY567" fmla="*/ 1043025 h 4036143"/>
                    <a:gd name="connsiteX568" fmla="*/ 5489866 w 5806384"/>
                    <a:gd name="connsiteY568" fmla="*/ 1043025 h 4036143"/>
                    <a:gd name="connsiteX569" fmla="*/ 5706544 w 5806384"/>
                    <a:gd name="connsiteY569" fmla="*/ 803688 h 4036143"/>
                    <a:gd name="connsiteX570" fmla="*/ 5804260 w 5806384"/>
                    <a:gd name="connsiteY570" fmla="*/ 929729 h 4036143"/>
                    <a:gd name="connsiteX571" fmla="*/ 5804260 w 5806384"/>
                    <a:gd name="connsiteY571" fmla="*/ 929729 h 4036143"/>
                    <a:gd name="connsiteX572" fmla="*/ 5805677 w 5806384"/>
                    <a:gd name="connsiteY572" fmla="*/ 928313 h 4036143"/>
                    <a:gd name="connsiteX573" fmla="*/ 5805677 w 5806384"/>
                    <a:gd name="connsiteY573" fmla="*/ 928313 h 4036143"/>
                    <a:gd name="connsiteX574" fmla="*/ 5707959 w 5806384"/>
                    <a:gd name="connsiteY574" fmla="*/ 799440 h 4036143"/>
                    <a:gd name="connsiteX575" fmla="*/ 3376909 w 5806384"/>
                    <a:gd name="connsiteY575" fmla="*/ 3106415 h 4036143"/>
                    <a:gd name="connsiteX576" fmla="*/ 3432140 w 5806384"/>
                    <a:gd name="connsiteY576" fmla="*/ 3137571 h 4036143"/>
                    <a:gd name="connsiteX577" fmla="*/ 3383990 w 5806384"/>
                    <a:gd name="connsiteY577" fmla="*/ 3138987 h 4036143"/>
                    <a:gd name="connsiteX578" fmla="*/ 3376909 w 5806384"/>
                    <a:gd name="connsiteY578" fmla="*/ 3106415 h 4036143"/>
                    <a:gd name="connsiteX579" fmla="*/ 3402400 w 5806384"/>
                    <a:gd name="connsiteY579" fmla="*/ 3239537 h 4036143"/>
                    <a:gd name="connsiteX580" fmla="*/ 3382573 w 5806384"/>
                    <a:gd name="connsiteY580" fmla="*/ 3141819 h 4036143"/>
                    <a:gd name="connsiteX581" fmla="*/ 3434972 w 5806384"/>
                    <a:gd name="connsiteY581" fmla="*/ 3140403 h 4036143"/>
                    <a:gd name="connsiteX582" fmla="*/ 3483123 w 5806384"/>
                    <a:gd name="connsiteY582" fmla="*/ 3167311 h 4036143"/>
                    <a:gd name="connsiteX583" fmla="*/ 3402400 w 5806384"/>
                    <a:gd name="connsiteY583" fmla="*/ 3239537 h 4036143"/>
                    <a:gd name="connsiteX584" fmla="*/ 3439221 w 5806384"/>
                    <a:gd name="connsiteY584" fmla="*/ 3138987 h 4036143"/>
                    <a:gd name="connsiteX585" fmla="*/ 3514279 w 5806384"/>
                    <a:gd name="connsiteY585" fmla="*/ 3136155 h 4036143"/>
                    <a:gd name="connsiteX586" fmla="*/ 3483123 w 5806384"/>
                    <a:gd name="connsiteY586" fmla="*/ 3164478 h 4036143"/>
                    <a:gd name="connsiteX587" fmla="*/ 3439221 w 5806384"/>
                    <a:gd name="connsiteY587" fmla="*/ 3138987 h 4036143"/>
                    <a:gd name="connsiteX588" fmla="*/ 2505951 w 5806384"/>
                    <a:gd name="connsiteY588" fmla="*/ 3059680 h 4036143"/>
                    <a:gd name="connsiteX589" fmla="*/ 2614997 w 5806384"/>
                    <a:gd name="connsiteY589" fmla="*/ 3004449 h 4036143"/>
                    <a:gd name="connsiteX590" fmla="*/ 2579592 w 5806384"/>
                    <a:gd name="connsiteY590" fmla="*/ 3117744 h 4036143"/>
                    <a:gd name="connsiteX591" fmla="*/ 2505951 w 5806384"/>
                    <a:gd name="connsiteY591" fmla="*/ 3059680 h 4036143"/>
                    <a:gd name="connsiteX592" fmla="*/ 2539939 w 5806384"/>
                    <a:gd name="connsiteY592" fmla="*/ 3255115 h 4036143"/>
                    <a:gd name="connsiteX593" fmla="*/ 2581009 w 5806384"/>
                    <a:gd name="connsiteY593" fmla="*/ 3119160 h 4036143"/>
                    <a:gd name="connsiteX594" fmla="*/ 2654651 w 5806384"/>
                    <a:gd name="connsiteY594" fmla="*/ 3175808 h 4036143"/>
                    <a:gd name="connsiteX595" fmla="*/ 2539939 w 5806384"/>
                    <a:gd name="connsiteY595" fmla="*/ 3255115 h 4036143"/>
                    <a:gd name="connsiteX596" fmla="*/ 1928145 w 5806384"/>
                    <a:gd name="connsiteY596" fmla="*/ 2469129 h 4036143"/>
                    <a:gd name="connsiteX597" fmla="*/ 1712883 w 5806384"/>
                    <a:gd name="connsiteY597" fmla="*/ 2498869 h 4036143"/>
                    <a:gd name="connsiteX598" fmla="*/ 1496206 w 5806384"/>
                    <a:gd name="connsiteY598" fmla="*/ 2110833 h 4036143"/>
                    <a:gd name="connsiteX599" fmla="*/ 1496206 w 5806384"/>
                    <a:gd name="connsiteY599" fmla="*/ 2110833 h 4036143"/>
                    <a:gd name="connsiteX600" fmla="*/ 1493374 w 5806384"/>
                    <a:gd name="connsiteY600" fmla="*/ 2110833 h 4036143"/>
                    <a:gd name="connsiteX601" fmla="*/ 1487709 w 5806384"/>
                    <a:gd name="connsiteY601" fmla="*/ 2098087 h 4036143"/>
                    <a:gd name="connsiteX602" fmla="*/ 1928145 w 5806384"/>
                    <a:gd name="connsiteY602" fmla="*/ 2469129 h 4036143"/>
                    <a:gd name="connsiteX603" fmla="*/ 1928145 w 5806384"/>
                    <a:gd name="connsiteY603" fmla="*/ 2865662 h 4036143"/>
                    <a:gd name="connsiteX604" fmla="*/ 1824762 w 5806384"/>
                    <a:gd name="connsiteY604" fmla="*/ 2869911 h 4036143"/>
                    <a:gd name="connsiteX605" fmla="*/ 1814849 w 5806384"/>
                    <a:gd name="connsiteY605" fmla="*/ 2845835 h 4036143"/>
                    <a:gd name="connsiteX606" fmla="*/ 1928145 w 5806384"/>
                    <a:gd name="connsiteY606" fmla="*/ 2865662 h 4036143"/>
                    <a:gd name="connsiteX607" fmla="*/ 1867248 w 5806384"/>
                    <a:gd name="connsiteY607" fmla="*/ 2966212 h 4036143"/>
                    <a:gd name="connsiteX608" fmla="*/ 1826179 w 5806384"/>
                    <a:gd name="connsiteY608" fmla="*/ 2871327 h 4036143"/>
                    <a:gd name="connsiteX609" fmla="*/ 1939474 w 5806384"/>
                    <a:gd name="connsiteY609" fmla="*/ 2867078 h 4036143"/>
                    <a:gd name="connsiteX610" fmla="*/ 1939474 w 5806384"/>
                    <a:gd name="connsiteY610" fmla="*/ 2867078 h 4036143"/>
                    <a:gd name="connsiteX611" fmla="*/ 1939474 w 5806384"/>
                    <a:gd name="connsiteY611" fmla="*/ 2865662 h 4036143"/>
                    <a:gd name="connsiteX612" fmla="*/ 1813433 w 5806384"/>
                    <a:gd name="connsiteY612" fmla="*/ 2843003 h 4036143"/>
                    <a:gd name="connsiteX613" fmla="*/ 1766699 w 5806384"/>
                    <a:gd name="connsiteY613" fmla="*/ 2735373 h 4036143"/>
                    <a:gd name="connsiteX614" fmla="*/ 1969214 w 5806384"/>
                    <a:gd name="connsiteY614" fmla="*/ 2801934 h 4036143"/>
                    <a:gd name="connsiteX615" fmla="*/ 2006035 w 5806384"/>
                    <a:gd name="connsiteY615" fmla="*/ 2950634 h 4036143"/>
                    <a:gd name="connsiteX616" fmla="*/ 1867248 w 5806384"/>
                    <a:gd name="connsiteY616" fmla="*/ 2966212 h 4036143"/>
                    <a:gd name="connsiteX617" fmla="*/ 1745456 w 5806384"/>
                    <a:gd name="connsiteY617" fmla="*/ 2833090 h 4036143"/>
                    <a:gd name="connsiteX618" fmla="*/ 1812017 w 5806384"/>
                    <a:gd name="connsiteY618" fmla="*/ 2844419 h 4036143"/>
                    <a:gd name="connsiteX619" fmla="*/ 1823346 w 5806384"/>
                    <a:gd name="connsiteY619" fmla="*/ 2868495 h 4036143"/>
                    <a:gd name="connsiteX620" fmla="*/ 1775196 w 5806384"/>
                    <a:gd name="connsiteY620" fmla="*/ 2869911 h 4036143"/>
                    <a:gd name="connsiteX621" fmla="*/ 1745456 w 5806384"/>
                    <a:gd name="connsiteY621" fmla="*/ 2833090 h 4036143"/>
                    <a:gd name="connsiteX622" fmla="*/ 1708635 w 5806384"/>
                    <a:gd name="connsiteY622" fmla="*/ 2827425 h 4036143"/>
                    <a:gd name="connsiteX623" fmla="*/ 1704386 w 5806384"/>
                    <a:gd name="connsiteY623" fmla="*/ 2874159 h 4036143"/>
                    <a:gd name="connsiteX624" fmla="*/ 1649155 w 5806384"/>
                    <a:gd name="connsiteY624" fmla="*/ 2875576 h 4036143"/>
                    <a:gd name="connsiteX625" fmla="*/ 1554270 w 5806384"/>
                    <a:gd name="connsiteY625" fmla="*/ 2799101 h 4036143"/>
                    <a:gd name="connsiteX626" fmla="*/ 1708635 w 5806384"/>
                    <a:gd name="connsiteY626" fmla="*/ 2827425 h 4036143"/>
                    <a:gd name="connsiteX627" fmla="*/ 1405570 w 5806384"/>
                    <a:gd name="connsiteY627" fmla="*/ 2392654 h 4036143"/>
                    <a:gd name="connsiteX628" fmla="*/ 1439559 w 5806384"/>
                    <a:gd name="connsiteY628" fmla="*/ 2437973 h 4036143"/>
                    <a:gd name="connsiteX629" fmla="*/ 1303604 w 5806384"/>
                    <a:gd name="connsiteY629" fmla="*/ 2547019 h 4036143"/>
                    <a:gd name="connsiteX630" fmla="*/ 1365916 w 5806384"/>
                    <a:gd name="connsiteY630" fmla="*/ 2402568 h 4036143"/>
                    <a:gd name="connsiteX631" fmla="*/ 1405570 w 5806384"/>
                    <a:gd name="connsiteY631" fmla="*/ 2392654 h 4036143"/>
                    <a:gd name="connsiteX632" fmla="*/ 1299356 w 5806384"/>
                    <a:gd name="connsiteY632" fmla="*/ 2249619 h 4036143"/>
                    <a:gd name="connsiteX633" fmla="*/ 1222881 w 5806384"/>
                    <a:gd name="connsiteY633" fmla="*/ 2149070 h 4036143"/>
                    <a:gd name="connsiteX634" fmla="*/ 1228546 w 5806384"/>
                    <a:gd name="connsiteY634" fmla="*/ 2144821 h 4036143"/>
                    <a:gd name="connsiteX635" fmla="*/ 1351754 w 5806384"/>
                    <a:gd name="connsiteY635" fmla="*/ 2130659 h 4036143"/>
                    <a:gd name="connsiteX636" fmla="*/ 1387159 w 5806384"/>
                    <a:gd name="connsiteY636" fmla="*/ 2272278 h 4036143"/>
                    <a:gd name="connsiteX637" fmla="*/ 1387159 w 5806384"/>
                    <a:gd name="connsiteY637" fmla="*/ 2272278 h 4036143"/>
                    <a:gd name="connsiteX638" fmla="*/ 1480628 w 5806384"/>
                    <a:gd name="connsiteY638" fmla="*/ 2137740 h 4036143"/>
                    <a:gd name="connsiteX639" fmla="*/ 1389992 w 5806384"/>
                    <a:gd name="connsiteY639" fmla="*/ 2345920 h 4036143"/>
                    <a:gd name="connsiteX640" fmla="*/ 1299356 w 5806384"/>
                    <a:gd name="connsiteY640" fmla="*/ 2249619 h 4036143"/>
                    <a:gd name="connsiteX641" fmla="*/ 1296523 w 5806384"/>
                    <a:gd name="connsiteY641" fmla="*/ 2565430 h 4036143"/>
                    <a:gd name="connsiteX642" fmla="*/ 1303604 w 5806384"/>
                    <a:gd name="connsiteY642" fmla="*/ 2551268 h 4036143"/>
                    <a:gd name="connsiteX643" fmla="*/ 1442391 w 5806384"/>
                    <a:gd name="connsiteY643" fmla="*/ 2439389 h 4036143"/>
                    <a:gd name="connsiteX644" fmla="*/ 1567016 w 5806384"/>
                    <a:gd name="connsiteY644" fmla="*/ 2602251 h 4036143"/>
                    <a:gd name="connsiteX645" fmla="*/ 1542940 w 5806384"/>
                    <a:gd name="connsiteY645" fmla="*/ 2636239 h 4036143"/>
                    <a:gd name="connsiteX646" fmla="*/ 1296523 w 5806384"/>
                    <a:gd name="connsiteY646" fmla="*/ 2565430 h 4036143"/>
                    <a:gd name="connsiteX647" fmla="*/ 1609501 w 5806384"/>
                    <a:gd name="connsiteY647" fmla="*/ 2658898 h 4036143"/>
                    <a:gd name="connsiteX648" fmla="*/ 1632161 w 5806384"/>
                    <a:gd name="connsiteY648" fmla="*/ 2688638 h 4036143"/>
                    <a:gd name="connsiteX649" fmla="*/ 1530195 w 5806384"/>
                    <a:gd name="connsiteY649" fmla="*/ 2654650 h 4036143"/>
                    <a:gd name="connsiteX650" fmla="*/ 1541524 w 5806384"/>
                    <a:gd name="connsiteY650" fmla="*/ 2639072 h 4036143"/>
                    <a:gd name="connsiteX651" fmla="*/ 1609501 w 5806384"/>
                    <a:gd name="connsiteY651" fmla="*/ 2658898 h 4036143"/>
                    <a:gd name="connsiteX652" fmla="*/ 1425397 w 5806384"/>
                    <a:gd name="connsiteY652" fmla="*/ 2386990 h 4036143"/>
                    <a:gd name="connsiteX653" fmla="*/ 1459385 w 5806384"/>
                    <a:gd name="connsiteY653" fmla="*/ 2422394 h 4036143"/>
                    <a:gd name="connsiteX654" fmla="*/ 1442391 w 5806384"/>
                    <a:gd name="connsiteY654" fmla="*/ 2436556 h 4036143"/>
                    <a:gd name="connsiteX655" fmla="*/ 1408402 w 5806384"/>
                    <a:gd name="connsiteY655" fmla="*/ 2392654 h 4036143"/>
                    <a:gd name="connsiteX656" fmla="*/ 1425397 w 5806384"/>
                    <a:gd name="connsiteY656" fmla="*/ 2386990 h 4036143"/>
                    <a:gd name="connsiteX657" fmla="*/ 1428229 w 5806384"/>
                    <a:gd name="connsiteY657" fmla="*/ 2386990 h 4036143"/>
                    <a:gd name="connsiteX658" fmla="*/ 1542940 w 5806384"/>
                    <a:gd name="connsiteY658" fmla="*/ 2354417 h 4036143"/>
                    <a:gd name="connsiteX659" fmla="*/ 1460801 w 5806384"/>
                    <a:gd name="connsiteY659" fmla="*/ 2420978 h 4036143"/>
                    <a:gd name="connsiteX660" fmla="*/ 1428229 w 5806384"/>
                    <a:gd name="connsiteY660" fmla="*/ 2386990 h 4036143"/>
                    <a:gd name="connsiteX661" fmla="*/ 1460801 w 5806384"/>
                    <a:gd name="connsiteY661" fmla="*/ 2423811 h 4036143"/>
                    <a:gd name="connsiteX662" fmla="*/ 1593923 w 5806384"/>
                    <a:gd name="connsiteY662" fmla="*/ 2564014 h 4036143"/>
                    <a:gd name="connsiteX663" fmla="*/ 1568432 w 5806384"/>
                    <a:gd name="connsiteY663" fmla="*/ 2600835 h 4036143"/>
                    <a:gd name="connsiteX664" fmla="*/ 1443807 w 5806384"/>
                    <a:gd name="connsiteY664" fmla="*/ 2437973 h 4036143"/>
                    <a:gd name="connsiteX665" fmla="*/ 1460801 w 5806384"/>
                    <a:gd name="connsiteY665" fmla="*/ 2423811 h 4036143"/>
                    <a:gd name="connsiteX666" fmla="*/ 1544357 w 5806384"/>
                    <a:gd name="connsiteY666" fmla="*/ 2637655 h 4036143"/>
                    <a:gd name="connsiteX667" fmla="*/ 1568432 w 5806384"/>
                    <a:gd name="connsiteY667" fmla="*/ 2603667 h 4036143"/>
                    <a:gd name="connsiteX668" fmla="*/ 1608085 w 5806384"/>
                    <a:gd name="connsiteY668" fmla="*/ 2656066 h 4036143"/>
                    <a:gd name="connsiteX669" fmla="*/ 1544357 w 5806384"/>
                    <a:gd name="connsiteY669" fmla="*/ 2637655 h 4036143"/>
                    <a:gd name="connsiteX670" fmla="*/ 1636409 w 5806384"/>
                    <a:gd name="connsiteY670" fmla="*/ 2690054 h 4036143"/>
                    <a:gd name="connsiteX671" fmla="*/ 1613750 w 5806384"/>
                    <a:gd name="connsiteY671" fmla="*/ 2660315 h 4036143"/>
                    <a:gd name="connsiteX672" fmla="*/ 1721381 w 5806384"/>
                    <a:gd name="connsiteY672" fmla="*/ 2691471 h 4036143"/>
                    <a:gd name="connsiteX673" fmla="*/ 1718548 w 5806384"/>
                    <a:gd name="connsiteY673" fmla="*/ 2718378 h 4036143"/>
                    <a:gd name="connsiteX674" fmla="*/ 1636409 w 5806384"/>
                    <a:gd name="connsiteY674" fmla="*/ 2690054 h 4036143"/>
                    <a:gd name="connsiteX675" fmla="*/ 1718548 w 5806384"/>
                    <a:gd name="connsiteY675" fmla="*/ 2719795 h 4036143"/>
                    <a:gd name="connsiteX676" fmla="*/ 1712883 w 5806384"/>
                    <a:gd name="connsiteY676" fmla="*/ 2789188 h 4036143"/>
                    <a:gd name="connsiteX677" fmla="*/ 1639242 w 5806384"/>
                    <a:gd name="connsiteY677" fmla="*/ 2692887 h 4036143"/>
                    <a:gd name="connsiteX678" fmla="*/ 1718548 w 5806384"/>
                    <a:gd name="connsiteY678" fmla="*/ 2719795 h 4036143"/>
                    <a:gd name="connsiteX679" fmla="*/ 1423980 w 5806384"/>
                    <a:gd name="connsiteY679" fmla="*/ 2385573 h 4036143"/>
                    <a:gd name="connsiteX680" fmla="*/ 1406986 w 5806384"/>
                    <a:gd name="connsiteY680" fmla="*/ 2389822 h 4036143"/>
                    <a:gd name="connsiteX681" fmla="*/ 1385743 w 5806384"/>
                    <a:gd name="connsiteY681" fmla="*/ 2361498 h 4036143"/>
                    <a:gd name="connsiteX682" fmla="*/ 1391408 w 5806384"/>
                    <a:gd name="connsiteY682" fmla="*/ 2348753 h 4036143"/>
                    <a:gd name="connsiteX683" fmla="*/ 1423980 w 5806384"/>
                    <a:gd name="connsiteY683" fmla="*/ 2385573 h 4036143"/>
                    <a:gd name="connsiteX684" fmla="*/ 1288026 w 5806384"/>
                    <a:gd name="connsiteY684" fmla="*/ 2564014 h 4036143"/>
                    <a:gd name="connsiteX685" fmla="*/ 1299356 w 5806384"/>
                    <a:gd name="connsiteY685" fmla="*/ 2554100 h 4036143"/>
                    <a:gd name="connsiteX686" fmla="*/ 1293691 w 5806384"/>
                    <a:gd name="connsiteY686" fmla="*/ 2565430 h 4036143"/>
                    <a:gd name="connsiteX687" fmla="*/ 1288026 w 5806384"/>
                    <a:gd name="connsiteY687" fmla="*/ 2564014 h 4036143"/>
                    <a:gd name="connsiteX688" fmla="*/ 1540108 w 5806384"/>
                    <a:gd name="connsiteY688" fmla="*/ 2639072 h 4036143"/>
                    <a:gd name="connsiteX689" fmla="*/ 1528778 w 5806384"/>
                    <a:gd name="connsiteY689" fmla="*/ 2654650 h 4036143"/>
                    <a:gd name="connsiteX690" fmla="*/ 1292275 w 5806384"/>
                    <a:gd name="connsiteY690" fmla="*/ 2576759 h 4036143"/>
                    <a:gd name="connsiteX691" fmla="*/ 1296523 w 5806384"/>
                    <a:gd name="connsiteY691" fmla="*/ 2568262 h 4036143"/>
                    <a:gd name="connsiteX692" fmla="*/ 1540108 w 5806384"/>
                    <a:gd name="connsiteY692" fmla="*/ 2639072 h 4036143"/>
                    <a:gd name="connsiteX693" fmla="*/ 1711467 w 5806384"/>
                    <a:gd name="connsiteY693" fmla="*/ 2824593 h 4036143"/>
                    <a:gd name="connsiteX694" fmla="*/ 1714300 w 5806384"/>
                    <a:gd name="connsiteY694" fmla="*/ 2794853 h 4036143"/>
                    <a:gd name="connsiteX695" fmla="*/ 1741207 w 5806384"/>
                    <a:gd name="connsiteY695" fmla="*/ 2830257 h 4036143"/>
                    <a:gd name="connsiteX696" fmla="*/ 1711467 w 5806384"/>
                    <a:gd name="connsiteY696" fmla="*/ 2824593 h 4036143"/>
                    <a:gd name="connsiteX697" fmla="*/ 1707219 w 5806384"/>
                    <a:gd name="connsiteY697" fmla="*/ 2874159 h 4036143"/>
                    <a:gd name="connsiteX698" fmla="*/ 1711467 w 5806384"/>
                    <a:gd name="connsiteY698" fmla="*/ 2827425 h 4036143"/>
                    <a:gd name="connsiteX699" fmla="*/ 1742623 w 5806384"/>
                    <a:gd name="connsiteY699" fmla="*/ 2833090 h 4036143"/>
                    <a:gd name="connsiteX700" fmla="*/ 1772363 w 5806384"/>
                    <a:gd name="connsiteY700" fmla="*/ 2871327 h 4036143"/>
                    <a:gd name="connsiteX701" fmla="*/ 1707219 w 5806384"/>
                    <a:gd name="connsiteY701" fmla="*/ 2874159 h 4036143"/>
                    <a:gd name="connsiteX702" fmla="*/ 1388576 w 5806384"/>
                    <a:gd name="connsiteY702" fmla="*/ 2347336 h 4036143"/>
                    <a:gd name="connsiteX703" fmla="*/ 1382911 w 5806384"/>
                    <a:gd name="connsiteY703" fmla="*/ 2360082 h 4036143"/>
                    <a:gd name="connsiteX704" fmla="*/ 1310685 w 5806384"/>
                    <a:gd name="connsiteY704" fmla="*/ 2265197 h 4036143"/>
                    <a:gd name="connsiteX705" fmla="*/ 1388576 w 5806384"/>
                    <a:gd name="connsiteY705" fmla="*/ 2347336 h 4036143"/>
                    <a:gd name="connsiteX706" fmla="*/ 1404154 w 5806384"/>
                    <a:gd name="connsiteY706" fmla="*/ 2391238 h 4036143"/>
                    <a:gd name="connsiteX707" fmla="*/ 1368749 w 5806384"/>
                    <a:gd name="connsiteY707" fmla="*/ 2401152 h 4036143"/>
                    <a:gd name="connsiteX708" fmla="*/ 1384327 w 5806384"/>
                    <a:gd name="connsiteY708" fmla="*/ 2364331 h 4036143"/>
                    <a:gd name="connsiteX709" fmla="*/ 1404154 w 5806384"/>
                    <a:gd name="connsiteY709" fmla="*/ 2391238 h 4036143"/>
                    <a:gd name="connsiteX710" fmla="*/ 1302188 w 5806384"/>
                    <a:gd name="connsiteY710" fmla="*/ 2549852 h 4036143"/>
                    <a:gd name="connsiteX711" fmla="*/ 1285194 w 5806384"/>
                    <a:gd name="connsiteY711" fmla="*/ 2564014 h 4036143"/>
                    <a:gd name="connsiteX712" fmla="*/ 1285194 w 5806384"/>
                    <a:gd name="connsiteY712" fmla="*/ 2564014 h 4036143"/>
                    <a:gd name="connsiteX713" fmla="*/ 1295107 w 5806384"/>
                    <a:gd name="connsiteY713" fmla="*/ 2566846 h 4036143"/>
                    <a:gd name="connsiteX714" fmla="*/ 1290858 w 5806384"/>
                    <a:gd name="connsiteY714" fmla="*/ 2576759 h 4036143"/>
                    <a:gd name="connsiteX715" fmla="*/ 1290858 w 5806384"/>
                    <a:gd name="connsiteY715" fmla="*/ 2576759 h 4036143"/>
                    <a:gd name="connsiteX716" fmla="*/ 1528778 w 5806384"/>
                    <a:gd name="connsiteY716" fmla="*/ 2656066 h 4036143"/>
                    <a:gd name="connsiteX717" fmla="*/ 1473547 w 5806384"/>
                    <a:gd name="connsiteY717" fmla="*/ 2732540 h 4036143"/>
                    <a:gd name="connsiteX718" fmla="*/ 1272448 w 5806384"/>
                    <a:gd name="connsiteY718" fmla="*/ 2569678 h 4036143"/>
                    <a:gd name="connsiteX719" fmla="*/ 1334760 w 5806384"/>
                    <a:gd name="connsiteY719" fmla="*/ 2412481 h 4036143"/>
                    <a:gd name="connsiteX720" fmla="*/ 1365916 w 5806384"/>
                    <a:gd name="connsiteY720" fmla="*/ 2403984 h 4036143"/>
                    <a:gd name="connsiteX721" fmla="*/ 1302188 w 5806384"/>
                    <a:gd name="connsiteY721" fmla="*/ 2549852 h 4036143"/>
                    <a:gd name="connsiteX722" fmla="*/ 1530195 w 5806384"/>
                    <a:gd name="connsiteY722" fmla="*/ 2657482 h 4036143"/>
                    <a:gd name="connsiteX723" fmla="*/ 1634993 w 5806384"/>
                    <a:gd name="connsiteY723" fmla="*/ 2692887 h 4036143"/>
                    <a:gd name="connsiteX724" fmla="*/ 1711467 w 5806384"/>
                    <a:gd name="connsiteY724" fmla="*/ 2793436 h 4036143"/>
                    <a:gd name="connsiteX725" fmla="*/ 1708635 w 5806384"/>
                    <a:gd name="connsiteY725" fmla="*/ 2826009 h 4036143"/>
                    <a:gd name="connsiteX726" fmla="*/ 1551438 w 5806384"/>
                    <a:gd name="connsiteY726" fmla="*/ 2797685 h 4036143"/>
                    <a:gd name="connsiteX727" fmla="*/ 1474963 w 5806384"/>
                    <a:gd name="connsiteY727" fmla="*/ 2735373 h 4036143"/>
                    <a:gd name="connsiteX728" fmla="*/ 1530195 w 5806384"/>
                    <a:gd name="connsiteY728" fmla="*/ 2657482 h 4036143"/>
                    <a:gd name="connsiteX729" fmla="*/ 1707219 w 5806384"/>
                    <a:gd name="connsiteY729" fmla="*/ 2875576 h 4036143"/>
                    <a:gd name="connsiteX730" fmla="*/ 1773780 w 5806384"/>
                    <a:gd name="connsiteY730" fmla="*/ 2872743 h 4036143"/>
                    <a:gd name="connsiteX731" fmla="*/ 1846005 w 5806384"/>
                    <a:gd name="connsiteY731" fmla="*/ 2967628 h 4036143"/>
                    <a:gd name="connsiteX732" fmla="*/ 1697305 w 5806384"/>
                    <a:gd name="connsiteY732" fmla="*/ 2984622 h 4036143"/>
                    <a:gd name="connsiteX733" fmla="*/ 1707219 w 5806384"/>
                    <a:gd name="connsiteY733" fmla="*/ 2875576 h 4036143"/>
                    <a:gd name="connsiteX734" fmla="*/ 1744040 w 5806384"/>
                    <a:gd name="connsiteY734" fmla="*/ 2831674 h 4036143"/>
                    <a:gd name="connsiteX735" fmla="*/ 1714300 w 5806384"/>
                    <a:gd name="connsiteY735" fmla="*/ 2792020 h 4036143"/>
                    <a:gd name="connsiteX736" fmla="*/ 1719964 w 5806384"/>
                    <a:gd name="connsiteY736" fmla="*/ 2719795 h 4036143"/>
                    <a:gd name="connsiteX737" fmla="*/ 1763866 w 5806384"/>
                    <a:gd name="connsiteY737" fmla="*/ 2733956 h 4036143"/>
                    <a:gd name="connsiteX738" fmla="*/ 1810600 w 5806384"/>
                    <a:gd name="connsiteY738" fmla="*/ 2843003 h 4036143"/>
                    <a:gd name="connsiteX739" fmla="*/ 1744040 w 5806384"/>
                    <a:gd name="connsiteY739" fmla="*/ 2831674 h 4036143"/>
                    <a:gd name="connsiteX740" fmla="*/ 1719964 w 5806384"/>
                    <a:gd name="connsiteY740" fmla="*/ 2718378 h 4036143"/>
                    <a:gd name="connsiteX741" fmla="*/ 1722797 w 5806384"/>
                    <a:gd name="connsiteY741" fmla="*/ 2690054 h 4036143"/>
                    <a:gd name="connsiteX742" fmla="*/ 1722797 w 5806384"/>
                    <a:gd name="connsiteY742" fmla="*/ 2690054 h 4036143"/>
                    <a:gd name="connsiteX743" fmla="*/ 1610918 w 5806384"/>
                    <a:gd name="connsiteY743" fmla="*/ 2657482 h 4036143"/>
                    <a:gd name="connsiteX744" fmla="*/ 1568432 w 5806384"/>
                    <a:gd name="connsiteY744" fmla="*/ 2602251 h 4036143"/>
                    <a:gd name="connsiteX745" fmla="*/ 1595340 w 5806384"/>
                    <a:gd name="connsiteY745" fmla="*/ 2564014 h 4036143"/>
                    <a:gd name="connsiteX746" fmla="*/ 1595340 w 5806384"/>
                    <a:gd name="connsiteY746" fmla="*/ 2564014 h 4036143"/>
                    <a:gd name="connsiteX747" fmla="*/ 1462218 w 5806384"/>
                    <a:gd name="connsiteY747" fmla="*/ 2422394 h 4036143"/>
                    <a:gd name="connsiteX748" fmla="*/ 1551438 w 5806384"/>
                    <a:gd name="connsiteY748" fmla="*/ 2350169 h 4036143"/>
                    <a:gd name="connsiteX749" fmla="*/ 1552854 w 5806384"/>
                    <a:gd name="connsiteY749" fmla="*/ 2350169 h 4036143"/>
                    <a:gd name="connsiteX750" fmla="*/ 1426813 w 5806384"/>
                    <a:gd name="connsiteY750" fmla="*/ 2385573 h 4036143"/>
                    <a:gd name="connsiteX751" fmla="*/ 1391408 w 5806384"/>
                    <a:gd name="connsiteY751" fmla="*/ 2348753 h 4036143"/>
                    <a:gd name="connsiteX752" fmla="*/ 1486293 w 5806384"/>
                    <a:gd name="connsiteY752" fmla="*/ 2129243 h 4036143"/>
                    <a:gd name="connsiteX753" fmla="*/ 1486293 w 5806384"/>
                    <a:gd name="connsiteY753" fmla="*/ 2129243 h 4036143"/>
                    <a:gd name="connsiteX754" fmla="*/ 1484876 w 5806384"/>
                    <a:gd name="connsiteY754" fmla="*/ 2127827 h 4036143"/>
                    <a:gd name="connsiteX755" fmla="*/ 1387159 w 5806384"/>
                    <a:gd name="connsiteY755" fmla="*/ 2266613 h 4036143"/>
                    <a:gd name="connsiteX756" fmla="*/ 1353171 w 5806384"/>
                    <a:gd name="connsiteY756" fmla="*/ 2129243 h 4036143"/>
                    <a:gd name="connsiteX757" fmla="*/ 1491957 w 5806384"/>
                    <a:gd name="connsiteY757" fmla="*/ 2112249 h 4036143"/>
                    <a:gd name="connsiteX758" fmla="*/ 1762450 w 5806384"/>
                    <a:gd name="connsiteY758" fmla="*/ 2731124 h 4036143"/>
                    <a:gd name="connsiteX759" fmla="*/ 1719964 w 5806384"/>
                    <a:gd name="connsiteY759" fmla="*/ 2718378 h 4036143"/>
                    <a:gd name="connsiteX760" fmla="*/ 1547189 w 5806384"/>
                    <a:gd name="connsiteY760" fmla="*/ 2796269 h 4036143"/>
                    <a:gd name="connsiteX761" fmla="*/ 1443807 w 5806384"/>
                    <a:gd name="connsiteY761" fmla="*/ 2777858 h 4036143"/>
                    <a:gd name="connsiteX762" fmla="*/ 1473547 w 5806384"/>
                    <a:gd name="connsiteY762" fmla="*/ 2736789 h 4036143"/>
                    <a:gd name="connsiteX763" fmla="*/ 1547189 w 5806384"/>
                    <a:gd name="connsiteY763" fmla="*/ 2796269 h 4036143"/>
                    <a:gd name="connsiteX764" fmla="*/ 1823346 w 5806384"/>
                    <a:gd name="connsiteY764" fmla="*/ 2871327 h 4036143"/>
                    <a:gd name="connsiteX765" fmla="*/ 1864416 w 5806384"/>
                    <a:gd name="connsiteY765" fmla="*/ 2966212 h 4036143"/>
                    <a:gd name="connsiteX766" fmla="*/ 1848838 w 5806384"/>
                    <a:gd name="connsiteY766" fmla="*/ 2967628 h 4036143"/>
                    <a:gd name="connsiteX767" fmla="*/ 1776612 w 5806384"/>
                    <a:gd name="connsiteY767" fmla="*/ 2872743 h 4036143"/>
                    <a:gd name="connsiteX768" fmla="*/ 1823346 w 5806384"/>
                    <a:gd name="connsiteY768" fmla="*/ 2871327 h 4036143"/>
                    <a:gd name="connsiteX769" fmla="*/ 1865832 w 5806384"/>
                    <a:gd name="connsiteY769" fmla="*/ 2969044 h 4036143"/>
                    <a:gd name="connsiteX770" fmla="*/ 1887075 w 5806384"/>
                    <a:gd name="connsiteY770" fmla="*/ 3018611 h 4036143"/>
                    <a:gd name="connsiteX771" fmla="*/ 1850254 w 5806384"/>
                    <a:gd name="connsiteY771" fmla="*/ 2970460 h 4036143"/>
                    <a:gd name="connsiteX772" fmla="*/ 1865832 w 5806384"/>
                    <a:gd name="connsiteY772" fmla="*/ 2969044 h 4036143"/>
                    <a:gd name="connsiteX773" fmla="*/ 2055602 w 5806384"/>
                    <a:gd name="connsiteY773" fmla="*/ 2828841 h 4036143"/>
                    <a:gd name="connsiteX774" fmla="*/ 1970630 w 5806384"/>
                    <a:gd name="connsiteY774" fmla="*/ 2800517 h 4036143"/>
                    <a:gd name="connsiteX775" fmla="*/ 1950804 w 5806384"/>
                    <a:gd name="connsiteY775" fmla="*/ 2721211 h 4036143"/>
                    <a:gd name="connsiteX776" fmla="*/ 2055602 w 5806384"/>
                    <a:gd name="connsiteY776" fmla="*/ 2828841 h 4036143"/>
                    <a:gd name="connsiteX777" fmla="*/ 1229962 w 5806384"/>
                    <a:gd name="connsiteY777" fmla="*/ 2141989 h 4036143"/>
                    <a:gd name="connsiteX778" fmla="*/ 1331928 w 5806384"/>
                    <a:gd name="connsiteY778" fmla="*/ 2055601 h 4036143"/>
                    <a:gd name="connsiteX779" fmla="*/ 1350338 w 5806384"/>
                    <a:gd name="connsiteY779" fmla="*/ 2127827 h 4036143"/>
                    <a:gd name="connsiteX780" fmla="*/ 1229962 w 5806384"/>
                    <a:gd name="connsiteY780" fmla="*/ 2141989 h 4036143"/>
                    <a:gd name="connsiteX781" fmla="*/ 1220049 w 5806384"/>
                    <a:gd name="connsiteY781" fmla="*/ 2150486 h 4036143"/>
                    <a:gd name="connsiteX782" fmla="*/ 1285194 w 5806384"/>
                    <a:gd name="connsiteY782" fmla="*/ 2235457 h 4036143"/>
                    <a:gd name="connsiteX783" fmla="*/ 1211552 w 5806384"/>
                    <a:gd name="connsiteY783" fmla="*/ 2157567 h 4036143"/>
                    <a:gd name="connsiteX784" fmla="*/ 1220049 w 5806384"/>
                    <a:gd name="connsiteY784" fmla="*/ 2150486 h 4036143"/>
                    <a:gd name="connsiteX785" fmla="*/ 1215800 w 5806384"/>
                    <a:gd name="connsiteY785" fmla="*/ 2143405 h 4036143"/>
                    <a:gd name="connsiteX786" fmla="*/ 1198806 w 5806384"/>
                    <a:gd name="connsiteY786" fmla="*/ 2144821 h 4036143"/>
                    <a:gd name="connsiteX787" fmla="*/ 1198806 w 5806384"/>
                    <a:gd name="connsiteY787" fmla="*/ 2144821 h 4036143"/>
                    <a:gd name="connsiteX788" fmla="*/ 1210135 w 5806384"/>
                    <a:gd name="connsiteY788" fmla="*/ 2156151 h 4036143"/>
                    <a:gd name="connsiteX789" fmla="*/ 1127996 w 5806384"/>
                    <a:gd name="connsiteY789" fmla="*/ 2226960 h 4036143"/>
                    <a:gd name="connsiteX790" fmla="*/ 1085511 w 5806384"/>
                    <a:gd name="connsiteY790" fmla="*/ 1972046 h 4036143"/>
                    <a:gd name="connsiteX791" fmla="*/ 1215800 w 5806384"/>
                    <a:gd name="connsiteY791" fmla="*/ 2143405 h 4036143"/>
                    <a:gd name="connsiteX792" fmla="*/ 1217216 w 5806384"/>
                    <a:gd name="connsiteY792" fmla="*/ 2146237 h 4036143"/>
                    <a:gd name="connsiteX793" fmla="*/ 1220049 w 5806384"/>
                    <a:gd name="connsiteY793" fmla="*/ 2149070 h 4036143"/>
                    <a:gd name="connsiteX794" fmla="*/ 1211552 w 5806384"/>
                    <a:gd name="connsiteY794" fmla="*/ 2156151 h 4036143"/>
                    <a:gd name="connsiteX795" fmla="*/ 1203054 w 5806384"/>
                    <a:gd name="connsiteY795" fmla="*/ 2147654 h 4036143"/>
                    <a:gd name="connsiteX796" fmla="*/ 1217216 w 5806384"/>
                    <a:gd name="connsiteY796" fmla="*/ 2146237 h 4036143"/>
                    <a:gd name="connsiteX797" fmla="*/ 1684559 w 5806384"/>
                    <a:gd name="connsiteY797" fmla="*/ 3147484 h 4036143"/>
                    <a:gd name="connsiteX798" fmla="*/ 1695889 w 5806384"/>
                    <a:gd name="connsiteY798" fmla="*/ 3017195 h 4036143"/>
                    <a:gd name="connsiteX799" fmla="*/ 1885659 w 5806384"/>
                    <a:gd name="connsiteY799" fmla="*/ 3029940 h 4036143"/>
                    <a:gd name="connsiteX800" fmla="*/ 1684559 w 5806384"/>
                    <a:gd name="connsiteY800" fmla="*/ 3147484 h 4036143"/>
                    <a:gd name="connsiteX801" fmla="*/ 1535859 w 5806384"/>
                    <a:gd name="connsiteY801" fmla="*/ 3005865 h 4036143"/>
                    <a:gd name="connsiteX802" fmla="*/ 1695889 w 5806384"/>
                    <a:gd name="connsiteY802" fmla="*/ 2987455 h 4036143"/>
                    <a:gd name="connsiteX803" fmla="*/ 1693057 w 5806384"/>
                    <a:gd name="connsiteY803" fmla="*/ 3015778 h 4036143"/>
                    <a:gd name="connsiteX804" fmla="*/ 1535859 w 5806384"/>
                    <a:gd name="connsiteY804" fmla="*/ 3005865 h 4036143"/>
                    <a:gd name="connsiteX805" fmla="*/ 1072765 w 5806384"/>
                    <a:gd name="connsiteY805" fmla="*/ 744208 h 4036143"/>
                    <a:gd name="connsiteX806" fmla="*/ 1020366 w 5806384"/>
                    <a:gd name="connsiteY806" fmla="*/ 713052 h 4036143"/>
                    <a:gd name="connsiteX807" fmla="*/ 1111002 w 5806384"/>
                    <a:gd name="connsiteY807" fmla="*/ 618167 h 4036143"/>
                    <a:gd name="connsiteX808" fmla="*/ 1130829 w 5806384"/>
                    <a:gd name="connsiteY808" fmla="*/ 738544 h 4036143"/>
                    <a:gd name="connsiteX809" fmla="*/ 1072765 w 5806384"/>
                    <a:gd name="connsiteY809" fmla="*/ 744208 h 4036143"/>
                    <a:gd name="connsiteX810" fmla="*/ 942475 w 5806384"/>
                    <a:gd name="connsiteY810" fmla="*/ 1064267 h 4036143"/>
                    <a:gd name="connsiteX811" fmla="*/ 1041609 w 5806384"/>
                    <a:gd name="connsiteY811" fmla="*/ 909903 h 4036143"/>
                    <a:gd name="connsiteX812" fmla="*/ 1088343 w 5806384"/>
                    <a:gd name="connsiteY812" fmla="*/ 935394 h 4036143"/>
                    <a:gd name="connsiteX813" fmla="*/ 1102505 w 5806384"/>
                    <a:gd name="connsiteY813" fmla="*/ 960886 h 4036143"/>
                    <a:gd name="connsiteX814" fmla="*/ 1041609 w 5806384"/>
                    <a:gd name="connsiteY814" fmla="*/ 1136493 h 4036143"/>
                    <a:gd name="connsiteX815" fmla="*/ 942475 w 5806384"/>
                    <a:gd name="connsiteY815" fmla="*/ 1064267 h 4036143"/>
                    <a:gd name="connsiteX816" fmla="*/ 1043025 w 5806384"/>
                    <a:gd name="connsiteY816" fmla="*/ 909903 h 4036143"/>
                    <a:gd name="connsiteX817" fmla="*/ 1060019 w 5806384"/>
                    <a:gd name="connsiteY817" fmla="*/ 884411 h 4036143"/>
                    <a:gd name="connsiteX818" fmla="*/ 1088343 w 5806384"/>
                    <a:gd name="connsiteY818" fmla="*/ 932562 h 4036143"/>
                    <a:gd name="connsiteX819" fmla="*/ 1043025 w 5806384"/>
                    <a:gd name="connsiteY819" fmla="*/ 909903 h 4036143"/>
                    <a:gd name="connsiteX820" fmla="*/ 1101089 w 5806384"/>
                    <a:gd name="connsiteY820" fmla="*/ 816434 h 4036143"/>
                    <a:gd name="connsiteX821" fmla="*/ 1060019 w 5806384"/>
                    <a:gd name="connsiteY821" fmla="*/ 880163 h 4036143"/>
                    <a:gd name="connsiteX822" fmla="*/ 1020366 w 5806384"/>
                    <a:gd name="connsiteY822" fmla="*/ 809353 h 4036143"/>
                    <a:gd name="connsiteX823" fmla="*/ 1101089 w 5806384"/>
                    <a:gd name="connsiteY823" fmla="*/ 816434 h 4036143"/>
                    <a:gd name="connsiteX824" fmla="*/ 1017533 w 5806384"/>
                    <a:gd name="connsiteY824" fmla="*/ 809353 h 4036143"/>
                    <a:gd name="connsiteX825" fmla="*/ 1058603 w 5806384"/>
                    <a:gd name="connsiteY825" fmla="*/ 881579 h 4036143"/>
                    <a:gd name="connsiteX826" fmla="*/ 1041609 w 5806384"/>
                    <a:gd name="connsiteY826" fmla="*/ 908486 h 4036143"/>
                    <a:gd name="connsiteX827" fmla="*/ 1021782 w 5806384"/>
                    <a:gd name="connsiteY827" fmla="*/ 897157 h 4036143"/>
                    <a:gd name="connsiteX828" fmla="*/ 973632 w 5806384"/>
                    <a:gd name="connsiteY828" fmla="*/ 805105 h 4036143"/>
                    <a:gd name="connsiteX829" fmla="*/ 1017533 w 5806384"/>
                    <a:gd name="connsiteY829" fmla="*/ 809353 h 4036143"/>
                    <a:gd name="connsiteX830" fmla="*/ 1072765 w 5806384"/>
                    <a:gd name="connsiteY830" fmla="*/ 747041 h 4036143"/>
                    <a:gd name="connsiteX831" fmla="*/ 1072765 w 5806384"/>
                    <a:gd name="connsiteY831" fmla="*/ 747041 h 4036143"/>
                    <a:gd name="connsiteX832" fmla="*/ 1130829 w 5806384"/>
                    <a:gd name="connsiteY832" fmla="*/ 741376 h 4036143"/>
                    <a:gd name="connsiteX833" fmla="*/ 1135077 w 5806384"/>
                    <a:gd name="connsiteY833" fmla="*/ 765451 h 4036143"/>
                    <a:gd name="connsiteX834" fmla="*/ 1102505 w 5806384"/>
                    <a:gd name="connsiteY834" fmla="*/ 815018 h 4036143"/>
                    <a:gd name="connsiteX835" fmla="*/ 1018949 w 5806384"/>
                    <a:gd name="connsiteY835" fmla="*/ 807937 h 4036143"/>
                    <a:gd name="connsiteX836" fmla="*/ 986377 w 5806384"/>
                    <a:gd name="connsiteY836" fmla="*/ 749873 h 4036143"/>
                    <a:gd name="connsiteX837" fmla="*/ 1020366 w 5806384"/>
                    <a:gd name="connsiteY837" fmla="*/ 714468 h 4036143"/>
                    <a:gd name="connsiteX838" fmla="*/ 1072765 w 5806384"/>
                    <a:gd name="connsiteY838" fmla="*/ 747041 h 4036143"/>
                    <a:gd name="connsiteX839" fmla="*/ 1171898 w 5806384"/>
                    <a:gd name="connsiteY839" fmla="*/ 783862 h 4036143"/>
                    <a:gd name="connsiteX840" fmla="*/ 1171898 w 5806384"/>
                    <a:gd name="connsiteY840" fmla="*/ 783862 h 4036143"/>
                    <a:gd name="connsiteX841" fmla="*/ 1414067 w 5806384"/>
                    <a:gd name="connsiteY841" fmla="*/ 839093 h 4036143"/>
                    <a:gd name="connsiteX842" fmla="*/ 1105337 w 5806384"/>
                    <a:gd name="connsiteY842" fmla="*/ 815018 h 4036143"/>
                    <a:gd name="connsiteX843" fmla="*/ 1136494 w 5806384"/>
                    <a:gd name="connsiteY843" fmla="*/ 765451 h 4036143"/>
                    <a:gd name="connsiteX844" fmla="*/ 1136494 w 5806384"/>
                    <a:gd name="connsiteY844" fmla="*/ 765451 h 4036143"/>
                    <a:gd name="connsiteX845" fmla="*/ 1132245 w 5806384"/>
                    <a:gd name="connsiteY845" fmla="*/ 739960 h 4036143"/>
                    <a:gd name="connsiteX846" fmla="*/ 1340425 w 5806384"/>
                    <a:gd name="connsiteY846" fmla="*/ 718717 h 4036143"/>
                    <a:gd name="connsiteX847" fmla="*/ 1171898 w 5806384"/>
                    <a:gd name="connsiteY847" fmla="*/ 783862 h 4036143"/>
                    <a:gd name="connsiteX848" fmla="*/ 1266783 w 5806384"/>
                    <a:gd name="connsiteY848" fmla="*/ 1028863 h 4036143"/>
                    <a:gd name="connsiteX849" fmla="*/ 1111002 w 5806384"/>
                    <a:gd name="connsiteY849" fmla="*/ 945307 h 4036143"/>
                    <a:gd name="connsiteX850" fmla="*/ 1149239 w 5806384"/>
                    <a:gd name="connsiteY850" fmla="*/ 834845 h 4036143"/>
                    <a:gd name="connsiteX851" fmla="*/ 1266783 w 5806384"/>
                    <a:gd name="connsiteY851" fmla="*/ 1028863 h 4036143"/>
                    <a:gd name="connsiteX852" fmla="*/ 3048352 w 5806384"/>
                    <a:gd name="connsiteY852" fmla="*/ 459554 h 4036143"/>
                    <a:gd name="connsiteX853" fmla="*/ 2905316 w 5806384"/>
                    <a:gd name="connsiteY853" fmla="*/ 534612 h 4036143"/>
                    <a:gd name="connsiteX854" fmla="*/ 2974710 w 5806384"/>
                    <a:gd name="connsiteY854" fmla="*/ 351923 h 4036143"/>
                    <a:gd name="connsiteX855" fmla="*/ 3048352 w 5806384"/>
                    <a:gd name="connsiteY855" fmla="*/ 459554 h 4036143"/>
                    <a:gd name="connsiteX856" fmla="*/ 5369489 w 5806384"/>
                    <a:gd name="connsiteY856" fmla="*/ 840509 h 4036143"/>
                    <a:gd name="connsiteX857" fmla="*/ 5470039 w 5806384"/>
                    <a:gd name="connsiteY857" fmla="*/ 694642 h 4036143"/>
                    <a:gd name="connsiteX858" fmla="*/ 5553594 w 5806384"/>
                    <a:gd name="connsiteY858" fmla="*/ 822099 h 4036143"/>
                    <a:gd name="connsiteX859" fmla="*/ 5369489 w 5806384"/>
                    <a:gd name="connsiteY859" fmla="*/ 840509 h 4036143"/>
                    <a:gd name="connsiteX860" fmla="*/ 4267693 w 5806384"/>
                    <a:gd name="connsiteY860" fmla="*/ 1661900 h 4036143"/>
                    <a:gd name="connsiteX861" fmla="*/ 4240785 w 5806384"/>
                    <a:gd name="connsiteY861" fmla="*/ 1785109 h 4036143"/>
                    <a:gd name="connsiteX862" fmla="*/ 4094917 w 5806384"/>
                    <a:gd name="connsiteY862" fmla="*/ 1708634 h 4036143"/>
                    <a:gd name="connsiteX863" fmla="*/ 4267693 w 5806384"/>
                    <a:gd name="connsiteY863" fmla="*/ 1661900 h 4036143"/>
                    <a:gd name="connsiteX864" fmla="*/ 4203964 w 5806384"/>
                    <a:gd name="connsiteY864" fmla="*/ 1970630 h 4036143"/>
                    <a:gd name="connsiteX865" fmla="*/ 4243617 w 5806384"/>
                    <a:gd name="connsiteY865" fmla="*/ 1787941 h 4036143"/>
                    <a:gd name="connsiteX866" fmla="*/ 4388069 w 5806384"/>
                    <a:gd name="connsiteY866" fmla="*/ 1862999 h 4036143"/>
                    <a:gd name="connsiteX867" fmla="*/ 4203964 w 5806384"/>
                    <a:gd name="connsiteY867" fmla="*/ 1970630 h 4036143"/>
                    <a:gd name="connsiteX868" fmla="*/ 3374076 w 5806384"/>
                    <a:gd name="connsiteY868" fmla="*/ 3104998 h 4036143"/>
                    <a:gd name="connsiteX869" fmla="*/ 3381157 w 5806384"/>
                    <a:gd name="connsiteY869" fmla="*/ 3138987 h 4036143"/>
                    <a:gd name="connsiteX870" fmla="*/ 3276359 w 5806384"/>
                    <a:gd name="connsiteY870" fmla="*/ 3143236 h 4036143"/>
                    <a:gd name="connsiteX871" fmla="*/ 3219711 w 5806384"/>
                    <a:gd name="connsiteY871" fmla="*/ 3020027 h 4036143"/>
                    <a:gd name="connsiteX872" fmla="*/ 3374076 w 5806384"/>
                    <a:gd name="connsiteY872" fmla="*/ 3104998 h 4036143"/>
                    <a:gd name="connsiteX873" fmla="*/ 2035775 w 5806384"/>
                    <a:gd name="connsiteY873" fmla="*/ 2556933 h 4036143"/>
                    <a:gd name="connsiteX874" fmla="*/ 2052769 w 5806384"/>
                    <a:gd name="connsiteY874" fmla="*/ 2464880 h 4036143"/>
                    <a:gd name="connsiteX875" fmla="*/ 2178810 w 5806384"/>
                    <a:gd name="connsiteY875" fmla="*/ 2443637 h 4036143"/>
                    <a:gd name="connsiteX876" fmla="*/ 2072596 w 5806384"/>
                    <a:gd name="connsiteY876" fmla="*/ 2588089 h 4036143"/>
                    <a:gd name="connsiteX877" fmla="*/ 2035775 w 5806384"/>
                    <a:gd name="connsiteY877" fmla="*/ 2556933 h 4036143"/>
                    <a:gd name="connsiteX878" fmla="*/ 2049937 w 5806384"/>
                    <a:gd name="connsiteY878" fmla="*/ 2464880 h 4036143"/>
                    <a:gd name="connsiteX879" fmla="*/ 2032943 w 5806384"/>
                    <a:gd name="connsiteY879" fmla="*/ 2555516 h 4036143"/>
                    <a:gd name="connsiteX880" fmla="*/ 1946555 w 5806384"/>
                    <a:gd name="connsiteY880" fmla="*/ 2483291 h 4036143"/>
                    <a:gd name="connsiteX881" fmla="*/ 2049937 w 5806384"/>
                    <a:gd name="connsiteY881" fmla="*/ 2464880 h 4036143"/>
                    <a:gd name="connsiteX882" fmla="*/ 2049937 w 5806384"/>
                    <a:gd name="connsiteY882" fmla="*/ 2463464 h 4036143"/>
                    <a:gd name="connsiteX883" fmla="*/ 1945139 w 5806384"/>
                    <a:gd name="connsiteY883" fmla="*/ 2481874 h 4036143"/>
                    <a:gd name="connsiteX884" fmla="*/ 1932393 w 5806384"/>
                    <a:gd name="connsiteY884" fmla="*/ 2471961 h 4036143"/>
                    <a:gd name="connsiteX885" fmla="*/ 2051353 w 5806384"/>
                    <a:gd name="connsiteY885" fmla="*/ 2454967 h 4036143"/>
                    <a:gd name="connsiteX886" fmla="*/ 2049937 w 5806384"/>
                    <a:gd name="connsiteY886" fmla="*/ 2463464 h 4036143"/>
                    <a:gd name="connsiteX887" fmla="*/ 2032943 w 5806384"/>
                    <a:gd name="connsiteY887" fmla="*/ 2556933 h 4036143"/>
                    <a:gd name="connsiteX888" fmla="*/ 2023029 w 5806384"/>
                    <a:gd name="connsiteY888" fmla="*/ 2612164 h 4036143"/>
                    <a:gd name="connsiteX889" fmla="*/ 1793606 w 5806384"/>
                    <a:gd name="connsiteY889" fmla="*/ 2508782 h 4036143"/>
                    <a:gd name="connsiteX890" fmla="*/ 1945139 w 5806384"/>
                    <a:gd name="connsiteY890" fmla="*/ 2483291 h 4036143"/>
                    <a:gd name="connsiteX891" fmla="*/ 2032943 w 5806384"/>
                    <a:gd name="connsiteY891" fmla="*/ 2556933 h 4036143"/>
                    <a:gd name="connsiteX892" fmla="*/ 2024445 w 5806384"/>
                    <a:gd name="connsiteY892" fmla="*/ 2613580 h 4036143"/>
                    <a:gd name="connsiteX893" fmla="*/ 2034359 w 5806384"/>
                    <a:gd name="connsiteY893" fmla="*/ 2558349 h 4036143"/>
                    <a:gd name="connsiteX894" fmla="*/ 2069764 w 5806384"/>
                    <a:gd name="connsiteY894" fmla="*/ 2588089 h 4036143"/>
                    <a:gd name="connsiteX895" fmla="*/ 2044272 w 5806384"/>
                    <a:gd name="connsiteY895" fmla="*/ 2622077 h 4036143"/>
                    <a:gd name="connsiteX896" fmla="*/ 2024445 w 5806384"/>
                    <a:gd name="connsiteY896" fmla="*/ 2613580 h 4036143"/>
                    <a:gd name="connsiteX897" fmla="*/ 2044272 w 5806384"/>
                    <a:gd name="connsiteY897" fmla="*/ 2624910 h 4036143"/>
                    <a:gd name="connsiteX898" fmla="*/ 2015948 w 5806384"/>
                    <a:gd name="connsiteY898" fmla="*/ 2663147 h 4036143"/>
                    <a:gd name="connsiteX899" fmla="*/ 2024445 w 5806384"/>
                    <a:gd name="connsiteY899" fmla="*/ 2616413 h 4036143"/>
                    <a:gd name="connsiteX900" fmla="*/ 2044272 w 5806384"/>
                    <a:gd name="connsiteY900" fmla="*/ 2624910 h 4036143"/>
                    <a:gd name="connsiteX901" fmla="*/ 2047105 w 5806384"/>
                    <a:gd name="connsiteY901" fmla="*/ 2623494 h 4036143"/>
                    <a:gd name="connsiteX902" fmla="*/ 2072596 w 5806384"/>
                    <a:gd name="connsiteY902" fmla="*/ 2589505 h 4036143"/>
                    <a:gd name="connsiteX903" fmla="*/ 2188724 w 5806384"/>
                    <a:gd name="connsiteY903" fmla="*/ 2687222 h 4036143"/>
                    <a:gd name="connsiteX904" fmla="*/ 2047105 w 5806384"/>
                    <a:gd name="connsiteY904" fmla="*/ 2623494 h 4036143"/>
                    <a:gd name="connsiteX905" fmla="*/ 2052769 w 5806384"/>
                    <a:gd name="connsiteY905" fmla="*/ 2462048 h 4036143"/>
                    <a:gd name="connsiteX906" fmla="*/ 2054185 w 5806384"/>
                    <a:gd name="connsiteY906" fmla="*/ 2453551 h 4036143"/>
                    <a:gd name="connsiteX907" fmla="*/ 2183059 w 5806384"/>
                    <a:gd name="connsiteY907" fmla="*/ 2435140 h 4036143"/>
                    <a:gd name="connsiteX908" fmla="*/ 2178810 w 5806384"/>
                    <a:gd name="connsiteY908" fmla="*/ 2440805 h 4036143"/>
                    <a:gd name="connsiteX909" fmla="*/ 2052769 w 5806384"/>
                    <a:gd name="connsiteY909" fmla="*/ 2462048 h 4036143"/>
                    <a:gd name="connsiteX910" fmla="*/ 1129413 w 5806384"/>
                    <a:gd name="connsiteY910" fmla="*/ 1003371 h 4036143"/>
                    <a:gd name="connsiteX911" fmla="*/ 1105337 w 5806384"/>
                    <a:gd name="connsiteY911" fmla="*/ 962302 h 4036143"/>
                    <a:gd name="connsiteX912" fmla="*/ 1109586 w 5806384"/>
                    <a:gd name="connsiteY912" fmla="*/ 948140 h 4036143"/>
                    <a:gd name="connsiteX913" fmla="*/ 1268199 w 5806384"/>
                    <a:gd name="connsiteY913" fmla="*/ 1033111 h 4036143"/>
                    <a:gd name="connsiteX914" fmla="*/ 1282361 w 5806384"/>
                    <a:gd name="connsiteY914" fmla="*/ 1055770 h 4036143"/>
                    <a:gd name="connsiteX915" fmla="*/ 1169066 w 5806384"/>
                    <a:gd name="connsiteY915" fmla="*/ 1463633 h 4036143"/>
                    <a:gd name="connsiteX916" fmla="*/ 1129413 w 5806384"/>
                    <a:gd name="connsiteY916" fmla="*/ 1003371 h 4036143"/>
                    <a:gd name="connsiteX917" fmla="*/ 1169066 w 5806384"/>
                    <a:gd name="connsiteY917" fmla="*/ 1474963 h 4036143"/>
                    <a:gd name="connsiteX918" fmla="*/ 1173314 w 5806384"/>
                    <a:gd name="connsiteY918" fmla="*/ 1521697 h 4036143"/>
                    <a:gd name="connsiteX919" fmla="*/ 1157737 w 5806384"/>
                    <a:gd name="connsiteY919" fmla="*/ 1514616 h 4036143"/>
                    <a:gd name="connsiteX920" fmla="*/ 1169066 w 5806384"/>
                    <a:gd name="connsiteY920" fmla="*/ 1474963 h 4036143"/>
                    <a:gd name="connsiteX921" fmla="*/ 1814849 w 5806384"/>
                    <a:gd name="connsiteY921" fmla="*/ 1051522 h 4036143"/>
                    <a:gd name="connsiteX922" fmla="*/ 2096671 w 5806384"/>
                    <a:gd name="connsiteY922" fmla="*/ 911319 h 4036143"/>
                    <a:gd name="connsiteX923" fmla="*/ 1921064 w 5806384"/>
                    <a:gd name="connsiteY923" fmla="*/ 1183227 h 4036143"/>
                    <a:gd name="connsiteX924" fmla="*/ 1814849 w 5806384"/>
                    <a:gd name="connsiteY924" fmla="*/ 1051522 h 4036143"/>
                    <a:gd name="connsiteX925" fmla="*/ 2726876 w 5806384"/>
                    <a:gd name="connsiteY925" fmla="*/ 952388 h 4036143"/>
                    <a:gd name="connsiteX926" fmla="*/ 2742454 w 5806384"/>
                    <a:gd name="connsiteY926" fmla="*/ 949556 h 4036143"/>
                    <a:gd name="connsiteX927" fmla="*/ 2755200 w 5806384"/>
                    <a:gd name="connsiteY927" fmla="*/ 952388 h 4036143"/>
                    <a:gd name="connsiteX928" fmla="*/ 2726876 w 5806384"/>
                    <a:gd name="connsiteY928" fmla="*/ 952388 h 4036143"/>
                    <a:gd name="connsiteX929" fmla="*/ 4590584 w 5806384"/>
                    <a:gd name="connsiteY929" fmla="*/ 905654 h 4036143"/>
                    <a:gd name="connsiteX930" fmla="*/ 4654313 w 5806384"/>
                    <a:gd name="connsiteY930" fmla="*/ 803688 h 4036143"/>
                    <a:gd name="connsiteX931" fmla="*/ 4788851 w 5806384"/>
                    <a:gd name="connsiteY931" fmla="*/ 901405 h 4036143"/>
                    <a:gd name="connsiteX932" fmla="*/ 4590584 w 5806384"/>
                    <a:gd name="connsiteY932" fmla="*/ 905654 h 4036143"/>
                    <a:gd name="connsiteX933" fmla="*/ 4572174 w 5806384"/>
                    <a:gd name="connsiteY933" fmla="*/ 907070 h 4036143"/>
                    <a:gd name="connsiteX934" fmla="*/ 4586336 w 5806384"/>
                    <a:gd name="connsiteY934" fmla="*/ 907070 h 4036143"/>
                    <a:gd name="connsiteX935" fmla="*/ 4580671 w 5806384"/>
                    <a:gd name="connsiteY935" fmla="*/ 915567 h 4036143"/>
                    <a:gd name="connsiteX936" fmla="*/ 4572174 w 5806384"/>
                    <a:gd name="connsiteY936" fmla="*/ 907070 h 4036143"/>
                    <a:gd name="connsiteX937" fmla="*/ 4092085 w 5806384"/>
                    <a:gd name="connsiteY937" fmla="*/ 1707218 h 4036143"/>
                    <a:gd name="connsiteX938" fmla="*/ 3970292 w 5806384"/>
                    <a:gd name="connsiteY938" fmla="*/ 1643489 h 4036143"/>
                    <a:gd name="connsiteX939" fmla="*/ 3970292 w 5806384"/>
                    <a:gd name="connsiteY939" fmla="*/ 1643489 h 4036143"/>
                    <a:gd name="connsiteX940" fmla="*/ 3936304 w 5806384"/>
                    <a:gd name="connsiteY940" fmla="*/ 1749704 h 4036143"/>
                    <a:gd name="connsiteX941" fmla="*/ 3896650 w 5806384"/>
                    <a:gd name="connsiteY941" fmla="*/ 1761033 h 4036143"/>
                    <a:gd name="connsiteX942" fmla="*/ 3920726 w 5806384"/>
                    <a:gd name="connsiteY942" fmla="*/ 1565599 h 4036143"/>
                    <a:gd name="connsiteX943" fmla="*/ 3920726 w 5806384"/>
                    <a:gd name="connsiteY943" fmla="*/ 1565599 h 4036143"/>
                    <a:gd name="connsiteX944" fmla="*/ 3883905 w 5806384"/>
                    <a:gd name="connsiteY944" fmla="*/ 1507535 h 4036143"/>
                    <a:gd name="connsiteX945" fmla="*/ 4175640 w 5806384"/>
                    <a:gd name="connsiteY945" fmla="*/ 1392824 h 4036143"/>
                    <a:gd name="connsiteX946" fmla="*/ 4307346 w 5806384"/>
                    <a:gd name="connsiteY946" fmla="*/ 1477795 h 4036143"/>
                    <a:gd name="connsiteX947" fmla="*/ 4267693 w 5806384"/>
                    <a:gd name="connsiteY947" fmla="*/ 1661900 h 4036143"/>
                    <a:gd name="connsiteX948" fmla="*/ 4092085 w 5806384"/>
                    <a:gd name="connsiteY948" fmla="*/ 1707218 h 4036143"/>
                    <a:gd name="connsiteX949" fmla="*/ 3267862 w 5806384"/>
                    <a:gd name="connsiteY949" fmla="*/ 2915229 h 4036143"/>
                    <a:gd name="connsiteX950" fmla="*/ 3201301 w 5806384"/>
                    <a:gd name="connsiteY950" fmla="*/ 2978958 h 4036143"/>
                    <a:gd name="connsiteX951" fmla="*/ 3146069 w 5806384"/>
                    <a:gd name="connsiteY951" fmla="*/ 2857165 h 4036143"/>
                    <a:gd name="connsiteX952" fmla="*/ 3267862 w 5806384"/>
                    <a:gd name="connsiteY952" fmla="*/ 2915229 h 4036143"/>
                    <a:gd name="connsiteX953" fmla="*/ 2544188 w 5806384"/>
                    <a:gd name="connsiteY953" fmla="*/ 2685806 h 4036143"/>
                    <a:gd name="connsiteX954" fmla="*/ 2631991 w 5806384"/>
                    <a:gd name="connsiteY954" fmla="*/ 2748118 h 4036143"/>
                    <a:gd name="connsiteX955" fmla="*/ 2670229 w 5806384"/>
                    <a:gd name="connsiteY955" fmla="*/ 2801934 h 4036143"/>
                    <a:gd name="connsiteX956" fmla="*/ 2544188 w 5806384"/>
                    <a:gd name="connsiteY956" fmla="*/ 2685806 h 4036143"/>
                    <a:gd name="connsiteX957" fmla="*/ 2402569 w 5806384"/>
                    <a:gd name="connsiteY957" fmla="*/ 2556933 h 4036143"/>
                    <a:gd name="connsiteX958" fmla="*/ 2430893 w 5806384"/>
                    <a:gd name="connsiteY958" fmla="*/ 2582424 h 4036143"/>
                    <a:gd name="connsiteX959" fmla="*/ 2449303 w 5806384"/>
                    <a:gd name="connsiteY959" fmla="*/ 2614997 h 4036143"/>
                    <a:gd name="connsiteX960" fmla="*/ 2398320 w 5806384"/>
                    <a:gd name="connsiteY960" fmla="*/ 2578175 h 4036143"/>
                    <a:gd name="connsiteX961" fmla="*/ 2402569 w 5806384"/>
                    <a:gd name="connsiteY961" fmla="*/ 2556933 h 4036143"/>
                    <a:gd name="connsiteX962" fmla="*/ 1874329 w 5806384"/>
                    <a:gd name="connsiteY962" fmla="*/ 1660484 h 4036143"/>
                    <a:gd name="connsiteX963" fmla="*/ 1966381 w 5806384"/>
                    <a:gd name="connsiteY963" fmla="*/ 1734126 h 4036143"/>
                    <a:gd name="connsiteX964" fmla="*/ 1744040 w 5806384"/>
                    <a:gd name="connsiteY964" fmla="*/ 1799270 h 4036143"/>
                    <a:gd name="connsiteX965" fmla="*/ 1456553 w 5806384"/>
                    <a:gd name="connsiteY965" fmla="*/ 1659068 h 4036143"/>
                    <a:gd name="connsiteX966" fmla="*/ 1450888 w 5806384"/>
                    <a:gd name="connsiteY966" fmla="*/ 1647738 h 4036143"/>
                    <a:gd name="connsiteX967" fmla="*/ 1874329 w 5806384"/>
                    <a:gd name="connsiteY967" fmla="*/ 1660484 h 4036143"/>
                    <a:gd name="connsiteX968" fmla="*/ 1273864 w 5806384"/>
                    <a:gd name="connsiteY968" fmla="*/ 1569848 h 4036143"/>
                    <a:gd name="connsiteX969" fmla="*/ 1314933 w 5806384"/>
                    <a:gd name="connsiteY969" fmla="*/ 1571264 h 4036143"/>
                    <a:gd name="connsiteX970" fmla="*/ 1307852 w 5806384"/>
                    <a:gd name="connsiteY970" fmla="*/ 1586842 h 4036143"/>
                    <a:gd name="connsiteX971" fmla="*/ 1273864 w 5806384"/>
                    <a:gd name="connsiteY971" fmla="*/ 1569848 h 4036143"/>
                    <a:gd name="connsiteX972" fmla="*/ 1285194 w 5806384"/>
                    <a:gd name="connsiteY972" fmla="*/ 1055770 h 4036143"/>
                    <a:gd name="connsiteX973" fmla="*/ 1285194 w 5806384"/>
                    <a:gd name="connsiteY973" fmla="*/ 1055770 h 4036143"/>
                    <a:gd name="connsiteX974" fmla="*/ 1272448 w 5806384"/>
                    <a:gd name="connsiteY974" fmla="*/ 1034527 h 4036143"/>
                    <a:gd name="connsiteX975" fmla="*/ 1278113 w 5806384"/>
                    <a:gd name="connsiteY975" fmla="*/ 1037360 h 4036143"/>
                    <a:gd name="connsiteX976" fmla="*/ 1278113 w 5806384"/>
                    <a:gd name="connsiteY976" fmla="*/ 1037360 h 4036143"/>
                    <a:gd name="connsiteX977" fmla="*/ 1504703 w 5806384"/>
                    <a:gd name="connsiteY977" fmla="*/ 952388 h 4036143"/>
                    <a:gd name="connsiteX978" fmla="*/ 1504703 w 5806384"/>
                    <a:gd name="connsiteY978" fmla="*/ 952388 h 4036143"/>
                    <a:gd name="connsiteX979" fmla="*/ 1622247 w 5806384"/>
                    <a:gd name="connsiteY979" fmla="*/ 781029 h 4036143"/>
                    <a:gd name="connsiteX980" fmla="*/ 1705802 w 5806384"/>
                    <a:gd name="connsiteY980" fmla="*/ 897157 h 4036143"/>
                    <a:gd name="connsiteX981" fmla="*/ 1584010 w 5806384"/>
                    <a:gd name="connsiteY981" fmla="*/ 1163401 h 4036143"/>
                    <a:gd name="connsiteX982" fmla="*/ 1465050 w 5806384"/>
                    <a:gd name="connsiteY982" fmla="*/ 1222881 h 4036143"/>
                    <a:gd name="connsiteX983" fmla="*/ 1173314 w 5806384"/>
                    <a:gd name="connsiteY983" fmla="*/ 1497622 h 4036143"/>
                    <a:gd name="connsiteX984" fmla="*/ 1173314 w 5806384"/>
                    <a:gd name="connsiteY984" fmla="*/ 1497622 h 4036143"/>
                    <a:gd name="connsiteX985" fmla="*/ 1353171 w 5806384"/>
                    <a:gd name="connsiteY985" fmla="*/ 1483460 h 4036143"/>
                    <a:gd name="connsiteX986" fmla="*/ 1313518 w 5806384"/>
                    <a:gd name="connsiteY986" fmla="*/ 1567015 h 4036143"/>
                    <a:gd name="connsiteX987" fmla="*/ 1268199 w 5806384"/>
                    <a:gd name="connsiteY987" fmla="*/ 1565599 h 4036143"/>
                    <a:gd name="connsiteX988" fmla="*/ 1174731 w 5806384"/>
                    <a:gd name="connsiteY988" fmla="*/ 1520281 h 4036143"/>
                    <a:gd name="connsiteX989" fmla="*/ 1170482 w 5806384"/>
                    <a:gd name="connsiteY989" fmla="*/ 1467882 h 4036143"/>
                    <a:gd name="connsiteX990" fmla="*/ 1285194 w 5806384"/>
                    <a:gd name="connsiteY990" fmla="*/ 1055770 h 4036143"/>
                    <a:gd name="connsiteX991" fmla="*/ 2256701 w 5806384"/>
                    <a:gd name="connsiteY991" fmla="*/ 1169066 h 4036143"/>
                    <a:gd name="connsiteX992" fmla="*/ 2003203 w 5806384"/>
                    <a:gd name="connsiteY992" fmla="*/ 1285193 h 4036143"/>
                    <a:gd name="connsiteX993" fmla="*/ 1962133 w 5806384"/>
                    <a:gd name="connsiteY993" fmla="*/ 1234210 h 4036143"/>
                    <a:gd name="connsiteX994" fmla="*/ 2024445 w 5806384"/>
                    <a:gd name="connsiteY994" fmla="*/ 1156320 h 4036143"/>
                    <a:gd name="connsiteX995" fmla="*/ 2256701 w 5806384"/>
                    <a:gd name="connsiteY995" fmla="*/ 1169066 h 4036143"/>
                    <a:gd name="connsiteX996" fmla="*/ 1749704 w 5806384"/>
                    <a:gd name="connsiteY996" fmla="*/ 1453720 h 4036143"/>
                    <a:gd name="connsiteX997" fmla="*/ 2113666 w 5806384"/>
                    <a:gd name="connsiteY997" fmla="*/ 1425396 h 4036143"/>
                    <a:gd name="connsiteX998" fmla="*/ 2188724 w 5806384"/>
                    <a:gd name="connsiteY998" fmla="*/ 1520281 h 4036143"/>
                    <a:gd name="connsiteX999" fmla="*/ 1895572 w 5806384"/>
                    <a:gd name="connsiteY999" fmla="*/ 1661900 h 4036143"/>
                    <a:gd name="connsiteX1000" fmla="*/ 1895572 w 5806384"/>
                    <a:gd name="connsiteY1000" fmla="*/ 1661900 h 4036143"/>
                    <a:gd name="connsiteX1001" fmla="*/ 1896988 w 5806384"/>
                    <a:gd name="connsiteY1001" fmla="*/ 1663316 h 4036143"/>
                    <a:gd name="connsiteX1002" fmla="*/ 2201469 w 5806384"/>
                    <a:gd name="connsiteY1002" fmla="*/ 1535859 h 4036143"/>
                    <a:gd name="connsiteX1003" fmla="*/ 2239707 w 5806384"/>
                    <a:gd name="connsiteY1003" fmla="*/ 1584010 h 4036143"/>
                    <a:gd name="connsiteX1004" fmla="*/ 2241123 w 5806384"/>
                    <a:gd name="connsiteY1004" fmla="*/ 1654819 h 4036143"/>
                    <a:gd name="connsiteX1005" fmla="*/ 1969214 w 5806384"/>
                    <a:gd name="connsiteY1005" fmla="*/ 1734126 h 4036143"/>
                    <a:gd name="connsiteX1006" fmla="*/ 1874329 w 5806384"/>
                    <a:gd name="connsiteY1006" fmla="*/ 1659068 h 4036143"/>
                    <a:gd name="connsiteX1007" fmla="*/ 1874329 w 5806384"/>
                    <a:gd name="connsiteY1007" fmla="*/ 1659068 h 4036143"/>
                    <a:gd name="connsiteX1008" fmla="*/ 1449472 w 5806384"/>
                    <a:gd name="connsiteY1008" fmla="*/ 1646322 h 4036143"/>
                    <a:gd name="connsiteX1009" fmla="*/ 1409818 w 5806384"/>
                    <a:gd name="connsiteY1009" fmla="*/ 1571264 h 4036143"/>
                    <a:gd name="connsiteX1010" fmla="*/ 1409818 w 5806384"/>
                    <a:gd name="connsiteY1010" fmla="*/ 1571264 h 4036143"/>
                    <a:gd name="connsiteX1011" fmla="*/ 1316350 w 5806384"/>
                    <a:gd name="connsiteY1011" fmla="*/ 1569848 h 4036143"/>
                    <a:gd name="connsiteX1012" fmla="*/ 1356003 w 5806384"/>
                    <a:gd name="connsiteY1012" fmla="*/ 1486292 h 4036143"/>
                    <a:gd name="connsiteX1013" fmla="*/ 1518865 w 5806384"/>
                    <a:gd name="connsiteY1013" fmla="*/ 1473547 h 4036143"/>
                    <a:gd name="connsiteX1014" fmla="*/ 1523114 w 5806384"/>
                    <a:gd name="connsiteY1014" fmla="*/ 1493373 h 4036143"/>
                    <a:gd name="connsiteX1015" fmla="*/ 1405570 w 5806384"/>
                    <a:gd name="connsiteY1015" fmla="*/ 1559934 h 4036143"/>
                    <a:gd name="connsiteX1016" fmla="*/ 1405570 w 5806384"/>
                    <a:gd name="connsiteY1016" fmla="*/ 1559934 h 4036143"/>
                    <a:gd name="connsiteX1017" fmla="*/ 1406986 w 5806384"/>
                    <a:gd name="connsiteY1017" fmla="*/ 1561350 h 4036143"/>
                    <a:gd name="connsiteX1018" fmla="*/ 1616582 w 5806384"/>
                    <a:gd name="connsiteY1018" fmla="*/ 1465049 h 4036143"/>
                    <a:gd name="connsiteX1019" fmla="*/ 1685976 w 5806384"/>
                    <a:gd name="connsiteY1019" fmla="*/ 1459385 h 4036143"/>
                    <a:gd name="connsiteX1020" fmla="*/ 1664733 w 5806384"/>
                    <a:gd name="connsiteY1020" fmla="*/ 1584010 h 4036143"/>
                    <a:gd name="connsiteX1021" fmla="*/ 1664733 w 5806384"/>
                    <a:gd name="connsiteY1021" fmla="*/ 1585426 h 4036143"/>
                    <a:gd name="connsiteX1022" fmla="*/ 1749704 w 5806384"/>
                    <a:gd name="connsiteY1022" fmla="*/ 1453720 h 4036143"/>
                    <a:gd name="connsiteX1023" fmla="*/ 2190140 w 5806384"/>
                    <a:gd name="connsiteY1023" fmla="*/ 1518865 h 4036143"/>
                    <a:gd name="connsiteX1024" fmla="*/ 2115082 w 5806384"/>
                    <a:gd name="connsiteY1024" fmla="*/ 1425396 h 4036143"/>
                    <a:gd name="connsiteX1025" fmla="*/ 2235458 w 5806384"/>
                    <a:gd name="connsiteY1025" fmla="*/ 1415483 h 4036143"/>
                    <a:gd name="connsiteX1026" fmla="*/ 2238290 w 5806384"/>
                    <a:gd name="connsiteY1026" fmla="*/ 1496206 h 4036143"/>
                    <a:gd name="connsiteX1027" fmla="*/ 2190140 w 5806384"/>
                    <a:gd name="connsiteY1027" fmla="*/ 1518865 h 4036143"/>
                    <a:gd name="connsiteX1028" fmla="*/ 2239707 w 5806384"/>
                    <a:gd name="connsiteY1028" fmla="*/ 1494789 h 4036143"/>
                    <a:gd name="connsiteX1029" fmla="*/ 2236874 w 5806384"/>
                    <a:gd name="connsiteY1029" fmla="*/ 1415483 h 4036143"/>
                    <a:gd name="connsiteX1030" fmla="*/ 2413898 w 5806384"/>
                    <a:gd name="connsiteY1030" fmla="*/ 1401321 h 4036143"/>
                    <a:gd name="connsiteX1031" fmla="*/ 2419563 w 5806384"/>
                    <a:gd name="connsiteY1031" fmla="*/ 1406986 h 4036143"/>
                    <a:gd name="connsiteX1032" fmla="*/ 2239707 w 5806384"/>
                    <a:gd name="connsiteY1032" fmla="*/ 1494789 h 4036143"/>
                    <a:gd name="connsiteX1033" fmla="*/ 2239707 w 5806384"/>
                    <a:gd name="connsiteY1033" fmla="*/ 1517448 h 4036143"/>
                    <a:gd name="connsiteX1034" fmla="*/ 2239707 w 5806384"/>
                    <a:gd name="connsiteY1034" fmla="*/ 1497622 h 4036143"/>
                    <a:gd name="connsiteX1035" fmla="*/ 2423812 w 5806384"/>
                    <a:gd name="connsiteY1035" fmla="*/ 1408402 h 4036143"/>
                    <a:gd name="connsiteX1036" fmla="*/ 2423812 w 5806384"/>
                    <a:gd name="connsiteY1036" fmla="*/ 1408402 h 4036143"/>
                    <a:gd name="connsiteX1037" fmla="*/ 2416731 w 5806384"/>
                    <a:gd name="connsiteY1037" fmla="*/ 1401321 h 4036143"/>
                    <a:gd name="connsiteX1038" fmla="*/ 2541355 w 5806384"/>
                    <a:gd name="connsiteY1038" fmla="*/ 1391407 h 4036143"/>
                    <a:gd name="connsiteX1039" fmla="*/ 2239707 w 5806384"/>
                    <a:gd name="connsiteY1039" fmla="*/ 1517448 h 4036143"/>
                    <a:gd name="connsiteX1040" fmla="*/ 3039854 w 5806384"/>
                    <a:gd name="connsiteY1040" fmla="*/ 1351754 h 4036143"/>
                    <a:gd name="connsiteX1041" fmla="*/ 2554101 w 5806384"/>
                    <a:gd name="connsiteY1041" fmla="*/ 1389991 h 4036143"/>
                    <a:gd name="connsiteX1042" fmla="*/ 3045520 w 5806384"/>
                    <a:gd name="connsiteY1042" fmla="*/ 1184644 h 4036143"/>
                    <a:gd name="connsiteX1043" fmla="*/ 3066762 w 5806384"/>
                    <a:gd name="connsiteY1043" fmla="*/ 1200222 h 4036143"/>
                    <a:gd name="connsiteX1044" fmla="*/ 3039854 w 5806384"/>
                    <a:gd name="connsiteY1044" fmla="*/ 1351754 h 4036143"/>
                    <a:gd name="connsiteX1045" fmla="*/ 2765114 w 5806384"/>
                    <a:gd name="connsiteY1045" fmla="*/ 950972 h 4036143"/>
                    <a:gd name="connsiteX1046" fmla="*/ 2746703 w 5806384"/>
                    <a:gd name="connsiteY1046" fmla="*/ 948140 h 4036143"/>
                    <a:gd name="connsiteX1047" fmla="*/ 2990288 w 5806384"/>
                    <a:gd name="connsiteY1047" fmla="*/ 898573 h 4036143"/>
                    <a:gd name="connsiteX1048" fmla="*/ 3022861 w 5806384"/>
                    <a:gd name="connsiteY1048" fmla="*/ 945307 h 4036143"/>
                    <a:gd name="connsiteX1049" fmla="*/ 2765114 w 5806384"/>
                    <a:gd name="connsiteY1049" fmla="*/ 950972 h 4036143"/>
                    <a:gd name="connsiteX1050" fmla="*/ 3150318 w 5806384"/>
                    <a:gd name="connsiteY1050" fmla="*/ 595508 h 4036143"/>
                    <a:gd name="connsiteX1051" fmla="*/ 3175809 w 5806384"/>
                    <a:gd name="connsiteY1051" fmla="*/ 606838 h 4036143"/>
                    <a:gd name="connsiteX1052" fmla="*/ 3172977 w 5806384"/>
                    <a:gd name="connsiteY1052" fmla="*/ 621000 h 4036143"/>
                    <a:gd name="connsiteX1053" fmla="*/ 3150318 w 5806384"/>
                    <a:gd name="connsiteY1053" fmla="*/ 595508 h 4036143"/>
                    <a:gd name="connsiteX1054" fmla="*/ 4273358 w 5806384"/>
                    <a:gd name="connsiteY1054" fmla="*/ 611086 h 4036143"/>
                    <a:gd name="connsiteX1055" fmla="*/ 4412144 w 5806384"/>
                    <a:gd name="connsiteY1055" fmla="*/ 749873 h 4036143"/>
                    <a:gd name="connsiteX1056" fmla="*/ 4431971 w 5806384"/>
                    <a:gd name="connsiteY1056" fmla="*/ 908486 h 4036143"/>
                    <a:gd name="connsiteX1057" fmla="*/ 4114744 w 5806384"/>
                    <a:gd name="connsiteY1057" fmla="*/ 916984 h 4036143"/>
                    <a:gd name="connsiteX1058" fmla="*/ 4161478 w 5806384"/>
                    <a:gd name="connsiteY1058" fmla="*/ 803688 h 4036143"/>
                    <a:gd name="connsiteX1059" fmla="*/ 4161478 w 5806384"/>
                    <a:gd name="connsiteY1059" fmla="*/ 803688 h 4036143"/>
                    <a:gd name="connsiteX1060" fmla="*/ 4041102 w 5806384"/>
                    <a:gd name="connsiteY1060" fmla="*/ 881579 h 4036143"/>
                    <a:gd name="connsiteX1061" fmla="*/ 3960379 w 5806384"/>
                    <a:gd name="connsiteY1061" fmla="*/ 717301 h 4036143"/>
                    <a:gd name="connsiteX1062" fmla="*/ 3960379 w 5806384"/>
                    <a:gd name="connsiteY1062" fmla="*/ 717301 h 4036143"/>
                    <a:gd name="connsiteX1063" fmla="*/ 3600667 w 5806384"/>
                    <a:gd name="connsiteY1063" fmla="*/ 922648 h 4036143"/>
                    <a:gd name="connsiteX1064" fmla="*/ 3895234 w 5806384"/>
                    <a:gd name="connsiteY1064" fmla="*/ 548774 h 4036143"/>
                    <a:gd name="connsiteX1065" fmla="*/ 4273358 w 5806384"/>
                    <a:gd name="connsiteY1065" fmla="*/ 611086 h 4036143"/>
                    <a:gd name="connsiteX1066" fmla="*/ 2947802 w 5806384"/>
                    <a:gd name="connsiteY1066" fmla="*/ 2763697 h 4036143"/>
                    <a:gd name="connsiteX1067" fmla="*/ 2942138 w 5806384"/>
                    <a:gd name="connsiteY1067" fmla="*/ 2770778 h 4036143"/>
                    <a:gd name="connsiteX1068" fmla="*/ 2865663 w 5806384"/>
                    <a:gd name="connsiteY1068" fmla="*/ 2749535 h 4036143"/>
                    <a:gd name="connsiteX1069" fmla="*/ 2780692 w 5806384"/>
                    <a:gd name="connsiteY1069" fmla="*/ 2684390 h 4036143"/>
                    <a:gd name="connsiteX1070" fmla="*/ 2780692 w 5806384"/>
                    <a:gd name="connsiteY1070" fmla="*/ 2684390 h 4036143"/>
                    <a:gd name="connsiteX1071" fmla="*/ 2947802 w 5806384"/>
                    <a:gd name="connsiteY1071" fmla="*/ 2763697 h 4036143"/>
                    <a:gd name="connsiteX1072" fmla="*/ 1969214 w 5806384"/>
                    <a:gd name="connsiteY1072" fmla="*/ 1736958 h 4036143"/>
                    <a:gd name="connsiteX1073" fmla="*/ 2156151 w 5806384"/>
                    <a:gd name="connsiteY1073" fmla="*/ 1885658 h 4036143"/>
                    <a:gd name="connsiteX1074" fmla="*/ 2136324 w 5806384"/>
                    <a:gd name="connsiteY1074" fmla="*/ 1991873 h 4036143"/>
                    <a:gd name="connsiteX1075" fmla="*/ 1748288 w 5806384"/>
                    <a:gd name="connsiteY1075" fmla="*/ 1802103 h 4036143"/>
                    <a:gd name="connsiteX1076" fmla="*/ 1969214 w 5806384"/>
                    <a:gd name="connsiteY1076" fmla="*/ 1736958 h 4036143"/>
                    <a:gd name="connsiteX1077" fmla="*/ 4433387 w 5806384"/>
                    <a:gd name="connsiteY1077" fmla="*/ 908486 h 4036143"/>
                    <a:gd name="connsiteX1078" fmla="*/ 4413560 w 5806384"/>
                    <a:gd name="connsiteY1078" fmla="*/ 752705 h 4036143"/>
                    <a:gd name="connsiteX1079" fmla="*/ 4566510 w 5806384"/>
                    <a:gd name="connsiteY1079" fmla="*/ 905654 h 4036143"/>
                    <a:gd name="connsiteX1080" fmla="*/ 4433387 w 5806384"/>
                    <a:gd name="connsiteY1080" fmla="*/ 908486 h 4036143"/>
                    <a:gd name="connsiteX1081" fmla="*/ 3508614 w 5806384"/>
                    <a:gd name="connsiteY1081" fmla="*/ 2661731 h 4036143"/>
                    <a:gd name="connsiteX1082" fmla="*/ 3569510 w 5806384"/>
                    <a:gd name="connsiteY1082" fmla="*/ 2691471 h 4036143"/>
                    <a:gd name="connsiteX1083" fmla="*/ 3623325 w 5806384"/>
                    <a:gd name="connsiteY1083" fmla="*/ 2718378 h 4036143"/>
                    <a:gd name="connsiteX1084" fmla="*/ 3586505 w 5806384"/>
                    <a:gd name="connsiteY1084" fmla="*/ 2804766 h 4036143"/>
                    <a:gd name="connsiteX1085" fmla="*/ 3508614 w 5806384"/>
                    <a:gd name="connsiteY1085" fmla="*/ 2661731 h 4036143"/>
                    <a:gd name="connsiteX1086" fmla="*/ 3328758 w 5806384"/>
                    <a:gd name="connsiteY1086" fmla="*/ 2942136 h 4036143"/>
                    <a:gd name="connsiteX1087" fmla="*/ 3340087 w 5806384"/>
                    <a:gd name="connsiteY1087" fmla="*/ 2936472 h 4036143"/>
                    <a:gd name="connsiteX1088" fmla="*/ 3342920 w 5806384"/>
                    <a:gd name="connsiteY1088" fmla="*/ 2949217 h 4036143"/>
                    <a:gd name="connsiteX1089" fmla="*/ 3328758 w 5806384"/>
                    <a:gd name="connsiteY1089" fmla="*/ 2942136 h 4036143"/>
                    <a:gd name="connsiteX1090" fmla="*/ 3308931 w 5806384"/>
                    <a:gd name="connsiteY1090" fmla="*/ 2878408 h 4036143"/>
                    <a:gd name="connsiteX1091" fmla="*/ 3308931 w 5806384"/>
                    <a:gd name="connsiteY1091" fmla="*/ 2878408 h 4036143"/>
                    <a:gd name="connsiteX1092" fmla="*/ 3316012 w 5806384"/>
                    <a:gd name="connsiteY1092" fmla="*/ 2809015 h 4036143"/>
                    <a:gd name="connsiteX1093" fmla="*/ 3340087 w 5806384"/>
                    <a:gd name="connsiteY1093" fmla="*/ 2933639 h 4036143"/>
                    <a:gd name="connsiteX1094" fmla="*/ 3325925 w 5806384"/>
                    <a:gd name="connsiteY1094" fmla="*/ 2940720 h 4036143"/>
                    <a:gd name="connsiteX1095" fmla="*/ 3270694 w 5806384"/>
                    <a:gd name="connsiteY1095" fmla="*/ 2915229 h 4036143"/>
                    <a:gd name="connsiteX1096" fmla="*/ 3308931 w 5806384"/>
                    <a:gd name="connsiteY1096" fmla="*/ 2878408 h 4036143"/>
                    <a:gd name="connsiteX1097" fmla="*/ 2950635 w 5806384"/>
                    <a:gd name="connsiteY1097" fmla="*/ 2763697 h 4036143"/>
                    <a:gd name="connsiteX1098" fmla="*/ 2990288 w 5806384"/>
                    <a:gd name="connsiteY1098" fmla="*/ 2782107 h 4036143"/>
                    <a:gd name="connsiteX1099" fmla="*/ 2944970 w 5806384"/>
                    <a:gd name="connsiteY1099" fmla="*/ 2769361 h 4036143"/>
                    <a:gd name="connsiteX1100" fmla="*/ 2950635 w 5806384"/>
                    <a:gd name="connsiteY1100" fmla="*/ 2763697 h 4036143"/>
                    <a:gd name="connsiteX1101" fmla="*/ 2382742 w 5806384"/>
                    <a:gd name="connsiteY1101" fmla="*/ 2494620 h 4036143"/>
                    <a:gd name="connsiteX1102" fmla="*/ 2411066 w 5806384"/>
                    <a:gd name="connsiteY1102" fmla="*/ 2507366 h 4036143"/>
                    <a:gd name="connsiteX1103" fmla="*/ 2405401 w 5806384"/>
                    <a:gd name="connsiteY1103" fmla="*/ 2534273 h 4036143"/>
                    <a:gd name="connsiteX1104" fmla="*/ 2382742 w 5806384"/>
                    <a:gd name="connsiteY1104" fmla="*/ 2494620 h 4036143"/>
                    <a:gd name="connsiteX1105" fmla="*/ 2403985 w 5806384"/>
                    <a:gd name="connsiteY1105" fmla="*/ 2401152 h 4036143"/>
                    <a:gd name="connsiteX1106" fmla="*/ 2337424 w 5806384"/>
                    <a:gd name="connsiteY1106" fmla="*/ 2412481 h 4036143"/>
                    <a:gd name="connsiteX1107" fmla="*/ 2276528 w 5806384"/>
                    <a:gd name="connsiteY1107" fmla="*/ 2304851 h 4036143"/>
                    <a:gd name="connsiteX1108" fmla="*/ 2403985 w 5806384"/>
                    <a:gd name="connsiteY1108" fmla="*/ 2401152 h 4036143"/>
                    <a:gd name="connsiteX1109" fmla="*/ 3158815 w 5806384"/>
                    <a:gd name="connsiteY1109" fmla="*/ 1241291 h 4036143"/>
                    <a:gd name="connsiteX1110" fmla="*/ 3165896 w 5806384"/>
                    <a:gd name="connsiteY1110" fmla="*/ 1271031 h 4036143"/>
                    <a:gd name="connsiteX1111" fmla="*/ 3069595 w 5806384"/>
                    <a:gd name="connsiteY1111" fmla="*/ 1198806 h 4036143"/>
                    <a:gd name="connsiteX1112" fmla="*/ 3071011 w 5806384"/>
                    <a:gd name="connsiteY1112" fmla="*/ 1193141 h 4036143"/>
                    <a:gd name="connsiteX1113" fmla="*/ 3158815 w 5806384"/>
                    <a:gd name="connsiteY1113" fmla="*/ 1241291 h 4036143"/>
                    <a:gd name="connsiteX1114" fmla="*/ 3072427 w 5806384"/>
                    <a:gd name="connsiteY1114" fmla="*/ 1007620 h 4036143"/>
                    <a:gd name="connsiteX1115" fmla="*/ 3029942 w 5806384"/>
                    <a:gd name="connsiteY1115" fmla="*/ 946724 h 4036143"/>
                    <a:gd name="connsiteX1116" fmla="*/ 3114913 w 5806384"/>
                    <a:gd name="connsiteY1116" fmla="*/ 945307 h 4036143"/>
                    <a:gd name="connsiteX1117" fmla="*/ 3102167 w 5806384"/>
                    <a:gd name="connsiteY1117" fmla="*/ 1013285 h 4036143"/>
                    <a:gd name="connsiteX1118" fmla="*/ 3072427 w 5806384"/>
                    <a:gd name="connsiteY1118" fmla="*/ 1007620 h 4036143"/>
                    <a:gd name="connsiteX1119" fmla="*/ 3100751 w 5806384"/>
                    <a:gd name="connsiteY1119" fmla="*/ 1014701 h 4036143"/>
                    <a:gd name="connsiteX1120" fmla="*/ 3096502 w 5806384"/>
                    <a:gd name="connsiteY1120" fmla="*/ 1041608 h 4036143"/>
                    <a:gd name="connsiteX1121" fmla="*/ 3073843 w 5806384"/>
                    <a:gd name="connsiteY1121" fmla="*/ 1010452 h 4036143"/>
                    <a:gd name="connsiteX1122" fmla="*/ 3100751 w 5806384"/>
                    <a:gd name="connsiteY1122" fmla="*/ 1014701 h 4036143"/>
                    <a:gd name="connsiteX1123" fmla="*/ 4157230 w 5806384"/>
                    <a:gd name="connsiteY1123" fmla="*/ 809353 h 4036143"/>
                    <a:gd name="connsiteX1124" fmla="*/ 4111911 w 5806384"/>
                    <a:gd name="connsiteY1124" fmla="*/ 918400 h 4036143"/>
                    <a:gd name="connsiteX1125" fmla="*/ 4059512 w 5806384"/>
                    <a:gd name="connsiteY1125" fmla="*/ 919816 h 4036143"/>
                    <a:gd name="connsiteX1126" fmla="*/ 4042519 w 5806384"/>
                    <a:gd name="connsiteY1126" fmla="*/ 884411 h 4036143"/>
                    <a:gd name="connsiteX1127" fmla="*/ 4157230 w 5806384"/>
                    <a:gd name="connsiteY1127" fmla="*/ 809353 h 4036143"/>
                    <a:gd name="connsiteX1128" fmla="*/ 3961795 w 5806384"/>
                    <a:gd name="connsiteY1128" fmla="*/ 1280945 h 4036143"/>
                    <a:gd name="connsiteX1129" fmla="*/ 4001449 w 5806384"/>
                    <a:gd name="connsiteY1129" fmla="*/ 1278112 h 4036143"/>
                    <a:gd name="connsiteX1130" fmla="*/ 4174224 w 5806384"/>
                    <a:gd name="connsiteY1130" fmla="*/ 1389991 h 4036143"/>
                    <a:gd name="connsiteX1131" fmla="*/ 3883905 w 5806384"/>
                    <a:gd name="connsiteY1131" fmla="*/ 1504703 h 4036143"/>
                    <a:gd name="connsiteX1132" fmla="*/ 3875407 w 5806384"/>
                    <a:gd name="connsiteY1132" fmla="*/ 1490541 h 4036143"/>
                    <a:gd name="connsiteX1133" fmla="*/ 3961795 w 5806384"/>
                    <a:gd name="connsiteY1133" fmla="*/ 1280945 h 4036143"/>
                    <a:gd name="connsiteX1134" fmla="*/ 3864078 w 5806384"/>
                    <a:gd name="connsiteY1134" fmla="*/ 1511784 h 4036143"/>
                    <a:gd name="connsiteX1135" fmla="*/ 3872576 w 5806384"/>
                    <a:gd name="connsiteY1135" fmla="*/ 1491957 h 4036143"/>
                    <a:gd name="connsiteX1136" fmla="*/ 3881072 w 5806384"/>
                    <a:gd name="connsiteY1136" fmla="*/ 1504703 h 4036143"/>
                    <a:gd name="connsiteX1137" fmla="*/ 3864078 w 5806384"/>
                    <a:gd name="connsiteY1137" fmla="*/ 1511784 h 4036143"/>
                    <a:gd name="connsiteX1138" fmla="*/ 3752199 w 5806384"/>
                    <a:gd name="connsiteY1138" fmla="*/ 1297939 h 4036143"/>
                    <a:gd name="connsiteX1139" fmla="*/ 3958963 w 5806384"/>
                    <a:gd name="connsiteY1139" fmla="*/ 1282361 h 4036143"/>
                    <a:gd name="connsiteX1140" fmla="*/ 3872576 w 5806384"/>
                    <a:gd name="connsiteY1140" fmla="*/ 1489125 h 4036143"/>
                    <a:gd name="connsiteX1141" fmla="*/ 3752199 w 5806384"/>
                    <a:gd name="connsiteY1141" fmla="*/ 1297939 h 4036143"/>
                    <a:gd name="connsiteX1142" fmla="*/ 3011531 w 5806384"/>
                    <a:gd name="connsiteY1142" fmla="*/ 2790604 h 4036143"/>
                    <a:gd name="connsiteX1143" fmla="*/ 3127658 w 5806384"/>
                    <a:gd name="connsiteY1143" fmla="*/ 2823177 h 4036143"/>
                    <a:gd name="connsiteX1144" fmla="*/ 3140404 w 5806384"/>
                    <a:gd name="connsiteY1144" fmla="*/ 2852916 h 4036143"/>
                    <a:gd name="connsiteX1145" fmla="*/ 3011531 w 5806384"/>
                    <a:gd name="connsiteY1145" fmla="*/ 2790604 h 4036143"/>
                    <a:gd name="connsiteX1146" fmla="*/ 3051185 w 5806384"/>
                    <a:gd name="connsiteY1146" fmla="*/ 2654650 h 4036143"/>
                    <a:gd name="connsiteX1147" fmla="*/ 3127658 w 5806384"/>
                    <a:gd name="connsiteY1147" fmla="*/ 2820344 h 4036143"/>
                    <a:gd name="connsiteX1148" fmla="*/ 3001618 w 5806384"/>
                    <a:gd name="connsiteY1148" fmla="*/ 2784939 h 4036143"/>
                    <a:gd name="connsiteX1149" fmla="*/ 2952051 w 5806384"/>
                    <a:gd name="connsiteY1149" fmla="*/ 2760864 h 4036143"/>
                    <a:gd name="connsiteX1150" fmla="*/ 3051185 w 5806384"/>
                    <a:gd name="connsiteY1150" fmla="*/ 2654650 h 4036143"/>
                    <a:gd name="connsiteX1151" fmla="*/ 1972047 w 5806384"/>
                    <a:gd name="connsiteY1151" fmla="*/ 1735542 h 4036143"/>
                    <a:gd name="connsiteX1152" fmla="*/ 2241123 w 5806384"/>
                    <a:gd name="connsiteY1152" fmla="*/ 1656235 h 4036143"/>
                    <a:gd name="connsiteX1153" fmla="*/ 2252452 w 5806384"/>
                    <a:gd name="connsiteY1153" fmla="*/ 2047104 h 4036143"/>
                    <a:gd name="connsiteX1154" fmla="*/ 2139157 w 5806384"/>
                    <a:gd name="connsiteY1154" fmla="*/ 1991873 h 4036143"/>
                    <a:gd name="connsiteX1155" fmla="*/ 2158984 w 5806384"/>
                    <a:gd name="connsiteY1155" fmla="*/ 1884242 h 4036143"/>
                    <a:gd name="connsiteX1156" fmla="*/ 2158984 w 5806384"/>
                    <a:gd name="connsiteY1156" fmla="*/ 1884242 h 4036143"/>
                    <a:gd name="connsiteX1157" fmla="*/ 1972047 w 5806384"/>
                    <a:gd name="connsiteY1157" fmla="*/ 1735542 h 4036143"/>
                    <a:gd name="connsiteX1158" fmla="*/ 3069595 w 5806384"/>
                    <a:gd name="connsiteY1158" fmla="*/ 2630574 h 4036143"/>
                    <a:gd name="connsiteX1159" fmla="*/ 3051185 w 5806384"/>
                    <a:gd name="connsiteY1159" fmla="*/ 2650401 h 4036143"/>
                    <a:gd name="connsiteX1160" fmla="*/ 3017196 w 5806384"/>
                    <a:gd name="connsiteY1160" fmla="*/ 2575343 h 4036143"/>
                    <a:gd name="connsiteX1161" fmla="*/ 3069595 w 5806384"/>
                    <a:gd name="connsiteY1161" fmla="*/ 2630574 h 4036143"/>
                    <a:gd name="connsiteX1162" fmla="*/ 2854334 w 5806384"/>
                    <a:gd name="connsiteY1162" fmla="*/ 2226960 h 4036143"/>
                    <a:gd name="connsiteX1163" fmla="*/ 2715547 w 5806384"/>
                    <a:gd name="connsiteY1163" fmla="*/ 1807768 h 4036143"/>
                    <a:gd name="connsiteX1164" fmla="*/ 2729709 w 5806384"/>
                    <a:gd name="connsiteY1164" fmla="*/ 1810600 h 4036143"/>
                    <a:gd name="connsiteX1165" fmla="*/ 2896819 w 5806384"/>
                    <a:gd name="connsiteY1165" fmla="*/ 2239706 h 4036143"/>
                    <a:gd name="connsiteX1166" fmla="*/ 2854334 w 5806384"/>
                    <a:gd name="connsiteY1166" fmla="*/ 2226960 h 4036143"/>
                    <a:gd name="connsiteX1167" fmla="*/ 2714130 w 5806384"/>
                    <a:gd name="connsiteY1167" fmla="*/ 1804935 h 4036143"/>
                    <a:gd name="connsiteX1168" fmla="*/ 2641905 w 5806384"/>
                    <a:gd name="connsiteY1168" fmla="*/ 1585426 h 4036143"/>
                    <a:gd name="connsiteX1169" fmla="*/ 2728292 w 5806384"/>
                    <a:gd name="connsiteY1169" fmla="*/ 1807768 h 4036143"/>
                    <a:gd name="connsiteX1170" fmla="*/ 2714130 w 5806384"/>
                    <a:gd name="connsiteY1170" fmla="*/ 1804935 h 4036143"/>
                    <a:gd name="connsiteX1171" fmla="*/ 3393902 w 5806384"/>
                    <a:gd name="connsiteY1171" fmla="*/ 2280775 h 4036143"/>
                    <a:gd name="connsiteX1172" fmla="*/ 3688471 w 5806384"/>
                    <a:gd name="connsiteY1172" fmla="*/ 2452135 h 4036143"/>
                    <a:gd name="connsiteX1173" fmla="*/ 3327342 w 5806384"/>
                    <a:gd name="connsiteY1173" fmla="*/ 2354417 h 4036143"/>
                    <a:gd name="connsiteX1174" fmla="*/ 3393902 w 5806384"/>
                    <a:gd name="connsiteY1174" fmla="*/ 2280775 h 4036143"/>
                    <a:gd name="connsiteX1175" fmla="*/ 3324509 w 5806384"/>
                    <a:gd name="connsiteY1175" fmla="*/ 2353001 h 4036143"/>
                    <a:gd name="connsiteX1176" fmla="*/ 3124826 w 5806384"/>
                    <a:gd name="connsiteY1176" fmla="*/ 2299186 h 4036143"/>
                    <a:gd name="connsiteX1177" fmla="*/ 3171561 w 5806384"/>
                    <a:gd name="connsiteY1177" fmla="*/ 2156151 h 4036143"/>
                    <a:gd name="connsiteX1178" fmla="*/ 3184306 w 5806384"/>
                    <a:gd name="connsiteY1178" fmla="*/ 2154735 h 4036143"/>
                    <a:gd name="connsiteX1179" fmla="*/ 3182890 w 5806384"/>
                    <a:gd name="connsiteY1179" fmla="*/ 2157567 h 4036143"/>
                    <a:gd name="connsiteX1180" fmla="*/ 3182890 w 5806384"/>
                    <a:gd name="connsiteY1180" fmla="*/ 2157567 h 4036143"/>
                    <a:gd name="connsiteX1181" fmla="*/ 3392486 w 5806384"/>
                    <a:gd name="connsiteY1181" fmla="*/ 2279359 h 4036143"/>
                    <a:gd name="connsiteX1182" fmla="*/ 3324509 w 5806384"/>
                    <a:gd name="connsiteY1182" fmla="*/ 2353001 h 4036143"/>
                    <a:gd name="connsiteX1183" fmla="*/ 2321846 w 5806384"/>
                    <a:gd name="connsiteY1183" fmla="*/ 2083925 h 4036143"/>
                    <a:gd name="connsiteX1184" fmla="*/ 2260950 w 5806384"/>
                    <a:gd name="connsiteY1184" fmla="*/ 2292105 h 4036143"/>
                    <a:gd name="connsiteX1185" fmla="*/ 2253869 w 5806384"/>
                    <a:gd name="connsiteY1185" fmla="*/ 2051352 h 4036143"/>
                    <a:gd name="connsiteX1186" fmla="*/ 2321846 w 5806384"/>
                    <a:gd name="connsiteY1186" fmla="*/ 2083925 h 4036143"/>
                    <a:gd name="connsiteX1187" fmla="*/ 2253869 w 5806384"/>
                    <a:gd name="connsiteY1187" fmla="*/ 2048520 h 4036143"/>
                    <a:gd name="connsiteX1188" fmla="*/ 2243955 w 5806384"/>
                    <a:gd name="connsiteY1188" fmla="*/ 1656235 h 4036143"/>
                    <a:gd name="connsiteX1189" fmla="*/ 2287857 w 5806384"/>
                    <a:gd name="connsiteY1189" fmla="*/ 1643489 h 4036143"/>
                    <a:gd name="connsiteX1190" fmla="*/ 2408233 w 5806384"/>
                    <a:gd name="connsiteY1190" fmla="*/ 1792190 h 4036143"/>
                    <a:gd name="connsiteX1191" fmla="*/ 2323262 w 5806384"/>
                    <a:gd name="connsiteY1191" fmla="*/ 2081092 h 4036143"/>
                    <a:gd name="connsiteX1192" fmla="*/ 2253869 w 5806384"/>
                    <a:gd name="connsiteY1192" fmla="*/ 2048520 h 4036143"/>
                    <a:gd name="connsiteX1193" fmla="*/ 2843004 w 5806384"/>
                    <a:gd name="connsiteY1193" fmla="*/ 2336007 h 4036143"/>
                    <a:gd name="connsiteX1194" fmla="*/ 2488956 w 5806384"/>
                    <a:gd name="connsiteY1194" fmla="*/ 2163232 h 4036143"/>
                    <a:gd name="connsiteX1195" fmla="*/ 2535691 w 5806384"/>
                    <a:gd name="connsiteY1195" fmla="*/ 1952219 h 4036143"/>
                    <a:gd name="connsiteX1196" fmla="*/ 2843004 w 5806384"/>
                    <a:gd name="connsiteY1196" fmla="*/ 2336007 h 4036143"/>
                    <a:gd name="connsiteX1197" fmla="*/ 2957715 w 5806384"/>
                    <a:gd name="connsiteY1197" fmla="*/ 2394071 h 4036143"/>
                    <a:gd name="connsiteX1198" fmla="*/ 3020028 w 5806384"/>
                    <a:gd name="connsiteY1198" fmla="*/ 2552684 h 4036143"/>
                    <a:gd name="connsiteX1199" fmla="*/ 2850085 w 5806384"/>
                    <a:gd name="connsiteY1199" fmla="*/ 2341672 h 4036143"/>
                    <a:gd name="connsiteX1200" fmla="*/ 2957715 w 5806384"/>
                    <a:gd name="connsiteY1200" fmla="*/ 2394071 h 4036143"/>
                    <a:gd name="connsiteX1201" fmla="*/ 2847253 w 5806384"/>
                    <a:gd name="connsiteY1201" fmla="*/ 2337423 h 4036143"/>
                    <a:gd name="connsiteX1202" fmla="*/ 2535691 w 5806384"/>
                    <a:gd name="connsiteY1202" fmla="*/ 1949387 h 4036143"/>
                    <a:gd name="connsiteX1203" fmla="*/ 2573928 w 5806384"/>
                    <a:gd name="connsiteY1203" fmla="*/ 1778028 h 4036143"/>
                    <a:gd name="connsiteX1204" fmla="*/ 2712715 w 5806384"/>
                    <a:gd name="connsiteY1204" fmla="*/ 1804935 h 4036143"/>
                    <a:gd name="connsiteX1205" fmla="*/ 2851501 w 5806384"/>
                    <a:gd name="connsiteY1205" fmla="*/ 2226960 h 4036143"/>
                    <a:gd name="connsiteX1206" fmla="*/ 2851501 w 5806384"/>
                    <a:gd name="connsiteY1206" fmla="*/ 2226960 h 4036143"/>
                    <a:gd name="connsiteX1207" fmla="*/ 2898235 w 5806384"/>
                    <a:gd name="connsiteY1207" fmla="*/ 2239706 h 4036143"/>
                    <a:gd name="connsiteX1208" fmla="*/ 2957715 w 5806384"/>
                    <a:gd name="connsiteY1208" fmla="*/ 2389822 h 4036143"/>
                    <a:gd name="connsiteX1209" fmla="*/ 2847253 w 5806384"/>
                    <a:gd name="connsiteY1209" fmla="*/ 2337423 h 4036143"/>
                    <a:gd name="connsiteX1210" fmla="*/ 2534274 w 5806384"/>
                    <a:gd name="connsiteY1210" fmla="*/ 1947971 h 4036143"/>
                    <a:gd name="connsiteX1211" fmla="*/ 2408233 w 5806384"/>
                    <a:gd name="connsiteY1211" fmla="*/ 1792190 h 4036143"/>
                    <a:gd name="connsiteX1212" fmla="*/ 2420979 w 5806384"/>
                    <a:gd name="connsiteY1212" fmla="*/ 1749704 h 4036143"/>
                    <a:gd name="connsiteX1213" fmla="*/ 2571095 w 5806384"/>
                    <a:gd name="connsiteY1213" fmla="*/ 1779444 h 4036143"/>
                    <a:gd name="connsiteX1214" fmla="*/ 2534274 w 5806384"/>
                    <a:gd name="connsiteY1214" fmla="*/ 1947971 h 4036143"/>
                    <a:gd name="connsiteX1215" fmla="*/ 2420979 w 5806384"/>
                    <a:gd name="connsiteY1215" fmla="*/ 1746871 h 4036143"/>
                    <a:gd name="connsiteX1216" fmla="*/ 2420979 w 5806384"/>
                    <a:gd name="connsiteY1216" fmla="*/ 1746871 h 4036143"/>
                    <a:gd name="connsiteX1217" fmla="*/ 2408233 w 5806384"/>
                    <a:gd name="connsiteY1217" fmla="*/ 1789357 h 4036143"/>
                    <a:gd name="connsiteX1218" fmla="*/ 2289273 w 5806384"/>
                    <a:gd name="connsiteY1218" fmla="*/ 1642073 h 4036143"/>
                    <a:gd name="connsiteX1219" fmla="*/ 2623495 w 5806384"/>
                    <a:gd name="connsiteY1219" fmla="*/ 1542940 h 4036143"/>
                    <a:gd name="connsiteX1220" fmla="*/ 2572511 w 5806384"/>
                    <a:gd name="connsiteY1220" fmla="*/ 1776611 h 4036143"/>
                    <a:gd name="connsiteX1221" fmla="*/ 2420979 w 5806384"/>
                    <a:gd name="connsiteY1221" fmla="*/ 1746871 h 4036143"/>
                    <a:gd name="connsiteX1222" fmla="*/ 2408233 w 5806384"/>
                    <a:gd name="connsiteY1222" fmla="*/ 1793606 h 4036143"/>
                    <a:gd name="connsiteX1223" fmla="*/ 2534274 w 5806384"/>
                    <a:gd name="connsiteY1223" fmla="*/ 1949387 h 4036143"/>
                    <a:gd name="connsiteX1224" fmla="*/ 2487540 w 5806384"/>
                    <a:gd name="connsiteY1224" fmla="*/ 2160399 h 4036143"/>
                    <a:gd name="connsiteX1225" fmla="*/ 2323262 w 5806384"/>
                    <a:gd name="connsiteY1225" fmla="*/ 2081092 h 4036143"/>
                    <a:gd name="connsiteX1226" fmla="*/ 2408233 w 5806384"/>
                    <a:gd name="connsiteY1226" fmla="*/ 1793606 h 4036143"/>
                    <a:gd name="connsiteX1227" fmla="*/ 3310347 w 5806384"/>
                    <a:gd name="connsiteY1227" fmla="*/ 1892739 h 4036143"/>
                    <a:gd name="connsiteX1228" fmla="*/ 3304682 w 5806384"/>
                    <a:gd name="connsiteY1228" fmla="*/ 1904069 h 4036143"/>
                    <a:gd name="connsiteX1229" fmla="*/ 3211214 w 5806384"/>
                    <a:gd name="connsiteY1229" fmla="*/ 1868664 h 4036143"/>
                    <a:gd name="connsiteX1230" fmla="*/ 3209797 w 5806384"/>
                    <a:gd name="connsiteY1230" fmla="*/ 1868664 h 4036143"/>
                    <a:gd name="connsiteX1231" fmla="*/ 3293353 w 5806384"/>
                    <a:gd name="connsiteY1231" fmla="*/ 1928144 h 4036143"/>
                    <a:gd name="connsiteX1232" fmla="*/ 3185723 w 5806384"/>
                    <a:gd name="connsiteY1232" fmla="*/ 2153318 h 4036143"/>
                    <a:gd name="connsiteX1233" fmla="*/ 3170144 w 5806384"/>
                    <a:gd name="connsiteY1233" fmla="*/ 2154735 h 4036143"/>
                    <a:gd name="connsiteX1234" fmla="*/ 3170144 w 5806384"/>
                    <a:gd name="connsiteY1234" fmla="*/ 2154735 h 4036143"/>
                    <a:gd name="connsiteX1235" fmla="*/ 3121994 w 5806384"/>
                    <a:gd name="connsiteY1235" fmla="*/ 2299186 h 4036143"/>
                    <a:gd name="connsiteX1236" fmla="*/ 3031358 w 5806384"/>
                    <a:gd name="connsiteY1236" fmla="*/ 2275111 h 4036143"/>
                    <a:gd name="connsiteX1237" fmla="*/ 3021444 w 5806384"/>
                    <a:gd name="connsiteY1237" fmla="*/ 1476379 h 4036143"/>
                    <a:gd name="connsiteX1238" fmla="*/ 3243786 w 5806384"/>
                    <a:gd name="connsiteY1238" fmla="*/ 1605252 h 4036143"/>
                    <a:gd name="connsiteX1239" fmla="*/ 3310347 w 5806384"/>
                    <a:gd name="connsiteY1239" fmla="*/ 1892739 h 4036143"/>
                    <a:gd name="connsiteX1240" fmla="*/ 3544019 w 5806384"/>
                    <a:gd name="connsiteY1240" fmla="*/ 2106584 h 4036143"/>
                    <a:gd name="connsiteX1241" fmla="*/ 3188554 w 5806384"/>
                    <a:gd name="connsiteY1241" fmla="*/ 2151902 h 4036143"/>
                    <a:gd name="connsiteX1242" fmla="*/ 3296186 w 5806384"/>
                    <a:gd name="connsiteY1242" fmla="*/ 1928144 h 4036143"/>
                    <a:gd name="connsiteX1243" fmla="*/ 3544019 w 5806384"/>
                    <a:gd name="connsiteY1243" fmla="*/ 2106584 h 4036143"/>
                    <a:gd name="connsiteX1244" fmla="*/ 3223959 w 5806384"/>
                    <a:gd name="connsiteY1244" fmla="*/ 1875745 h 4036143"/>
                    <a:gd name="connsiteX1245" fmla="*/ 3303267 w 5806384"/>
                    <a:gd name="connsiteY1245" fmla="*/ 1905485 h 4036143"/>
                    <a:gd name="connsiteX1246" fmla="*/ 3293353 w 5806384"/>
                    <a:gd name="connsiteY1246" fmla="*/ 1925311 h 4036143"/>
                    <a:gd name="connsiteX1247" fmla="*/ 3223959 w 5806384"/>
                    <a:gd name="connsiteY1247" fmla="*/ 1875745 h 4036143"/>
                    <a:gd name="connsiteX1248" fmla="*/ 3121994 w 5806384"/>
                    <a:gd name="connsiteY1248" fmla="*/ 2300602 h 4036143"/>
                    <a:gd name="connsiteX1249" fmla="*/ 3073843 w 5806384"/>
                    <a:gd name="connsiteY1249" fmla="*/ 2447886 h 4036143"/>
                    <a:gd name="connsiteX1250" fmla="*/ 3034190 w 5806384"/>
                    <a:gd name="connsiteY1250" fmla="*/ 2429475 h 4036143"/>
                    <a:gd name="connsiteX1251" fmla="*/ 3032773 w 5806384"/>
                    <a:gd name="connsiteY1251" fmla="*/ 2277943 h 4036143"/>
                    <a:gd name="connsiteX1252" fmla="*/ 3121994 w 5806384"/>
                    <a:gd name="connsiteY1252" fmla="*/ 2300602 h 4036143"/>
                    <a:gd name="connsiteX1253" fmla="*/ 3031358 w 5806384"/>
                    <a:gd name="connsiteY1253" fmla="*/ 2428059 h 4036143"/>
                    <a:gd name="connsiteX1254" fmla="*/ 2959132 w 5806384"/>
                    <a:gd name="connsiteY1254" fmla="*/ 2392654 h 4036143"/>
                    <a:gd name="connsiteX1255" fmla="*/ 2899652 w 5806384"/>
                    <a:gd name="connsiteY1255" fmla="*/ 2241122 h 4036143"/>
                    <a:gd name="connsiteX1256" fmla="*/ 3028525 w 5806384"/>
                    <a:gd name="connsiteY1256" fmla="*/ 2276527 h 4036143"/>
                    <a:gd name="connsiteX1257" fmla="*/ 3031358 w 5806384"/>
                    <a:gd name="connsiteY1257" fmla="*/ 2428059 h 4036143"/>
                    <a:gd name="connsiteX1258" fmla="*/ 3072427 w 5806384"/>
                    <a:gd name="connsiteY1258" fmla="*/ 2449302 h 4036143"/>
                    <a:gd name="connsiteX1259" fmla="*/ 3035606 w 5806384"/>
                    <a:gd name="connsiteY1259" fmla="*/ 2559765 h 4036143"/>
                    <a:gd name="connsiteX1260" fmla="*/ 3034190 w 5806384"/>
                    <a:gd name="connsiteY1260" fmla="*/ 2429475 h 4036143"/>
                    <a:gd name="connsiteX1261" fmla="*/ 3072427 w 5806384"/>
                    <a:gd name="connsiteY1261" fmla="*/ 2449302 h 4036143"/>
                    <a:gd name="connsiteX1262" fmla="*/ 3075259 w 5806384"/>
                    <a:gd name="connsiteY1262" fmla="*/ 2447886 h 4036143"/>
                    <a:gd name="connsiteX1263" fmla="*/ 3123410 w 5806384"/>
                    <a:gd name="connsiteY1263" fmla="*/ 2300602 h 4036143"/>
                    <a:gd name="connsiteX1264" fmla="*/ 3323093 w 5806384"/>
                    <a:gd name="connsiteY1264" fmla="*/ 2354417 h 4036143"/>
                    <a:gd name="connsiteX1265" fmla="*/ 3187139 w 5806384"/>
                    <a:gd name="connsiteY1265" fmla="*/ 2503117 h 4036143"/>
                    <a:gd name="connsiteX1266" fmla="*/ 3075259 w 5806384"/>
                    <a:gd name="connsiteY1266" fmla="*/ 2447886 h 4036143"/>
                    <a:gd name="connsiteX1267" fmla="*/ 3185723 w 5806384"/>
                    <a:gd name="connsiteY1267" fmla="*/ 2157567 h 4036143"/>
                    <a:gd name="connsiteX1268" fmla="*/ 3187139 w 5806384"/>
                    <a:gd name="connsiteY1268" fmla="*/ 2154735 h 4036143"/>
                    <a:gd name="connsiteX1269" fmla="*/ 3546852 w 5806384"/>
                    <a:gd name="connsiteY1269" fmla="*/ 2109416 h 4036143"/>
                    <a:gd name="connsiteX1270" fmla="*/ 3548267 w 5806384"/>
                    <a:gd name="connsiteY1270" fmla="*/ 2110833 h 4036143"/>
                    <a:gd name="connsiteX1271" fmla="*/ 3393902 w 5806384"/>
                    <a:gd name="connsiteY1271" fmla="*/ 2279359 h 4036143"/>
                    <a:gd name="connsiteX1272" fmla="*/ 3185723 w 5806384"/>
                    <a:gd name="connsiteY1272" fmla="*/ 2157567 h 4036143"/>
                    <a:gd name="connsiteX1273" fmla="*/ 3493036 w 5806384"/>
                    <a:gd name="connsiteY1273" fmla="*/ 1973462 h 4036143"/>
                    <a:gd name="connsiteX1274" fmla="*/ 3306099 w 5806384"/>
                    <a:gd name="connsiteY1274" fmla="*/ 1904069 h 4036143"/>
                    <a:gd name="connsiteX1275" fmla="*/ 3311763 w 5806384"/>
                    <a:gd name="connsiteY1275" fmla="*/ 1892739 h 4036143"/>
                    <a:gd name="connsiteX1276" fmla="*/ 3311763 w 5806384"/>
                    <a:gd name="connsiteY1276" fmla="*/ 1892739 h 4036143"/>
                    <a:gd name="connsiteX1277" fmla="*/ 3245202 w 5806384"/>
                    <a:gd name="connsiteY1277" fmla="*/ 1605252 h 4036143"/>
                    <a:gd name="connsiteX1278" fmla="*/ 3372659 w 5806384"/>
                    <a:gd name="connsiteY1278" fmla="*/ 1678894 h 4036143"/>
                    <a:gd name="connsiteX1279" fmla="*/ 3493036 w 5806384"/>
                    <a:gd name="connsiteY1279" fmla="*/ 1973462 h 4036143"/>
                    <a:gd name="connsiteX1280" fmla="*/ 3245202 w 5806384"/>
                    <a:gd name="connsiteY1280" fmla="*/ 1602420 h 4036143"/>
                    <a:gd name="connsiteX1281" fmla="*/ 3184306 w 5806384"/>
                    <a:gd name="connsiteY1281" fmla="*/ 1341841 h 4036143"/>
                    <a:gd name="connsiteX1282" fmla="*/ 3232457 w 5806384"/>
                    <a:gd name="connsiteY1282" fmla="*/ 1337592 h 4036143"/>
                    <a:gd name="connsiteX1283" fmla="*/ 3371244 w 5806384"/>
                    <a:gd name="connsiteY1283" fmla="*/ 1676062 h 4036143"/>
                    <a:gd name="connsiteX1284" fmla="*/ 3245202 w 5806384"/>
                    <a:gd name="connsiteY1284" fmla="*/ 1602420 h 4036143"/>
                    <a:gd name="connsiteX1285" fmla="*/ 3546852 w 5806384"/>
                    <a:gd name="connsiteY1285" fmla="*/ 2106584 h 4036143"/>
                    <a:gd name="connsiteX1286" fmla="*/ 3296186 w 5806384"/>
                    <a:gd name="connsiteY1286" fmla="*/ 1926728 h 4036143"/>
                    <a:gd name="connsiteX1287" fmla="*/ 3306099 w 5806384"/>
                    <a:gd name="connsiteY1287" fmla="*/ 1905485 h 4036143"/>
                    <a:gd name="connsiteX1288" fmla="*/ 3494452 w 5806384"/>
                    <a:gd name="connsiteY1288" fmla="*/ 1976294 h 4036143"/>
                    <a:gd name="connsiteX1289" fmla="*/ 3546852 w 5806384"/>
                    <a:gd name="connsiteY1289" fmla="*/ 2106584 h 4036143"/>
                    <a:gd name="connsiteX1290" fmla="*/ 3546852 w 5806384"/>
                    <a:gd name="connsiteY1290" fmla="*/ 2106584 h 4036143"/>
                    <a:gd name="connsiteX1291" fmla="*/ 3248035 w 5806384"/>
                    <a:gd name="connsiteY1291" fmla="*/ 1334760 h 4036143"/>
                    <a:gd name="connsiteX1292" fmla="*/ 3233873 w 5806384"/>
                    <a:gd name="connsiteY1292" fmla="*/ 1336176 h 4036143"/>
                    <a:gd name="connsiteX1293" fmla="*/ 3226792 w 5806384"/>
                    <a:gd name="connsiteY1293" fmla="*/ 1320598 h 4036143"/>
                    <a:gd name="connsiteX1294" fmla="*/ 3248035 w 5806384"/>
                    <a:gd name="connsiteY1294" fmla="*/ 1334760 h 4036143"/>
                    <a:gd name="connsiteX1295" fmla="*/ 3223959 w 5806384"/>
                    <a:gd name="connsiteY1295" fmla="*/ 1317766 h 4036143"/>
                    <a:gd name="connsiteX1296" fmla="*/ 3231040 w 5806384"/>
                    <a:gd name="connsiteY1296" fmla="*/ 1336176 h 4036143"/>
                    <a:gd name="connsiteX1297" fmla="*/ 3182890 w 5806384"/>
                    <a:gd name="connsiteY1297" fmla="*/ 1340425 h 4036143"/>
                    <a:gd name="connsiteX1298" fmla="*/ 3168728 w 5806384"/>
                    <a:gd name="connsiteY1298" fmla="*/ 1276696 h 4036143"/>
                    <a:gd name="connsiteX1299" fmla="*/ 3223959 w 5806384"/>
                    <a:gd name="connsiteY1299" fmla="*/ 1317766 h 4036143"/>
                    <a:gd name="connsiteX1300" fmla="*/ 2243955 w 5806384"/>
                    <a:gd name="connsiteY1300" fmla="*/ 1653403 h 4036143"/>
                    <a:gd name="connsiteX1301" fmla="*/ 2242539 w 5806384"/>
                    <a:gd name="connsiteY1301" fmla="*/ 1586842 h 4036143"/>
                    <a:gd name="connsiteX1302" fmla="*/ 2286441 w 5806384"/>
                    <a:gd name="connsiteY1302" fmla="*/ 1642073 h 4036143"/>
                    <a:gd name="connsiteX1303" fmla="*/ 2243955 w 5806384"/>
                    <a:gd name="connsiteY1303" fmla="*/ 1653403 h 4036143"/>
                    <a:gd name="connsiteX1304" fmla="*/ 3071011 w 5806384"/>
                    <a:gd name="connsiteY1304" fmla="*/ 2631991 h 4036143"/>
                    <a:gd name="connsiteX1305" fmla="*/ 3301850 w 5806384"/>
                    <a:gd name="connsiteY1305" fmla="*/ 2869911 h 4036143"/>
                    <a:gd name="connsiteX1306" fmla="*/ 3129075 w 5806384"/>
                    <a:gd name="connsiteY1306" fmla="*/ 2821760 h 4036143"/>
                    <a:gd name="connsiteX1307" fmla="*/ 3052600 w 5806384"/>
                    <a:gd name="connsiteY1307" fmla="*/ 2653234 h 4036143"/>
                    <a:gd name="connsiteX1308" fmla="*/ 3071011 w 5806384"/>
                    <a:gd name="connsiteY1308" fmla="*/ 2631991 h 4036143"/>
                    <a:gd name="connsiteX1309" fmla="*/ 3398152 w 5806384"/>
                    <a:gd name="connsiteY1309" fmla="*/ 2607916 h 4036143"/>
                    <a:gd name="connsiteX1310" fmla="*/ 3436388 w 5806384"/>
                    <a:gd name="connsiteY1310" fmla="*/ 2885489 h 4036143"/>
                    <a:gd name="connsiteX1311" fmla="*/ 3342920 w 5806384"/>
                    <a:gd name="connsiteY1311" fmla="*/ 2932223 h 4036143"/>
                    <a:gd name="connsiteX1312" fmla="*/ 3314596 w 5806384"/>
                    <a:gd name="connsiteY1312" fmla="*/ 2797685 h 4036143"/>
                    <a:gd name="connsiteX1313" fmla="*/ 3314596 w 5806384"/>
                    <a:gd name="connsiteY1313" fmla="*/ 2796269 h 4036143"/>
                    <a:gd name="connsiteX1314" fmla="*/ 3307515 w 5806384"/>
                    <a:gd name="connsiteY1314" fmla="*/ 2872743 h 4036143"/>
                    <a:gd name="connsiteX1315" fmla="*/ 3072427 w 5806384"/>
                    <a:gd name="connsiteY1315" fmla="*/ 2630574 h 4036143"/>
                    <a:gd name="connsiteX1316" fmla="*/ 3187139 w 5806384"/>
                    <a:gd name="connsiteY1316" fmla="*/ 2505950 h 4036143"/>
                    <a:gd name="connsiteX1317" fmla="*/ 3398152 w 5806384"/>
                    <a:gd name="connsiteY1317" fmla="*/ 2607916 h 4036143"/>
                    <a:gd name="connsiteX1318" fmla="*/ 3716795 w 5806384"/>
                    <a:gd name="connsiteY1318" fmla="*/ 1300771 h 4036143"/>
                    <a:gd name="connsiteX1319" fmla="*/ 3681390 w 5806384"/>
                    <a:gd name="connsiteY1319" fmla="*/ 1656235 h 4036143"/>
                    <a:gd name="connsiteX1320" fmla="*/ 3253700 w 5806384"/>
                    <a:gd name="connsiteY1320" fmla="*/ 1337592 h 4036143"/>
                    <a:gd name="connsiteX1321" fmla="*/ 3716795 w 5806384"/>
                    <a:gd name="connsiteY1321" fmla="*/ 1300771 h 4036143"/>
                    <a:gd name="connsiteX1322" fmla="*/ 3747950 w 5806384"/>
                    <a:gd name="connsiteY1322" fmla="*/ 1296523 h 4036143"/>
                    <a:gd name="connsiteX1323" fmla="*/ 3718210 w 5806384"/>
                    <a:gd name="connsiteY1323" fmla="*/ 1299355 h 4036143"/>
                    <a:gd name="connsiteX1324" fmla="*/ 3722459 w 5806384"/>
                    <a:gd name="connsiteY1324" fmla="*/ 1256869 h 4036143"/>
                    <a:gd name="connsiteX1325" fmla="*/ 3747950 w 5806384"/>
                    <a:gd name="connsiteY1325" fmla="*/ 1296523 h 4036143"/>
                    <a:gd name="connsiteX1326" fmla="*/ 4004281 w 5806384"/>
                    <a:gd name="connsiteY1326" fmla="*/ 1178979 h 4036143"/>
                    <a:gd name="connsiteX1327" fmla="*/ 4015611 w 5806384"/>
                    <a:gd name="connsiteY1327" fmla="*/ 1150655 h 4036143"/>
                    <a:gd name="connsiteX1328" fmla="*/ 4150149 w 5806384"/>
                    <a:gd name="connsiteY1328" fmla="*/ 1108169 h 4036143"/>
                    <a:gd name="connsiteX1329" fmla="*/ 4202548 w 5806384"/>
                    <a:gd name="connsiteY1329" fmla="*/ 1215800 h 4036143"/>
                    <a:gd name="connsiteX1330" fmla="*/ 4004281 w 5806384"/>
                    <a:gd name="connsiteY1330" fmla="*/ 1178979 h 4036143"/>
                    <a:gd name="connsiteX1331" fmla="*/ 3957547 w 5806384"/>
                    <a:gd name="connsiteY1331" fmla="*/ 1169066 h 4036143"/>
                    <a:gd name="connsiteX1332" fmla="*/ 4014195 w 5806384"/>
                    <a:gd name="connsiteY1332" fmla="*/ 1150655 h 4036143"/>
                    <a:gd name="connsiteX1333" fmla="*/ 4002865 w 5806384"/>
                    <a:gd name="connsiteY1333" fmla="*/ 1177563 h 4036143"/>
                    <a:gd name="connsiteX1334" fmla="*/ 3957547 w 5806384"/>
                    <a:gd name="connsiteY1334" fmla="*/ 1169066 h 4036143"/>
                    <a:gd name="connsiteX1335" fmla="*/ 4182721 w 5806384"/>
                    <a:gd name="connsiteY1335" fmla="*/ 1095424 h 4036143"/>
                    <a:gd name="connsiteX1336" fmla="*/ 4151565 w 5806384"/>
                    <a:gd name="connsiteY1336" fmla="*/ 1105337 h 4036143"/>
                    <a:gd name="connsiteX1337" fmla="*/ 4143068 w 5806384"/>
                    <a:gd name="connsiteY1337" fmla="*/ 1086926 h 4036143"/>
                    <a:gd name="connsiteX1338" fmla="*/ 4182721 w 5806384"/>
                    <a:gd name="connsiteY1338" fmla="*/ 1095424 h 4036143"/>
                    <a:gd name="connsiteX1339" fmla="*/ 4185554 w 5806384"/>
                    <a:gd name="connsiteY1339" fmla="*/ 1094007 h 4036143"/>
                    <a:gd name="connsiteX1340" fmla="*/ 4140235 w 5806384"/>
                    <a:gd name="connsiteY1340" fmla="*/ 1084094 h 4036143"/>
                    <a:gd name="connsiteX1341" fmla="*/ 4087836 w 5806384"/>
                    <a:gd name="connsiteY1341" fmla="*/ 977880 h 4036143"/>
                    <a:gd name="connsiteX1342" fmla="*/ 4111911 w 5806384"/>
                    <a:gd name="connsiteY1342" fmla="*/ 919816 h 4036143"/>
                    <a:gd name="connsiteX1343" fmla="*/ 4430555 w 5806384"/>
                    <a:gd name="connsiteY1343" fmla="*/ 911319 h 4036143"/>
                    <a:gd name="connsiteX1344" fmla="*/ 4443301 w 5806384"/>
                    <a:gd name="connsiteY1344" fmla="*/ 1010452 h 4036143"/>
                    <a:gd name="connsiteX1345" fmla="*/ 4185554 w 5806384"/>
                    <a:gd name="connsiteY1345" fmla="*/ 1094007 h 4036143"/>
                    <a:gd name="connsiteX1346" fmla="*/ 4110496 w 5806384"/>
                    <a:gd name="connsiteY1346" fmla="*/ 919816 h 4036143"/>
                    <a:gd name="connsiteX1347" fmla="*/ 4087836 w 5806384"/>
                    <a:gd name="connsiteY1347" fmla="*/ 975047 h 4036143"/>
                    <a:gd name="connsiteX1348" fmla="*/ 4060929 w 5806384"/>
                    <a:gd name="connsiteY1348" fmla="*/ 921232 h 4036143"/>
                    <a:gd name="connsiteX1349" fmla="*/ 4110496 w 5806384"/>
                    <a:gd name="connsiteY1349" fmla="*/ 919816 h 4036143"/>
                    <a:gd name="connsiteX1350" fmla="*/ 4138819 w 5806384"/>
                    <a:gd name="connsiteY1350" fmla="*/ 1084094 h 4036143"/>
                    <a:gd name="connsiteX1351" fmla="*/ 4052431 w 5806384"/>
                    <a:gd name="connsiteY1351" fmla="*/ 1065684 h 4036143"/>
                    <a:gd name="connsiteX1352" fmla="*/ 4087836 w 5806384"/>
                    <a:gd name="connsiteY1352" fmla="*/ 980712 h 4036143"/>
                    <a:gd name="connsiteX1353" fmla="*/ 4138819 w 5806384"/>
                    <a:gd name="connsiteY1353" fmla="*/ 1084094 h 4036143"/>
                    <a:gd name="connsiteX1354" fmla="*/ 4140235 w 5806384"/>
                    <a:gd name="connsiteY1354" fmla="*/ 1085510 h 4036143"/>
                    <a:gd name="connsiteX1355" fmla="*/ 4150149 w 5806384"/>
                    <a:gd name="connsiteY1355" fmla="*/ 1105337 h 4036143"/>
                    <a:gd name="connsiteX1356" fmla="*/ 4017026 w 5806384"/>
                    <a:gd name="connsiteY1356" fmla="*/ 1147823 h 4036143"/>
                    <a:gd name="connsiteX1357" fmla="*/ 4051015 w 5806384"/>
                    <a:gd name="connsiteY1357" fmla="*/ 1065684 h 4036143"/>
                    <a:gd name="connsiteX1358" fmla="*/ 4140235 w 5806384"/>
                    <a:gd name="connsiteY1358" fmla="*/ 1085510 h 4036143"/>
                    <a:gd name="connsiteX1359" fmla="*/ 3136156 w 5806384"/>
                    <a:gd name="connsiteY1359" fmla="*/ 1101088 h 4036143"/>
                    <a:gd name="connsiteX1360" fmla="*/ 3222543 w 5806384"/>
                    <a:gd name="connsiteY1360" fmla="*/ 1313517 h 4036143"/>
                    <a:gd name="connsiteX1361" fmla="*/ 3167312 w 5806384"/>
                    <a:gd name="connsiteY1361" fmla="*/ 1272448 h 4036143"/>
                    <a:gd name="connsiteX1362" fmla="*/ 3158815 w 5806384"/>
                    <a:gd name="connsiteY1362" fmla="*/ 1238459 h 4036143"/>
                    <a:gd name="connsiteX1363" fmla="*/ 3158815 w 5806384"/>
                    <a:gd name="connsiteY1363" fmla="*/ 1238459 h 4036143"/>
                    <a:gd name="connsiteX1364" fmla="*/ 3069595 w 5806384"/>
                    <a:gd name="connsiteY1364" fmla="*/ 1190308 h 4036143"/>
                    <a:gd name="connsiteX1365" fmla="*/ 3096502 w 5806384"/>
                    <a:gd name="connsiteY1365" fmla="*/ 1044441 h 4036143"/>
                    <a:gd name="connsiteX1366" fmla="*/ 3136156 w 5806384"/>
                    <a:gd name="connsiteY1366" fmla="*/ 1101088 h 4036143"/>
                    <a:gd name="connsiteX1367" fmla="*/ 3020028 w 5806384"/>
                    <a:gd name="connsiteY1367" fmla="*/ 1472130 h 4036143"/>
                    <a:gd name="connsiteX1368" fmla="*/ 3020028 w 5806384"/>
                    <a:gd name="connsiteY1368" fmla="*/ 1472130 h 4036143"/>
                    <a:gd name="connsiteX1369" fmla="*/ 3041271 w 5806384"/>
                    <a:gd name="connsiteY1369" fmla="*/ 1353170 h 4036143"/>
                    <a:gd name="connsiteX1370" fmla="*/ 3182890 w 5806384"/>
                    <a:gd name="connsiteY1370" fmla="*/ 1341841 h 4036143"/>
                    <a:gd name="connsiteX1371" fmla="*/ 3243786 w 5806384"/>
                    <a:gd name="connsiteY1371" fmla="*/ 1601004 h 4036143"/>
                    <a:gd name="connsiteX1372" fmla="*/ 3020028 w 5806384"/>
                    <a:gd name="connsiteY1372" fmla="*/ 1472130 h 4036143"/>
                    <a:gd name="connsiteX1373" fmla="*/ 3020028 w 5806384"/>
                    <a:gd name="connsiteY1373" fmla="*/ 1472130 h 4036143"/>
                    <a:gd name="connsiteX1374" fmla="*/ 3029942 w 5806384"/>
                    <a:gd name="connsiteY1374" fmla="*/ 2273694 h 4036143"/>
                    <a:gd name="connsiteX1375" fmla="*/ 2899652 w 5806384"/>
                    <a:gd name="connsiteY1375" fmla="*/ 2238290 h 4036143"/>
                    <a:gd name="connsiteX1376" fmla="*/ 2732542 w 5806384"/>
                    <a:gd name="connsiteY1376" fmla="*/ 1809184 h 4036143"/>
                    <a:gd name="connsiteX1377" fmla="*/ 2950635 w 5806384"/>
                    <a:gd name="connsiteY1377" fmla="*/ 1851669 h 4036143"/>
                    <a:gd name="connsiteX1378" fmla="*/ 2950635 w 5806384"/>
                    <a:gd name="connsiteY1378" fmla="*/ 1851669 h 4036143"/>
                    <a:gd name="connsiteX1379" fmla="*/ 3020028 w 5806384"/>
                    <a:gd name="connsiteY1379" fmla="*/ 1472130 h 4036143"/>
                    <a:gd name="connsiteX1380" fmla="*/ 2437973 w 5806384"/>
                    <a:gd name="connsiteY1380" fmla="*/ 2398319 h 4036143"/>
                    <a:gd name="connsiteX1381" fmla="*/ 2665980 w 5806384"/>
                    <a:gd name="connsiteY1381" fmla="*/ 2358666 h 4036143"/>
                    <a:gd name="connsiteX1382" fmla="*/ 2777859 w 5806384"/>
                    <a:gd name="connsiteY1382" fmla="*/ 2680141 h 4036143"/>
                    <a:gd name="connsiteX1383" fmla="*/ 2772195 w 5806384"/>
                    <a:gd name="connsiteY1383" fmla="*/ 2677309 h 4036143"/>
                    <a:gd name="connsiteX1384" fmla="*/ 2433725 w 5806384"/>
                    <a:gd name="connsiteY1384" fmla="*/ 2420978 h 4036143"/>
                    <a:gd name="connsiteX1385" fmla="*/ 2437973 w 5806384"/>
                    <a:gd name="connsiteY1385" fmla="*/ 2398319 h 4036143"/>
                    <a:gd name="connsiteX1386" fmla="*/ 2413898 w 5806384"/>
                    <a:gd name="connsiteY1386" fmla="*/ 2507366 h 4036143"/>
                    <a:gd name="connsiteX1387" fmla="*/ 2432309 w 5806384"/>
                    <a:gd name="connsiteY1387" fmla="*/ 2423811 h 4036143"/>
                    <a:gd name="connsiteX1388" fmla="*/ 2762281 w 5806384"/>
                    <a:gd name="connsiteY1388" fmla="*/ 2673060 h 4036143"/>
                    <a:gd name="connsiteX1389" fmla="*/ 2413898 w 5806384"/>
                    <a:gd name="connsiteY1389" fmla="*/ 2507366 h 4036143"/>
                    <a:gd name="connsiteX1390" fmla="*/ 2409650 w 5806384"/>
                    <a:gd name="connsiteY1390" fmla="*/ 2402568 h 4036143"/>
                    <a:gd name="connsiteX1391" fmla="*/ 2436557 w 5806384"/>
                    <a:gd name="connsiteY1391" fmla="*/ 2398319 h 4036143"/>
                    <a:gd name="connsiteX1392" fmla="*/ 2432309 w 5806384"/>
                    <a:gd name="connsiteY1392" fmla="*/ 2419562 h 4036143"/>
                    <a:gd name="connsiteX1393" fmla="*/ 2409650 w 5806384"/>
                    <a:gd name="connsiteY1393" fmla="*/ 2402568 h 4036143"/>
                    <a:gd name="connsiteX1394" fmla="*/ 2430893 w 5806384"/>
                    <a:gd name="connsiteY1394" fmla="*/ 2420978 h 4036143"/>
                    <a:gd name="connsiteX1395" fmla="*/ 2412482 w 5806384"/>
                    <a:gd name="connsiteY1395" fmla="*/ 2504534 h 4036143"/>
                    <a:gd name="connsiteX1396" fmla="*/ 2382742 w 5806384"/>
                    <a:gd name="connsiteY1396" fmla="*/ 2490372 h 4036143"/>
                    <a:gd name="connsiteX1397" fmla="*/ 2340256 w 5806384"/>
                    <a:gd name="connsiteY1397" fmla="*/ 2413897 h 4036143"/>
                    <a:gd name="connsiteX1398" fmla="*/ 2408233 w 5806384"/>
                    <a:gd name="connsiteY1398" fmla="*/ 2402568 h 4036143"/>
                    <a:gd name="connsiteX1399" fmla="*/ 2430893 w 5806384"/>
                    <a:gd name="connsiteY1399" fmla="*/ 2420978 h 4036143"/>
                    <a:gd name="connsiteX1400" fmla="*/ 2488956 w 5806384"/>
                    <a:gd name="connsiteY1400" fmla="*/ 2164648 h 4036143"/>
                    <a:gd name="connsiteX1401" fmla="*/ 2847253 w 5806384"/>
                    <a:gd name="connsiteY1401" fmla="*/ 2338839 h 4036143"/>
                    <a:gd name="connsiteX1402" fmla="*/ 3027109 w 5806384"/>
                    <a:gd name="connsiteY1402" fmla="*/ 2562597 h 4036143"/>
                    <a:gd name="connsiteX1403" fmla="*/ 3028525 w 5806384"/>
                    <a:gd name="connsiteY1403" fmla="*/ 2564014 h 4036143"/>
                    <a:gd name="connsiteX1404" fmla="*/ 2961964 w 5806384"/>
                    <a:gd name="connsiteY1404" fmla="*/ 2395487 h 4036143"/>
                    <a:gd name="connsiteX1405" fmla="*/ 3032773 w 5806384"/>
                    <a:gd name="connsiteY1405" fmla="*/ 2429475 h 4036143"/>
                    <a:gd name="connsiteX1406" fmla="*/ 3034190 w 5806384"/>
                    <a:gd name="connsiteY1406" fmla="*/ 2571095 h 4036143"/>
                    <a:gd name="connsiteX1407" fmla="*/ 3034190 w 5806384"/>
                    <a:gd name="connsiteY1407" fmla="*/ 2572511 h 4036143"/>
                    <a:gd name="connsiteX1408" fmla="*/ 3075259 w 5806384"/>
                    <a:gd name="connsiteY1408" fmla="*/ 2450718 h 4036143"/>
                    <a:gd name="connsiteX1409" fmla="*/ 3187139 w 5806384"/>
                    <a:gd name="connsiteY1409" fmla="*/ 2504534 h 4036143"/>
                    <a:gd name="connsiteX1410" fmla="*/ 3072427 w 5806384"/>
                    <a:gd name="connsiteY1410" fmla="*/ 2629158 h 4036143"/>
                    <a:gd name="connsiteX1411" fmla="*/ 3011531 w 5806384"/>
                    <a:gd name="connsiteY1411" fmla="*/ 2566846 h 4036143"/>
                    <a:gd name="connsiteX1412" fmla="*/ 3010115 w 5806384"/>
                    <a:gd name="connsiteY1412" fmla="*/ 2565430 h 4036143"/>
                    <a:gd name="connsiteX1413" fmla="*/ 3049768 w 5806384"/>
                    <a:gd name="connsiteY1413" fmla="*/ 2651817 h 4036143"/>
                    <a:gd name="connsiteX1414" fmla="*/ 2949219 w 5806384"/>
                    <a:gd name="connsiteY1414" fmla="*/ 2760864 h 4036143"/>
                    <a:gd name="connsiteX1415" fmla="*/ 2779276 w 5806384"/>
                    <a:gd name="connsiteY1415" fmla="*/ 2680141 h 4036143"/>
                    <a:gd name="connsiteX1416" fmla="*/ 2665980 w 5806384"/>
                    <a:gd name="connsiteY1416" fmla="*/ 2355834 h 4036143"/>
                    <a:gd name="connsiteX1417" fmla="*/ 2665980 w 5806384"/>
                    <a:gd name="connsiteY1417" fmla="*/ 2355834 h 4036143"/>
                    <a:gd name="connsiteX1418" fmla="*/ 2437973 w 5806384"/>
                    <a:gd name="connsiteY1418" fmla="*/ 2395487 h 4036143"/>
                    <a:gd name="connsiteX1419" fmla="*/ 2488956 w 5806384"/>
                    <a:gd name="connsiteY1419" fmla="*/ 2164648 h 4036143"/>
                    <a:gd name="connsiteX1420" fmla="*/ 3504366 w 5806384"/>
                    <a:gd name="connsiteY1420" fmla="*/ 2657482 h 4036143"/>
                    <a:gd name="connsiteX1421" fmla="*/ 3399567 w 5806384"/>
                    <a:gd name="connsiteY1421" fmla="*/ 2606499 h 4036143"/>
                    <a:gd name="connsiteX1422" fmla="*/ 3372659 w 5806384"/>
                    <a:gd name="connsiteY1422" fmla="*/ 2413897 h 4036143"/>
                    <a:gd name="connsiteX1423" fmla="*/ 3504366 w 5806384"/>
                    <a:gd name="connsiteY1423" fmla="*/ 2657482 h 4036143"/>
                    <a:gd name="connsiteX1424" fmla="*/ 4004281 w 5806384"/>
                    <a:gd name="connsiteY1424" fmla="*/ 1180395 h 4036143"/>
                    <a:gd name="connsiteX1425" fmla="*/ 4205381 w 5806384"/>
                    <a:gd name="connsiteY1425" fmla="*/ 1217216 h 4036143"/>
                    <a:gd name="connsiteX1426" fmla="*/ 4271941 w 5806384"/>
                    <a:gd name="connsiteY1426" fmla="*/ 1351754 h 4036143"/>
                    <a:gd name="connsiteX1427" fmla="*/ 4177057 w 5806384"/>
                    <a:gd name="connsiteY1427" fmla="*/ 1388575 h 4036143"/>
                    <a:gd name="connsiteX1428" fmla="*/ 4001449 w 5806384"/>
                    <a:gd name="connsiteY1428" fmla="*/ 1275280 h 4036143"/>
                    <a:gd name="connsiteX1429" fmla="*/ 4001449 w 5806384"/>
                    <a:gd name="connsiteY1429" fmla="*/ 1275280 h 4036143"/>
                    <a:gd name="connsiteX1430" fmla="*/ 3961795 w 5806384"/>
                    <a:gd name="connsiteY1430" fmla="*/ 1278112 h 4036143"/>
                    <a:gd name="connsiteX1431" fmla="*/ 4004281 w 5806384"/>
                    <a:gd name="connsiteY1431" fmla="*/ 1180395 h 4036143"/>
                    <a:gd name="connsiteX1432" fmla="*/ 4436220 w 5806384"/>
                    <a:gd name="connsiteY1432" fmla="*/ 1149239 h 4036143"/>
                    <a:gd name="connsiteX1433" fmla="*/ 4189802 w 5806384"/>
                    <a:gd name="connsiteY1433" fmla="*/ 1095424 h 4036143"/>
                    <a:gd name="connsiteX1434" fmla="*/ 4444717 w 5806384"/>
                    <a:gd name="connsiteY1434" fmla="*/ 1013285 h 4036143"/>
                    <a:gd name="connsiteX1435" fmla="*/ 4457463 w 5806384"/>
                    <a:gd name="connsiteY1435" fmla="*/ 1115250 h 4036143"/>
                    <a:gd name="connsiteX1436" fmla="*/ 4436220 w 5806384"/>
                    <a:gd name="connsiteY1436" fmla="*/ 1149239 h 4036143"/>
                    <a:gd name="connsiteX1437" fmla="*/ 3949049 w 5806384"/>
                    <a:gd name="connsiteY1437" fmla="*/ 1170482 h 4036143"/>
                    <a:gd name="connsiteX1438" fmla="*/ 3723876 w 5806384"/>
                    <a:gd name="connsiteY1438" fmla="*/ 1242707 h 4036143"/>
                    <a:gd name="connsiteX1439" fmla="*/ 3603499 w 5806384"/>
                    <a:gd name="connsiteY1439" fmla="*/ 1106753 h 4036143"/>
                    <a:gd name="connsiteX1440" fmla="*/ 3949049 w 5806384"/>
                    <a:gd name="connsiteY1440" fmla="*/ 1170482 h 4036143"/>
                    <a:gd name="connsiteX1441" fmla="*/ 3953298 w 5806384"/>
                    <a:gd name="connsiteY1441" fmla="*/ 1170482 h 4036143"/>
                    <a:gd name="connsiteX1442" fmla="*/ 4001449 w 5806384"/>
                    <a:gd name="connsiteY1442" fmla="*/ 1178979 h 4036143"/>
                    <a:gd name="connsiteX1443" fmla="*/ 3960379 w 5806384"/>
                    <a:gd name="connsiteY1443" fmla="*/ 1278112 h 4036143"/>
                    <a:gd name="connsiteX1444" fmla="*/ 3750783 w 5806384"/>
                    <a:gd name="connsiteY1444" fmla="*/ 1295107 h 4036143"/>
                    <a:gd name="connsiteX1445" fmla="*/ 3722459 w 5806384"/>
                    <a:gd name="connsiteY1445" fmla="*/ 1249788 h 4036143"/>
                    <a:gd name="connsiteX1446" fmla="*/ 3722459 w 5806384"/>
                    <a:gd name="connsiteY1446" fmla="*/ 1249788 h 4036143"/>
                    <a:gd name="connsiteX1447" fmla="*/ 3718210 w 5806384"/>
                    <a:gd name="connsiteY1447" fmla="*/ 1297939 h 4036143"/>
                    <a:gd name="connsiteX1448" fmla="*/ 3252283 w 5806384"/>
                    <a:gd name="connsiteY1448" fmla="*/ 1334760 h 4036143"/>
                    <a:gd name="connsiteX1449" fmla="*/ 3226792 w 5806384"/>
                    <a:gd name="connsiteY1449" fmla="*/ 1316349 h 4036143"/>
                    <a:gd name="connsiteX1450" fmla="*/ 3138988 w 5806384"/>
                    <a:gd name="connsiteY1450" fmla="*/ 1101088 h 4036143"/>
                    <a:gd name="connsiteX1451" fmla="*/ 3099335 w 5806384"/>
                    <a:gd name="connsiteY1451" fmla="*/ 1044441 h 4036143"/>
                    <a:gd name="connsiteX1452" fmla="*/ 3105000 w 5806384"/>
                    <a:gd name="connsiteY1452" fmla="*/ 1016117 h 4036143"/>
                    <a:gd name="connsiteX1453" fmla="*/ 3600667 w 5806384"/>
                    <a:gd name="connsiteY1453" fmla="*/ 1106753 h 4036143"/>
                    <a:gd name="connsiteX1454" fmla="*/ 3723876 w 5806384"/>
                    <a:gd name="connsiteY1454" fmla="*/ 1245540 h 4036143"/>
                    <a:gd name="connsiteX1455" fmla="*/ 3723876 w 5806384"/>
                    <a:gd name="connsiteY1455" fmla="*/ 1245540 h 4036143"/>
                    <a:gd name="connsiteX1456" fmla="*/ 3953298 w 5806384"/>
                    <a:gd name="connsiteY1456" fmla="*/ 1170482 h 4036143"/>
                    <a:gd name="connsiteX1457" fmla="*/ 3069595 w 5806384"/>
                    <a:gd name="connsiteY1457" fmla="*/ 1006204 h 4036143"/>
                    <a:gd name="connsiteX1458" fmla="*/ 2776443 w 5806384"/>
                    <a:gd name="connsiteY1458" fmla="*/ 952388 h 4036143"/>
                    <a:gd name="connsiteX1459" fmla="*/ 3027109 w 5806384"/>
                    <a:gd name="connsiteY1459" fmla="*/ 946724 h 4036143"/>
                    <a:gd name="connsiteX1460" fmla="*/ 3069595 w 5806384"/>
                    <a:gd name="connsiteY1460" fmla="*/ 1006204 h 4036143"/>
                    <a:gd name="connsiteX1461" fmla="*/ 3027109 w 5806384"/>
                    <a:gd name="connsiteY1461" fmla="*/ 943891 h 4036143"/>
                    <a:gd name="connsiteX1462" fmla="*/ 2993120 w 5806384"/>
                    <a:gd name="connsiteY1462" fmla="*/ 897157 h 4036143"/>
                    <a:gd name="connsiteX1463" fmla="*/ 3049768 w 5806384"/>
                    <a:gd name="connsiteY1463" fmla="*/ 885827 h 4036143"/>
                    <a:gd name="connsiteX1464" fmla="*/ 3114913 w 5806384"/>
                    <a:gd name="connsiteY1464" fmla="*/ 854671 h 4036143"/>
                    <a:gd name="connsiteX1465" fmla="*/ 3114913 w 5806384"/>
                    <a:gd name="connsiteY1465" fmla="*/ 854671 h 4036143"/>
                    <a:gd name="connsiteX1466" fmla="*/ 3106416 w 5806384"/>
                    <a:gd name="connsiteY1466" fmla="*/ 577098 h 4036143"/>
                    <a:gd name="connsiteX1467" fmla="*/ 3143237 w 5806384"/>
                    <a:gd name="connsiteY1467" fmla="*/ 594092 h 4036143"/>
                    <a:gd name="connsiteX1468" fmla="*/ 3170144 w 5806384"/>
                    <a:gd name="connsiteY1468" fmla="*/ 623832 h 4036143"/>
                    <a:gd name="connsiteX1469" fmla="*/ 3113497 w 5806384"/>
                    <a:gd name="connsiteY1469" fmla="*/ 942475 h 4036143"/>
                    <a:gd name="connsiteX1470" fmla="*/ 3027109 w 5806384"/>
                    <a:gd name="connsiteY1470" fmla="*/ 943891 h 4036143"/>
                    <a:gd name="connsiteX1471" fmla="*/ 2379910 w 5806384"/>
                    <a:gd name="connsiteY1471" fmla="*/ 2493204 h 4036143"/>
                    <a:gd name="connsiteX1472" fmla="*/ 2405401 w 5806384"/>
                    <a:gd name="connsiteY1472" fmla="*/ 2537106 h 4036143"/>
                    <a:gd name="connsiteX1473" fmla="*/ 2401152 w 5806384"/>
                    <a:gd name="connsiteY1473" fmla="*/ 2552684 h 4036143"/>
                    <a:gd name="connsiteX1474" fmla="*/ 2287857 w 5806384"/>
                    <a:gd name="connsiteY1474" fmla="*/ 2449302 h 4036143"/>
                    <a:gd name="connsiteX1475" fmla="*/ 2379910 w 5806384"/>
                    <a:gd name="connsiteY1475" fmla="*/ 2493204 h 4036143"/>
                    <a:gd name="connsiteX1476" fmla="*/ 2402569 w 5806384"/>
                    <a:gd name="connsiteY1476" fmla="*/ 2555516 h 4036143"/>
                    <a:gd name="connsiteX1477" fmla="*/ 2405401 w 5806384"/>
                    <a:gd name="connsiteY1477" fmla="*/ 2539938 h 4036143"/>
                    <a:gd name="connsiteX1478" fmla="*/ 2426644 w 5806384"/>
                    <a:gd name="connsiteY1478" fmla="*/ 2578175 h 4036143"/>
                    <a:gd name="connsiteX1479" fmla="*/ 2402569 w 5806384"/>
                    <a:gd name="connsiteY1479" fmla="*/ 2555516 h 4036143"/>
                    <a:gd name="connsiteX1480" fmla="*/ 2777859 w 5806384"/>
                    <a:gd name="connsiteY1480" fmla="*/ 2681557 h 4036143"/>
                    <a:gd name="connsiteX1481" fmla="*/ 2777859 w 5806384"/>
                    <a:gd name="connsiteY1481" fmla="*/ 2681557 h 4036143"/>
                    <a:gd name="connsiteX1482" fmla="*/ 2777859 w 5806384"/>
                    <a:gd name="connsiteY1482" fmla="*/ 2681557 h 4036143"/>
                    <a:gd name="connsiteX1483" fmla="*/ 2777859 w 5806384"/>
                    <a:gd name="connsiteY1483" fmla="*/ 2681557 h 4036143"/>
                    <a:gd name="connsiteX1484" fmla="*/ 3307515 w 5806384"/>
                    <a:gd name="connsiteY1484" fmla="*/ 2872743 h 4036143"/>
                    <a:gd name="connsiteX1485" fmla="*/ 3307515 w 5806384"/>
                    <a:gd name="connsiteY1485" fmla="*/ 2876992 h 4036143"/>
                    <a:gd name="connsiteX1486" fmla="*/ 3270694 w 5806384"/>
                    <a:gd name="connsiteY1486" fmla="*/ 2912397 h 4036143"/>
                    <a:gd name="connsiteX1487" fmla="*/ 3144653 w 5806384"/>
                    <a:gd name="connsiteY1487" fmla="*/ 2852916 h 4036143"/>
                    <a:gd name="connsiteX1488" fmla="*/ 3130491 w 5806384"/>
                    <a:gd name="connsiteY1488" fmla="*/ 2823177 h 4036143"/>
                    <a:gd name="connsiteX1489" fmla="*/ 3307515 w 5806384"/>
                    <a:gd name="connsiteY1489" fmla="*/ 2872743 h 4036143"/>
                    <a:gd name="connsiteX1490" fmla="*/ 3505782 w 5806384"/>
                    <a:gd name="connsiteY1490" fmla="*/ 2660315 h 4036143"/>
                    <a:gd name="connsiteX1491" fmla="*/ 3586505 w 5806384"/>
                    <a:gd name="connsiteY1491" fmla="*/ 2809015 h 4036143"/>
                    <a:gd name="connsiteX1492" fmla="*/ 3586505 w 5806384"/>
                    <a:gd name="connsiteY1492" fmla="*/ 2809015 h 4036143"/>
                    <a:gd name="connsiteX1493" fmla="*/ 3624742 w 5806384"/>
                    <a:gd name="connsiteY1493" fmla="*/ 2718378 h 4036143"/>
                    <a:gd name="connsiteX1494" fmla="*/ 3696968 w 5806384"/>
                    <a:gd name="connsiteY1494" fmla="*/ 2753783 h 4036143"/>
                    <a:gd name="connsiteX1495" fmla="*/ 3439221 w 5806384"/>
                    <a:gd name="connsiteY1495" fmla="*/ 2882656 h 4036143"/>
                    <a:gd name="connsiteX1496" fmla="*/ 3400983 w 5806384"/>
                    <a:gd name="connsiteY1496" fmla="*/ 2606499 h 4036143"/>
                    <a:gd name="connsiteX1497" fmla="*/ 3505782 w 5806384"/>
                    <a:gd name="connsiteY1497" fmla="*/ 2660315 h 4036143"/>
                    <a:gd name="connsiteX1498" fmla="*/ 3375492 w 5806384"/>
                    <a:gd name="connsiteY1498" fmla="*/ 1680311 h 4036143"/>
                    <a:gd name="connsiteX1499" fmla="*/ 3723876 w 5806384"/>
                    <a:gd name="connsiteY1499" fmla="*/ 1882826 h 4036143"/>
                    <a:gd name="connsiteX1500" fmla="*/ 3746534 w 5806384"/>
                    <a:gd name="connsiteY1500" fmla="*/ 2068347 h 4036143"/>
                    <a:gd name="connsiteX1501" fmla="*/ 3495868 w 5806384"/>
                    <a:gd name="connsiteY1501" fmla="*/ 1974878 h 4036143"/>
                    <a:gd name="connsiteX1502" fmla="*/ 3375492 w 5806384"/>
                    <a:gd name="connsiteY1502" fmla="*/ 1680311 h 4036143"/>
                    <a:gd name="connsiteX1503" fmla="*/ 3699800 w 5806384"/>
                    <a:gd name="connsiteY1503" fmla="*/ 1666149 h 4036143"/>
                    <a:gd name="connsiteX1504" fmla="*/ 3892402 w 5806384"/>
                    <a:gd name="connsiteY1504" fmla="*/ 1891323 h 4036143"/>
                    <a:gd name="connsiteX1505" fmla="*/ 3868326 w 5806384"/>
                    <a:gd name="connsiteY1505" fmla="*/ 1964965 h 4036143"/>
                    <a:gd name="connsiteX1506" fmla="*/ 3725291 w 5806384"/>
                    <a:gd name="connsiteY1506" fmla="*/ 1881410 h 4036143"/>
                    <a:gd name="connsiteX1507" fmla="*/ 3699800 w 5806384"/>
                    <a:gd name="connsiteY1507" fmla="*/ 1666149 h 4036143"/>
                    <a:gd name="connsiteX1508" fmla="*/ 4460295 w 5806384"/>
                    <a:gd name="connsiteY1508" fmla="*/ 1262534 h 4036143"/>
                    <a:gd name="connsiteX1509" fmla="*/ 4205381 w 5806384"/>
                    <a:gd name="connsiteY1509" fmla="*/ 1215800 h 4036143"/>
                    <a:gd name="connsiteX1510" fmla="*/ 4151565 w 5806384"/>
                    <a:gd name="connsiteY1510" fmla="*/ 1106753 h 4036143"/>
                    <a:gd name="connsiteX1511" fmla="*/ 4185554 w 5806384"/>
                    <a:gd name="connsiteY1511" fmla="*/ 1095424 h 4036143"/>
                    <a:gd name="connsiteX1512" fmla="*/ 4436220 w 5806384"/>
                    <a:gd name="connsiteY1512" fmla="*/ 1150655 h 4036143"/>
                    <a:gd name="connsiteX1513" fmla="*/ 4436220 w 5806384"/>
                    <a:gd name="connsiteY1513" fmla="*/ 1150655 h 4036143"/>
                    <a:gd name="connsiteX1514" fmla="*/ 4457463 w 5806384"/>
                    <a:gd name="connsiteY1514" fmla="*/ 1118083 h 4036143"/>
                    <a:gd name="connsiteX1515" fmla="*/ 4474457 w 5806384"/>
                    <a:gd name="connsiteY1515" fmla="*/ 1258286 h 4036143"/>
                    <a:gd name="connsiteX1516" fmla="*/ 4460295 w 5806384"/>
                    <a:gd name="connsiteY1516" fmla="*/ 1262534 h 4036143"/>
                    <a:gd name="connsiteX1517" fmla="*/ 3983038 w 5806384"/>
                    <a:gd name="connsiteY1517" fmla="*/ 919816 h 4036143"/>
                    <a:gd name="connsiteX1518" fmla="*/ 4039686 w 5806384"/>
                    <a:gd name="connsiteY1518" fmla="*/ 882995 h 4036143"/>
                    <a:gd name="connsiteX1519" fmla="*/ 4056680 w 5806384"/>
                    <a:gd name="connsiteY1519" fmla="*/ 918400 h 4036143"/>
                    <a:gd name="connsiteX1520" fmla="*/ 3983038 w 5806384"/>
                    <a:gd name="connsiteY1520" fmla="*/ 919816 h 4036143"/>
                    <a:gd name="connsiteX1521" fmla="*/ 4058096 w 5806384"/>
                    <a:gd name="connsiteY1521" fmla="*/ 919816 h 4036143"/>
                    <a:gd name="connsiteX1522" fmla="*/ 4086420 w 5806384"/>
                    <a:gd name="connsiteY1522" fmla="*/ 976464 h 4036143"/>
                    <a:gd name="connsiteX1523" fmla="*/ 4049600 w 5806384"/>
                    <a:gd name="connsiteY1523" fmla="*/ 1062851 h 4036143"/>
                    <a:gd name="connsiteX1524" fmla="*/ 3832922 w 5806384"/>
                    <a:gd name="connsiteY1524" fmla="*/ 1014701 h 4036143"/>
                    <a:gd name="connsiteX1525" fmla="*/ 3978790 w 5806384"/>
                    <a:gd name="connsiteY1525" fmla="*/ 921232 h 4036143"/>
                    <a:gd name="connsiteX1526" fmla="*/ 4058096 w 5806384"/>
                    <a:gd name="connsiteY1526" fmla="*/ 919816 h 4036143"/>
                    <a:gd name="connsiteX1527" fmla="*/ 3828673 w 5806384"/>
                    <a:gd name="connsiteY1527" fmla="*/ 1017533 h 4036143"/>
                    <a:gd name="connsiteX1528" fmla="*/ 3828673 w 5806384"/>
                    <a:gd name="connsiteY1528" fmla="*/ 1017533 h 4036143"/>
                    <a:gd name="connsiteX1529" fmla="*/ 4049600 w 5806384"/>
                    <a:gd name="connsiteY1529" fmla="*/ 1067100 h 4036143"/>
                    <a:gd name="connsiteX1530" fmla="*/ 4014195 w 5806384"/>
                    <a:gd name="connsiteY1530" fmla="*/ 1150655 h 4036143"/>
                    <a:gd name="connsiteX1531" fmla="*/ 3951882 w 5806384"/>
                    <a:gd name="connsiteY1531" fmla="*/ 1170482 h 4036143"/>
                    <a:gd name="connsiteX1532" fmla="*/ 3599250 w 5806384"/>
                    <a:gd name="connsiteY1532" fmla="*/ 1105337 h 4036143"/>
                    <a:gd name="connsiteX1533" fmla="*/ 3450550 w 5806384"/>
                    <a:gd name="connsiteY1533" fmla="*/ 936810 h 4036143"/>
                    <a:gd name="connsiteX1534" fmla="*/ 3975957 w 5806384"/>
                    <a:gd name="connsiteY1534" fmla="*/ 924064 h 4036143"/>
                    <a:gd name="connsiteX1535" fmla="*/ 3828673 w 5806384"/>
                    <a:gd name="connsiteY1535" fmla="*/ 1017533 h 4036143"/>
                    <a:gd name="connsiteX1536" fmla="*/ 3103583 w 5806384"/>
                    <a:gd name="connsiteY1536" fmla="*/ 1013285 h 4036143"/>
                    <a:gd name="connsiteX1537" fmla="*/ 3116329 w 5806384"/>
                    <a:gd name="connsiteY1537" fmla="*/ 943891 h 4036143"/>
                    <a:gd name="connsiteX1538" fmla="*/ 3449134 w 5806384"/>
                    <a:gd name="connsiteY1538" fmla="*/ 935394 h 4036143"/>
                    <a:gd name="connsiteX1539" fmla="*/ 3597834 w 5806384"/>
                    <a:gd name="connsiteY1539" fmla="*/ 1102505 h 4036143"/>
                    <a:gd name="connsiteX1540" fmla="*/ 3103583 w 5806384"/>
                    <a:gd name="connsiteY1540" fmla="*/ 1013285 h 4036143"/>
                    <a:gd name="connsiteX1541" fmla="*/ 3116329 w 5806384"/>
                    <a:gd name="connsiteY1541" fmla="*/ 942475 h 4036143"/>
                    <a:gd name="connsiteX1542" fmla="*/ 3174393 w 5806384"/>
                    <a:gd name="connsiteY1542" fmla="*/ 626664 h 4036143"/>
                    <a:gd name="connsiteX1543" fmla="*/ 3446301 w 5806384"/>
                    <a:gd name="connsiteY1543" fmla="*/ 933978 h 4036143"/>
                    <a:gd name="connsiteX1544" fmla="*/ 3116329 w 5806384"/>
                    <a:gd name="connsiteY1544" fmla="*/ 942475 h 4036143"/>
                    <a:gd name="connsiteX1545" fmla="*/ 3146069 w 5806384"/>
                    <a:gd name="connsiteY1545" fmla="*/ 592676 h 4036143"/>
                    <a:gd name="connsiteX1546" fmla="*/ 3121994 w 5806384"/>
                    <a:gd name="connsiteY1546" fmla="*/ 565768 h 4036143"/>
                    <a:gd name="connsiteX1547" fmla="*/ 3073843 w 5806384"/>
                    <a:gd name="connsiteY1547" fmla="*/ 494959 h 4036143"/>
                    <a:gd name="connsiteX1548" fmla="*/ 3211214 w 5806384"/>
                    <a:gd name="connsiteY1548" fmla="*/ 408571 h 4036143"/>
                    <a:gd name="connsiteX1549" fmla="*/ 3174393 w 5806384"/>
                    <a:gd name="connsiteY1549" fmla="*/ 606838 h 4036143"/>
                    <a:gd name="connsiteX1550" fmla="*/ 3146069 w 5806384"/>
                    <a:gd name="connsiteY1550" fmla="*/ 592676 h 4036143"/>
                    <a:gd name="connsiteX1551" fmla="*/ 3212630 w 5806384"/>
                    <a:gd name="connsiteY1551" fmla="*/ 404322 h 4036143"/>
                    <a:gd name="connsiteX1552" fmla="*/ 3072427 w 5806384"/>
                    <a:gd name="connsiteY1552" fmla="*/ 492126 h 4036143"/>
                    <a:gd name="connsiteX1553" fmla="*/ 3051185 w 5806384"/>
                    <a:gd name="connsiteY1553" fmla="*/ 459554 h 4036143"/>
                    <a:gd name="connsiteX1554" fmla="*/ 3218295 w 5806384"/>
                    <a:gd name="connsiteY1554" fmla="*/ 371750 h 4036143"/>
                    <a:gd name="connsiteX1555" fmla="*/ 3212630 w 5806384"/>
                    <a:gd name="connsiteY1555" fmla="*/ 404322 h 4036143"/>
                    <a:gd name="connsiteX1556" fmla="*/ 3106416 w 5806384"/>
                    <a:gd name="connsiteY1556" fmla="*/ 574265 h 4036143"/>
                    <a:gd name="connsiteX1557" fmla="*/ 3106416 w 5806384"/>
                    <a:gd name="connsiteY1557" fmla="*/ 574265 h 4036143"/>
                    <a:gd name="connsiteX1558" fmla="*/ 3114913 w 5806384"/>
                    <a:gd name="connsiteY1558" fmla="*/ 853255 h 4036143"/>
                    <a:gd name="connsiteX1559" fmla="*/ 3051185 w 5806384"/>
                    <a:gd name="connsiteY1559" fmla="*/ 884411 h 4036143"/>
                    <a:gd name="connsiteX1560" fmla="*/ 2994537 w 5806384"/>
                    <a:gd name="connsiteY1560" fmla="*/ 895741 h 4036143"/>
                    <a:gd name="connsiteX1561" fmla="*/ 2823177 w 5806384"/>
                    <a:gd name="connsiteY1561" fmla="*/ 653572 h 4036143"/>
                    <a:gd name="connsiteX1562" fmla="*/ 3073843 w 5806384"/>
                    <a:gd name="connsiteY1562" fmla="*/ 494959 h 4036143"/>
                    <a:gd name="connsiteX1563" fmla="*/ 3121994 w 5806384"/>
                    <a:gd name="connsiteY1563" fmla="*/ 565768 h 4036143"/>
                    <a:gd name="connsiteX1564" fmla="*/ 3143237 w 5806384"/>
                    <a:gd name="connsiteY1564" fmla="*/ 589843 h 4036143"/>
                    <a:gd name="connsiteX1565" fmla="*/ 3106416 w 5806384"/>
                    <a:gd name="connsiteY1565" fmla="*/ 574265 h 4036143"/>
                    <a:gd name="connsiteX1566" fmla="*/ 2715547 w 5806384"/>
                    <a:gd name="connsiteY1566" fmla="*/ 952388 h 4036143"/>
                    <a:gd name="connsiteX1567" fmla="*/ 2715547 w 5806384"/>
                    <a:gd name="connsiteY1567" fmla="*/ 952388 h 4036143"/>
                    <a:gd name="connsiteX1568" fmla="*/ 2715547 w 5806384"/>
                    <a:gd name="connsiteY1568" fmla="*/ 953805 h 4036143"/>
                    <a:gd name="connsiteX1569" fmla="*/ 2715547 w 5806384"/>
                    <a:gd name="connsiteY1569" fmla="*/ 953805 h 4036143"/>
                    <a:gd name="connsiteX1570" fmla="*/ 2766530 w 5806384"/>
                    <a:gd name="connsiteY1570" fmla="*/ 952388 h 4036143"/>
                    <a:gd name="connsiteX1571" fmla="*/ 3071011 w 5806384"/>
                    <a:gd name="connsiteY1571" fmla="*/ 1009036 h 4036143"/>
                    <a:gd name="connsiteX1572" fmla="*/ 3096502 w 5806384"/>
                    <a:gd name="connsiteY1572" fmla="*/ 1044441 h 4036143"/>
                    <a:gd name="connsiteX1573" fmla="*/ 3069595 w 5806384"/>
                    <a:gd name="connsiteY1573" fmla="*/ 1190308 h 4036143"/>
                    <a:gd name="connsiteX1574" fmla="*/ 2545604 w 5806384"/>
                    <a:gd name="connsiteY1574" fmla="*/ 912735 h 4036143"/>
                    <a:gd name="connsiteX1575" fmla="*/ 2738206 w 5806384"/>
                    <a:gd name="connsiteY1575" fmla="*/ 948140 h 4036143"/>
                    <a:gd name="connsiteX1576" fmla="*/ 2715547 w 5806384"/>
                    <a:gd name="connsiteY1576" fmla="*/ 952388 h 4036143"/>
                    <a:gd name="connsiteX1577" fmla="*/ 3167312 w 5806384"/>
                    <a:gd name="connsiteY1577" fmla="*/ 1273864 h 4036143"/>
                    <a:gd name="connsiteX1578" fmla="*/ 3182890 w 5806384"/>
                    <a:gd name="connsiteY1578" fmla="*/ 1340425 h 4036143"/>
                    <a:gd name="connsiteX1579" fmla="*/ 3042687 w 5806384"/>
                    <a:gd name="connsiteY1579" fmla="*/ 1351754 h 4036143"/>
                    <a:gd name="connsiteX1580" fmla="*/ 3069595 w 5806384"/>
                    <a:gd name="connsiteY1580" fmla="*/ 1201638 h 4036143"/>
                    <a:gd name="connsiteX1581" fmla="*/ 3167312 w 5806384"/>
                    <a:gd name="connsiteY1581" fmla="*/ 1273864 h 4036143"/>
                    <a:gd name="connsiteX1582" fmla="*/ 3038439 w 5806384"/>
                    <a:gd name="connsiteY1582" fmla="*/ 1353170 h 4036143"/>
                    <a:gd name="connsiteX1583" fmla="*/ 2947802 w 5806384"/>
                    <a:gd name="connsiteY1583" fmla="*/ 1850253 h 4036143"/>
                    <a:gd name="connsiteX1584" fmla="*/ 2729709 w 5806384"/>
                    <a:gd name="connsiteY1584" fmla="*/ 1807768 h 4036143"/>
                    <a:gd name="connsiteX1585" fmla="*/ 2627743 w 5806384"/>
                    <a:gd name="connsiteY1585" fmla="*/ 1548605 h 4036143"/>
                    <a:gd name="connsiteX1586" fmla="*/ 2627743 w 5806384"/>
                    <a:gd name="connsiteY1586" fmla="*/ 1548605 h 4036143"/>
                    <a:gd name="connsiteX1587" fmla="*/ 2626327 w 5806384"/>
                    <a:gd name="connsiteY1587" fmla="*/ 1548605 h 4036143"/>
                    <a:gd name="connsiteX1588" fmla="*/ 2711299 w 5806384"/>
                    <a:gd name="connsiteY1588" fmla="*/ 1803519 h 4036143"/>
                    <a:gd name="connsiteX1589" fmla="*/ 2573928 w 5806384"/>
                    <a:gd name="connsiteY1589" fmla="*/ 1776611 h 4036143"/>
                    <a:gd name="connsiteX1590" fmla="*/ 2626327 w 5806384"/>
                    <a:gd name="connsiteY1590" fmla="*/ 1540108 h 4036143"/>
                    <a:gd name="connsiteX1591" fmla="*/ 2626327 w 5806384"/>
                    <a:gd name="connsiteY1591" fmla="*/ 1540108 h 4036143"/>
                    <a:gd name="connsiteX1592" fmla="*/ 2287857 w 5806384"/>
                    <a:gd name="connsiteY1592" fmla="*/ 1640657 h 4036143"/>
                    <a:gd name="connsiteX1593" fmla="*/ 2241123 w 5806384"/>
                    <a:gd name="connsiteY1593" fmla="*/ 1582593 h 4036143"/>
                    <a:gd name="connsiteX1594" fmla="*/ 2239707 w 5806384"/>
                    <a:gd name="connsiteY1594" fmla="*/ 1520281 h 4036143"/>
                    <a:gd name="connsiteX1595" fmla="*/ 2548436 w 5806384"/>
                    <a:gd name="connsiteY1595" fmla="*/ 1391407 h 4036143"/>
                    <a:gd name="connsiteX1596" fmla="*/ 3038439 w 5806384"/>
                    <a:gd name="connsiteY1596" fmla="*/ 1353170 h 4036143"/>
                    <a:gd name="connsiteX1597" fmla="*/ 2201469 w 5806384"/>
                    <a:gd name="connsiteY1597" fmla="*/ 1533027 h 4036143"/>
                    <a:gd name="connsiteX1598" fmla="*/ 2191556 w 5806384"/>
                    <a:gd name="connsiteY1598" fmla="*/ 1520281 h 4036143"/>
                    <a:gd name="connsiteX1599" fmla="*/ 2236874 w 5806384"/>
                    <a:gd name="connsiteY1599" fmla="*/ 1497622 h 4036143"/>
                    <a:gd name="connsiteX1600" fmla="*/ 2236874 w 5806384"/>
                    <a:gd name="connsiteY1600" fmla="*/ 1517448 h 4036143"/>
                    <a:gd name="connsiteX1601" fmla="*/ 2201469 w 5806384"/>
                    <a:gd name="connsiteY1601" fmla="*/ 1533027 h 4036143"/>
                    <a:gd name="connsiteX1602" fmla="*/ 2202886 w 5806384"/>
                    <a:gd name="connsiteY1602" fmla="*/ 1535859 h 4036143"/>
                    <a:gd name="connsiteX1603" fmla="*/ 2236874 w 5806384"/>
                    <a:gd name="connsiteY1603" fmla="*/ 1521697 h 4036143"/>
                    <a:gd name="connsiteX1604" fmla="*/ 2238290 w 5806384"/>
                    <a:gd name="connsiteY1604" fmla="*/ 1581177 h 4036143"/>
                    <a:gd name="connsiteX1605" fmla="*/ 2202886 w 5806384"/>
                    <a:gd name="connsiteY1605" fmla="*/ 1535859 h 4036143"/>
                    <a:gd name="connsiteX1606" fmla="*/ 1930977 w 5806384"/>
                    <a:gd name="connsiteY1606" fmla="*/ 1646322 h 4036143"/>
                    <a:gd name="connsiteX1607" fmla="*/ 2190140 w 5806384"/>
                    <a:gd name="connsiteY1607" fmla="*/ 1521697 h 4036143"/>
                    <a:gd name="connsiteX1608" fmla="*/ 2200053 w 5806384"/>
                    <a:gd name="connsiteY1608" fmla="*/ 1534443 h 4036143"/>
                    <a:gd name="connsiteX1609" fmla="*/ 1930977 w 5806384"/>
                    <a:gd name="connsiteY1609" fmla="*/ 1646322 h 4036143"/>
                    <a:gd name="connsiteX1610" fmla="*/ 1691640 w 5806384"/>
                    <a:gd name="connsiteY1610" fmla="*/ 1429645 h 4036143"/>
                    <a:gd name="connsiteX1611" fmla="*/ 1687392 w 5806384"/>
                    <a:gd name="connsiteY1611" fmla="*/ 1456552 h 4036143"/>
                    <a:gd name="connsiteX1612" fmla="*/ 1623663 w 5806384"/>
                    <a:gd name="connsiteY1612" fmla="*/ 1462217 h 4036143"/>
                    <a:gd name="connsiteX1613" fmla="*/ 1691640 w 5806384"/>
                    <a:gd name="connsiteY1613" fmla="*/ 1429645 h 4036143"/>
                    <a:gd name="connsiteX1614" fmla="*/ 1793606 w 5806384"/>
                    <a:gd name="connsiteY1614" fmla="*/ 1381494 h 4036143"/>
                    <a:gd name="connsiteX1615" fmla="*/ 1694473 w 5806384"/>
                    <a:gd name="connsiteY1615" fmla="*/ 1426812 h 4036143"/>
                    <a:gd name="connsiteX1616" fmla="*/ 1721381 w 5806384"/>
                    <a:gd name="connsiteY1616" fmla="*/ 1272448 h 4036143"/>
                    <a:gd name="connsiteX1617" fmla="*/ 1837508 w 5806384"/>
                    <a:gd name="connsiteY1617" fmla="*/ 1314933 h 4036143"/>
                    <a:gd name="connsiteX1618" fmla="*/ 1793606 w 5806384"/>
                    <a:gd name="connsiteY1618" fmla="*/ 1381494 h 4036143"/>
                    <a:gd name="connsiteX1619" fmla="*/ 1521697 w 5806384"/>
                    <a:gd name="connsiteY1619" fmla="*/ 1472130 h 4036143"/>
                    <a:gd name="connsiteX1620" fmla="*/ 1610918 w 5806384"/>
                    <a:gd name="connsiteY1620" fmla="*/ 1465049 h 4036143"/>
                    <a:gd name="connsiteX1621" fmla="*/ 1428229 w 5806384"/>
                    <a:gd name="connsiteY1621" fmla="*/ 1548605 h 4036143"/>
                    <a:gd name="connsiteX1622" fmla="*/ 1525946 w 5806384"/>
                    <a:gd name="connsiteY1622" fmla="*/ 1491957 h 4036143"/>
                    <a:gd name="connsiteX1623" fmla="*/ 1525946 w 5806384"/>
                    <a:gd name="connsiteY1623" fmla="*/ 1491957 h 4036143"/>
                    <a:gd name="connsiteX1624" fmla="*/ 1521697 w 5806384"/>
                    <a:gd name="connsiteY1624" fmla="*/ 1472130 h 4036143"/>
                    <a:gd name="connsiteX1625" fmla="*/ 1474963 w 5806384"/>
                    <a:gd name="connsiteY1625" fmla="*/ 1235626 h 4036143"/>
                    <a:gd name="connsiteX1626" fmla="*/ 1520281 w 5806384"/>
                    <a:gd name="connsiteY1626" fmla="*/ 1470714 h 4036143"/>
                    <a:gd name="connsiteX1627" fmla="*/ 1358835 w 5806384"/>
                    <a:gd name="connsiteY1627" fmla="*/ 1483460 h 4036143"/>
                    <a:gd name="connsiteX1628" fmla="*/ 1474963 w 5806384"/>
                    <a:gd name="connsiteY1628" fmla="*/ 1235626 h 4036143"/>
                    <a:gd name="connsiteX1629" fmla="*/ 1746872 w 5806384"/>
                    <a:gd name="connsiteY1629" fmla="*/ 1453720 h 4036143"/>
                    <a:gd name="connsiteX1630" fmla="*/ 1668981 w 5806384"/>
                    <a:gd name="connsiteY1630" fmla="*/ 1574096 h 4036143"/>
                    <a:gd name="connsiteX1631" fmla="*/ 1688808 w 5806384"/>
                    <a:gd name="connsiteY1631" fmla="*/ 1457969 h 4036143"/>
                    <a:gd name="connsiteX1632" fmla="*/ 1746872 w 5806384"/>
                    <a:gd name="connsiteY1632" fmla="*/ 1453720 h 4036143"/>
                    <a:gd name="connsiteX1633" fmla="*/ 1688808 w 5806384"/>
                    <a:gd name="connsiteY1633" fmla="*/ 1456552 h 4036143"/>
                    <a:gd name="connsiteX1634" fmla="*/ 1693057 w 5806384"/>
                    <a:gd name="connsiteY1634" fmla="*/ 1429645 h 4036143"/>
                    <a:gd name="connsiteX1635" fmla="*/ 1790774 w 5806384"/>
                    <a:gd name="connsiteY1635" fmla="*/ 1384327 h 4036143"/>
                    <a:gd name="connsiteX1636" fmla="*/ 1746872 w 5806384"/>
                    <a:gd name="connsiteY1636" fmla="*/ 1452304 h 4036143"/>
                    <a:gd name="connsiteX1637" fmla="*/ 1688808 w 5806384"/>
                    <a:gd name="connsiteY1637" fmla="*/ 1456552 h 4036143"/>
                    <a:gd name="connsiteX1638" fmla="*/ 1838924 w 5806384"/>
                    <a:gd name="connsiteY1638" fmla="*/ 1314933 h 4036143"/>
                    <a:gd name="connsiteX1639" fmla="*/ 1882826 w 5806384"/>
                    <a:gd name="connsiteY1639" fmla="*/ 1330511 h 4036143"/>
                    <a:gd name="connsiteX1640" fmla="*/ 1882826 w 5806384"/>
                    <a:gd name="connsiteY1640" fmla="*/ 1330511 h 4036143"/>
                    <a:gd name="connsiteX1641" fmla="*/ 1959300 w 5806384"/>
                    <a:gd name="connsiteY1641" fmla="*/ 1234210 h 4036143"/>
                    <a:gd name="connsiteX1642" fmla="*/ 2000370 w 5806384"/>
                    <a:gd name="connsiteY1642" fmla="*/ 1285193 h 4036143"/>
                    <a:gd name="connsiteX1643" fmla="*/ 1797855 w 5806384"/>
                    <a:gd name="connsiteY1643" fmla="*/ 1378662 h 4036143"/>
                    <a:gd name="connsiteX1644" fmla="*/ 1838924 w 5806384"/>
                    <a:gd name="connsiteY1644" fmla="*/ 1314933 h 4036143"/>
                    <a:gd name="connsiteX1645" fmla="*/ 1718548 w 5806384"/>
                    <a:gd name="connsiteY1645" fmla="*/ 1271031 h 4036143"/>
                    <a:gd name="connsiteX1646" fmla="*/ 1691640 w 5806384"/>
                    <a:gd name="connsiteY1646" fmla="*/ 1428229 h 4036143"/>
                    <a:gd name="connsiteX1647" fmla="*/ 1616582 w 5806384"/>
                    <a:gd name="connsiteY1647" fmla="*/ 1462217 h 4036143"/>
                    <a:gd name="connsiteX1648" fmla="*/ 1521697 w 5806384"/>
                    <a:gd name="connsiteY1648" fmla="*/ 1469298 h 4036143"/>
                    <a:gd name="connsiteX1649" fmla="*/ 1476380 w 5806384"/>
                    <a:gd name="connsiteY1649" fmla="*/ 1228546 h 4036143"/>
                    <a:gd name="connsiteX1650" fmla="*/ 1476380 w 5806384"/>
                    <a:gd name="connsiteY1650" fmla="*/ 1228546 h 4036143"/>
                    <a:gd name="connsiteX1651" fmla="*/ 1356003 w 5806384"/>
                    <a:gd name="connsiteY1651" fmla="*/ 1482044 h 4036143"/>
                    <a:gd name="connsiteX1652" fmla="*/ 1180395 w 5806384"/>
                    <a:gd name="connsiteY1652" fmla="*/ 1496206 h 4036143"/>
                    <a:gd name="connsiteX1653" fmla="*/ 1467882 w 5806384"/>
                    <a:gd name="connsiteY1653" fmla="*/ 1225713 h 4036143"/>
                    <a:gd name="connsiteX1654" fmla="*/ 1584010 w 5806384"/>
                    <a:gd name="connsiteY1654" fmla="*/ 1167649 h 4036143"/>
                    <a:gd name="connsiteX1655" fmla="*/ 1562767 w 5806384"/>
                    <a:gd name="connsiteY1655" fmla="*/ 1214384 h 4036143"/>
                    <a:gd name="connsiteX1656" fmla="*/ 1562767 w 5806384"/>
                    <a:gd name="connsiteY1656" fmla="*/ 1214384 h 4036143"/>
                    <a:gd name="connsiteX1657" fmla="*/ 1718548 w 5806384"/>
                    <a:gd name="connsiteY1657" fmla="*/ 1271031 h 4036143"/>
                    <a:gd name="connsiteX1658" fmla="*/ 1751121 w 5806384"/>
                    <a:gd name="connsiteY1658" fmla="*/ 1452304 h 4036143"/>
                    <a:gd name="connsiteX1659" fmla="*/ 1796438 w 5806384"/>
                    <a:gd name="connsiteY1659" fmla="*/ 1382910 h 4036143"/>
                    <a:gd name="connsiteX1660" fmla="*/ 2003203 w 5806384"/>
                    <a:gd name="connsiteY1660" fmla="*/ 1288026 h 4036143"/>
                    <a:gd name="connsiteX1661" fmla="*/ 2112249 w 5806384"/>
                    <a:gd name="connsiteY1661" fmla="*/ 1423980 h 4036143"/>
                    <a:gd name="connsiteX1662" fmla="*/ 1751121 w 5806384"/>
                    <a:gd name="connsiteY1662" fmla="*/ 1452304 h 4036143"/>
                    <a:gd name="connsiteX1663" fmla="*/ 1881410 w 5806384"/>
                    <a:gd name="connsiteY1663" fmla="*/ 1329095 h 4036143"/>
                    <a:gd name="connsiteX1664" fmla="*/ 1838924 w 5806384"/>
                    <a:gd name="connsiteY1664" fmla="*/ 1313517 h 4036143"/>
                    <a:gd name="connsiteX1665" fmla="*/ 1919647 w 5806384"/>
                    <a:gd name="connsiteY1665" fmla="*/ 1187476 h 4036143"/>
                    <a:gd name="connsiteX1666" fmla="*/ 1956468 w 5806384"/>
                    <a:gd name="connsiteY1666" fmla="*/ 1234210 h 4036143"/>
                    <a:gd name="connsiteX1667" fmla="*/ 1881410 w 5806384"/>
                    <a:gd name="connsiteY1667" fmla="*/ 1329095 h 4036143"/>
                    <a:gd name="connsiteX1668" fmla="*/ 1837508 w 5806384"/>
                    <a:gd name="connsiteY1668" fmla="*/ 1313517 h 4036143"/>
                    <a:gd name="connsiteX1669" fmla="*/ 1719964 w 5806384"/>
                    <a:gd name="connsiteY1669" fmla="*/ 1271031 h 4036143"/>
                    <a:gd name="connsiteX1670" fmla="*/ 1751121 w 5806384"/>
                    <a:gd name="connsiteY1670" fmla="*/ 1084094 h 4036143"/>
                    <a:gd name="connsiteX1671" fmla="*/ 1812017 w 5806384"/>
                    <a:gd name="connsiteY1671" fmla="*/ 1054354 h 4036143"/>
                    <a:gd name="connsiteX1672" fmla="*/ 1918231 w 5806384"/>
                    <a:gd name="connsiteY1672" fmla="*/ 1187476 h 4036143"/>
                    <a:gd name="connsiteX1673" fmla="*/ 1837508 w 5806384"/>
                    <a:gd name="connsiteY1673" fmla="*/ 1313517 h 4036143"/>
                    <a:gd name="connsiteX1674" fmla="*/ 1718548 w 5806384"/>
                    <a:gd name="connsiteY1674" fmla="*/ 1269615 h 4036143"/>
                    <a:gd name="connsiteX1675" fmla="*/ 1565599 w 5806384"/>
                    <a:gd name="connsiteY1675" fmla="*/ 1212967 h 4036143"/>
                    <a:gd name="connsiteX1676" fmla="*/ 1586842 w 5806384"/>
                    <a:gd name="connsiteY1676" fmla="*/ 1166233 h 4036143"/>
                    <a:gd name="connsiteX1677" fmla="*/ 1749704 w 5806384"/>
                    <a:gd name="connsiteY1677" fmla="*/ 1084094 h 4036143"/>
                    <a:gd name="connsiteX1678" fmla="*/ 1718548 w 5806384"/>
                    <a:gd name="connsiteY1678" fmla="*/ 1269615 h 4036143"/>
                    <a:gd name="connsiteX1679" fmla="*/ 1316350 w 5806384"/>
                    <a:gd name="connsiteY1679" fmla="*/ 1571264 h 4036143"/>
                    <a:gd name="connsiteX1680" fmla="*/ 1409818 w 5806384"/>
                    <a:gd name="connsiteY1680" fmla="*/ 1572680 h 4036143"/>
                    <a:gd name="connsiteX1681" fmla="*/ 1448056 w 5806384"/>
                    <a:gd name="connsiteY1681" fmla="*/ 1646322 h 4036143"/>
                    <a:gd name="connsiteX1682" fmla="*/ 1428229 w 5806384"/>
                    <a:gd name="connsiteY1682" fmla="*/ 1646322 h 4036143"/>
                    <a:gd name="connsiteX1683" fmla="*/ 1309269 w 5806384"/>
                    <a:gd name="connsiteY1683" fmla="*/ 1588258 h 4036143"/>
                    <a:gd name="connsiteX1684" fmla="*/ 1316350 w 5806384"/>
                    <a:gd name="connsiteY1684" fmla="*/ 1571264 h 4036143"/>
                    <a:gd name="connsiteX1685" fmla="*/ 2187307 w 5806384"/>
                    <a:gd name="connsiteY1685" fmla="*/ 2433724 h 4036143"/>
                    <a:gd name="connsiteX1686" fmla="*/ 2187307 w 5806384"/>
                    <a:gd name="connsiteY1686" fmla="*/ 2433724 h 4036143"/>
                    <a:gd name="connsiteX1687" fmla="*/ 2054185 w 5806384"/>
                    <a:gd name="connsiteY1687" fmla="*/ 2452135 h 4036143"/>
                    <a:gd name="connsiteX1688" fmla="*/ 2137741 w 5806384"/>
                    <a:gd name="connsiteY1688" fmla="*/ 1994705 h 4036143"/>
                    <a:gd name="connsiteX1689" fmla="*/ 2251036 w 5806384"/>
                    <a:gd name="connsiteY1689" fmla="*/ 2049936 h 4036143"/>
                    <a:gd name="connsiteX1690" fmla="*/ 2258117 w 5806384"/>
                    <a:gd name="connsiteY1690" fmla="*/ 2303435 h 4036143"/>
                    <a:gd name="connsiteX1691" fmla="*/ 2258117 w 5806384"/>
                    <a:gd name="connsiteY1691" fmla="*/ 2304851 h 4036143"/>
                    <a:gd name="connsiteX1692" fmla="*/ 2323262 w 5806384"/>
                    <a:gd name="connsiteY1692" fmla="*/ 2085341 h 4036143"/>
                    <a:gd name="connsiteX1693" fmla="*/ 2487540 w 5806384"/>
                    <a:gd name="connsiteY1693" fmla="*/ 2164648 h 4036143"/>
                    <a:gd name="connsiteX1694" fmla="*/ 2436557 w 5806384"/>
                    <a:gd name="connsiteY1694" fmla="*/ 2396903 h 4036143"/>
                    <a:gd name="connsiteX1695" fmla="*/ 2408233 w 5806384"/>
                    <a:gd name="connsiteY1695" fmla="*/ 2402568 h 4036143"/>
                    <a:gd name="connsiteX1696" fmla="*/ 2272279 w 5806384"/>
                    <a:gd name="connsiteY1696" fmla="*/ 2299186 h 4036143"/>
                    <a:gd name="connsiteX1697" fmla="*/ 2270863 w 5806384"/>
                    <a:gd name="connsiteY1697" fmla="*/ 2299186 h 4036143"/>
                    <a:gd name="connsiteX1698" fmla="*/ 2336008 w 5806384"/>
                    <a:gd name="connsiteY1698" fmla="*/ 2415314 h 4036143"/>
                    <a:gd name="connsiteX1699" fmla="*/ 2197221 w 5806384"/>
                    <a:gd name="connsiteY1699" fmla="*/ 2439389 h 4036143"/>
                    <a:gd name="connsiteX1700" fmla="*/ 2187307 w 5806384"/>
                    <a:gd name="connsiteY1700" fmla="*/ 2433724 h 4036143"/>
                    <a:gd name="connsiteX1701" fmla="*/ 2191556 w 5806384"/>
                    <a:gd name="connsiteY1701" fmla="*/ 2439389 h 4036143"/>
                    <a:gd name="connsiteX1702" fmla="*/ 2183059 w 5806384"/>
                    <a:gd name="connsiteY1702" fmla="*/ 2440805 h 4036143"/>
                    <a:gd name="connsiteX1703" fmla="*/ 2187307 w 5806384"/>
                    <a:gd name="connsiteY1703" fmla="*/ 2433724 h 4036143"/>
                    <a:gd name="connsiteX1704" fmla="*/ 2336008 w 5806384"/>
                    <a:gd name="connsiteY1704" fmla="*/ 2415314 h 4036143"/>
                    <a:gd name="connsiteX1705" fmla="*/ 2377077 w 5806384"/>
                    <a:gd name="connsiteY1705" fmla="*/ 2488955 h 4036143"/>
                    <a:gd name="connsiteX1706" fmla="*/ 2277944 w 5806384"/>
                    <a:gd name="connsiteY1706" fmla="*/ 2440805 h 4036143"/>
                    <a:gd name="connsiteX1707" fmla="*/ 2276528 w 5806384"/>
                    <a:gd name="connsiteY1707" fmla="*/ 2440805 h 4036143"/>
                    <a:gd name="connsiteX1708" fmla="*/ 2399736 w 5806384"/>
                    <a:gd name="connsiteY1708" fmla="*/ 2555516 h 4036143"/>
                    <a:gd name="connsiteX1709" fmla="*/ 2395488 w 5806384"/>
                    <a:gd name="connsiteY1709" fmla="*/ 2578175 h 4036143"/>
                    <a:gd name="connsiteX1710" fmla="*/ 2198637 w 5806384"/>
                    <a:gd name="connsiteY1710" fmla="*/ 2439389 h 4036143"/>
                    <a:gd name="connsiteX1711" fmla="*/ 2336008 w 5806384"/>
                    <a:gd name="connsiteY1711" fmla="*/ 2415314 h 4036143"/>
                    <a:gd name="connsiteX1712" fmla="*/ 2532858 w 5806384"/>
                    <a:gd name="connsiteY1712" fmla="*/ 2674476 h 4036143"/>
                    <a:gd name="connsiteX1713" fmla="*/ 2432309 w 5806384"/>
                    <a:gd name="connsiteY1713" fmla="*/ 2582424 h 4036143"/>
                    <a:gd name="connsiteX1714" fmla="*/ 2406817 w 5806384"/>
                    <a:gd name="connsiteY1714" fmla="*/ 2537106 h 4036143"/>
                    <a:gd name="connsiteX1715" fmla="*/ 2412482 w 5806384"/>
                    <a:gd name="connsiteY1715" fmla="*/ 2508782 h 4036143"/>
                    <a:gd name="connsiteX1716" fmla="*/ 2769362 w 5806384"/>
                    <a:gd name="connsiteY1716" fmla="*/ 2678725 h 4036143"/>
                    <a:gd name="connsiteX1717" fmla="*/ 2777859 w 5806384"/>
                    <a:gd name="connsiteY1717" fmla="*/ 2685806 h 4036143"/>
                    <a:gd name="connsiteX1718" fmla="*/ 2793438 w 5806384"/>
                    <a:gd name="connsiteY1718" fmla="*/ 2729708 h 4036143"/>
                    <a:gd name="connsiteX1719" fmla="*/ 2576761 w 5806384"/>
                    <a:gd name="connsiteY1719" fmla="*/ 2670228 h 4036143"/>
                    <a:gd name="connsiteX1720" fmla="*/ 2576761 w 5806384"/>
                    <a:gd name="connsiteY1720" fmla="*/ 2670228 h 4036143"/>
                    <a:gd name="connsiteX1721" fmla="*/ 2629159 w 5806384"/>
                    <a:gd name="connsiteY1721" fmla="*/ 2743870 h 4036143"/>
                    <a:gd name="connsiteX1722" fmla="*/ 2532858 w 5806384"/>
                    <a:gd name="connsiteY1722" fmla="*/ 2674476 h 4036143"/>
                    <a:gd name="connsiteX1723" fmla="*/ 2923727 w 5806384"/>
                    <a:gd name="connsiteY1723" fmla="*/ 2792020 h 4036143"/>
                    <a:gd name="connsiteX1724" fmla="*/ 2942138 w 5806384"/>
                    <a:gd name="connsiteY1724" fmla="*/ 2772194 h 4036143"/>
                    <a:gd name="connsiteX1725" fmla="*/ 2998785 w 5806384"/>
                    <a:gd name="connsiteY1725" fmla="*/ 2787772 h 4036143"/>
                    <a:gd name="connsiteX1726" fmla="*/ 3140404 w 5806384"/>
                    <a:gd name="connsiteY1726" fmla="*/ 2855749 h 4036143"/>
                    <a:gd name="connsiteX1727" fmla="*/ 3197052 w 5806384"/>
                    <a:gd name="connsiteY1727" fmla="*/ 2981790 h 4036143"/>
                    <a:gd name="connsiteX1728" fmla="*/ 3185723 w 5806384"/>
                    <a:gd name="connsiteY1728" fmla="*/ 2993119 h 4036143"/>
                    <a:gd name="connsiteX1729" fmla="*/ 2923727 w 5806384"/>
                    <a:gd name="connsiteY1729" fmla="*/ 2792020 h 4036143"/>
                    <a:gd name="connsiteX1730" fmla="*/ 3323093 w 5806384"/>
                    <a:gd name="connsiteY1730" fmla="*/ 2942136 h 4036143"/>
                    <a:gd name="connsiteX1731" fmla="*/ 3209797 w 5806384"/>
                    <a:gd name="connsiteY1731" fmla="*/ 2998784 h 4036143"/>
                    <a:gd name="connsiteX1732" fmla="*/ 3201301 w 5806384"/>
                    <a:gd name="connsiteY1732" fmla="*/ 2981790 h 4036143"/>
                    <a:gd name="connsiteX1733" fmla="*/ 3269278 w 5806384"/>
                    <a:gd name="connsiteY1733" fmla="*/ 2916645 h 4036143"/>
                    <a:gd name="connsiteX1734" fmla="*/ 3323093 w 5806384"/>
                    <a:gd name="connsiteY1734" fmla="*/ 2942136 h 4036143"/>
                    <a:gd name="connsiteX1735" fmla="*/ 3325925 w 5806384"/>
                    <a:gd name="connsiteY1735" fmla="*/ 2943553 h 4036143"/>
                    <a:gd name="connsiteX1736" fmla="*/ 3342920 w 5806384"/>
                    <a:gd name="connsiteY1736" fmla="*/ 2952050 h 4036143"/>
                    <a:gd name="connsiteX1737" fmla="*/ 3372659 w 5806384"/>
                    <a:gd name="connsiteY1737" fmla="*/ 3103582 h 4036143"/>
                    <a:gd name="connsiteX1738" fmla="*/ 3216878 w 5806384"/>
                    <a:gd name="connsiteY1738" fmla="*/ 3017195 h 4036143"/>
                    <a:gd name="connsiteX1739" fmla="*/ 3209797 w 5806384"/>
                    <a:gd name="connsiteY1739" fmla="*/ 3001616 h 4036143"/>
                    <a:gd name="connsiteX1740" fmla="*/ 3325925 w 5806384"/>
                    <a:gd name="connsiteY1740" fmla="*/ 2943553 h 4036143"/>
                    <a:gd name="connsiteX1741" fmla="*/ 3345752 w 5806384"/>
                    <a:gd name="connsiteY1741" fmla="*/ 2949217 h 4036143"/>
                    <a:gd name="connsiteX1742" fmla="*/ 3342920 w 5806384"/>
                    <a:gd name="connsiteY1742" fmla="*/ 2933639 h 4036143"/>
                    <a:gd name="connsiteX1743" fmla="*/ 3436388 w 5806384"/>
                    <a:gd name="connsiteY1743" fmla="*/ 2886905 h 4036143"/>
                    <a:gd name="connsiteX1744" fmla="*/ 3451967 w 5806384"/>
                    <a:gd name="connsiteY1744" fmla="*/ 2998784 h 4036143"/>
                    <a:gd name="connsiteX1745" fmla="*/ 3345752 w 5806384"/>
                    <a:gd name="connsiteY1745" fmla="*/ 2949217 h 4036143"/>
                    <a:gd name="connsiteX1746" fmla="*/ 3623325 w 5806384"/>
                    <a:gd name="connsiteY1746" fmla="*/ 2716962 h 4036143"/>
                    <a:gd name="connsiteX1747" fmla="*/ 3570926 w 5806384"/>
                    <a:gd name="connsiteY1747" fmla="*/ 2690054 h 4036143"/>
                    <a:gd name="connsiteX1748" fmla="*/ 3507198 w 5806384"/>
                    <a:gd name="connsiteY1748" fmla="*/ 2658898 h 4036143"/>
                    <a:gd name="connsiteX1749" fmla="*/ 3369828 w 5806384"/>
                    <a:gd name="connsiteY1749" fmla="*/ 2403984 h 4036143"/>
                    <a:gd name="connsiteX1750" fmla="*/ 3369828 w 5806384"/>
                    <a:gd name="connsiteY1750" fmla="*/ 2402568 h 4036143"/>
                    <a:gd name="connsiteX1751" fmla="*/ 3398152 w 5806384"/>
                    <a:gd name="connsiteY1751" fmla="*/ 2605083 h 4036143"/>
                    <a:gd name="connsiteX1752" fmla="*/ 3189971 w 5806384"/>
                    <a:gd name="connsiteY1752" fmla="*/ 2503117 h 4036143"/>
                    <a:gd name="connsiteX1753" fmla="*/ 3325925 w 5806384"/>
                    <a:gd name="connsiteY1753" fmla="*/ 2354417 h 4036143"/>
                    <a:gd name="connsiteX1754" fmla="*/ 3701216 w 5806384"/>
                    <a:gd name="connsiteY1754" fmla="*/ 2456383 h 4036143"/>
                    <a:gd name="connsiteX1755" fmla="*/ 3702633 w 5806384"/>
                    <a:gd name="connsiteY1755" fmla="*/ 2456383 h 4036143"/>
                    <a:gd name="connsiteX1756" fmla="*/ 3395319 w 5806384"/>
                    <a:gd name="connsiteY1756" fmla="*/ 2277943 h 4036143"/>
                    <a:gd name="connsiteX1757" fmla="*/ 3549683 w 5806384"/>
                    <a:gd name="connsiteY1757" fmla="*/ 2109416 h 4036143"/>
                    <a:gd name="connsiteX1758" fmla="*/ 3552516 w 5806384"/>
                    <a:gd name="connsiteY1758" fmla="*/ 2110833 h 4036143"/>
                    <a:gd name="connsiteX1759" fmla="*/ 3552516 w 5806384"/>
                    <a:gd name="connsiteY1759" fmla="*/ 2110833 h 4036143"/>
                    <a:gd name="connsiteX1760" fmla="*/ 3551100 w 5806384"/>
                    <a:gd name="connsiteY1760" fmla="*/ 2106584 h 4036143"/>
                    <a:gd name="connsiteX1761" fmla="*/ 3553933 w 5806384"/>
                    <a:gd name="connsiteY1761" fmla="*/ 2103752 h 4036143"/>
                    <a:gd name="connsiteX1762" fmla="*/ 3553933 w 5806384"/>
                    <a:gd name="connsiteY1762" fmla="*/ 2103752 h 4036143"/>
                    <a:gd name="connsiteX1763" fmla="*/ 3549683 w 5806384"/>
                    <a:gd name="connsiteY1763" fmla="*/ 2103752 h 4036143"/>
                    <a:gd name="connsiteX1764" fmla="*/ 3497285 w 5806384"/>
                    <a:gd name="connsiteY1764" fmla="*/ 1974878 h 4036143"/>
                    <a:gd name="connsiteX1765" fmla="*/ 3746534 w 5806384"/>
                    <a:gd name="connsiteY1765" fmla="*/ 2068347 h 4036143"/>
                    <a:gd name="connsiteX1766" fmla="*/ 3780523 w 5806384"/>
                    <a:gd name="connsiteY1766" fmla="*/ 2343088 h 4036143"/>
                    <a:gd name="connsiteX1767" fmla="*/ 3623325 w 5806384"/>
                    <a:gd name="connsiteY1767" fmla="*/ 2716962 h 4036143"/>
                    <a:gd name="connsiteX1768" fmla="*/ 3726707 w 5806384"/>
                    <a:gd name="connsiteY1768" fmla="*/ 1884242 h 4036143"/>
                    <a:gd name="connsiteX1769" fmla="*/ 3868326 w 5806384"/>
                    <a:gd name="connsiteY1769" fmla="*/ 1966381 h 4036143"/>
                    <a:gd name="connsiteX1770" fmla="*/ 3825841 w 5806384"/>
                    <a:gd name="connsiteY1770" fmla="*/ 2098087 h 4036143"/>
                    <a:gd name="connsiteX1771" fmla="*/ 3747950 w 5806384"/>
                    <a:gd name="connsiteY1771" fmla="*/ 2069763 h 4036143"/>
                    <a:gd name="connsiteX1772" fmla="*/ 3726707 w 5806384"/>
                    <a:gd name="connsiteY1772" fmla="*/ 1884242 h 4036143"/>
                    <a:gd name="connsiteX1773" fmla="*/ 3893818 w 5806384"/>
                    <a:gd name="connsiteY1773" fmla="*/ 1892739 h 4036143"/>
                    <a:gd name="connsiteX1774" fmla="*/ 4041102 w 5806384"/>
                    <a:gd name="connsiteY1774" fmla="*/ 2065514 h 4036143"/>
                    <a:gd name="connsiteX1775" fmla="*/ 3869743 w 5806384"/>
                    <a:gd name="connsiteY1775" fmla="*/ 1966381 h 4036143"/>
                    <a:gd name="connsiteX1776" fmla="*/ 3893818 w 5806384"/>
                    <a:gd name="connsiteY1776" fmla="*/ 1892739 h 4036143"/>
                    <a:gd name="connsiteX1777" fmla="*/ 3696968 w 5806384"/>
                    <a:gd name="connsiteY1777" fmla="*/ 1660484 h 4036143"/>
                    <a:gd name="connsiteX1778" fmla="*/ 3696968 w 5806384"/>
                    <a:gd name="connsiteY1778" fmla="*/ 1660484 h 4036143"/>
                    <a:gd name="connsiteX1779" fmla="*/ 3723876 w 5806384"/>
                    <a:gd name="connsiteY1779" fmla="*/ 1879993 h 4036143"/>
                    <a:gd name="connsiteX1780" fmla="*/ 3374076 w 5806384"/>
                    <a:gd name="connsiteY1780" fmla="*/ 1677478 h 4036143"/>
                    <a:gd name="connsiteX1781" fmla="*/ 3235289 w 5806384"/>
                    <a:gd name="connsiteY1781" fmla="*/ 1337592 h 4036143"/>
                    <a:gd name="connsiteX1782" fmla="*/ 3250867 w 5806384"/>
                    <a:gd name="connsiteY1782" fmla="*/ 1336176 h 4036143"/>
                    <a:gd name="connsiteX1783" fmla="*/ 3682806 w 5806384"/>
                    <a:gd name="connsiteY1783" fmla="*/ 1659068 h 4036143"/>
                    <a:gd name="connsiteX1784" fmla="*/ 3682806 w 5806384"/>
                    <a:gd name="connsiteY1784" fmla="*/ 1659068 h 4036143"/>
                    <a:gd name="connsiteX1785" fmla="*/ 3718210 w 5806384"/>
                    <a:gd name="connsiteY1785" fmla="*/ 1299355 h 4036143"/>
                    <a:gd name="connsiteX1786" fmla="*/ 3749367 w 5806384"/>
                    <a:gd name="connsiteY1786" fmla="*/ 1296523 h 4036143"/>
                    <a:gd name="connsiteX1787" fmla="*/ 3871159 w 5806384"/>
                    <a:gd name="connsiteY1787" fmla="*/ 1489125 h 4036143"/>
                    <a:gd name="connsiteX1788" fmla="*/ 3861245 w 5806384"/>
                    <a:gd name="connsiteY1788" fmla="*/ 1514616 h 4036143"/>
                    <a:gd name="connsiteX1789" fmla="*/ 3882488 w 5806384"/>
                    <a:gd name="connsiteY1789" fmla="*/ 1506119 h 4036143"/>
                    <a:gd name="connsiteX1790" fmla="*/ 3919310 w 5806384"/>
                    <a:gd name="connsiteY1790" fmla="*/ 1564183 h 4036143"/>
                    <a:gd name="connsiteX1791" fmla="*/ 3895234 w 5806384"/>
                    <a:gd name="connsiteY1791" fmla="*/ 1762449 h 4036143"/>
                    <a:gd name="connsiteX1792" fmla="*/ 3895234 w 5806384"/>
                    <a:gd name="connsiteY1792" fmla="*/ 1762449 h 4036143"/>
                    <a:gd name="connsiteX1793" fmla="*/ 3936304 w 5806384"/>
                    <a:gd name="connsiteY1793" fmla="*/ 1751120 h 4036143"/>
                    <a:gd name="connsiteX1794" fmla="*/ 3892402 w 5806384"/>
                    <a:gd name="connsiteY1794" fmla="*/ 1887074 h 4036143"/>
                    <a:gd name="connsiteX1795" fmla="*/ 3696968 w 5806384"/>
                    <a:gd name="connsiteY1795" fmla="*/ 1660484 h 4036143"/>
                    <a:gd name="connsiteX1796" fmla="*/ 4308763 w 5806384"/>
                    <a:gd name="connsiteY1796" fmla="*/ 1474963 h 4036143"/>
                    <a:gd name="connsiteX1797" fmla="*/ 4308763 w 5806384"/>
                    <a:gd name="connsiteY1797" fmla="*/ 1474963 h 4036143"/>
                    <a:gd name="connsiteX1798" fmla="*/ 4177057 w 5806384"/>
                    <a:gd name="connsiteY1798" fmla="*/ 1389991 h 4036143"/>
                    <a:gd name="connsiteX1799" fmla="*/ 4270525 w 5806384"/>
                    <a:gd name="connsiteY1799" fmla="*/ 1353170 h 4036143"/>
                    <a:gd name="connsiteX1800" fmla="*/ 4402231 w 5806384"/>
                    <a:gd name="connsiteY1800" fmla="*/ 1622247 h 4036143"/>
                    <a:gd name="connsiteX1801" fmla="*/ 4269109 w 5806384"/>
                    <a:gd name="connsiteY1801" fmla="*/ 1659068 h 4036143"/>
                    <a:gd name="connsiteX1802" fmla="*/ 4308763 w 5806384"/>
                    <a:gd name="connsiteY1802" fmla="*/ 1474963 h 4036143"/>
                    <a:gd name="connsiteX1803" fmla="*/ 4271941 w 5806384"/>
                    <a:gd name="connsiteY1803" fmla="*/ 1351754 h 4036143"/>
                    <a:gd name="connsiteX1804" fmla="*/ 4206797 w 5806384"/>
                    <a:gd name="connsiteY1804" fmla="*/ 1217216 h 4036143"/>
                    <a:gd name="connsiteX1805" fmla="*/ 4460295 w 5806384"/>
                    <a:gd name="connsiteY1805" fmla="*/ 1263950 h 4036143"/>
                    <a:gd name="connsiteX1806" fmla="*/ 4460295 w 5806384"/>
                    <a:gd name="connsiteY1806" fmla="*/ 1263950 h 4036143"/>
                    <a:gd name="connsiteX1807" fmla="*/ 4475873 w 5806384"/>
                    <a:gd name="connsiteY1807" fmla="*/ 1259702 h 4036143"/>
                    <a:gd name="connsiteX1808" fmla="*/ 4477289 w 5806384"/>
                    <a:gd name="connsiteY1808" fmla="*/ 1269615 h 4036143"/>
                    <a:gd name="connsiteX1809" fmla="*/ 4271941 w 5806384"/>
                    <a:gd name="connsiteY1809" fmla="*/ 1351754 h 4036143"/>
                    <a:gd name="connsiteX1810" fmla="*/ 4539602 w 5806384"/>
                    <a:gd name="connsiteY1810" fmla="*/ 982128 h 4036143"/>
                    <a:gd name="connsiteX1811" fmla="*/ 4458878 w 5806384"/>
                    <a:gd name="connsiteY1811" fmla="*/ 1112418 h 4036143"/>
                    <a:gd name="connsiteX1812" fmla="*/ 4446133 w 5806384"/>
                    <a:gd name="connsiteY1812" fmla="*/ 1013285 h 4036143"/>
                    <a:gd name="connsiteX1813" fmla="*/ 4539602 w 5806384"/>
                    <a:gd name="connsiteY1813" fmla="*/ 982128 h 4036143"/>
                    <a:gd name="connsiteX1814" fmla="*/ 4446133 w 5806384"/>
                    <a:gd name="connsiteY1814" fmla="*/ 1010452 h 4036143"/>
                    <a:gd name="connsiteX1815" fmla="*/ 4433387 w 5806384"/>
                    <a:gd name="connsiteY1815" fmla="*/ 911319 h 4036143"/>
                    <a:gd name="connsiteX1816" fmla="*/ 4569341 w 5806384"/>
                    <a:gd name="connsiteY1816" fmla="*/ 908486 h 4036143"/>
                    <a:gd name="connsiteX1817" fmla="*/ 4579255 w 5806384"/>
                    <a:gd name="connsiteY1817" fmla="*/ 918400 h 4036143"/>
                    <a:gd name="connsiteX1818" fmla="*/ 4541017 w 5806384"/>
                    <a:gd name="connsiteY1818" fmla="*/ 980712 h 4036143"/>
                    <a:gd name="connsiteX1819" fmla="*/ 4446133 w 5806384"/>
                    <a:gd name="connsiteY1819" fmla="*/ 1010452 h 4036143"/>
                    <a:gd name="connsiteX1820" fmla="*/ 4652897 w 5806384"/>
                    <a:gd name="connsiteY1820" fmla="*/ 802272 h 4036143"/>
                    <a:gd name="connsiteX1821" fmla="*/ 4589168 w 5806384"/>
                    <a:gd name="connsiteY1821" fmla="*/ 905654 h 4036143"/>
                    <a:gd name="connsiteX1822" fmla="*/ 4572174 w 5806384"/>
                    <a:gd name="connsiteY1822" fmla="*/ 905654 h 4036143"/>
                    <a:gd name="connsiteX1823" fmla="*/ 4414977 w 5806384"/>
                    <a:gd name="connsiteY1823" fmla="*/ 749873 h 4036143"/>
                    <a:gd name="connsiteX1824" fmla="*/ 4397982 w 5806384"/>
                    <a:gd name="connsiteY1824" fmla="*/ 618167 h 4036143"/>
                    <a:gd name="connsiteX1825" fmla="*/ 4652897 w 5806384"/>
                    <a:gd name="connsiteY1825" fmla="*/ 802272 h 4036143"/>
                    <a:gd name="connsiteX1826" fmla="*/ 3400983 w 5806384"/>
                    <a:gd name="connsiteY1826" fmla="*/ 92760 h 4036143"/>
                    <a:gd name="connsiteX1827" fmla="*/ 3528440 w 5806384"/>
                    <a:gd name="connsiteY1827" fmla="*/ 350507 h 4036143"/>
                    <a:gd name="connsiteX1828" fmla="*/ 3453382 w 5806384"/>
                    <a:gd name="connsiteY1828" fmla="*/ 731463 h 4036143"/>
                    <a:gd name="connsiteX1829" fmla="*/ 3177225 w 5806384"/>
                    <a:gd name="connsiteY1829" fmla="*/ 605422 h 4036143"/>
                    <a:gd name="connsiteX1830" fmla="*/ 3214047 w 5806384"/>
                    <a:gd name="connsiteY1830" fmla="*/ 404322 h 4036143"/>
                    <a:gd name="connsiteX1831" fmla="*/ 3313180 w 5806384"/>
                    <a:gd name="connsiteY1831" fmla="*/ 342010 h 4036143"/>
                    <a:gd name="connsiteX1832" fmla="*/ 3313180 w 5806384"/>
                    <a:gd name="connsiteY1832" fmla="*/ 342010 h 4036143"/>
                    <a:gd name="connsiteX1833" fmla="*/ 3231040 w 5806384"/>
                    <a:gd name="connsiteY1833" fmla="*/ 138079 h 4036143"/>
                    <a:gd name="connsiteX1834" fmla="*/ 3150318 w 5806384"/>
                    <a:gd name="connsiteY1834" fmla="*/ 13454 h 4036143"/>
                    <a:gd name="connsiteX1835" fmla="*/ 3400983 w 5806384"/>
                    <a:gd name="connsiteY1835" fmla="*/ 92760 h 4036143"/>
                    <a:gd name="connsiteX1836" fmla="*/ 2412482 w 5806384"/>
                    <a:gd name="connsiteY1836" fmla="*/ 1399905 h 4036143"/>
                    <a:gd name="connsiteX1837" fmla="*/ 2238290 w 5806384"/>
                    <a:gd name="connsiteY1837" fmla="*/ 1414067 h 4036143"/>
                    <a:gd name="connsiteX1838" fmla="*/ 2234042 w 5806384"/>
                    <a:gd name="connsiteY1838" fmla="*/ 1231378 h 4036143"/>
                    <a:gd name="connsiteX1839" fmla="*/ 2412482 w 5806384"/>
                    <a:gd name="connsiteY1839" fmla="*/ 1399905 h 4036143"/>
                    <a:gd name="connsiteX1840" fmla="*/ 1268199 w 5806384"/>
                    <a:gd name="connsiteY1840" fmla="*/ 1569848 h 4036143"/>
                    <a:gd name="connsiteX1841" fmla="*/ 1305020 w 5806384"/>
                    <a:gd name="connsiteY1841" fmla="*/ 1588258 h 4036143"/>
                    <a:gd name="connsiteX1842" fmla="*/ 1279529 w 5806384"/>
                    <a:gd name="connsiteY1842" fmla="*/ 1640657 h 4036143"/>
                    <a:gd name="connsiteX1843" fmla="*/ 1184644 w 5806384"/>
                    <a:gd name="connsiteY1843" fmla="*/ 1637825 h 4036143"/>
                    <a:gd name="connsiteX1844" fmla="*/ 1178979 w 5806384"/>
                    <a:gd name="connsiteY1844" fmla="*/ 1568431 h 4036143"/>
                    <a:gd name="connsiteX1845" fmla="*/ 1268199 w 5806384"/>
                    <a:gd name="connsiteY1845" fmla="*/ 1569848 h 4036143"/>
                    <a:gd name="connsiteX1846" fmla="*/ 698890 w 5806384"/>
                    <a:gd name="connsiteY1846" fmla="*/ 1550021 h 4036143"/>
                    <a:gd name="connsiteX1847" fmla="*/ 904238 w 5806384"/>
                    <a:gd name="connsiteY1847" fmla="*/ 1497622 h 4036143"/>
                    <a:gd name="connsiteX1848" fmla="*/ 885828 w 5806384"/>
                    <a:gd name="connsiteY1848" fmla="*/ 1561350 h 4036143"/>
                    <a:gd name="connsiteX1849" fmla="*/ 885828 w 5806384"/>
                    <a:gd name="connsiteY1849" fmla="*/ 1561350 h 4036143"/>
                    <a:gd name="connsiteX1850" fmla="*/ 1176147 w 5806384"/>
                    <a:gd name="connsiteY1850" fmla="*/ 1567015 h 4036143"/>
                    <a:gd name="connsiteX1851" fmla="*/ 1181812 w 5806384"/>
                    <a:gd name="connsiteY1851" fmla="*/ 1636409 h 4036143"/>
                    <a:gd name="connsiteX1852" fmla="*/ 1060019 w 5806384"/>
                    <a:gd name="connsiteY1852" fmla="*/ 1632160 h 4036143"/>
                    <a:gd name="connsiteX1853" fmla="*/ 1060019 w 5806384"/>
                    <a:gd name="connsiteY1853" fmla="*/ 1632160 h 4036143"/>
                    <a:gd name="connsiteX1854" fmla="*/ 1197390 w 5806384"/>
                    <a:gd name="connsiteY1854" fmla="*/ 1796438 h 4036143"/>
                    <a:gd name="connsiteX1855" fmla="*/ 1197390 w 5806384"/>
                    <a:gd name="connsiteY1855" fmla="*/ 1803519 h 4036143"/>
                    <a:gd name="connsiteX1856" fmla="*/ 875914 w 5806384"/>
                    <a:gd name="connsiteY1856" fmla="*/ 1854502 h 4036143"/>
                    <a:gd name="connsiteX1857" fmla="*/ 844758 w 5806384"/>
                    <a:gd name="connsiteY1857" fmla="*/ 1807768 h 4036143"/>
                    <a:gd name="connsiteX1858" fmla="*/ 873082 w 5806384"/>
                    <a:gd name="connsiteY1858" fmla="*/ 1803519 h 4036143"/>
                    <a:gd name="connsiteX1859" fmla="*/ 873082 w 5806384"/>
                    <a:gd name="connsiteY1859" fmla="*/ 1803519 h 4036143"/>
                    <a:gd name="connsiteX1860" fmla="*/ 698890 w 5806384"/>
                    <a:gd name="connsiteY1860" fmla="*/ 1550021 h 4036143"/>
                    <a:gd name="connsiteX1861" fmla="*/ 1263951 w 5806384"/>
                    <a:gd name="connsiteY1861" fmla="*/ 1567015 h 4036143"/>
                    <a:gd name="connsiteX1862" fmla="*/ 1178979 w 5806384"/>
                    <a:gd name="connsiteY1862" fmla="*/ 1565599 h 4036143"/>
                    <a:gd name="connsiteX1863" fmla="*/ 1174731 w 5806384"/>
                    <a:gd name="connsiteY1863" fmla="*/ 1524529 h 4036143"/>
                    <a:gd name="connsiteX1864" fmla="*/ 1263951 w 5806384"/>
                    <a:gd name="connsiteY1864" fmla="*/ 1567015 h 4036143"/>
                    <a:gd name="connsiteX1865" fmla="*/ 1065684 w 5806384"/>
                    <a:gd name="connsiteY1865" fmla="*/ 1634992 h 4036143"/>
                    <a:gd name="connsiteX1866" fmla="*/ 1183228 w 5806384"/>
                    <a:gd name="connsiteY1866" fmla="*/ 1639241 h 4036143"/>
                    <a:gd name="connsiteX1867" fmla="*/ 1197390 w 5806384"/>
                    <a:gd name="connsiteY1867" fmla="*/ 1793606 h 4036143"/>
                    <a:gd name="connsiteX1868" fmla="*/ 1065684 w 5806384"/>
                    <a:gd name="connsiteY1868" fmla="*/ 1634992 h 4036143"/>
                    <a:gd name="connsiteX1869" fmla="*/ 1200222 w 5806384"/>
                    <a:gd name="connsiteY1869" fmla="*/ 1796438 h 4036143"/>
                    <a:gd name="connsiteX1870" fmla="*/ 1186060 w 5806384"/>
                    <a:gd name="connsiteY1870" fmla="*/ 1639241 h 4036143"/>
                    <a:gd name="connsiteX1871" fmla="*/ 1280945 w 5806384"/>
                    <a:gd name="connsiteY1871" fmla="*/ 1642073 h 4036143"/>
                    <a:gd name="connsiteX1872" fmla="*/ 1205887 w 5806384"/>
                    <a:gd name="connsiteY1872" fmla="*/ 1802103 h 4036143"/>
                    <a:gd name="connsiteX1873" fmla="*/ 1200222 w 5806384"/>
                    <a:gd name="connsiteY1873" fmla="*/ 1796438 h 4036143"/>
                    <a:gd name="connsiteX1874" fmla="*/ 1422564 w 5806384"/>
                    <a:gd name="connsiteY1874" fmla="*/ 1644906 h 4036143"/>
                    <a:gd name="connsiteX1875" fmla="*/ 1283777 w 5806384"/>
                    <a:gd name="connsiteY1875" fmla="*/ 1640657 h 4036143"/>
                    <a:gd name="connsiteX1876" fmla="*/ 1307852 w 5806384"/>
                    <a:gd name="connsiteY1876" fmla="*/ 1588258 h 4036143"/>
                    <a:gd name="connsiteX1877" fmla="*/ 1422564 w 5806384"/>
                    <a:gd name="connsiteY1877" fmla="*/ 1644906 h 4036143"/>
                    <a:gd name="connsiteX1878" fmla="*/ 1449472 w 5806384"/>
                    <a:gd name="connsiteY1878" fmla="*/ 1647738 h 4036143"/>
                    <a:gd name="connsiteX1879" fmla="*/ 1455137 w 5806384"/>
                    <a:gd name="connsiteY1879" fmla="*/ 1657651 h 4036143"/>
                    <a:gd name="connsiteX1880" fmla="*/ 1432478 w 5806384"/>
                    <a:gd name="connsiteY1880" fmla="*/ 1646322 h 4036143"/>
                    <a:gd name="connsiteX1881" fmla="*/ 1449472 w 5806384"/>
                    <a:gd name="connsiteY1881" fmla="*/ 1647738 h 4036143"/>
                    <a:gd name="connsiteX1882" fmla="*/ 2674477 w 5806384"/>
                    <a:gd name="connsiteY1882" fmla="*/ 2814679 h 4036143"/>
                    <a:gd name="connsiteX1883" fmla="*/ 2674477 w 5806384"/>
                    <a:gd name="connsiteY1883" fmla="*/ 2813263 h 4036143"/>
                    <a:gd name="connsiteX1884" fmla="*/ 2634824 w 5806384"/>
                    <a:gd name="connsiteY1884" fmla="*/ 2942136 h 4036143"/>
                    <a:gd name="connsiteX1885" fmla="*/ 2454968 w 5806384"/>
                    <a:gd name="connsiteY1885" fmla="*/ 2623494 h 4036143"/>
                    <a:gd name="connsiteX1886" fmla="*/ 2531442 w 5806384"/>
                    <a:gd name="connsiteY1886" fmla="*/ 2677309 h 4036143"/>
                    <a:gd name="connsiteX1887" fmla="*/ 2675894 w 5806384"/>
                    <a:gd name="connsiteY1887" fmla="*/ 2810431 h 4036143"/>
                    <a:gd name="connsiteX1888" fmla="*/ 2675894 w 5806384"/>
                    <a:gd name="connsiteY1888" fmla="*/ 2810431 h 4036143"/>
                    <a:gd name="connsiteX1889" fmla="*/ 2677310 w 5806384"/>
                    <a:gd name="connsiteY1889" fmla="*/ 2809015 h 4036143"/>
                    <a:gd name="connsiteX1890" fmla="*/ 2636240 w 5806384"/>
                    <a:gd name="connsiteY1890" fmla="*/ 2750951 h 4036143"/>
                    <a:gd name="connsiteX1891" fmla="*/ 2834507 w 5806384"/>
                    <a:gd name="connsiteY1891" fmla="*/ 2891154 h 4036143"/>
                    <a:gd name="connsiteX1892" fmla="*/ 2668813 w 5806384"/>
                    <a:gd name="connsiteY1892" fmla="*/ 2974709 h 4036143"/>
                    <a:gd name="connsiteX1893" fmla="*/ 2674477 w 5806384"/>
                    <a:gd name="connsiteY1893" fmla="*/ 2814679 h 4036143"/>
                    <a:gd name="connsiteX1894" fmla="*/ 2520112 w 5806384"/>
                    <a:gd name="connsiteY1894" fmla="*/ 2665979 h 4036143"/>
                    <a:gd name="connsiteX1895" fmla="*/ 2452135 w 5806384"/>
                    <a:gd name="connsiteY1895" fmla="*/ 2619245 h 4036143"/>
                    <a:gd name="connsiteX1896" fmla="*/ 2435141 w 5806384"/>
                    <a:gd name="connsiteY1896" fmla="*/ 2589505 h 4036143"/>
                    <a:gd name="connsiteX1897" fmla="*/ 2520112 w 5806384"/>
                    <a:gd name="connsiteY1897" fmla="*/ 2665979 h 4036143"/>
                    <a:gd name="connsiteX1898" fmla="*/ 2654651 w 5806384"/>
                    <a:gd name="connsiteY1898" fmla="*/ 2981790 h 4036143"/>
                    <a:gd name="connsiteX1899" fmla="*/ 2617830 w 5806384"/>
                    <a:gd name="connsiteY1899" fmla="*/ 3000200 h 4036143"/>
                    <a:gd name="connsiteX1900" fmla="*/ 2634824 w 5806384"/>
                    <a:gd name="connsiteY1900" fmla="*/ 2946385 h 4036143"/>
                    <a:gd name="connsiteX1901" fmla="*/ 2654651 w 5806384"/>
                    <a:gd name="connsiteY1901" fmla="*/ 2981790 h 4036143"/>
                    <a:gd name="connsiteX1902" fmla="*/ 2671645 w 5806384"/>
                    <a:gd name="connsiteY1902" fmla="*/ 2827425 h 4036143"/>
                    <a:gd name="connsiteX1903" fmla="*/ 2668813 w 5806384"/>
                    <a:gd name="connsiteY1903" fmla="*/ 2974709 h 4036143"/>
                    <a:gd name="connsiteX1904" fmla="*/ 2657483 w 5806384"/>
                    <a:gd name="connsiteY1904" fmla="*/ 2980374 h 4036143"/>
                    <a:gd name="connsiteX1905" fmla="*/ 2636240 w 5806384"/>
                    <a:gd name="connsiteY1905" fmla="*/ 2943553 h 4036143"/>
                    <a:gd name="connsiteX1906" fmla="*/ 2671645 w 5806384"/>
                    <a:gd name="connsiteY1906" fmla="*/ 2827425 h 4036143"/>
                    <a:gd name="connsiteX1907" fmla="*/ 2668813 w 5806384"/>
                    <a:gd name="connsiteY1907" fmla="*/ 2977541 h 4036143"/>
                    <a:gd name="connsiteX1908" fmla="*/ 2668813 w 5806384"/>
                    <a:gd name="connsiteY1908" fmla="*/ 3001616 h 4036143"/>
                    <a:gd name="connsiteX1909" fmla="*/ 2658899 w 5806384"/>
                    <a:gd name="connsiteY1909" fmla="*/ 2983206 h 4036143"/>
                    <a:gd name="connsiteX1910" fmla="*/ 2668813 w 5806384"/>
                    <a:gd name="connsiteY1910" fmla="*/ 2977541 h 4036143"/>
                    <a:gd name="connsiteX1911" fmla="*/ 2695720 w 5806384"/>
                    <a:gd name="connsiteY1911" fmla="*/ 3054016 h 4036143"/>
                    <a:gd name="connsiteX1912" fmla="*/ 2661732 w 5806384"/>
                    <a:gd name="connsiteY1912" fmla="*/ 3381156 h 4036143"/>
                    <a:gd name="connsiteX1913" fmla="*/ 2670229 w 5806384"/>
                    <a:gd name="connsiteY1913" fmla="*/ 3008697 h 4036143"/>
                    <a:gd name="connsiteX1914" fmla="*/ 2695720 w 5806384"/>
                    <a:gd name="connsiteY1914" fmla="*/ 3054016 h 4036143"/>
                    <a:gd name="connsiteX1915" fmla="*/ 2861415 w 5806384"/>
                    <a:gd name="connsiteY1915" fmla="*/ 2746702 h 4036143"/>
                    <a:gd name="connsiteX1916" fmla="*/ 2797686 w 5806384"/>
                    <a:gd name="connsiteY1916" fmla="*/ 2728292 h 4036143"/>
                    <a:gd name="connsiteX1917" fmla="*/ 2783524 w 5806384"/>
                    <a:gd name="connsiteY1917" fmla="*/ 2685806 h 4036143"/>
                    <a:gd name="connsiteX1918" fmla="*/ 2861415 w 5806384"/>
                    <a:gd name="connsiteY1918" fmla="*/ 2746702 h 4036143"/>
                    <a:gd name="connsiteX1919" fmla="*/ 2865663 w 5806384"/>
                    <a:gd name="connsiteY1919" fmla="*/ 2750951 h 4036143"/>
                    <a:gd name="connsiteX1920" fmla="*/ 2920895 w 5806384"/>
                    <a:gd name="connsiteY1920" fmla="*/ 2793436 h 4036143"/>
                    <a:gd name="connsiteX1921" fmla="*/ 2847253 w 5806384"/>
                    <a:gd name="connsiteY1921" fmla="*/ 2874159 h 4036143"/>
                    <a:gd name="connsiteX1922" fmla="*/ 2797686 w 5806384"/>
                    <a:gd name="connsiteY1922" fmla="*/ 2732540 h 4036143"/>
                    <a:gd name="connsiteX1923" fmla="*/ 2865663 w 5806384"/>
                    <a:gd name="connsiteY1923" fmla="*/ 2750951 h 4036143"/>
                    <a:gd name="connsiteX1924" fmla="*/ 2871328 w 5806384"/>
                    <a:gd name="connsiteY1924" fmla="*/ 2752367 h 4036143"/>
                    <a:gd name="connsiteX1925" fmla="*/ 2940721 w 5806384"/>
                    <a:gd name="connsiteY1925" fmla="*/ 2772194 h 4036143"/>
                    <a:gd name="connsiteX1926" fmla="*/ 2922311 w 5806384"/>
                    <a:gd name="connsiteY1926" fmla="*/ 2792020 h 4036143"/>
                    <a:gd name="connsiteX1927" fmla="*/ 2871328 w 5806384"/>
                    <a:gd name="connsiteY1927" fmla="*/ 2752367 h 4036143"/>
                    <a:gd name="connsiteX1928" fmla="*/ 3208382 w 5806384"/>
                    <a:gd name="connsiteY1928" fmla="*/ 3001616 h 4036143"/>
                    <a:gd name="connsiteX1929" fmla="*/ 3214047 w 5806384"/>
                    <a:gd name="connsiteY1929" fmla="*/ 3015778 h 4036143"/>
                    <a:gd name="connsiteX1930" fmla="*/ 3198468 w 5806384"/>
                    <a:gd name="connsiteY1930" fmla="*/ 3007281 h 4036143"/>
                    <a:gd name="connsiteX1931" fmla="*/ 3208382 w 5806384"/>
                    <a:gd name="connsiteY1931" fmla="*/ 3001616 h 4036143"/>
                    <a:gd name="connsiteX1932" fmla="*/ 4617492 w 5806384"/>
                    <a:gd name="connsiteY1932" fmla="*/ 955221 h 4036143"/>
                    <a:gd name="connsiteX1933" fmla="*/ 4545267 w 5806384"/>
                    <a:gd name="connsiteY1933" fmla="*/ 979296 h 4036143"/>
                    <a:gd name="connsiteX1934" fmla="*/ 4582087 w 5806384"/>
                    <a:gd name="connsiteY1934" fmla="*/ 919816 h 4036143"/>
                    <a:gd name="connsiteX1935" fmla="*/ 4617492 w 5806384"/>
                    <a:gd name="connsiteY1935" fmla="*/ 955221 h 4036143"/>
                    <a:gd name="connsiteX1936" fmla="*/ 4781770 w 5806384"/>
                    <a:gd name="connsiteY1936" fmla="*/ 902822 h 4036143"/>
                    <a:gd name="connsiteX1937" fmla="*/ 4618908 w 5806384"/>
                    <a:gd name="connsiteY1937" fmla="*/ 955221 h 4036143"/>
                    <a:gd name="connsiteX1938" fmla="*/ 4582087 w 5806384"/>
                    <a:gd name="connsiteY1938" fmla="*/ 918400 h 4036143"/>
                    <a:gd name="connsiteX1939" fmla="*/ 4589168 w 5806384"/>
                    <a:gd name="connsiteY1939" fmla="*/ 908486 h 4036143"/>
                    <a:gd name="connsiteX1940" fmla="*/ 4781770 w 5806384"/>
                    <a:gd name="connsiteY1940" fmla="*/ 902822 h 4036143"/>
                    <a:gd name="connsiteX1941" fmla="*/ 5083419 w 5806384"/>
                    <a:gd name="connsiteY1941" fmla="*/ 871665 h 4036143"/>
                    <a:gd name="connsiteX1942" fmla="*/ 5115992 w 5806384"/>
                    <a:gd name="connsiteY1942" fmla="*/ 868833 h 4036143"/>
                    <a:gd name="connsiteX1943" fmla="*/ 5098997 w 5806384"/>
                    <a:gd name="connsiteY1943" fmla="*/ 880163 h 4036143"/>
                    <a:gd name="connsiteX1944" fmla="*/ 5083419 w 5806384"/>
                    <a:gd name="connsiteY1944" fmla="*/ 871665 h 4036143"/>
                    <a:gd name="connsiteX1945" fmla="*/ 5080587 w 5806384"/>
                    <a:gd name="connsiteY1945" fmla="*/ 870249 h 4036143"/>
                    <a:gd name="connsiteX1946" fmla="*/ 4951713 w 5806384"/>
                    <a:gd name="connsiteY1946" fmla="*/ 796607 h 4036143"/>
                    <a:gd name="connsiteX1947" fmla="*/ 5182553 w 5806384"/>
                    <a:gd name="connsiteY1947" fmla="*/ 822099 h 4036143"/>
                    <a:gd name="connsiteX1948" fmla="*/ 5118824 w 5806384"/>
                    <a:gd name="connsiteY1948" fmla="*/ 866001 h 4036143"/>
                    <a:gd name="connsiteX1949" fmla="*/ 5080587 w 5806384"/>
                    <a:gd name="connsiteY1949" fmla="*/ 870249 h 4036143"/>
                    <a:gd name="connsiteX1950" fmla="*/ 5057927 w 5806384"/>
                    <a:gd name="connsiteY1950" fmla="*/ 874498 h 4036143"/>
                    <a:gd name="connsiteX1951" fmla="*/ 5080587 w 5806384"/>
                    <a:gd name="connsiteY1951" fmla="*/ 871665 h 4036143"/>
                    <a:gd name="connsiteX1952" fmla="*/ 5097581 w 5806384"/>
                    <a:gd name="connsiteY1952" fmla="*/ 881579 h 4036143"/>
                    <a:gd name="connsiteX1953" fmla="*/ 5086251 w 5806384"/>
                    <a:gd name="connsiteY1953" fmla="*/ 890076 h 4036143"/>
                    <a:gd name="connsiteX1954" fmla="*/ 5057927 w 5806384"/>
                    <a:gd name="connsiteY1954" fmla="*/ 874498 h 4036143"/>
                    <a:gd name="connsiteX1955" fmla="*/ 5053679 w 5806384"/>
                    <a:gd name="connsiteY1955" fmla="*/ 873082 h 4036143"/>
                    <a:gd name="connsiteX1956" fmla="*/ 4910644 w 5806384"/>
                    <a:gd name="connsiteY1956" fmla="*/ 792359 h 4036143"/>
                    <a:gd name="connsiteX1957" fmla="*/ 4946049 w 5806384"/>
                    <a:gd name="connsiteY1957" fmla="*/ 796607 h 4036143"/>
                    <a:gd name="connsiteX1958" fmla="*/ 5076338 w 5806384"/>
                    <a:gd name="connsiteY1958" fmla="*/ 870249 h 4036143"/>
                    <a:gd name="connsiteX1959" fmla="*/ 5053679 w 5806384"/>
                    <a:gd name="connsiteY1959" fmla="*/ 873082 h 4036143"/>
                    <a:gd name="connsiteX1960" fmla="*/ 4941800 w 5806384"/>
                    <a:gd name="connsiteY1960" fmla="*/ 793775 h 4036143"/>
                    <a:gd name="connsiteX1961" fmla="*/ 4902146 w 5806384"/>
                    <a:gd name="connsiteY1961" fmla="*/ 789526 h 4036143"/>
                    <a:gd name="connsiteX1962" fmla="*/ 4900730 w 5806384"/>
                    <a:gd name="connsiteY1962" fmla="*/ 789526 h 4036143"/>
                    <a:gd name="connsiteX1963" fmla="*/ 5050846 w 5806384"/>
                    <a:gd name="connsiteY1963" fmla="*/ 873082 h 4036143"/>
                    <a:gd name="connsiteX1964" fmla="*/ 4801597 w 5806384"/>
                    <a:gd name="connsiteY1964" fmla="*/ 899989 h 4036143"/>
                    <a:gd name="connsiteX1965" fmla="*/ 4791683 w 5806384"/>
                    <a:gd name="connsiteY1965" fmla="*/ 899989 h 4036143"/>
                    <a:gd name="connsiteX1966" fmla="*/ 4654313 w 5806384"/>
                    <a:gd name="connsiteY1966" fmla="*/ 800856 h 4036143"/>
                    <a:gd name="connsiteX1967" fmla="*/ 4732203 w 5806384"/>
                    <a:gd name="connsiteY1967" fmla="*/ 674815 h 4036143"/>
                    <a:gd name="connsiteX1968" fmla="*/ 4941800 w 5806384"/>
                    <a:gd name="connsiteY1968" fmla="*/ 793775 h 4036143"/>
                    <a:gd name="connsiteX1969" fmla="*/ 4790268 w 5806384"/>
                    <a:gd name="connsiteY1969" fmla="*/ 902822 h 4036143"/>
                    <a:gd name="connsiteX1970" fmla="*/ 4803013 w 5806384"/>
                    <a:gd name="connsiteY1970" fmla="*/ 902822 h 4036143"/>
                    <a:gd name="connsiteX1971" fmla="*/ 5055096 w 5806384"/>
                    <a:gd name="connsiteY1971" fmla="*/ 875914 h 4036143"/>
                    <a:gd name="connsiteX1972" fmla="*/ 5083419 w 5806384"/>
                    <a:gd name="connsiteY1972" fmla="*/ 891492 h 4036143"/>
                    <a:gd name="connsiteX1973" fmla="*/ 4773273 w 5806384"/>
                    <a:gd name="connsiteY1973" fmla="*/ 1106753 h 4036143"/>
                    <a:gd name="connsiteX1974" fmla="*/ 4621740 w 5806384"/>
                    <a:gd name="connsiteY1974" fmla="*/ 956637 h 4036143"/>
                    <a:gd name="connsiteX1975" fmla="*/ 4790268 w 5806384"/>
                    <a:gd name="connsiteY1975" fmla="*/ 902822 h 4036143"/>
                    <a:gd name="connsiteX1976" fmla="*/ 5086251 w 5806384"/>
                    <a:gd name="connsiteY1976" fmla="*/ 891492 h 4036143"/>
                    <a:gd name="connsiteX1977" fmla="*/ 5097581 w 5806384"/>
                    <a:gd name="connsiteY1977" fmla="*/ 882995 h 4036143"/>
                    <a:gd name="connsiteX1978" fmla="*/ 5268940 w 5806384"/>
                    <a:gd name="connsiteY1978" fmla="*/ 980712 h 4036143"/>
                    <a:gd name="connsiteX1979" fmla="*/ 5263275 w 5806384"/>
                    <a:gd name="connsiteY1979" fmla="*/ 989209 h 4036143"/>
                    <a:gd name="connsiteX1980" fmla="*/ 5086251 w 5806384"/>
                    <a:gd name="connsiteY1980" fmla="*/ 891492 h 4036143"/>
                    <a:gd name="connsiteX1981" fmla="*/ 5365241 w 5806384"/>
                    <a:gd name="connsiteY1981" fmla="*/ 841925 h 4036143"/>
                    <a:gd name="connsiteX1982" fmla="*/ 5271773 w 5806384"/>
                    <a:gd name="connsiteY1982" fmla="*/ 979296 h 4036143"/>
                    <a:gd name="connsiteX1983" fmla="*/ 5100413 w 5806384"/>
                    <a:gd name="connsiteY1983" fmla="*/ 881579 h 4036143"/>
                    <a:gd name="connsiteX1984" fmla="*/ 5120240 w 5806384"/>
                    <a:gd name="connsiteY1984" fmla="*/ 867417 h 4036143"/>
                    <a:gd name="connsiteX1985" fmla="*/ 5365241 w 5806384"/>
                    <a:gd name="connsiteY1985" fmla="*/ 841925 h 4036143"/>
                    <a:gd name="connsiteX1986" fmla="*/ 1812017 w 5806384"/>
                    <a:gd name="connsiteY1986" fmla="*/ 1051522 h 4036143"/>
                    <a:gd name="connsiteX1987" fmla="*/ 1752537 w 5806384"/>
                    <a:gd name="connsiteY1987" fmla="*/ 1081262 h 4036143"/>
                    <a:gd name="connsiteX1988" fmla="*/ 1766699 w 5806384"/>
                    <a:gd name="connsiteY1988" fmla="*/ 996290 h 4036143"/>
                    <a:gd name="connsiteX1989" fmla="*/ 1812017 w 5806384"/>
                    <a:gd name="connsiteY1989" fmla="*/ 1051522 h 4036143"/>
                    <a:gd name="connsiteX1990" fmla="*/ 1108170 w 5806384"/>
                    <a:gd name="connsiteY1990" fmla="*/ 946724 h 4036143"/>
                    <a:gd name="connsiteX1991" fmla="*/ 1103921 w 5806384"/>
                    <a:gd name="connsiteY1991" fmla="*/ 959469 h 4036143"/>
                    <a:gd name="connsiteX1992" fmla="*/ 1092592 w 5806384"/>
                    <a:gd name="connsiteY1992" fmla="*/ 938226 h 4036143"/>
                    <a:gd name="connsiteX1993" fmla="*/ 1108170 w 5806384"/>
                    <a:gd name="connsiteY1993" fmla="*/ 946724 h 4036143"/>
                    <a:gd name="connsiteX1994" fmla="*/ 1421148 w 5806384"/>
                    <a:gd name="connsiteY1994" fmla="*/ 1898404 h 4036143"/>
                    <a:gd name="connsiteX1995" fmla="*/ 1559935 w 5806384"/>
                    <a:gd name="connsiteY1995" fmla="*/ 1857334 h 4036143"/>
                    <a:gd name="connsiteX1996" fmla="*/ 1601004 w 5806384"/>
                    <a:gd name="connsiteY1996" fmla="*/ 1935225 h 4036143"/>
                    <a:gd name="connsiteX1997" fmla="*/ 1421148 w 5806384"/>
                    <a:gd name="connsiteY1997" fmla="*/ 1898404 h 4036143"/>
                    <a:gd name="connsiteX1998" fmla="*/ 1742623 w 5806384"/>
                    <a:gd name="connsiteY1998" fmla="*/ 1800687 h 4036143"/>
                    <a:gd name="connsiteX1999" fmla="*/ 1561351 w 5806384"/>
                    <a:gd name="connsiteY1999" fmla="*/ 1854502 h 4036143"/>
                    <a:gd name="connsiteX2000" fmla="*/ 1459385 w 5806384"/>
                    <a:gd name="connsiteY2000" fmla="*/ 1663316 h 4036143"/>
                    <a:gd name="connsiteX2001" fmla="*/ 1742623 w 5806384"/>
                    <a:gd name="connsiteY2001" fmla="*/ 1800687 h 4036143"/>
                    <a:gd name="connsiteX2002" fmla="*/ 2194388 w 5806384"/>
                    <a:gd name="connsiteY2002" fmla="*/ 2439389 h 4036143"/>
                    <a:gd name="connsiteX2003" fmla="*/ 2195805 w 5806384"/>
                    <a:gd name="connsiteY2003" fmla="*/ 2439389 h 4036143"/>
                    <a:gd name="connsiteX2004" fmla="*/ 2395488 w 5806384"/>
                    <a:gd name="connsiteY2004" fmla="*/ 2579592 h 4036143"/>
                    <a:gd name="connsiteX2005" fmla="*/ 2347337 w 5806384"/>
                    <a:gd name="connsiteY2005" fmla="*/ 2797685 h 4036143"/>
                    <a:gd name="connsiteX2006" fmla="*/ 2194388 w 5806384"/>
                    <a:gd name="connsiteY2006" fmla="*/ 2439389 h 4036143"/>
                    <a:gd name="connsiteX2007" fmla="*/ 2192972 w 5806384"/>
                    <a:gd name="connsiteY2007" fmla="*/ 2437973 h 4036143"/>
                    <a:gd name="connsiteX2008" fmla="*/ 2192972 w 5806384"/>
                    <a:gd name="connsiteY2008" fmla="*/ 2437973 h 4036143"/>
                    <a:gd name="connsiteX2009" fmla="*/ 2192972 w 5806384"/>
                    <a:gd name="connsiteY2009" fmla="*/ 2437973 h 4036143"/>
                    <a:gd name="connsiteX2010" fmla="*/ 2192972 w 5806384"/>
                    <a:gd name="connsiteY2010" fmla="*/ 2437973 h 4036143"/>
                    <a:gd name="connsiteX2011" fmla="*/ 4089253 w 5806384"/>
                    <a:gd name="connsiteY2011" fmla="*/ 1708634 h 4036143"/>
                    <a:gd name="connsiteX2012" fmla="*/ 3939136 w 5806384"/>
                    <a:gd name="connsiteY2012" fmla="*/ 1749704 h 4036143"/>
                    <a:gd name="connsiteX2013" fmla="*/ 3971709 w 5806384"/>
                    <a:gd name="connsiteY2013" fmla="*/ 1647738 h 4036143"/>
                    <a:gd name="connsiteX2014" fmla="*/ 4089253 w 5806384"/>
                    <a:gd name="connsiteY2014" fmla="*/ 1708634 h 4036143"/>
                    <a:gd name="connsiteX2015" fmla="*/ 5284518 w 5806384"/>
                    <a:gd name="connsiteY2015" fmla="*/ 1140742 h 4036143"/>
                    <a:gd name="connsiteX2016" fmla="*/ 5356744 w 5806384"/>
                    <a:gd name="connsiteY2016" fmla="*/ 1031695 h 4036143"/>
                    <a:gd name="connsiteX2017" fmla="*/ 5400646 w 5806384"/>
                    <a:gd name="connsiteY2017" fmla="*/ 1057186 h 4036143"/>
                    <a:gd name="connsiteX2018" fmla="*/ 5284518 w 5806384"/>
                    <a:gd name="connsiteY2018" fmla="*/ 1140742 h 4036143"/>
                    <a:gd name="connsiteX2019" fmla="*/ 2801934 w 5806384"/>
                    <a:gd name="connsiteY2019" fmla="*/ 629497 h 4036143"/>
                    <a:gd name="connsiteX2020" fmla="*/ 2818929 w 5806384"/>
                    <a:gd name="connsiteY2020" fmla="*/ 653572 h 4036143"/>
                    <a:gd name="connsiteX2021" fmla="*/ 2541355 w 5806384"/>
                    <a:gd name="connsiteY2021" fmla="*/ 829180 h 4036143"/>
                    <a:gd name="connsiteX2022" fmla="*/ 2801934 w 5806384"/>
                    <a:gd name="connsiteY2022" fmla="*/ 629497 h 4036143"/>
                    <a:gd name="connsiteX2023" fmla="*/ 2532858 w 5806384"/>
                    <a:gd name="connsiteY2023" fmla="*/ 908486 h 4036143"/>
                    <a:gd name="connsiteX2024" fmla="*/ 1926728 w 5806384"/>
                    <a:gd name="connsiteY2024" fmla="*/ 796607 h 4036143"/>
                    <a:gd name="connsiteX2025" fmla="*/ 2129244 w 5806384"/>
                    <a:gd name="connsiteY2025" fmla="*/ 693225 h 4036143"/>
                    <a:gd name="connsiteX2026" fmla="*/ 2532858 w 5806384"/>
                    <a:gd name="connsiteY2026" fmla="*/ 908486 h 4036143"/>
                    <a:gd name="connsiteX2027" fmla="*/ 1710051 w 5806384"/>
                    <a:gd name="connsiteY2027" fmla="*/ 897157 h 4036143"/>
                    <a:gd name="connsiteX2028" fmla="*/ 1753953 w 5806384"/>
                    <a:gd name="connsiteY2028" fmla="*/ 800856 h 4036143"/>
                    <a:gd name="connsiteX2029" fmla="*/ 1763866 w 5806384"/>
                    <a:gd name="connsiteY2029" fmla="*/ 973631 h 4036143"/>
                    <a:gd name="connsiteX2030" fmla="*/ 1710051 w 5806384"/>
                    <a:gd name="connsiteY2030" fmla="*/ 897157 h 4036143"/>
                    <a:gd name="connsiteX2031" fmla="*/ 579930 w 5806384"/>
                    <a:gd name="connsiteY2031" fmla="*/ 1177563 h 4036143"/>
                    <a:gd name="connsiteX2032" fmla="*/ 570017 w 5806384"/>
                    <a:gd name="connsiteY2032" fmla="*/ 1207303 h 4036143"/>
                    <a:gd name="connsiteX2033" fmla="*/ 568601 w 5806384"/>
                    <a:gd name="connsiteY2033" fmla="*/ 1208719 h 4036143"/>
                    <a:gd name="connsiteX2034" fmla="*/ 554439 w 5806384"/>
                    <a:gd name="connsiteY2034" fmla="*/ 1197389 h 4036143"/>
                    <a:gd name="connsiteX2035" fmla="*/ 579930 w 5806384"/>
                    <a:gd name="connsiteY2035" fmla="*/ 1177563 h 4036143"/>
                    <a:gd name="connsiteX2036" fmla="*/ 759787 w 5806384"/>
                    <a:gd name="connsiteY2036" fmla="*/ 871665 h 4036143"/>
                    <a:gd name="connsiteX2037" fmla="*/ 748457 w 5806384"/>
                    <a:gd name="connsiteY2037" fmla="*/ 882995 h 4036143"/>
                    <a:gd name="connsiteX2038" fmla="*/ 747041 w 5806384"/>
                    <a:gd name="connsiteY2038" fmla="*/ 861752 h 4036143"/>
                    <a:gd name="connsiteX2039" fmla="*/ 759787 w 5806384"/>
                    <a:gd name="connsiteY2039" fmla="*/ 871665 h 4036143"/>
                    <a:gd name="connsiteX2040" fmla="*/ 762619 w 5806384"/>
                    <a:gd name="connsiteY2040" fmla="*/ 871665 h 4036143"/>
                    <a:gd name="connsiteX2041" fmla="*/ 948140 w 5806384"/>
                    <a:gd name="connsiteY2041" fmla="*/ 687561 h 4036143"/>
                    <a:gd name="connsiteX2042" fmla="*/ 983545 w 5806384"/>
                    <a:gd name="connsiteY2042" fmla="*/ 749873 h 4036143"/>
                    <a:gd name="connsiteX2043" fmla="*/ 822099 w 5806384"/>
                    <a:gd name="connsiteY2043" fmla="*/ 919816 h 4036143"/>
                    <a:gd name="connsiteX2044" fmla="*/ 762619 w 5806384"/>
                    <a:gd name="connsiteY2044" fmla="*/ 871665 h 4036143"/>
                    <a:gd name="connsiteX2045" fmla="*/ 820683 w 5806384"/>
                    <a:gd name="connsiteY2045" fmla="*/ 921232 h 4036143"/>
                    <a:gd name="connsiteX2046" fmla="*/ 762619 w 5806384"/>
                    <a:gd name="connsiteY2046" fmla="*/ 982128 h 4036143"/>
                    <a:gd name="connsiteX2047" fmla="*/ 756954 w 5806384"/>
                    <a:gd name="connsiteY2047" fmla="*/ 986377 h 4036143"/>
                    <a:gd name="connsiteX2048" fmla="*/ 749873 w 5806384"/>
                    <a:gd name="connsiteY2048" fmla="*/ 884411 h 4036143"/>
                    <a:gd name="connsiteX2049" fmla="*/ 762619 w 5806384"/>
                    <a:gd name="connsiteY2049" fmla="*/ 871665 h 4036143"/>
                    <a:gd name="connsiteX2050" fmla="*/ 820683 w 5806384"/>
                    <a:gd name="connsiteY2050" fmla="*/ 921232 h 4036143"/>
                    <a:gd name="connsiteX2051" fmla="*/ 756954 w 5806384"/>
                    <a:gd name="connsiteY2051" fmla="*/ 989209 h 4036143"/>
                    <a:gd name="connsiteX2052" fmla="*/ 764035 w 5806384"/>
                    <a:gd name="connsiteY2052" fmla="*/ 984961 h 4036143"/>
                    <a:gd name="connsiteX2053" fmla="*/ 822099 w 5806384"/>
                    <a:gd name="connsiteY2053" fmla="*/ 924064 h 4036143"/>
                    <a:gd name="connsiteX2054" fmla="*/ 871666 w 5806384"/>
                    <a:gd name="connsiteY2054" fmla="*/ 965134 h 4036143"/>
                    <a:gd name="connsiteX2055" fmla="*/ 761203 w 5806384"/>
                    <a:gd name="connsiteY2055" fmla="*/ 1045857 h 4036143"/>
                    <a:gd name="connsiteX2056" fmla="*/ 756954 w 5806384"/>
                    <a:gd name="connsiteY2056" fmla="*/ 989209 h 4036143"/>
                    <a:gd name="connsiteX2057" fmla="*/ 584179 w 5806384"/>
                    <a:gd name="connsiteY2057" fmla="*/ 1171898 h 4036143"/>
                    <a:gd name="connsiteX2058" fmla="*/ 602589 w 5806384"/>
                    <a:gd name="connsiteY2058" fmla="*/ 1120915 h 4036143"/>
                    <a:gd name="connsiteX2059" fmla="*/ 616751 w 5806384"/>
                    <a:gd name="connsiteY2059" fmla="*/ 1118083 h 4036143"/>
                    <a:gd name="connsiteX2060" fmla="*/ 592676 w 5806384"/>
                    <a:gd name="connsiteY2060" fmla="*/ 1166233 h 4036143"/>
                    <a:gd name="connsiteX2061" fmla="*/ 584179 w 5806384"/>
                    <a:gd name="connsiteY2061" fmla="*/ 1171898 h 4036143"/>
                    <a:gd name="connsiteX2062" fmla="*/ 591260 w 5806384"/>
                    <a:gd name="connsiteY2062" fmla="*/ 1169066 h 4036143"/>
                    <a:gd name="connsiteX2063" fmla="*/ 572849 w 5806384"/>
                    <a:gd name="connsiteY2063" fmla="*/ 1204470 h 4036143"/>
                    <a:gd name="connsiteX2064" fmla="*/ 571433 w 5806384"/>
                    <a:gd name="connsiteY2064" fmla="*/ 1204470 h 4036143"/>
                    <a:gd name="connsiteX2065" fmla="*/ 582763 w 5806384"/>
                    <a:gd name="connsiteY2065" fmla="*/ 1174730 h 4036143"/>
                    <a:gd name="connsiteX2066" fmla="*/ 591260 w 5806384"/>
                    <a:gd name="connsiteY2066" fmla="*/ 1169066 h 4036143"/>
                    <a:gd name="connsiteX2067" fmla="*/ 490710 w 5806384"/>
                    <a:gd name="connsiteY2067" fmla="*/ 1139326 h 4036143"/>
                    <a:gd name="connsiteX2068" fmla="*/ 490710 w 5806384"/>
                    <a:gd name="connsiteY2068" fmla="*/ 1139326 h 4036143"/>
                    <a:gd name="connsiteX2069" fmla="*/ 599757 w 5806384"/>
                    <a:gd name="connsiteY2069" fmla="*/ 1120915 h 4036143"/>
                    <a:gd name="connsiteX2070" fmla="*/ 579930 w 5806384"/>
                    <a:gd name="connsiteY2070" fmla="*/ 1174730 h 4036143"/>
                    <a:gd name="connsiteX2071" fmla="*/ 550190 w 5806384"/>
                    <a:gd name="connsiteY2071" fmla="*/ 1195973 h 4036143"/>
                    <a:gd name="connsiteX2072" fmla="*/ 435479 w 5806384"/>
                    <a:gd name="connsiteY2072" fmla="*/ 1103921 h 4036143"/>
                    <a:gd name="connsiteX2073" fmla="*/ 608254 w 5806384"/>
                    <a:gd name="connsiteY2073" fmla="*/ 1021782 h 4036143"/>
                    <a:gd name="connsiteX2074" fmla="*/ 490710 w 5806384"/>
                    <a:gd name="connsiteY2074" fmla="*/ 1139326 h 4036143"/>
                    <a:gd name="connsiteX2075" fmla="*/ 684728 w 5806384"/>
                    <a:gd name="connsiteY2075" fmla="*/ 984961 h 4036143"/>
                    <a:gd name="connsiteX2076" fmla="*/ 647908 w 5806384"/>
                    <a:gd name="connsiteY2076" fmla="*/ 1058603 h 4036143"/>
                    <a:gd name="connsiteX2077" fmla="*/ 615335 w 5806384"/>
                    <a:gd name="connsiteY2077" fmla="*/ 1079845 h 4036143"/>
                    <a:gd name="connsiteX2078" fmla="*/ 615335 w 5806384"/>
                    <a:gd name="connsiteY2078" fmla="*/ 1079845 h 4036143"/>
                    <a:gd name="connsiteX2079" fmla="*/ 601173 w 5806384"/>
                    <a:gd name="connsiteY2079" fmla="*/ 1118083 h 4036143"/>
                    <a:gd name="connsiteX2080" fmla="*/ 496375 w 5806384"/>
                    <a:gd name="connsiteY2080" fmla="*/ 1136493 h 4036143"/>
                    <a:gd name="connsiteX2081" fmla="*/ 615335 w 5806384"/>
                    <a:gd name="connsiteY2081" fmla="*/ 1017533 h 4036143"/>
                    <a:gd name="connsiteX2082" fmla="*/ 684728 w 5806384"/>
                    <a:gd name="connsiteY2082" fmla="*/ 984961 h 4036143"/>
                    <a:gd name="connsiteX2083" fmla="*/ 645075 w 5806384"/>
                    <a:gd name="connsiteY2083" fmla="*/ 1062851 h 4036143"/>
                    <a:gd name="connsiteX2084" fmla="*/ 618167 w 5806384"/>
                    <a:gd name="connsiteY2084" fmla="*/ 1115250 h 4036143"/>
                    <a:gd name="connsiteX2085" fmla="*/ 602589 w 5806384"/>
                    <a:gd name="connsiteY2085" fmla="*/ 1118083 h 4036143"/>
                    <a:gd name="connsiteX2086" fmla="*/ 615335 w 5806384"/>
                    <a:gd name="connsiteY2086" fmla="*/ 1081262 h 4036143"/>
                    <a:gd name="connsiteX2087" fmla="*/ 645075 w 5806384"/>
                    <a:gd name="connsiteY2087" fmla="*/ 1062851 h 4036143"/>
                    <a:gd name="connsiteX2088" fmla="*/ 650740 w 5806384"/>
                    <a:gd name="connsiteY2088" fmla="*/ 1057186 h 4036143"/>
                    <a:gd name="connsiteX2089" fmla="*/ 688977 w 5806384"/>
                    <a:gd name="connsiteY2089" fmla="*/ 982128 h 4036143"/>
                    <a:gd name="connsiteX2090" fmla="*/ 688977 w 5806384"/>
                    <a:gd name="connsiteY2090" fmla="*/ 982128 h 4036143"/>
                    <a:gd name="connsiteX2091" fmla="*/ 619584 w 5806384"/>
                    <a:gd name="connsiteY2091" fmla="*/ 1014701 h 4036143"/>
                    <a:gd name="connsiteX2092" fmla="*/ 747041 w 5806384"/>
                    <a:gd name="connsiteY2092" fmla="*/ 887244 h 4036143"/>
                    <a:gd name="connsiteX2093" fmla="*/ 754122 w 5806384"/>
                    <a:gd name="connsiteY2093" fmla="*/ 987793 h 4036143"/>
                    <a:gd name="connsiteX2094" fmla="*/ 650740 w 5806384"/>
                    <a:gd name="connsiteY2094" fmla="*/ 1057186 h 4036143"/>
                    <a:gd name="connsiteX2095" fmla="*/ 647908 w 5806384"/>
                    <a:gd name="connsiteY2095" fmla="*/ 1060019 h 4036143"/>
                    <a:gd name="connsiteX2096" fmla="*/ 754122 w 5806384"/>
                    <a:gd name="connsiteY2096" fmla="*/ 989209 h 4036143"/>
                    <a:gd name="connsiteX2097" fmla="*/ 758370 w 5806384"/>
                    <a:gd name="connsiteY2097" fmla="*/ 1044441 h 4036143"/>
                    <a:gd name="connsiteX2098" fmla="*/ 676231 w 5806384"/>
                    <a:gd name="connsiteY2098" fmla="*/ 1103921 h 4036143"/>
                    <a:gd name="connsiteX2099" fmla="*/ 621000 w 5806384"/>
                    <a:gd name="connsiteY2099" fmla="*/ 1113834 h 4036143"/>
                    <a:gd name="connsiteX2100" fmla="*/ 647908 w 5806384"/>
                    <a:gd name="connsiteY2100" fmla="*/ 1060019 h 4036143"/>
                    <a:gd name="connsiteX2101" fmla="*/ 551606 w 5806384"/>
                    <a:gd name="connsiteY2101" fmla="*/ 1197389 h 4036143"/>
                    <a:gd name="connsiteX2102" fmla="*/ 565768 w 5806384"/>
                    <a:gd name="connsiteY2102" fmla="*/ 1208719 h 4036143"/>
                    <a:gd name="connsiteX2103" fmla="*/ 459554 w 5806384"/>
                    <a:gd name="connsiteY2103" fmla="*/ 1265367 h 4036143"/>
                    <a:gd name="connsiteX2104" fmla="*/ 551606 w 5806384"/>
                    <a:gd name="connsiteY2104" fmla="*/ 1197389 h 4036143"/>
                    <a:gd name="connsiteX2105" fmla="*/ 571433 w 5806384"/>
                    <a:gd name="connsiteY2105" fmla="*/ 1211551 h 4036143"/>
                    <a:gd name="connsiteX2106" fmla="*/ 574265 w 5806384"/>
                    <a:gd name="connsiteY2106" fmla="*/ 1205887 h 4036143"/>
                    <a:gd name="connsiteX2107" fmla="*/ 670566 w 5806384"/>
                    <a:gd name="connsiteY2107" fmla="*/ 1154904 h 4036143"/>
                    <a:gd name="connsiteX2108" fmla="*/ 681896 w 5806384"/>
                    <a:gd name="connsiteY2108" fmla="*/ 1300771 h 4036143"/>
                    <a:gd name="connsiteX2109" fmla="*/ 571433 w 5806384"/>
                    <a:gd name="connsiteY2109" fmla="*/ 1211551 h 4036143"/>
                    <a:gd name="connsiteX2110" fmla="*/ 671983 w 5806384"/>
                    <a:gd name="connsiteY2110" fmla="*/ 1108169 h 4036143"/>
                    <a:gd name="connsiteX2111" fmla="*/ 596925 w 5806384"/>
                    <a:gd name="connsiteY2111" fmla="*/ 1163401 h 4036143"/>
                    <a:gd name="connsiteX2112" fmla="*/ 619584 w 5806384"/>
                    <a:gd name="connsiteY2112" fmla="*/ 1118083 h 4036143"/>
                    <a:gd name="connsiteX2113" fmla="*/ 671983 w 5806384"/>
                    <a:gd name="connsiteY2113" fmla="*/ 1108169 h 4036143"/>
                    <a:gd name="connsiteX2114" fmla="*/ 758370 w 5806384"/>
                    <a:gd name="connsiteY2114" fmla="*/ 1047273 h 4036143"/>
                    <a:gd name="connsiteX2115" fmla="*/ 761203 w 5806384"/>
                    <a:gd name="connsiteY2115" fmla="*/ 1089759 h 4036143"/>
                    <a:gd name="connsiteX2116" fmla="*/ 680480 w 5806384"/>
                    <a:gd name="connsiteY2116" fmla="*/ 1103921 h 4036143"/>
                    <a:gd name="connsiteX2117" fmla="*/ 758370 w 5806384"/>
                    <a:gd name="connsiteY2117" fmla="*/ 1047273 h 4036143"/>
                    <a:gd name="connsiteX2118" fmla="*/ 568601 w 5806384"/>
                    <a:gd name="connsiteY2118" fmla="*/ 1208719 h 4036143"/>
                    <a:gd name="connsiteX2119" fmla="*/ 568601 w 5806384"/>
                    <a:gd name="connsiteY2119" fmla="*/ 1208719 h 4036143"/>
                    <a:gd name="connsiteX2120" fmla="*/ 568601 w 5806384"/>
                    <a:gd name="connsiteY2120" fmla="*/ 1208719 h 4036143"/>
                    <a:gd name="connsiteX2121" fmla="*/ 568601 w 5806384"/>
                    <a:gd name="connsiteY2121" fmla="*/ 1208719 h 4036143"/>
                    <a:gd name="connsiteX2122" fmla="*/ 568601 w 5806384"/>
                    <a:gd name="connsiteY2122" fmla="*/ 1211551 h 4036143"/>
                    <a:gd name="connsiteX2123" fmla="*/ 568601 w 5806384"/>
                    <a:gd name="connsiteY2123" fmla="*/ 1211551 h 4036143"/>
                    <a:gd name="connsiteX2124" fmla="*/ 567185 w 5806384"/>
                    <a:gd name="connsiteY2124" fmla="*/ 1214384 h 4036143"/>
                    <a:gd name="connsiteX2125" fmla="*/ 568601 w 5806384"/>
                    <a:gd name="connsiteY2125" fmla="*/ 1211551 h 4036143"/>
                    <a:gd name="connsiteX2126" fmla="*/ 570017 w 5806384"/>
                    <a:gd name="connsiteY2126" fmla="*/ 1208719 h 4036143"/>
                    <a:gd name="connsiteX2127" fmla="*/ 570017 w 5806384"/>
                    <a:gd name="connsiteY2127" fmla="*/ 1208719 h 4036143"/>
                    <a:gd name="connsiteX2128" fmla="*/ 570017 w 5806384"/>
                    <a:gd name="connsiteY2128" fmla="*/ 1211551 h 4036143"/>
                    <a:gd name="connsiteX2129" fmla="*/ 570017 w 5806384"/>
                    <a:gd name="connsiteY2129" fmla="*/ 1211551 h 4036143"/>
                    <a:gd name="connsiteX2130" fmla="*/ 570017 w 5806384"/>
                    <a:gd name="connsiteY2130" fmla="*/ 1208719 h 4036143"/>
                    <a:gd name="connsiteX2131" fmla="*/ 752706 w 5806384"/>
                    <a:gd name="connsiteY2131" fmla="*/ 2127827 h 4036143"/>
                    <a:gd name="connsiteX2132" fmla="*/ 728630 w 5806384"/>
                    <a:gd name="connsiteY2132" fmla="*/ 2195804 h 4036143"/>
                    <a:gd name="connsiteX2133" fmla="*/ 741376 w 5806384"/>
                    <a:gd name="connsiteY2133" fmla="*/ 2120746 h 4036143"/>
                    <a:gd name="connsiteX2134" fmla="*/ 752706 w 5806384"/>
                    <a:gd name="connsiteY2134" fmla="*/ 2127827 h 4036143"/>
                    <a:gd name="connsiteX2135" fmla="*/ 605422 w 5806384"/>
                    <a:gd name="connsiteY2135" fmla="*/ 1766698 h 4036143"/>
                    <a:gd name="connsiteX2136" fmla="*/ 486461 w 5806384"/>
                    <a:gd name="connsiteY2136" fmla="*/ 1647738 h 4036143"/>
                    <a:gd name="connsiteX2137" fmla="*/ 649323 w 5806384"/>
                    <a:gd name="connsiteY2137" fmla="*/ 1517448 h 4036143"/>
                    <a:gd name="connsiteX2138" fmla="*/ 843342 w 5806384"/>
                    <a:gd name="connsiteY2138" fmla="*/ 1809184 h 4036143"/>
                    <a:gd name="connsiteX2139" fmla="*/ 751289 w 5806384"/>
                    <a:gd name="connsiteY2139" fmla="*/ 1824762 h 4036143"/>
                    <a:gd name="connsiteX2140" fmla="*/ 625248 w 5806384"/>
                    <a:gd name="connsiteY2140" fmla="*/ 1752536 h 4036143"/>
                    <a:gd name="connsiteX2141" fmla="*/ 625248 w 5806384"/>
                    <a:gd name="connsiteY2141" fmla="*/ 1752536 h 4036143"/>
                    <a:gd name="connsiteX2142" fmla="*/ 605422 w 5806384"/>
                    <a:gd name="connsiteY2142" fmla="*/ 1766698 h 4036143"/>
                    <a:gd name="connsiteX2143" fmla="*/ 605422 w 5806384"/>
                    <a:gd name="connsiteY2143" fmla="*/ 1769530 h 4036143"/>
                    <a:gd name="connsiteX2144" fmla="*/ 674815 w 5806384"/>
                    <a:gd name="connsiteY2144" fmla="*/ 1838924 h 4036143"/>
                    <a:gd name="connsiteX2145" fmla="*/ 596925 w 5806384"/>
                    <a:gd name="connsiteY2145" fmla="*/ 1860167 h 4036143"/>
                    <a:gd name="connsiteX2146" fmla="*/ 595508 w 5806384"/>
                    <a:gd name="connsiteY2146" fmla="*/ 1851669 h 4036143"/>
                    <a:gd name="connsiteX2147" fmla="*/ 595508 w 5806384"/>
                    <a:gd name="connsiteY2147" fmla="*/ 1851669 h 4036143"/>
                    <a:gd name="connsiteX2148" fmla="*/ 456722 w 5806384"/>
                    <a:gd name="connsiteY2148" fmla="*/ 1885658 h 4036143"/>
                    <a:gd name="connsiteX2149" fmla="*/ 605422 w 5806384"/>
                    <a:gd name="connsiteY2149" fmla="*/ 1769530 h 4036143"/>
                    <a:gd name="connsiteX2150" fmla="*/ 739960 w 5806384"/>
                    <a:gd name="connsiteY2150" fmla="*/ 2117913 h 4036143"/>
                    <a:gd name="connsiteX2151" fmla="*/ 690393 w 5806384"/>
                    <a:gd name="connsiteY2151" fmla="*/ 2086757 h 4036143"/>
                    <a:gd name="connsiteX2152" fmla="*/ 619584 w 5806384"/>
                    <a:gd name="connsiteY2152" fmla="*/ 1991873 h 4036143"/>
                    <a:gd name="connsiteX2153" fmla="*/ 592676 w 5806384"/>
                    <a:gd name="connsiteY2153" fmla="*/ 1862999 h 4036143"/>
                    <a:gd name="connsiteX2154" fmla="*/ 596925 w 5806384"/>
                    <a:gd name="connsiteY2154" fmla="*/ 1861583 h 4036143"/>
                    <a:gd name="connsiteX2155" fmla="*/ 626665 w 5806384"/>
                    <a:gd name="connsiteY2155" fmla="*/ 1990456 h 4036143"/>
                    <a:gd name="connsiteX2156" fmla="*/ 626665 w 5806384"/>
                    <a:gd name="connsiteY2156" fmla="*/ 1990456 h 4036143"/>
                    <a:gd name="connsiteX2157" fmla="*/ 748457 w 5806384"/>
                    <a:gd name="connsiteY2157" fmla="*/ 2074011 h 4036143"/>
                    <a:gd name="connsiteX2158" fmla="*/ 739960 w 5806384"/>
                    <a:gd name="connsiteY2158" fmla="*/ 2117913 h 4036143"/>
                    <a:gd name="connsiteX2159" fmla="*/ 187645 w 5806384"/>
                    <a:gd name="connsiteY2159" fmla="*/ 2093838 h 4036143"/>
                    <a:gd name="connsiteX2160" fmla="*/ 230131 w 5806384"/>
                    <a:gd name="connsiteY2160" fmla="*/ 1996121 h 4036143"/>
                    <a:gd name="connsiteX2161" fmla="*/ 317935 w 5806384"/>
                    <a:gd name="connsiteY2161" fmla="*/ 1984792 h 4036143"/>
                    <a:gd name="connsiteX2162" fmla="*/ 302357 w 5806384"/>
                    <a:gd name="connsiteY2162" fmla="*/ 2004618 h 4036143"/>
                    <a:gd name="connsiteX2163" fmla="*/ 187645 w 5806384"/>
                    <a:gd name="connsiteY2163" fmla="*/ 2093838 h 4036143"/>
                    <a:gd name="connsiteX2164" fmla="*/ 152241 w 5806384"/>
                    <a:gd name="connsiteY2164" fmla="*/ 2123578 h 4036143"/>
                    <a:gd name="connsiteX2165" fmla="*/ 180564 w 5806384"/>
                    <a:gd name="connsiteY2165" fmla="*/ 2102335 h 4036143"/>
                    <a:gd name="connsiteX2166" fmla="*/ 181980 w 5806384"/>
                    <a:gd name="connsiteY2166" fmla="*/ 2102335 h 4036143"/>
                    <a:gd name="connsiteX2167" fmla="*/ 172067 w 5806384"/>
                    <a:gd name="connsiteY2167" fmla="*/ 2126411 h 4036143"/>
                    <a:gd name="connsiteX2168" fmla="*/ 152241 w 5806384"/>
                    <a:gd name="connsiteY2168" fmla="*/ 2123578 h 4036143"/>
                    <a:gd name="connsiteX2169" fmla="*/ 48858 w 5806384"/>
                    <a:gd name="connsiteY2169" fmla="*/ 2106584 h 4036143"/>
                    <a:gd name="connsiteX2170" fmla="*/ 77182 w 5806384"/>
                    <a:gd name="connsiteY2170" fmla="*/ 2085341 h 4036143"/>
                    <a:gd name="connsiteX2171" fmla="*/ 98425 w 5806384"/>
                    <a:gd name="connsiteY2171" fmla="*/ 2115081 h 4036143"/>
                    <a:gd name="connsiteX2172" fmla="*/ 48858 w 5806384"/>
                    <a:gd name="connsiteY2172" fmla="*/ 2106584 h 4036143"/>
                    <a:gd name="connsiteX2173" fmla="*/ 157905 w 5806384"/>
                    <a:gd name="connsiteY2173" fmla="*/ 2083925 h 4036143"/>
                    <a:gd name="connsiteX2174" fmla="*/ 223050 w 5806384"/>
                    <a:gd name="connsiteY2174" fmla="*/ 1997537 h 4036143"/>
                    <a:gd name="connsiteX2175" fmla="*/ 228715 w 5806384"/>
                    <a:gd name="connsiteY2175" fmla="*/ 1997537 h 4036143"/>
                    <a:gd name="connsiteX2176" fmla="*/ 184813 w 5806384"/>
                    <a:gd name="connsiteY2176" fmla="*/ 2098087 h 4036143"/>
                    <a:gd name="connsiteX2177" fmla="*/ 180564 w 5806384"/>
                    <a:gd name="connsiteY2177" fmla="*/ 2100919 h 4036143"/>
                    <a:gd name="connsiteX2178" fmla="*/ 157905 w 5806384"/>
                    <a:gd name="connsiteY2178" fmla="*/ 2083925 h 4036143"/>
                    <a:gd name="connsiteX2179" fmla="*/ 123917 w 5806384"/>
                    <a:gd name="connsiteY2179" fmla="*/ 2146237 h 4036143"/>
                    <a:gd name="connsiteX2180" fmla="*/ 150824 w 5806384"/>
                    <a:gd name="connsiteY2180" fmla="*/ 2124994 h 4036143"/>
                    <a:gd name="connsiteX2181" fmla="*/ 170651 w 5806384"/>
                    <a:gd name="connsiteY2181" fmla="*/ 2127827 h 4036143"/>
                    <a:gd name="connsiteX2182" fmla="*/ 147992 w 5806384"/>
                    <a:gd name="connsiteY2182" fmla="*/ 2178810 h 4036143"/>
                    <a:gd name="connsiteX2183" fmla="*/ 123917 w 5806384"/>
                    <a:gd name="connsiteY2183" fmla="*/ 2146237 h 4036143"/>
                    <a:gd name="connsiteX2184" fmla="*/ 115420 w 5806384"/>
                    <a:gd name="connsiteY2184" fmla="*/ 2139156 h 4036143"/>
                    <a:gd name="connsiteX2185" fmla="*/ 119668 w 5806384"/>
                    <a:gd name="connsiteY2185" fmla="*/ 2146237 h 4036143"/>
                    <a:gd name="connsiteX2186" fmla="*/ 95593 w 5806384"/>
                    <a:gd name="connsiteY2186" fmla="*/ 2164648 h 4036143"/>
                    <a:gd name="connsiteX2187" fmla="*/ 115420 w 5806384"/>
                    <a:gd name="connsiteY2187" fmla="*/ 2139156 h 4036143"/>
                    <a:gd name="connsiteX2188" fmla="*/ 128165 w 5806384"/>
                    <a:gd name="connsiteY2188" fmla="*/ 2122162 h 4036143"/>
                    <a:gd name="connsiteX2189" fmla="*/ 146575 w 5806384"/>
                    <a:gd name="connsiteY2189" fmla="*/ 2124994 h 4036143"/>
                    <a:gd name="connsiteX2190" fmla="*/ 122500 w 5806384"/>
                    <a:gd name="connsiteY2190" fmla="*/ 2144821 h 4036143"/>
                    <a:gd name="connsiteX2191" fmla="*/ 116836 w 5806384"/>
                    <a:gd name="connsiteY2191" fmla="*/ 2137740 h 4036143"/>
                    <a:gd name="connsiteX2192" fmla="*/ 128165 w 5806384"/>
                    <a:gd name="connsiteY2192" fmla="*/ 2122162 h 4036143"/>
                    <a:gd name="connsiteX2193" fmla="*/ 116836 w 5806384"/>
                    <a:gd name="connsiteY2193" fmla="*/ 2057017 h 4036143"/>
                    <a:gd name="connsiteX2194" fmla="*/ 155073 w 5806384"/>
                    <a:gd name="connsiteY2194" fmla="*/ 2083925 h 4036143"/>
                    <a:gd name="connsiteX2195" fmla="*/ 128165 w 5806384"/>
                    <a:gd name="connsiteY2195" fmla="*/ 2119330 h 4036143"/>
                    <a:gd name="connsiteX2196" fmla="*/ 102674 w 5806384"/>
                    <a:gd name="connsiteY2196" fmla="*/ 2115081 h 4036143"/>
                    <a:gd name="connsiteX2197" fmla="*/ 80015 w 5806384"/>
                    <a:gd name="connsiteY2197" fmla="*/ 2083925 h 4036143"/>
                    <a:gd name="connsiteX2198" fmla="*/ 116836 w 5806384"/>
                    <a:gd name="connsiteY2198" fmla="*/ 2057017 h 4036143"/>
                    <a:gd name="connsiteX2199" fmla="*/ 129581 w 5806384"/>
                    <a:gd name="connsiteY2199" fmla="*/ 2120746 h 4036143"/>
                    <a:gd name="connsiteX2200" fmla="*/ 155073 w 5806384"/>
                    <a:gd name="connsiteY2200" fmla="*/ 2085341 h 4036143"/>
                    <a:gd name="connsiteX2201" fmla="*/ 177732 w 5806384"/>
                    <a:gd name="connsiteY2201" fmla="*/ 2100919 h 4036143"/>
                    <a:gd name="connsiteX2202" fmla="*/ 149408 w 5806384"/>
                    <a:gd name="connsiteY2202" fmla="*/ 2123578 h 4036143"/>
                    <a:gd name="connsiteX2203" fmla="*/ 129581 w 5806384"/>
                    <a:gd name="connsiteY2203" fmla="*/ 2120746 h 4036143"/>
                    <a:gd name="connsiteX2204" fmla="*/ 118252 w 5806384"/>
                    <a:gd name="connsiteY2204" fmla="*/ 2055601 h 4036143"/>
                    <a:gd name="connsiteX2205" fmla="*/ 193310 w 5806384"/>
                    <a:gd name="connsiteY2205" fmla="*/ 2000370 h 4036143"/>
                    <a:gd name="connsiteX2206" fmla="*/ 220218 w 5806384"/>
                    <a:gd name="connsiteY2206" fmla="*/ 1997537 h 4036143"/>
                    <a:gd name="connsiteX2207" fmla="*/ 156489 w 5806384"/>
                    <a:gd name="connsiteY2207" fmla="*/ 2082509 h 4036143"/>
                    <a:gd name="connsiteX2208" fmla="*/ 118252 w 5806384"/>
                    <a:gd name="connsiteY2208" fmla="*/ 2055601 h 4036143"/>
                    <a:gd name="connsiteX2209" fmla="*/ 63020 w 5806384"/>
                    <a:gd name="connsiteY2209" fmla="*/ 2015948 h 4036143"/>
                    <a:gd name="connsiteX2210" fmla="*/ 189061 w 5806384"/>
                    <a:gd name="connsiteY2210" fmla="*/ 2000370 h 4036143"/>
                    <a:gd name="connsiteX2211" fmla="*/ 116836 w 5806384"/>
                    <a:gd name="connsiteY2211" fmla="*/ 2054185 h 4036143"/>
                    <a:gd name="connsiteX2212" fmla="*/ 63020 w 5806384"/>
                    <a:gd name="connsiteY2212" fmla="*/ 2015948 h 4036143"/>
                    <a:gd name="connsiteX2213" fmla="*/ 126749 w 5806384"/>
                    <a:gd name="connsiteY2213" fmla="*/ 2122162 h 4036143"/>
                    <a:gd name="connsiteX2214" fmla="*/ 116836 w 5806384"/>
                    <a:gd name="connsiteY2214" fmla="*/ 2136324 h 4036143"/>
                    <a:gd name="connsiteX2215" fmla="*/ 104090 w 5806384"/>
                    <a:gd name="connsiteY2215" fmla="*/ 2119330 h 4036143"/>
                    <a:gd name="connsiteX2216" fmla="*/ 126749 w 5806384"/>
                    <a:gd name="connsiteY2216" fmla="*/ 2122162 h 4036143"/>
                    <a:gd name="connsiteX2217" fmla="*/ 223050 w 5806384"/>
                    <a:gd name="connsiteY2217" fmla="*/ 1994705 h 4036143"/>
                    <a:gd name="connsiteX2218" fmla="*/ 232963 w 5806384"/>
                    <a:gd name="connsiteY2218" fmla="*/ 1980543 h 4036143"/>
                    <a:gd name="connsiteX2219" fmla="*/ 227299 w 5806384"/>
                    <a:gd name="connsiteY2219" fmla="*/ 1993289 h 4036143"/>
                    <a:gd name="connsiteX2220" fmla="*/ 223050 w 5806384"/>
                    <a:gd name="connsiteY2220" fmla="*/ 1994705 h 4036143"/>
                    <a:gd name="connsiteX2221" fmla="*/ 238628 w 5806384"/>
                    <a:gd name="connsiteY2221" fmla="*/ 1973462 h 4036143"/>
                    <a:gd name="connsiteX2222" fmla="*/ 238628 w 5806384"/>
                    <a:gd name="connsiteY2222" fmla="*/ 1973462 h 4036143"/>
                    <a:gd name="connsiteX2223" fmla="*/ 237212 w 5806384"/>
                    <a:gd name="connsiteY2223" fmla="*/ 1972046 h 4036143"/>
                    <a:gd name="connsiteX2224" fmla="*/ 220218 w 5806384"/>
                    <a:gd name="connsiteY2224" fmla="*/ 1994705 h 4036143"/>
                    <a:gd name="connsiteX2225" fmla="*/ 194726 w 5806384"/>
                    <a:gd name="connsiteY2225" fmla="*/ 1997537 h 4036143"/>
                    <a:gd name="connsiteX2226" fmla="*/ 234380 w 5806384"/>
                    <a:gd name="connsiteY2226" fmla="*/ 1967797 h 4036143"/>
                    <a:gd name="connsiteX2227" fmla="*/ 234380 w 5806384"/>
                    <a:gd name="connsiteY2227" fmla="*/ 1967797 h 4036143"/>
                    <a:gd name="connsiteX2228" fmla="*/ 74350 w 5806384"/>
                    <a:gd name="connsiteY2228" fmla="*/ 1981959 h 4036143"/>
                    <a:gd name="connsiteX2229" fmla="*/ 370334 w 5806384"/>
                    <a:gd name="connsiteY2229" fmla="*/ 1909733 h 4036143"/>
                    <a:gd name="connsiteX2230" fmla="*/ 375999 w 5806384"/>
                    <a:gd name="connsiteY2230" fmla="*/ 1912566 h 4036143"/>
                    <a:gd name="connsiteX2231" fmla="*/ 317935 w 5806384"/>
                    <a:gd name="connsiteY2231" fmla="*/ 1984792 h 4036143"/>
                    <a:gd name="connsiteX2232" fmla="*/ 228715 w 5806384"/>
                    <a:gd name="connsiteY2232" fmla="*/ 1996121 h 4036143"/>
                    <a:gd name="connsiteX2233" fmla="*/ 238628 w 5806384"/>
                    <a:gd name="connsiteY2233" fmla="*/ 1973462 h 4036143"/>
                    <a:gd name="connsiteX2234" fmla="*/ 230131 w 5806384"/>
                    <a:gd name="connsiteY2234" fmla="*/ 1970630 h 4036143"/>
                    <a:gd name="connsiteX2235" fmla="*/ 191894 w 5806384"/>
                    <a:gd name="connsiteY2235" fmla="*/ 1998953 h 4036143"/>
                    <a:gd name="connsiteX2236" fmla="*/ 57356 w 5806384"/>
                    <a:gd name="connsiteY2236" fmla="*/ 2015948 h 4036143"/>
                    <a:gd name="connsiteX2237" fmla="*/ 57356 w 5806384"/>
                    <a:gd name="connsiteY2237" fmla="*/ 2015948 h 4036143"/>
                    <a:gd name="connsiteX2238" fmla="*/ 115420 w 5806384"/>
                    <a:gd name="connsiteY2238" fmla="*/ 2057017 h 4036143"/>
                    <a:gd name="connsiteX2239" fmla="*/ 80015 w 5806384"/>
                    <a:gd name="connsiteY2239" fmla="*/ 2083925 h 4036143"/>
                    <a:gd name="connsiteX2240" fmla="*/ 19118 w 5806384"/>
                    <a:gd name="connsiteY2240" fmla="*/ 1997537 h 4036143"/>
                    <a:gd name="connsiteX2241" fmla="*/ 65853 w 5806384"/>
                    <a:gd name="connsiteY2241" fmla="*/ 1986208 h 4036143"/>
                    <a:gd name="connsiteX2242" fmla="*/ 230131 w 5806384"/>
                    <a:gd name="connsiteY2242" fmla="*/ 1970630 h 4036143"/>
                    <a:gd name="connsiteX2243" fmla="*/ 13454 w 5806384"/>
                    <a:gd name="connsiteY2243" fmla="*/ 1994705 h 4036143"/>
                    <a:gd name="connsiteX2244" fmla="*/ 13454 w 5806384"/>
                    <a:gd name="connsiteY2244" fmla="*/ 1994705 h 4036143"/>
                    <a:gd name="connsiteX2245" fmla="*/ 75766 w 5806384"/>
                    <a:gd name="connsiteY2245" fmla="*/ 2083925 h 4036143"/>
                    <a:gd name="connsiteX2246" fmla="*/ 43194 w 5806384"/>
                    <a:gd name="connsiteY2246" fmla="*/ 2108000 h 4036143"/>
                    <a:gd name="connsiteX2247" fmla="*/ 99841 w 5806384"/>
                    <a:gd name="connsiteY2247" fmla="*/ 2117913 h 4036143"/>
                    <a:gd name="connsiteX2248" fmla="*/ 114003 w 5806384"/>
                    <a:gd name="connsiteY2248" fmla="*/ 2137740 h 4036143"/>
                    <a:gd name="connsiteX2249" fmla="*/ 89928 w 5806384"/>
                    <a:gd name="connsiteY2249" fmla="*/ 2170312 h 4036143"/>
                    <a:gd name="connsiteX2250" fmla="*/ 47442 w 5806384"/>
                    <a:gd name="connsiteY2250" fmla="*/ 2204301 h 4036143"/>
                    <a:gd name="connsiteX2251" fmla="*/ 10621 w 5806384"/>
                    <a:gd name="connsiteY2251" fmla="*/ 1990456 h 4036143"/>
                    <a:gd name="connsiteX2252" fmla="*/ 50275 w 5806384"/>
                    <a:gd name="connsiteY2252" fmla="*/ 1987624 h 4036143"/>
                    <a:gd name="connsiteX2253" fmla="*/ 13454 w 5806384"/>
                    <a:gd name="connsiteY2253" fmla="*/ 1994705 h 4036143"/>
                    <a:gd name="connsiteX2254" fmla="*/ 58772 w 5806384"/>
                    <a:gd name="connsiteY2254" fmla="*/ 2215631 h 4036143"/>
                    <a:gd name="connsiteX2255" fmla="*/ 92760 w 5806384"/>
                    <a:gd name="connsiteY2255" fmla="*/ 2170312 h 4036143"/>
                    <a:gd name="connsiteX2256" fmla="*/ 122500 w 5806384"/>
                    <a:gd name="connsiteY2256" fmla="*/ 2147654 h 4036143"/>
                    <a:gd name="connsiteX2257" fmla="*/ 147992 w 5806384"/>
                    <a:gd name="connsiteY2257" fmla="*/ 2184474 h 4036143"/>
                    <a:gd name="connsiteX2258" fmla="*/ 147992 w 5806384"/>
                    <a:gd name="connsiteY2258" fmla="*/ 2184474 h 4036143"/>
                    <a:gd name="connsiteX2259" fmla="*/ 172067 w 5806384"/>
                    <a:gd name="connsiteY2259" fmla="*/ 2129243 h 4036143"/>
                    <a:gd name="connsiteX2260" fmla="*/ 196142 w 5806384"/>
                    <a:gd name="connsiteY2260" fmla="*/ 2133492 h 4036143"/>
                    <a:gd name="connsiteX2261" fmla="*/ 130998 w 5806384"/>
                    <a:gd name="connsiteY2261" fmla="*/ 2214214 h 4036143"/>
                    <a:gd name="connsiteX2262" fmla="*/ 58772 w 5806384"/>
                    <a:gd name="connsiteY2262" fmla="*/ 2215631 h 4036143"/>
                    <a:gd name="connsiteX2263" fmla="*/ 181980 w 5806384"/>
                    <a:gd name="connsiteY2263" fmla="*/ 2100919 h 4036143"/>
                    <a:gd name="connsiteX2264" fmla="*/ 181980 w 5806384"/>
                    <a:gd name="connsiteY2264" fmla="*/ 2100919 h 4036143"/>
                    <a:gd name="connsiteX2265" fmla="*/ 181980 w 5806384"/>
                    <a:gd name="connsiteY2265" fmla="*/ 2100919 h 4036143"/>
                    <a:gd name="connsiteX2266" fmla="*/ 181980 w 5806384"/>
                    <a:gd name="connsiteY2266" fmla="*/ 2100919 h 4036143"/>
                    <a:gd name="connsiteX2267" fmla="*/ 183397 w 5806384"/>
                    <a:gd name="connsiteY2267" fmla="*/ 2102335 h 4036143"/>
                    <a:gd name="connsiteX2268" fmla="*/ 184813 w 5806384"/>
                    <a:gd name="connsiteY2268" fmla="*/ 2098087 h 4036143"/>
                    <a:gd name="connsiteX2269" fmla="*/ 293860 w 5806384"/>
                    <a:gd name="connsiteY2269" fmla="*/ 2011699 h 4036143"/>
                    <a:gd name="connsiteX2270" fmla="*/ 206056 w 5806384"/>
                    <a:gd name="connsiteY2270" fmla="*/ 2119330 h 4036143"/>
                    <a:gd name="connsiteX2271" fmla="*/ 183397 w 5806384"/>
                    <a:gd name="connsiteY2271" fmla="*/ 2102335 h 4036143"/>
                    <a:gd name="connsiteX2272" fmla="*/ 380247 w 5806384"/>
                    <a:gd name="connsiteY2272" fmla="*/ 1911149 h 4036143"/>
                    <a:gd name="connsiteX2273" fmla="*/ 384496 w 5806384"/>
                    <a:gd name="connsiteY2273" fmla="*/ 1905485 h 4036143"/>
                    <a:gd name="connsiteX2274" fmla="*/ 448224 w 5806384"/>
                    <a:gd name="connsiteY2274" fmla="*/ 1889907 h 4036143"/>
                    <a:gd name="connsiteX2275" fmla="*/ 405739 w 5806384"/>
                    <a:gd name="connsiteY2275" fmla="*/ 1923895 h 4036143"/>
                    <a:gd name="connsiteX2276" fmla="*/ 380247 w 5806384"/>
                    <a:gd name="connsiteY2276" fmla="*/ 1911149 h 4036143"/>
                    <a:gd name="connsiteX2277" fmla="*/ 320767 w 5806384"/>
                    <a:gd name="connsiteY2277" fmla="*/ 1780860 h 4036143"/>
                    <a:gd name="connsiteX2278" fmla="*/ 485046 w 5806384"/>
                    <a:gd name="connsiteY2278" fmla="*/ 1776611 h 4036143"/>
                    <a:gd name="connsiteX2279" fmla="*/ 381663 w 5806384"/>
                    <a:gd name="connsiteY2279" fmla="*/ 1902652 h 4036143"/>
                    <a:gd name="connsiteX2280" fmla="*/ 370334 w 5806384"/>
                    <a:gd name="connsiteY2280" fmla="*/ 1905485 h 4036143"/>
                    <a:gd name="connsiteX2281" fmla="*/ 133830 w 5806384"/>
                    <a:gd name="connsiteY2281" fmla="*/ 1783692 h 4036143"/>
                    <a:gd name="connsiteX2282" fmla="*/ 254206 w 5806384"/>
                    <a:gd name="connsiteY2282" fmla="*/ 1780860 h 4036143"/>
                    <a:gd name="connsiteX2283" fmla="*/ 269784 w 5806384"/>
                    <a:gd name="connsiteY2283" fmla="*/ 1817681 h 4036143"/>
                    <a:gd name="connsiteX2284" fmla="*/ 269784 w 5806384"/>
                    <a:gd name="connsiteY2284" fmla="*/ 1817681 h 4036143"/>
                    <a:gd name="connsiteX2285" fmla="*/ 320767 w 5806384"/>
                    <a:gd name="connsiteY2285" fmla="*/ 1780860 h 4036143"/>
                    <a:gd name="connsiteX2286" fmla="*/ 317935 w 5806384"/>
                    <a:gd name="connsiteY2286" fmla="*/ 1780860 h 4036143"/>
                    <a:gd name="connsiteX2287" fmla="*/ 274033 w 5806384"/>
                    <a:gd name="connsiteY2287" fmla="*/ 1816265 h 4036143"/>
                    <a:gd name="connsiteX2288" fmla="*/ 258455 w 5806384"/>
                    <a:gd name="connsiteY2288" fmla="*/ 1782276 h 4036143"/>
                    <a:gd name="connsiteX2289" fmla="*/ 317935 w 5806384"/>
                    <a:gd name="connsiteY2289" fmla="*/ 1780860 h 4036143"/>
                    <a:gd name="connsiteX2290" fmla="*/ 320767 w 5806384"/>
                    <a:gd name="connsiteY2290" fmla="*/ 1779444 h 4036143"/>
                    <a:gd name="connsiteX2291" fmla="*/ 258455 w 5806384"/>
                    <a:gd name="connsiteY2291" fmla="*/ 1780860 h 4036143"/>
                    <a:gd name="connsiteX2292" fmla="*/ 235796 w 5806384"/>
                    <a:gd name="connsiteY2292" fmla="*/ 1729877 h 4036143"/>
                    <a:gd name="connsiteX2293" fmla="*/ 459554 w 5806384"/>
                    <a:gd name="connsiteY2293" fmla="*/ 1547188 h 4036143"/>
                    <a:gd name="connsiteX2294" fmla="*/ 459554 w 5806384"/>
                    <a:gd name="connsiteY2294" fmla="*/ 1625079 h 4036143"/>
                    <a:gd name="connsiteX2295" fmla="*/ 483629 w 5806384"/>
                    <a:gd name="connsiteY2295" fmla="*/ 1649154 h 4036143"/>
                    <a:gd name="connsiteX2296" fmla="*/ 320767 w 5806384"/>
                    <a:gd name="connsiteY2296" fmla="*/ 1779444 h 4036143"/>
                    <a:gd name="connsiteX2297" fmla="*/ 387328 w 5806384"/>
                    <a:gd name="connsiteY2297" fmla="*/ 1902652 h 4036143"/>
                    <a:gd name="connsiteX2298" fmla="*/ 490710 w 5806384"/>
                    <a:gd name="connsiteY2298" fmla="*/ 1775195 h 4036143"/>
                    <a:gd name="connsiteX2299" fmla="*/ 490710 w 5806384"/>
                    <a:gd name="connsiteY2299" fmla="*/ 1775195 h 4036143"/>
                    <a:gd name="connsiteX2300" fmla="*/ 323599 w 5806384"/>
                    <a:gd name="connsiteY2300" fmla="*/ 1779444 h 4036143"/>
                    <a:gd name="connsiteX2301" fmla="*/ 485046 w 5806384"/>
                    <a:gd name="connsiteY2301" fmla="*/ 1650570 h 4036143"/>
                    <a:gd name="connsiteX2302" fmla="*/ 604006 w 5806384"/>
                    <a:gd name="connsiteY2302" fmla="*/ 1769530 h 4036143"/>
                    <a:gd name="connsiteX2303" fmla="*/ 452473 w 5806384"/>
                    <a:gd name="connsiteY2303" fmla="*/ 1888491 h 4036143"/>
                    <a:gd name="connsiteX2304" fmla="*/ 387328 w 5806384"/>
                    <a:gd name="connsiteY2304" fmla="*/ 1902652 h 4036143"/>
                    <a:gd name="connsiteX2305" fmla="*/ 206056 w 5806384"/>
                    <a:gd name="connsiteY2305" fmla="*/ 2120746 h 4036143"/>
                    <a:gd name="connsiteX2306" fmla="*/ 197558 w 5806384"/>
                    <a:gd name="connsiteY2306" fmla="*/ 2132075 h 4036143"/>
                    <a:gd name="connsiteX2307" fmla="*/ 172067 w 5806384"/>
                    <a:gd name="connsiteY2307" fmla="*/ 2127827 h 4036143"/>
                    <a:gd name="connsiteX2308" fmla="*/ 181980 w 5806384"/>
                    <a:gd name="connsiteY2308" fmla="*/ 2105168 h 4036143"/>
                    <a:gd name="connsiteX2309" fmla="*/ 206056 w 5806384"/>
                    <a:gd name="connsiteY2309" fmla="*/ 2120746 h 4036143"/>
                    <a:gd name="connsiteX2310" fmla="*/ 228715 w 5806384"/>
                    <a:gd name="connsiteY2310" fmla="*/ 2136324 h 4036143"/>
                    <a:gd name="connsiteX2311" fmla="*/ 200391 w 5806384"/>
                    <a:gd name="connsiteY2311" fmla="*/ 2132075 h 4036143"/>
                    <a:gd name="connsiteX2312" fmla="*/ 208888 w 5806384"/>
                    <a:gd name="connsiteY2312" fmla="*/ 2122162 h 4036143"/>
                    <a:gd name="connsiteX2313" fmla="*/ 228715 w 5806384"/>
                    <a:gd name="connsiteY2313" fmla="*/ 2136324 h 4036143"/>
                    <a:gd name="connsiteX2314" fmla="*/ 327848 w 5806384"/>
                    <a:gd name="connsiteY2314" fmla="*/ 1983375 h 4036143"/>
                    <a:gd name="connsiteX2315" fmla="*/ 308022 w 5806384"/>
                    <a:gd name="connsiteY2315" fmla="*/ 1998953 h 4036143"/>
                    <a:gd name="connsiteX2316" fmla="*/ 319351 w 5806384"/>
                    <a:gd name="connsiteY2316" fmla="*/ 1984792 h 4036143"/>
                    <a:gd name="connsiteX2317" fmla="*/ 327848 w 5806384"/>
                    <a:gd name="connsiteY2317" fmla="*/ 1983375 h 4036143"/>
                    <a:gd name="connsiteX2318" fmla="*/ 402906 w 5806384"/>
                    <a:gd name="connsiteY2318" fmla="*/ 1925311 h 4036143"/>
                    <a:gd name="connsiteX2319" fmla="*/ 330680 w 5806384"/>
                    <a:gd name="connsiteY2319" fmla="*/ 1981959 h 4036143"/>
                    <a:gd name="connsiteX2320" fmla="*/ 320767 w 5806384"/>
                    <a:gd name="connsiteY2320" fmla="*/ 1983375 h 4036143"/>
                    <a:gd name="connsiteX2321" fmla="*/ 377415 w 5806384"/>
                    <a:gd name="connsiteY2321" fmla="*/ 1912566 h 4036143"/>
                    <a:gd name="connsiteX2322" fmla="*/ 402906 w 5806384"/>
                    <a:gd name="connsiteY2322" fmla="*/ 1925311 h 4036143"/>
                    <a:gd name="connsiteX2323" fmla="*/ 477965 w 5806384"/>
                    <a:gd name="connsiteY2323" fmla="*/ 1963549 h 4036143"/>
                    <a:gd name="connsiteX2324" fmla="*/ 334929 w 5806384"/>
                    <a:gd name="connsiteY2324" fmla="*/ 1980543 h 4036143"/>
                    <a:gd name="connsiteX2325" fmla="*/ 405739 w 5806384"/>
                    <a:gd name="connsiteY2325" fmla="*/ 1925311 h 4036143"/>
                    <a:gd name="connsiteX2326" fmla="*/ 477965 w 5806384"/>
                    <a:gd name="connsiteY2326" fmla="*/ 1963549 h 4036143"/>
                    <a:gd name="connsiteX2327" fmla="*/ 687561 w 5806384"/>
                    <a:gd name="connsiteY2327" fmla="*/ 1836092 h 4036143"/>
                    <a:gd name="connsiteX2328" fmla="*/ 751289 w 5806384"/>
                    <a:gd name="connsiteY2328" fmla="*/ 1826178 h 4036143"/>
                    <a:gd name="connsiteX2329" fmla="*/ 977880 w 5806384"/>
                    <a:gd name="connsiteY2329" fmla="*/ 1956468 h 4036143"/>
                    <a:gd name="connsiteX2330" fmla="*/ 687561 w 5806384"/>
                    <a:gd name="connsiteY2330" fmla="*/ 1836092 h 4036143"/>
                    <a:gd name="connsiteX2331" fmla="*/ 3391071 w 5806384"/>
                    <a:gd name="connsiteY2331" fmla="*/ 3753614 h 4036143"/>
                    <a:gd name="connsiteX2332" fmla="*/ 3575175 w 5806384"/>
                    <a:gd name="connsiteY2332" fmla="*/ 3889568 h 4036143"/>
                    <a:gd name="connsiteX2333" fmla="*/ 3572343 w 5806384"/>
                    <a:gd name="connsiteY2333" fmla="*/ 3899481 h 4036143"/>
                    <a:gd name="connsiteX2334" fmla="*/ 3393902 w 5806384"/>
                    <a:gd name="connsiteY2334" fmla="*/ 3808845 h 4036143"/>
                    <a:gd name="connsiteX2335" fmla="*/ 3391071 w 5806384"/>
                    <a:gd name="connsiteY2335" fmla="*/ 3753614 h 4036143"/>
                    <a:gd name="connsiteX2336" fmla="*/ 3395319 w 5806384"/>
                    <a:gd name="connsiteY2336" fmla="*/ 3832921 h 4036143"/>
                    <a:gd name="connsiteX2337" fmla="*/ 3393902 w 5806384"/>
                    <a:gd name="connsiteY2337" fmla="*/ 3810261 h 4036143"/>
                    <a:gd name="connsiteX2338" fmla="*/ 3572343 w 5806384"/>
                    <a:gd name="connsiteY2338" fmla="*/ 3900898 h 4036143"/>
                    <a:gd name="connsiteX2339" fmla="*/ 3556764 w 5806384"/>
                    <a:gd name="connsiteY2339" fmla="*/ 3957545 h 4036143"/>
                    <a:gd name="connsiteX2340" fmla="*/ 3395319 w 5806384"/>
                    <a:gd name="connsiteY2340" fmla="*/ 3832921 h 4036143"/>
                    <a:gd name="connsiteX2341" fmla="*/ 3357082 w 5806384"/>
                    <a:gd name="connsiteY2341" fmla="*/ 3803181 h 4036143"/>
                    <a:gd name="connsiteX2342" fmla="*/ 3347168 w 5806384"/>
                    <a:gd name="connsiteY2342" fmla="*/ 3786186 h 4036143"/>
                    <a:gd name="connsiteX2343" fmla="*/ 3392486 w 5806384"/>
                    <a:gd name="connsiteY2343" fmla="*/ 3810261 h 4036143"/>
                    <a:gd name="connsiteX2344" fmla="*/ 3393902 w 5806384"/>
                    <a:gd name="connsiteY2344" fmla="*/ 3831504 h 4036143"/>
                    <a:gd name="connsiteX2345" fmla="*/ 3357082 w 5806384"/>
                    <a:gd name="connsiteY2345" fmla="*/ 3803181 h 4036143"/>
                    <a:gd name="connsiteX2346" fmla="*/ 3359914 w 5806384"/>
                    <a:gd name="connsiteY2346" fmla="*/ 3807429 h 4036143"/>
                    <a:gd name="connsiteX2347" fmla="*/ 3393902 w 5806384"/>
                    <a:gd name="connsiteY2347" fmla="*/ 3834337 h 4036143"/>
                    <a:gd name="connsiteX2348" fmla="*/ 3395319 w 5806384"/>
                    <a:gd name="connsiteY2348" fmla="*/ 3866909 h 4036143"/>
                    <a:gd name="connsiteX2349" fmla="*/ 3359914 w 5806384"/>
                    <a:gd name="connsiteY2349" fmla="*/ 3807429 h 4036143"/>
                    <a:gd name="connsiteX2350" fmla="*/ 3342920 w 5806384"/>
                    <a:gd name="connsiteY2350" fmla="*/ 3784770 h 4036143"/>
                    <a:gd name="connsiteX2351" fmla="*/ 3351416 w 5806384"/>
                    <a:gd name="connsiteY2351" fmla="*/ 3800348 h 4036143"/>
                    <a:gd name="connsiteX2352" fmla="*/ 3311763 w 5806384"/>
                    <a:gd name="connsiteY2352" fmla="*/ 3770608 h 4036143"/>
                    <a:gd name="connsiteX2353" fmla="*/ 3342920 w 5806384"/>
                    <a:gd name="connsiteY2353" fmla="*/ 3784770 h 4036143"/>
                    <a:gd name="connsiteX2354" fmla="*/ 3344336 w 5806384"/>
                    <a:gd name="connsiteY2354" fmla="*/ 3783354 h 4036143"/>
                    <a:gd name="connsiteX2355" fmla="*/ 3274943 w 5806384"/>
                    <a:gd name="connsiteY2355" fmla="*/ 3667226 h 4036143"/>
                    <a:gd name="connsiteX2356" fmla="*/ 3389654 w 5806384"/>
                    <a:gd name="connsiteY2356" fmla="*/ 3752198 h 4036143"/>
                    <a:gd name="connsiteX2357" fmla="*/ 3392486 w 5806384"/>
                    <a:gd name="connsiteY2357" fmla="*/ 3807429 h 4036143"/>
                    <a:gd name="connsiteX2358" fmla="*/ 3344336 w 5806384"/>
                    <a:gd name="connsiteY2358" fmla="*/ 3783354 h 4036143"/>
                    <a:gd name="connsiteX2359" fmla="*/ 3575175 w 5806384"/>
                    <a:gd name="connsiteY2359" fmla="*/ 3900898 h 4036143"/>
                    <a:gd name="connsiteX2360" fmla="*/ 3578007 w 5806384"/>
                    <a:gd name="connsiteY2360" fmla="*/ 3890985 h 4036143"/>
                    <a:gd name="connsiteX2361" fmla="*/ 3630406 w 5806384"/>
                    <a:gd name="connsiteY2361" fmla="*/ 3929221 h 4036143"/>
                    <a:gd name="connsiteX2362" fmla="*/ 3575175 w 5806384"/>
                    <a:gd name="connsiteY2362" fmla="*/ 3900898 h 4036143"/>
                    <a:gd name="connsiteX2363" fmla="*/ 3266445 w 5806384"/>
                    <a:gd name="connsiteY2363" fmla="*/ 3525607 h 4036143"/>
                    <a:gd name="connsiteX2364" fmla="*/ 3317428 w 5806384"/>
                    <a:gd name="connsiteY2364" fmla="*/ 3504364 h 4036143"/>
                    <a:gd name="connsiteX2365" fmla="*/ 3350001 w 5806384"/>
                    <a:gd name="connsiteY2365" fmla="*/ 3573757 h 4036143"/>
                    <a:gd name="connsiteX2366" fmla="*/ 3266445 w 5806384"/>
                    <a:gd name="connsiteY2366" fmla="*/ 3525607 h 4036143"/>
                    <a:gd name="connsiteX2367" fmla="*/ 3265029 w 5806384"/>
                    <a:gd name="connsiteY2367" fmla="*/ 3524191 h 4036143"/>
                    <a:gd name="connsiteX2368" fmla="*/ 3170144 w 5806384"/>
                    <a:gd name="connsiteY2368" fmla="*/ 3468959 h 4036143"/>
                    <a:gd name="connsiteX2369" fmla="*/ 3317428 w 5806384"/>
                    <a:gd name="connsiteY2369" fmla="*/ 3501532 h 4036143"/>
                    <a:gd name="connsiteX2370" fmla="*/ 3265029 w 5806384"/>
                    <a:gd name="connsiteY2370" fmla="*/ 3524191 h 4036143"/>
                    <a:gd name="connsiteX2371" fmla="*/ 3361330 w 5806384"/>
                    <a:gd name="connsiteY2371" fmla="*/ 3511445 h 4036143"/>
                    <a:gd name="connsiteX2372" fmla="*/ 3359914 w 5806384"/>
                    <a:gd name="connsiteY2372" fmla="*/ 3711128 h 4036143"/>
                    <a:gd name="connsiteX2373" fmla="*/ 3233873 w 5806384"/>
                    <a:gd name="connsiteY2373" fmla="*/ 3538353 h 4036143"/>
                    <a:gd name="connsiteX2374" fmla="*/ 3265029 w 5806384"/>
                    <a:gd name="connsiteY2374" fmla="*/ 3525607 h 4036143"/>
                    <a:gd name="connsiteX2375" fmla="*/ 3355666 w 5806384"/>
                    <a:gd name="connsiteY2375" fmla="*/ 3578006 h 4036143"/>
                    <a:gd name="connsiteX2376" fmla="*/ 3355666 w 5806384"/>
                    <a:gd name="connsiteY2376" fmla="*/ 3578006 h 4036143"/>
                    <a:gd name="connsiteX2377" fmla="*/ 3320261 w 5806384"/>
                    <a:gd name="connsiteY2377" fmla="*/ 3501532 h 4036143"/>
                    <a:gd name="connsiteX2378" fmla="*/ 3320261 w 5806384"/>
                    <a:gd name="connsiteY2378" fmla="*/ 3501532 h 4036143"/>
                    <a:gd name="connsiteX2379" fmla="*/ 3361330 w 5806384"/>
                    <a:gd name="connsiteY2379" fmla="*/ 3511445 h 4036143"/>
                    <a:gd name="connsiteX2380" fmla="*/ 3668644 w 5806384"/>
                    <a:gd name="connsiteY2380" fmla="*/ 3749365 h 4036143"/>
                    <a:gd name="connsiteX2381" fmla="*/ 3780523 w 5806384"/>
                    <a:gd name="connsiteY2381" fmla="*/ 3692718 h 4036143"/>
                    <a:gd name="connsiteX2382" fmla="*/ 3756448 w 5806384"/>
                    <a:gd name="connsiteY2382" fmla="*/ 3757862 h 4036143"/>
                    <a:gd name="connsiteX2383" fmla="*/ 3668644 w 5806384"/>
                    <a:gd name="connsiteY2383" fmla="*/ 3749365 h 4036143"/>
                    <a:gd name="connsiteX2384" fmla="*/ 4385236 w 5806384"/>
                    <a:gd name="connsiteY2384" fmla="*/ 3800348 h 4036143"/>
                    <a:gd name="connsiteX2385" fmla="*/ 4422058 w 5806384"/>
                    <a:gd name="connsiteY2385" fmla="*/ 3784770 h 4036143"/>
                    <a:gd name="connsiteX2386" fmla="*/ 4451797 w 5806384"/>
                    <a:gd name="connsiteY2386" fmla="*/ 3818759 h 4036143"/>
                    <a:gd name="connsiteX2387" fmla="*/ 4426306 w 5806384"/>
                    <a:gd name="connsiteY2387" fmla="*/ 3815926 h 4036143"/>
                    <a:gd name="connsiteX2388" fmla="*/ 4385236 w 5806384"/>
                    <a:gd name="connsiteY2388" fmla="*/ 3800348 h 4036143"/>
                    <a:gd name="connsiteX2389" fmla="*/ 4431971 w 5806384"/>
                    <a:gd name="connsiteY2389" fmla="*/ 3820175 h 4036143"/>
                    <a:gd name="connsiteX2390" fmla="*/ 4453214 w 5806384"/>
                    <a:gd name="connsiteY2390" fmla="*/ 3821591 h 4036143"/>
                    <a:gd name="connsiteX2391" fmla="*/ 4461711 w 5806384"/>
                    <a:gd name="connsiteY2391" fmla="*/ 3831504 h 4036143"/>
                    <a:gd name="connsiteX2392" fmla="*/ 4431971 w 5806384"/>
                    <a:gd name="connsiteY2392" fmla="*/ 3820175 h 4036143"/>
                    <a:gd name="connsiteX2393" fmla="*/ 4361162 w 5806384"/>
                    <a:gd name="connsiteY2393" fmla="*/ 3811678 h 4036143"/>
                    <a:gd name="connsiteX2394" fmla="*/ 4382405 w 5806384"/>
                    <a:gd name="connsiteY2394" fmla="*/ 3803181 h 4036143"/>
                    <a:gd name="connsiteX2395" fmla="*/ 4417809 w 5806384"/>
                    <a:gd name="connsiteY2395" fmla="*/ 3817342 h 4036143"/>
                    <a:gd name="connsiteX2396" fmla="*/ 4361162 w 5806384"/>
                    <a:gd name="connsiteY2396" fmla="*/ 3811678 h 4036143"/>
                    <a:gd name="connsiteX2397" fmla="*/ 4514110 w 5806384"/>
                    <a:gd name="connsiteY2397" fmla="*/ 3895233 h 4036143"/>
                    <a:gd name="connsiteX2398" fmla="*/ 4361162 w 5806384"/>
                    <a:gd name="connsiteY2398" fmla="*/ 3837169 h 4036143"/>
                    <a:gd name="connsiteX2399" fmla="*/ 4473040 w 5806384"/>
                    <a:gd name="connsiteY2399" fmla="*/ 3845666 h 4036143"/>
                    <a:gd name="connsiteX2400" fmla="*/ 4514110 w 5806384"/>
                    <a:gd name="connsiteY2400" fmla="*/ 3895233 h 4036143"/>
                    <a:gd name="connsiteX2401" fmla="*/ 4474457 w 5806384"/>
                    <a:gd name="connsiteY2401" fmla="*/ 3844250 h 4036143"/>
                    <a:gd name="connsiteX2402" fmla="*/ 4468792 w 5806384"/>
                    <a:gd name="connsiteY2402" fmla="*/ 3837169 h 4036143"/>
                    <a:gd name="connsiteX2403" fmla="*/ 4487202 w 5806384"/>
                    <a:gd name="connsiteY2403" fmla="*/ 3844250 h 4036143"/>
                    <a:gd name="connsiteX2404" fmla="*/ 4474457 w 5806384"/>
                    <a:gd name="connsiteY2404" fmla="*/ 3844250 h 4036143"/>
                    <a:gd name="connsiteX2405" fmla="*/ 4521191 w 5806384"/>
                    <a:gd name="connsiteY2405" fmla="*/ 3899481 h 4036143"/>
                    <a:gd name="connsiteX2406" fmla="*/ 4702464 w 5806384"/>
                    <a:gd name="connsiteY2406" fmla="*/ 3967459 h 4036143"/>
                    <a:gd name="connsiteX2407" fmla="*/ 4586336 w 5806384"/>
                    <a:gd name="connsiteY2407" fmla="*/ 3990118 h 4036143"/>
                    <a:gd name="connsiteX2408" fmla="*/ 4446133 w 5806384"/>
                    <a:gd name="connsiteY2408" fmla="*/ 3963210 h 4036143"/>
                    <a:gd name="connsiteX2409" fmla="*/ 4539602 w 5806384"/>
                    <a:gd name="connsiteY2409" fmla="*/ 3922140 h 4036143"/>
                    <a:gd name="connsiteX2410" fmla="*/ 4539602 w 5806384"/>
                    <a:gd name="connsiteY2410" fmla="*/ 3922140 h 4036143"/>
                    <a:gd name="connsiteX2411" fmla="*/ 4521191 w 5806384"/>
                    <a:gd name="connsiteY2411" fmla="*/ 3899481 h 4036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</a:cxnLst>
                  <a:rect l="l" t="t" r="r" b="b"/>
                  <a:pathLst>
                    <a:path w="5806384" h="4036143">
                      <a:moveTo>
                        <a:pt x="5707959" y="799440"/>
                      </a:moveTo>
                      <a:lnTo>
                        <a:pt x="5707959" y="799440"/>
                      </a:lnTo>
                      <a:lnTo>
                        <a:pt x="5491282" y="1038776"/>
                      </a:lnTo>
                      <a:lnTo>
                        <a:pt x="5413392" y="945307"/>
                      </a:lnTo>
                      <a:lnTo>
                        <a:pt x="5413392" y="945307"/>
                      </a:lnTo>
                      <a:lnTo>
                        <a:pt x="5358160" y="1028863"/>
                      </a:lnTo>
                      <a:lnTo>
                        <a:pt x="5274605" y="980712"/>
                      </a:lnTo>
                      <a:lnTo>
                        <a:pt x="5369489" y="841925"/>
                      </a:lnTo>
                      <a:lnTo>
                        <a:pt x="5557843" y="822099"/>
                      </a:lnTo>
                      <a:lnTo>
                        <a:pt x="5557843" y="822099"/>
                      </a:lnTo>
                      <a:lnTo>
                        <a:pt x="5471455" y="690393"/>
                      </a:lnTo>
                      <a:lnTo>
                        <a:pt x="5471455" y="690393"/>
                      </a:lnTo>
                      <a:lnTo>
                        <a:pt x="5368073" y="840509"/>
                      </a:lnTo>
                      <a:lnTo>
                        <a:pt x="5124488" y="866001"/>
                      </a:lnTo>
                      <a:lnTo>
                        <a:pt x="5189634" y="820683"/>
                      </a:lnTo>
                      <a:lnTo>
                        <a:pt x="4947464" y="795191"/>
                      </a:lnTo>
                      <a:lnTo>
                        <a:pt x="4732203" y="673399"/>
                      </a:lnTo>
                      <a:lnTo>
                        <a:pt x="4732203" y="673399"/>
                      </a:lnTo>
                      <a:lnTo>
                        <a:pt x="4652897" y="800856"/>
                      </a:lnTo>
                      <a:lnTo>
                        <a:pt x="4393734" y="613919"/>
                      </a:lnTo>
                      <a:lnTo>
                        <a:pt x="4393734" y="613919"/>
                      </a:lnTo>
                      <a:lnTo>
                        <a:pt x="4410728" y="748457"/>
                      </a:lnTo>
                      <a:lnTo>
                        <a:pt x="4273358" y="611086"/>
                      </a:lnTo>
                      <a:lnTo>
                        <a:pt x="4273358" y="611086"/>
                      </a:lnTo>
                      <a:lnTo>
                        <a:pt x="3893818" y="545942"/>
                      </a:lnTo>
                      <a:lnTo>
                        <a:pt x="3893818" y="545942"/>
                      </a:lnTo>
                      <a:lnTo>
                        <a:pt x="3593586" y="928313"/>
                      </a:lnTo>
                      <a:lnTo>
                        <a:pt x="3593586" y="929729"/>
                      </a:lnTo>
                      <a:lnTo>
                        <a:pt x="3960379" y="720133"/>
                      </a:lnTo>
                      <a:lnTo>
                        <a:pt x="4039686" y="882995"/>
                      </a:lnTo>
                      <a:lnTo>
                        <a:pt x="3978790" y="921232"/>
                      </a:lnTo>
                      <a:lnTo>
                        <a:pt x="3449134" y="933978"/>
                      </a:lnTo>
                      <a:lnTo>
                        <a:pt x="3174393" y="623832"/>
                      </a:lnTo>
                      <a:lnTo>
                        <a:pt x="3177225" y="608254"/>
                      </a:lnTo>
                      <a:lnTo>
                        <a:pt x="3454799" y="734295"/>
                      </a:lnTo>
                      <a:lnTo>
                        <a:pt x="3454799" y="734295"/>
                      </a:lnTo>
                      <a:lnTo>
                        <a:pt x="3529857" y="350507"/>
                      </a:lnTo>
                      <a:lnTo>
                        <a:pt x="3529857" y="350507"/>
                      </a:lnTo>
                      <a:lnTo>
                        <a:pt x="3402400" y="91344"/>
                      </a:lnTo>
                      <a:lnTo>
                        <a:pt x="3402400" y="91344"/>
                      </a:lnTo>
                      <a:lnTo>
                        <a:pt x="3146069" y="10621"/>
                      </a:lnTo>
                      <a:lnTo>
                        <a:pt x="3146069" y="10621"/>
                      </a:lnTo>
                      <a:lnTo>
                        <a:pt x="3229624" y="139495"/>
                      </a:lnTo>
                      <a:lnTo>
                        <a:pt x="3310347" y="340594"/>
                      </a:lnTo>
                      <a:lnTo>
                        <a:pt x="3214047" y="401490"/>
                      </a:lnTo>
                      <a:lnTo>
                        <a:pt x="3219711" y="367502"/>
                      </a:lnTo>
                      <a:lnTo>
                        <a:pt x="3219711" y="367502"/>
                      </a:lnTo>
                      <a:lnTo>
                        <a:pt x="3048352" y="456722"/>
                      </a:lnTo>
                      <a:lnTo>
                        <a:pt x="2974710" y="347675"/>
                      </a:lnTo>
                      <a:lnTo>
                        <a:pt x="2974710" y="347675"/>
                      </a:lnTo>
                      <a:lnTo>
                        <a:pt x="2902485" y="537444"/>
                      </a:lnTo>
                      <a:lnTo>
                        <a:pt x="2902485" y="537444"/>
                      </a:lnTo>
                      <a:lnTo>
                        <a:pt x="3049768" y="459554"/>
                      </a:lnTo>
                      <a:lnTo>
                        <a:pt x="3071011" y="492126"/>
                      </a:lnTo>
                      <a:lnTo>
                        <a:pt x="2820345" y="650740"/>
                      </a:lnTo>
                      <a:lnTo>
                        <a:pt x="2801934" y="625248"/>
                      </a:lnTo>
                      <a:lnTo>
                        <a:pt x="2801934" y="625248"/>
                      </a:lnTo>
                      <a:lnTo>
                        <a:pt x="2521529" y="840509"/>
                      </a:lnTo>
                      <a:lnTo>
                        <a:pt x="2521529" y="840509"/>
                      </a:lnTo>
                      <a:lnTo>
                        <a:pt x="2522945" y="841925"/>
                      </a:lnTo>
                      <a:lnTo>
                        <a:pt x="2522945" y="841925"/>
                      </a:lnTo>
                      <a:lnTo>
                        <a:pt x="2820345" y="653572"/>
                      </a:lnTo>
                      <a:lnTo>
                        <a:pt x="2991704" y="894324"/>
                      </a:lnTo>
                      <a:lnTo>
                        <a:pt x="2743871" y="945307"/>
                      </a:lnTo>
                      <a:lnTo>
                        <a:pt x="2539939" y="908486"/>
                      </a:lnTo>
                      <a:lnTo>
                        <a:pt x="2129244" y="690393"/>
                      </a:lnTo>
                      <a:lnTo>
                        <a:pt x="2129244" y="690393"/>
                      </a:lnTo>
                      <a:lnTo>
                        <a:pt x="1921064" y="796607"/>
                      </a:lnTo>
                      <a:lnTo>
                        <a:pt x="1921064" y="796607"/>
                      </a:lnTo>
                      <a:lnTo>
                        <a:pt x="2539939" y="909903"/>
                      </a:lnTo>
                      <a:lnTo>
                        <a:pt x="3069595" y="1191725"/>
                      </a:lnTo>
                      <a:lnTo>
                        <a:pt x="3068178" y="1195973"/>
                      </a:lnTo>
                      <a:lnTo>
                        <a:pt x="3046935" y="1180395"/>
                      </a:lnTo>
                      <a:lnTo>
                        <a:pt x="3046935" y="1180395"/>
                      </a:lnTo>
                      <a:lnTo>
                        <a:pt x="2548436" y="1388575"/>
                      </a:lnTo>
                      <a:lnTo>
                        <a:pt x="2415314" y="1398488"/>
                      </a:lnTo>
                      <a:lnTo>
                        <a:pt x="2231209" y="1225713"/>
                      </a:lnTo>
                      <a:lnTo>
                        <a:pt x="2231209" y="1225713"/>
                      </a:lnTo>
                      <a:lnTo>
                        <a:pt x="2236874" y="1414067"/>
                      </a:lnTo>
                      <a:lnTo>
                        <a:pt x="2115082" y="1423980"/>
                      </a:lnTo>
                      <a:lnTo>
                        <a:pt x="2004619" y="1286609"/>
                      </a:lnTo>
                      <a:lnTo>
                        <a:pt x="2265198" y="1167649"/>
                      </a:lnTo>
                      <a:lnTo>
                        <a:pt x="2266614" y="1167649"/>
                      </a:lnTo>
                      <a:lnTo>
                        <a:pt x="2024445" y="1154904"/>
                      </a:lnTo>
                      <a:lnTo>
                        <a:pt x="2024445" y="1154904"/>
                      </a:lnTo>
                      <a:lnTo>
                        <a:pt x="1962133" y="1232794"/>
                      </a:lnTo>
                      <a:lnTo>
                        <a:pt x="1923896" y="1186060"/>
                      </a:lnTo>
                      <a:lnTo>
                        <a:pt x="2103752" y="907070"/>
                      </a:lnTo>
                      <a:lnTo>
                        <a:pt x="2103752" y="907070"/>
                      </a:lnTo>
                      <a:lnTo>
                        <a:pt x="1813433" y="1050106"/>
                      </a:lnTo>
                      <a:lnTo>
                        <a:pt x="1766699" y="990626"/>
                      </a:lnTo>
                      <a:lnTo>
                        <a:pt x="1766699" y="990626"/>
                      </a:lnTo>
                      <a:lnTo>
                        <a:pt x="1751121" y="1081262"/>
                      </a:lnTo>
                      <a:lnTo>
                        <a:pt x="1589675" y="1161985"/>
                      </a:lnTo>
                      <a:lnTo>
                        <a:pt x="1710051" y="898573"/>
                      </a:lnTo>
                      <a:lnTo>
                        <a:pt x="1768115" y="979296"/>
                      </a:lnTo>
                      <a:lnTo>
                        <a:pt x="1768115" y="979296"/>
                      </a:lnTo>
                      <a:lnTo>
                        <a:pt x="1756785" y="792359"/>
                      </a:lnTo>
                      <a:lnTo>
                        <a:pt x="1756785" y="790943"/>
                      </a:lnTo>
                      <a:lnTo>
                        <a:pt x="1710051" y="894324"/>
                      </a:lnTo>
                      <a:lnTo>
                        <a:pt x="1626496" y="776781"/>
                      </a:lnTo>
                      <a:lnTo>
                        <a:pt x="1626496" y="776781"/>
                      </a:lnTo>
                      <a:lnTo>
                        <a:pt x="1507536" y="949556"/>
                      </a:lnTo>
                      <a:lnTo>
                        <a:pt x="1282361" y="1034527"/>
                      </a:lnTo>
                      <a:lnTo>
                        <a:pt x="1273864" y="1030279"/>
                      </a:lnTo>
                      <a:lnTo>
                        <a:pt x="1152071" y="830596"/>
                      </a:lnTo>
                      <a:lnTo>
                        <a:pt x="1152071" y="830596"/>
                      </a:lnTo>
                      <a:lnTo>
                        <a:pt x="1112418" y="943891"/>
                      </a:lnTo>
                      <a:lnTo>
                        <a:pt x="1094008" y="933978"/>
                      </a:lnTo>
                      <a:lnTo>
                        <a:pt x="1064268" y="881579"/>
                      </a:lnTo>
                      <a:lnTo>
                        <a:pt x="1106754" y="816434"/>
                      </a:lnTo>
                      <a:lnTo>
                        <a:pt x="1432478" y="841925"/>
                      </a:lnTo>
                      <a:lnTo>
                        <a:pt x="1432478" y="841925"/>
                      </a:lnTo>
                      <a:lnTo>
                        <a:pt x="1432478" y="840509"/>
                      </a:lnTo>
                      <a:lnTo>
                        <a:pt x="1181812" y="783862"/>
                      </a:lnTo>
                      <a:lnTo>
                        <a:pt x="1357419" y="717301"/>
                      </a:lnTo>
                      <a:lnTo>
                        <a:pt x="1358835" y="717301"/>
                      </a:lnTo>
                      <a:lnTo>
                        <a:pt x="1136494" y="739960"/>
                      </a:lnTo>
                      <a:lnTo>
                        <a:pt x="1116667" y="615335"/>
                      </a:lnTo>
                      <a:lnTo>
                        <a:pt x="1116667" y="615335"/>
                      </a:lnTo>
                      <a:lnTo>
                        <a:pt x="1023198" y="713052"/>
                      </a:lnTo>
                      <a:lnTo>
                        <a:pt x="952389" y="670566"/>
                      </a:lnTo>
                      <a:lnTo>
                        <a:pt x="1109586" y="613919"/>
                      </a:lnTo>
                      <a:lnTo>
                        <a:pt x="1109586" y="613919"/>
                      </a:lnTo>
                      <a:lnTo>
                        <a:pt x="1109586" y="612503"/>
                      </a:lnTo>
                      <a:lnTo>
                        <a:pt x="949556" y="670566"/>
                      </a:lnTo>
                      <a:lnTo>
                        <a:pt x="949556" y="670566"/>
                      </a:lnTo>
                      <a:lnTo>
                        <a:pt x="1023198" y="714468"/>
                      </a:lnTo>
                      <a:lnTo>
                        <a:pt x="990626" y="748457"/>
                      </a:lnTo>
                      <a:lnTo>
                        <a:pt x="953805" y="683312"/>
                      </a:lnTo>
                      <a:lnTo>
                        <a:pt x="953805" y="683312"/>
                      </a:lnTo>
                      <a:lnTo>
                        <a:pt x="766868" y="870249"/>
                      </a:lnTo>
                      <a:lnTo>
                        <a:pt x="751289" y="857504"/>
                      </a:lnTo>
                      <a:lnTo>
                        <a:pt x="751289" y="857504"/>
                      </a:lnTo>
                      <a:lnTo>
                        <a:pt x="752706" y="885827"/>
                      </a:lnTo>
                      <a:lnTo>
                        <a:pt x="619584" y="1018949"/>
                      </a:lnTo>
                      <a:lnTo>
                        <a:pt x="438311" y="1105337"/>
                      </a:lnTo>
                      <a:lnTo>
                        <a:pt x="438311" y="1105337"/>
                      </a:lnTo>
                      <a:lnTo>
                        <a:pt x="555855" y="1198806"/>
                      </a:lnTo>
                      <a:lnTo>
                        <a:pt x="451057" y="1275280"/>
                      </a:lnTo>
                      <a:lnTo>
                        <a:pt x="451057" y="1275280"/>
                      </a:lnTo>
                      <a:lnTo>
                        <a:pt x="452473" y="1276696"/>
                      </a:lnTo>
                      <a:lnTo>
                        <a:pt x="574265" y="1212967"/>
                      </a:lnTo>
                      <a:lnTo>
                        <a:pt x="575682" y="1212967"/>
                      </a:lnTo>
                      <a:lnTo>
                        <a:pt x="570017" y="1229962"/>
                      </a:lnTo>
                      <a:lnTo>
                        <a:pt x="570017" y="1229962"/>
                      </a:lnTo>
                      <a:lnTo>
                        <a:pt x="571433" y="1229962"/>
                      </a:lnTo>
                      <a:lnTo>
                        <a:pt x="571433" y="1229962"/>
                      </a:lnTo>
                      <a:lnTo>
                        <a:pt x="578514" y="1214384"/>
                      </a:lnTo>
                      <a:lnTo>
                        <a:pt x="693225" y="1305020"/>
                      </a:lnTo>
                      <a:lnTo>
                        <a:pt x="681896" y="1152071"/>
                      </a:lnTo>
                      <a:lnTo>
                        <a:pt x="681896" y="1152071"/>
                      </a:lnTo>
                      <a:lnTo>
                        <a:pt x="584179" y="1203054"/>
                      </a:lnTo>
                      <a:lnTo>
                        <a:pt x="602589" y="1166233"/>
                      </a:lnTo>
                      <a:lnTo>
                        <a:pt x="684728" y="1106753"/>
                      </a:lnTo>
                      <a:lnTo>
                        <a:pt x="772532" y="1091175"/>
                      </a:lnTo>
                      <a:lnTo>
                        <a:pt x="772532" y="1091175"/>
                      </a:lnTo>
                      <a:lnTo>
                        <a:pt x="769700" y="1045857"/>
                      </a:lnTo>
                      <a:lnTo>
                        <a:pt x="884411" y="963718"/>
                      </a:lnTo>
                      <a:lnTo>
                        <a:pt x="884411" y="963718"/>
                      </a:lnTo>
                      <a:lnTo>
                        <a:pt x="832012" y="921232"/>
                      </a:lnTo>
                      <a:lnTo>
                        <a:pt x="993458" y="751289"/>
                      </a:lnTo>
                      <a:lnTo>
                        <a:pt x="1026030" y="807937"/>
                      </a:lnTo>
                      <a:lnTo>
                        <a:pt x="979296" y="803688"/>
                      </a:lnTo>
                      <a:lnTo>
                        <a:pt x="979296" y="803688"/>
                      </a:lnTo>
                      <a:lnTo>
                        <a:pt x="1030279" y="898573"/>
                      </a:lnTo>
                      <a:lnTo>
                        <a:pt x="1030279" y="898573"/>
                      </a:lnTo>
                      <a:lnTo>
                        <a:pt x="1050106" y="909903"/>
                      </a:lnTo>
                      <a:lnTo>
                        <a:pt x="949556" y="1065684"/>
                      </a:lnTo>
                      <a:lnTo>
                        <a:pt x="949556" y="1065684"/>
                      </a:lnTo>
                      <a:lnTo>
                        <a:pt x="1052938" y="1140742"/>
                      </a:lnTo>
                      <a:lnTo>
                        <a:pt x="1052938" y="1140742"/>
                      </a:lnTo>
                      <a:lnTo>
                        <a:pt x="1113834" y="963718"/>
                      </a:lnTo>
                      <a:lnTo>
                        <a:pt x="1136494" y="1003371"/>
                      </a:lnTo>
                      <a:lnTo>
                        <a:pt x="1177563" y="1469298"/>
                      </a:lnTo>
                      <a:lnTo>
                        <a:pt x="1164817" y="1514616"/>
                      </a:lnTo>
                      <a:lnTo>
                        <a:pt x="1164817" y="1514616"/>
                      </a:lnTo>
                      <a:lnTo>
                        <a:pt x="1181812" y="1523113"/>
                      </a:lnTo>
                      <a:lnTo>
                        <a:pt x="1186060" y="1565599"/>
                      </a:lnTo>
                      <a:lnTo>
                        <a:pt x="898573" y="1559934"/>
                      </a:lnTo>
                      <a:lnTo>
                        <a:pt x="916984" y="1494789"/>
                      </a:lnTo>
                      <a:lnTo>
                        <a:pt x="916984" y="1494789"/>
                      </a:lnTo>
                      <a:lnTo>
                        <a:pt x="705971" y="1548605"/>
                      </a:lnTo>
                      <a:lnTo>
                        <a:pt x="705971" y="1548605"/>
                      </a:lnTo>
                      <a:lnTo>
                        <a:pt x="881579" y="1803519"/>
                      </a:lnTo>
                      <a:lnTo>
                        <a:pt x="854671" y="1807768"/>
                      </a:lnTo>
                      <a:lnTo>
                        <a:pt x="659237" y="1514616"/>
                      </a:lnTo>
                      <a:lnTo>
                        <a:pt x="659237" y="1514616"/>
                      </a:lnTo>
                      <a:lnTo>
                        <a:pt x="494959" y="1646322"/>
                      </a:lnTo>
                      <a:lnTo>
                        <a:pt x="470884" y="1622247"/>
                      </a:lnTo>
                      <a:lnTo>
                        <a:pt x="470884" y="1541524"/>
                      </a:lnTo>
                      <a:lnTo>
                        <a:pt x="470884" y="1541524"/>
                      </a:lnTo>
                      <a:lnTo>
                        <a:pt x="242877" y="1728461"/>
                      </a:lnTo>
                      <a:lnTo>
                        <a:pt x="242877" y="1728461"/>
                      </a:lnTo>
                      <a:lnTo>
                        <a:pt x="265536" y="1779444"/>
                      </a:lnTo>
                      <a:lnTo>
                        <a:pt x="139495" y="1782276"/>
                      </a:lnTo>
                      <a:lnTo>
                        <a:pt x="138079" y="1782276"/>
                      </a:lnTo>
                      <a:lnTo>
                        <a:pt x="378831" y="1906901"/>
                      </a:lnTo>
                      <a:lnTo>
                        <a:pt x="72934" y="1981959"/>
                      </a:lnTo>
                      <a:lnTo>
                        <a:pt x="17702" y="1986208"/>
                      </a:lnTo>
                      <a:lnTo>
                        <a:pt x="17702" y="1986208"/>
                      </a:lnTo>
                      <a:lnTo>
                        <a:pt x="55939" y="2205717"/>
                      </a:lnTo>
                      <a:lnTo>
                        <a:pt x="55939" y="2205717"/>
                      </a:lnTo>
                      <a:lnTo>
                        <a:pt x="95593" y="2174561"/>
                      </a:lnTo>
                      <a:lnTo>
                        <a:pt x="64437" y="2217047"/>
                      </a:lnTo>
                      <a:lnTo>
                        <a:pt x="64437" y="2217047"/>
                      </a:lnTo>
                      <a:lnTo>
                        <a:pt x="140911" y="2215631"/>
                      </a:lnTo>
                      <a:lnTo>
                        <a:pt x="140911" y="2215631"/>
                      </a:lnTo>
                      <a:lnTo>
                        <a:pt x="207472" y="2133492"/>
                      </a:lnTo>
                      <a:lnTo>
                        <a:pt x="245709" y="2140573"/>
                      </a:lnTo>
                      <a:lnTo>
                        <a:pt x="217385" y="2120746"/>
                      </a:lnTo>
                      <a:lnTo>
                        <a:pt x="309437" y="2006034"/>
                      </a:lnTo>
                      <a:lnTo>
                        <a:pt x="339178" y="1983375"/>
                      </a:lnTo>
                      <a:lnTo>
                        <a:pt x="492127" y="1964965"/>
                      </a:lnTo>
                      <a:lnTo>
                        <a:pt x="492127" y="1964965"/>
                      </a:lnTo>
                      <a:lnTo>
                        <a:pt x="414236" y="1925311"/>
                      </a:lnTo>
                      <a:lnTo>
                        <a:pt x="459554" y="1889907"/>
                      </a:lnTo>
                      <a:lnTo>
                        <a:pt x="601173" y="1854502"/>
                      </a:lnTo>
                      <a:lnTo>
                        <a:pt x="602589" y="1861583"/>
                      </a:lnTo>
                      <a:lnTo>
                        <a:pt x="595508" y="1862999"/>
                      </a:lnTo>
                      <a:lnTo>
                        <a:pt x="595508" y="1862999"/>
                      </a:lnTo>
                      <a:lnTo>
                        <a:pt x="623832" y="1994705"/>
                      </a:lnTo>
                      <a:lnTo>
                        <a:pt x="694642" y="2091006"/>
                      </a:lnTo>
                      <a:lnTo>
                        <a:pt x="745625" y="2122162"/>
                      </a:lnTo>
                      <a:lnTo>
                        <a:pt x="730047" y="2209966"/>
                      </a:lnTo>
                      <a:lnTo>
                        <a:pt x="730047" y="2209966"/>
                      </a:lnTo>
                      <a:lnTo>
                        <a:pt x="731463" y="2209966"/>
                      </a:lnTo>
                      <a:lnTo>
                        <a:pt x="761203" y="2129243"/>
                      </a:lnTo>
                      <a:lnTo>
                        <a:pt x="761203" y="2129243"/>
                      </a:lnTo>
                      <a:lnTo>
                        <a:pt x="748457" y="2120746"/>
                      </a:lnTo>
                      <a:lnTo>
                        <a:pt x="756954" y="2076844"/>
                      </a:lnTo>
                      <a:lnTo>
                        <a:pt x="756954" y="2076844"/>
                      </a:lnTo>
                      <a:lnTo>
                        <a:pt x="635162" y="1991873"/>
                      </a:lnTo>
                      <a:lnTo>
                        <a:pt x="605422" y="1862999"/>
                      </a:lnTo>
                      <a:lnTo>
                        <a:pt x="686144" y="1840340"/>
                      </a:lnTo>
                      <a:lnTo>
                        <a:pt x="686144" y="1840340"/>
                      </a:lnTo>
                      <a:lnTo>
                        <a:pt x="613919" y="1768114"/>
                      </a:lnTo>
                      <a:lnTo>
                        <a:pt x="632329" y="1753952"/>
                      </a:lnTo>
                      <a:lnTo>
                        <a:pt x="755538" y="1824762"/>
                      </a:lnTo>
                      <a:lnTo>
                        <a:pt x="680480" y="1834675"/>
                      </a:lnTo>
                      <a:lnTo>
                        <a:pt x="679064" y="1834675"/>
                      </a:lnTo>
                      <a:lnTo>
                        <a:pt x="992042" y="1963549"/>
                      </a:lnTo>
                      <a:lnTo>
                        <a:pt x="992042" y="1963549"/>
                      </a:lnTo>
                      <a:lnTo>
                        <a:pt x="993458" y="1962132"/>
                      </a:lnTo>
                      <a:lnTo>
                        <a:pt x="754122" y="1824762"/>
                      </a:lnTo>
                      <a:lnTo>
                        <a:pt x="843342" y="1810600"/>
                      </a:lnTo>
                      <a:lnTo>
                        <a:pt x="875914" y="1858750"/>
                      </a:lnTo>
                      <a:lnTo>
                        <a:pt x="875914" y="1858750"/>
                      </a:lnTo>
                      <a:lnTo>
                        <a:pt x="1200222" y="1807768"/>
                      </a:lnTo>
                      <a:lnTo>
                        <a:pt x="1200222" y="1807768"/>
                      </a:lnTo>
                      <a:lnTo>
                        <a:pt x="1200222" y="1800687"/>
                      </a:lnTo>
                      <a:lnTo>
                        <a:pt x="1204471" y="1806351"/>
                      </a:lnTo>
                      <a:lnTo>
                        <a:pt x="1204471" y="1806351"/>
                      </a:lnTo>
                      <a:lnTo>
                        <a:pt x="1282361" y="1642073"/>
                      </a:lnTo>
                      <a:lnTo>
                        <a:pt x="1426813" y="1646322"/>
                      </a:lnTo>
                      <a:lnTo>
                        <a:pt x="1455137" y="1660484"/>
                      </a:lnTo>
                      <a:lnTo>
                        <a:pt x="1557102" y="1854502"/>
                      </a:lnTo>
                      <a:lnTo>
                        <a:pt x="1411235" y="1896988"/>
                      </a:lnTo>
                      <a:lnTo>
                        <a:pt x="1409818" y="1896988"/>
                      </a:lnTo>
                      <a:lnTo>
                        <a:pt x="1601004" y="1936641"/>
                      </a:lnTo>
                      <a:lnTo>
                        <a:pt x="1601004" y="1936641"/>
                      </a:lnTo>
                      <a:lnTo>
                        <a:pt x="1558518" y="1855918"/>
                      </a:lnTo>
                      <a:lnTo>
                        <a:pt x="1742623" y="1802103"/>
                      </a:lnTo>
                      <a:lnTo>
                        <a:pt x="2133492" y="1993289"/>
                      </a:lnTo>
                      <a:lnTo>
                        <a:pt x="2049937" y="2452135"/>
                      </a:lnTo>
                      <a:lnTo>
                        <a:pt x="1928145" y="2469129"/>
                      </a:lnTo>
                      <a:lnTo>
                        <a:pt x="1480628" y="2091006"/>
                      </a:lnTo>
                      <a:lnTo>
                        <a:pt x="1480628" y="2091006"/>
                      </a:lnTo>
                      <a:lnTo>
                        <a:pt x="1489125" y="2110833"/>
                      </a:lnTo>
                      <a:lnTo>
                        <a:pt x="1350338" y="2127827"/>
                      </a:lnTo>
                      <a:lnTo>
                        <a:pt x="1331928" y="2051352"/>
                      </a:lnTo>
                      <a:lnTo>
                        <a:pt x="1331928" y="2051352"/>
                      </a:lnTo>
                      <a:lnTo>
                        <a:pt x="1224297" y="2141989"/>
                      </a:lnTo>
                      <a:lnTo>
                        <a:pt x="1215800" y="2143405"/>
                      </a:lnTo>
                      <a:lnTo>
                        <a:pt x="1079846" y="1964965"/>
                      </a:lnTo>
                      <a:lnTo>
                        <a:pt x="1079846" y="1964965"/>
                      </a:lnTo>
                      <a:lnTo>
                        <a:pt x="1123748" y="2231209"/>
                      </a:lnTo>
                      <a:lnTo>
                        <a:pt x="1123748" y="2231209"/>
                      </a:lnTo>
                      <a:lnTo>
                        <a:pt x="1208719" y="2157567"/>
                      </a:lnTo>
                      <a:lnTo>
                        <a:pt x="1295107" y="2249619"/>
                      </a:lnTo>
                      <a:lnTo>
                        <a:pt x="1380078" y="2361498"/>
                      </a:lnTo>
                      <a:lnTo>
                        <a:pt x="1363084" y="2401152"/>
                      </a:lnTo>
                      <a:lnTo>
                        <a:pt x="1329095" y="2411065"/>
                      </a:lnTo>
                      <a:lnTo>
                        <a:pt x="1329095" y="2411065"/>
                      </a:lnTo>
                      <a:lnTo>
                        <a:pt x="1266783" y="2571095"/>
                      </a:lnTo>
                      <a:lnTo>
                        <a:pt x="1266783" y="2571095"/>
                      </a:lnTo>
                      <a:lnTo>
                        <a:pt x="1469299" y="2735373"/>
                      </a:lnTo>
                      <a:lnTo>
                        <a:pt x="1438142" y="2779275"/>
                      </a:lnTo>
                      <a:lnTo>
                        <a:pt x="1438142" y="2779275"/>
                      </a:lnTo>
                      <a:lnTo>
                        <a:pt x="1547189" y="2799101"/>
                      </a:lnTo>
                      <a:lnTo>
                        <a:pt x="1644906" y="2878408"/>
                      </a:lnTo>
                      <a:lnTo>
                        <a:pt x="1644906" y="2878408"/>
                      </a:lnTo>
                      <a:lnTo>
                        <a:pt x="1701554" y="2876992"/>
                      </a:lnTo>
                      <a:lnTo>
                        <a:pt x="1693057" y="2986038"/>
                      </a:lnTo>
                      <a:lnTo>
                        <a:pt x="1520281" y="3005865"/>
                      </a:lnTo>
                      <a:lnTo>
                        <a:pt x="1520281" y="3005865"/>
                      </a:lnTo>
                      <a:lnTo>
                        <a:pt x="1520281" y="3007281"/>
                      </a:lnTo>
                      <a:lnTo>
                        <a:pt x="1520281" y="3007281"/>
                      </a:lnTo>
                      <a:lnTo>
                        <a:pt x="1690224" y="3018611"/>
                      </a:lnTo>
                      <a:lnTo>
                        <a:pt x="1678895" y="3151733"/>
                      </a:lnTo>
                      <a:lnTo>
                        <a:pt x="1678895" y="3151733"/>
                      </a:lnTo>
                      <a:lnTo>
                        <a:pt x="1888491" y="3028524"/>
                      </a:lnTo>
                      <a:lnTo>
                        <a:pt x="1888491" y="3028524"/>
                      </a:lnTo>
                      <a:lnTo>
                        <a:pt x="1691640" y="3015778"/>
                      </a:lnTo>
                      <a:lnTo>
                        <a:pt x="1694473" y="2987455"/>
                      </a:lnTo>
                      <a:lnTo>
                        <a:pt x="1844589" y="2970460"/>
                      </a:lnTo>
                      <a:lnTo>
                        <a:pt x="1887075" y="3027108"/>
                      </a:lnTo>
                      <a:lnTo>
                        <a:pt x="1887075" y="3027108"/>
                      </a:lnTo>
                      <a:lnTo>
                        <a:pt x="1888491" y="3025692"/>
                      </a:lnTo>
                      <a:lnTo>
                        <a:pt x="1863000" y="2967628"/>
                      </a:lnTo>
                      <a:lnTo>
                        <a:pt x="2001786" y="2952050"/>
                      </a:lnTo>
                      <a:lnTo>
                        <a:pt x="2001786" y="2952050"/>
                      </a:lnTo>
                      <a:lnTo>
                        <a:pt x="1964966" y="2801934"/>
                      </a:lnTo>
                      <a:lnTo>
                        <a:pt x="2055602" y="2831674"/>
                      </a:lnTo>
                      <a:lnTo>
                        <a:pt x="2057018" y="2831674"/>
                      </a:lnTo>
                      <a:lnTo>
                        <a:pt x="1940890" y="2712714"/>
                      </a:lnTo>
                      <a:lnTo>
                        <a:pt x="1940890" y="2712714"/>
                      </a:lnTo>
                      <a:lnTo>
                        <a:pt x="1962133" y="2799101"/>
                      </a:lnTo>
                      <a:lnTo>
                        <a:pt x="1759618" y="2732540"/>
                      </a:lnTo>
                      <a:lnTo>
                        <a:pt x="1489125" y="2112249"/>
                      </a:lnTo>
                      <a:lnTo>
                        <a:pt x="1490541" y="2112249"/>
                      </a:lnTo>
                      <a:lnTo>
                        <a:pt x="1707219" y="2500285"/>
                      </a:lnTo>
                      <a:lnTo>
                        <a:pt x="1707219" y="2500285"/>
                      </a:lnTo>
                      <a:lnTo>
                        <a:pt x="1925312" y="2470545"/>
                      </a:lnTo>
                      <a:lnTo>
                        <a:pt x="1938058" y="2481874"/>
                      </a:lnTo>
                      <a:lnTo>
                        <a:pt x="1782277" y="2508782"/>
                      </a:lnTo>
                      <a:lnTo>
                        <a:pt x="1782277" y="2508782"/>
                      </a:lnTo>
                      <a:lnTo>
                        <a:pt x="2018781" y="2614997"/>
                      </a:lnTo>
                      <a:lnTo>
                        <a:pt x="2008867" y="2671644"/>
                      </a:lnTo>
                      <a:lnTo>
                        <a:pt x="2042856" y="2624910"/>
                      </a:lnTo>
                      <a:lnTo>
                        <a:pt x="2195805" y="2694303"/>
                      </a:lnTo>
                      <a:lnTo>
                        <a:pt x="2197221" y="2694303"/>
                      </a:lnTo>
                      <a:lnTo>
                        <a:pt x="2069764" y="2586673"/>
                      </a:lnTo>
                      <a:lnTo>
                        <a:pt x="2177394" y="2440805"/>
                      </a:lnTo>
                      <a:lnTo>
                        <a:pt x="2188724" y="2439389"/>
                      </a:lnTo>
                      <a:lnTo>
                        <a:pt x="2344505" y="2803350"/>
                      </a:lnTo>
                      <a:lnTo>
                        <a:pt x="2344505" y="2803350"/>
                      </a:lnTo>
                      <a:lnTo>
                        <a:pt x="2394071" y="2579592"/>
                      </a:lnTo>
                      <a:lnTo>
                        <a:pt x="2447887" y="2617829"/>
                      </a:lnTo>
                      <a:lnTo>
                        <a:pt x="2630576" y="2942136"/>
                      </a:lnTo>
                      <a:lnTo>
                        <a:pt x="2613581" y="2998784"/>
                      </a:lnTo>
                      <a:lnTo>
                        <a:pt x="2498870" y="3055432"/>
                      </a:lnTo>
                      <a:lnTo>
                        <a:pt x="2498870" y="3055432"/>
                      </a:lnTo>
                      <a:lnTo>
                        <a:pt x="2576761" y="3116328"/>
                      </a:lnTo>
                      <a:lnTo>
                        <a:pt x="2532858" y="3257947"/>
                      </a:lnTo>
                      <a:lnTo>
                        <a:pt x="2532858" y="3257947"/>
                      </a:lnTo>
                      <a:lnTo>
                        <a:pt x="2656067" y="3174392"/>
                      </a:lnTo>
                      <a:lnTo>
                        <a:pt x="2656067" y="3174392"/>
                      </a:lnTo>
                      <a:lnTo>
                        <a:pt x="2579592" y="3114912"/>
                      </a:lnTo>
                      <a:lnTo>
                        <a:pt x="2614997" y="3000200"/>
                      </a:lnTo>
                      <a:lnTo>
                        <a:pt x="2653234" y="2981790"/>
                      </a:lnTo>
                      <a:lnTo>
                        <a:pt x="2665980" y="3003033"/>
                      </a:lnTo>
                      <a:lnTo>
                        <a:pt x="2657483" y="3405231"/>
                      </a:lnTo>
                      <a:lnTo>
                        <a:pt x="2657483" y="3405231"/>
                      </a:lnTo>
                      <a:lnTo>
                        <a:pt x="2658899" y="3405231"/>
                      </a:lnTo>
                      <a:lnTo>
                        <a:pt x="2658899" y="3405231"/>
                      </a:lnTo>
                      <a:lnTo>
                        <a:pt x="2695720" y="3051183"/>
                      </a:lnTo>
                      <a:lnTo>
                        <a:pt x="2695720" y="3051183"/>
                      </a:lnTo>
                      <a:lnTo>
                        <a:pt x="2668813" y="3001616"/>
                      </a:lnTo>
                      <a:lnTo>
                        <a:pt x="2668813" y="2973293"/>
                      </a:lnTo>
                      <a:lnTo>
                        <a:pt x="2837339" y="2888321"/>
                      </a:lnTo>
                      <a:lnTo>
                        <a:pt x="2837339" y="2888321"/>
                      </a:lnTo>
                      <a:lnTo>
                        <a:pt x="2631991" y="2742454"/>
                      </a:lnTo>
                      <a:lnTo>
                        <a:pt x="2579592" y="2668812"/>
                      </a:lnTo>
                      <a:lnTo>
                        <a:pt x="2792021" y="2728292"/>
                      </a:lnTo>
                      <a:lnTo>
                        <a:pt x="2843004" y="2874159"/>
                      </a:lnTo>
                      <a:lnTo>
                        <a:pt x="2843004" y="2874159"/>
                      </a:lnTo>
                      <a:lnTo>
                        <a:pt x="2919478" y="2790604"/>
                      </a:lnTo>
                      <a:lnTo>
                        <a:pt x="3184306" y="2991703"/>
                      </a:lnTo>
                      <a:lnTo>
                        <a:pt x="3184306" y="2991703"/>
                      </a:lnTo>
                      <a:lnTo>
                        <a:pt x="3197052" y="2980374"/>
                      </a:lnTo>
                      <a:lnTo>
                        <a:pt x="3204133" y="2997368"/>
                      </a:lnTo>
                      <a:lnTo>
                        <a:pt x="3191387" y="3004449"/>
                      </a:lnTo>
                      <a:lnTo>
                        <a:pt x="3191387" y="3004449"/>
                      </a:lnTo>
                      <a:lnTo>
                        <a:pt x="3212630" y="3017195"/>
                      </a:lnTo>
                      <a:lnTo>
                        <a:pt x="3270694" y="3144652"/>
                      </a:lnTo>
                      <a:lnTo>
                        <a:pt x="3270694" y="3144652"/>
                      </a:lnTo>
                      <a:lnTo>
                        <a:pt x="3376909" y="3140403"/>
                      </a:lnTo>
                      <a:lnTo>
                        <a:pt x="3396735" y="3242369"/>
                      </a:lnTo>
                      <a:lnTo>
                        <a:pt x="3396735" y="3242369"/>
                      </a:lnTo>
                      <a:lnTo>
                        <a:pt x="3480290" y="3165895"/>
                      </a:lnTo>
                      <a:lnTo>
                        <a:pt x="3553933" y="3206964"/>
                      </a:lnTo>
                      <a:lnTo>
                        <a:pt x="3430724" y="3306097"/>
                      </a:lnTo>
                      <a:lnTo>
                        <a:pt x="3277775" y="3231040"/>
                      </a:lnTo>
                      <a:lnTo>
                        <a:pt x="3277775" y="3231040"/>
                      </a:lnTo>
                      <a:lnTo>
                        <a:pt x="3248035" y="3364161"/>
                      </a:lnTo>
                      <a:lnTo>
                        <a:pt x="3248035" y="3364161"/>
                      </a:lnTo>
                      <a:lnTo>
                        <a:pt x="3311763" y="3500116"/>
                      </a:lnTo>
                      <a:lnTo>
                        <a:pt x="3154566" y="3464711"/>
                      </a:lnTo>
                      <a:lnTo>
                        <a:pt x="3153150" y="3464711"/>
                      </a:lnTo>
                      <a:lnTo>
                        <a:pt x="3257948" y="3525607"/>
                      </a:lnTo>
                      <a:lnTo>
                        <a:pt x="3226792" y="3538353"/>
                      </a:lnTo>
                      <a:lnTo>
                        <a:pt x="3226792" y="3538353"/>
                      </a:lnTo>
                      <a:lnTo>
                        <a:pt x="3357082" y="3718209"/>
                      </a:lnTo>
                      <a:lnTo>
                        <a:pt x="3357082" y="3718209"/>
                      </a:lnTo>
                      <a:lnTo>
                        <a:pt x="3358497" y="3510029"/>
                      </a:lnTo>
                      <a:lnTo>
                        <a:pt x="3358497" y="3510029"/>
                      </a:lnTo>
                      <a:lnTo>
                        <a:pt x="3320261" y="3501532"/>
                      </a:lnTo>
                      <a:lnTo>
                        <a:pt x="3372659" y="3480289"/>
                      </a:lnTo>
                      <a:lnTo>
                        <a:pt x="3386821" y="3749365"/>
                      </a:lnTo>
                      <a:lnTo>
                        <a:pt x="3265029" y="3660145"/>
                      </a:lnTo>
                      <a:lnTo>
                        <a:pt x="3263613" y="3660145"/>
                      </a:lnTo>
                      <a:lnTo>
                        <a:pt x="3337255" y="3781938"/>
                      </a:lnTo>
                      <a:lnTo>
                        <a:pt x="3300434" y="3763527"/>
                      </a:lnTo>
                      <a:lnTo>
                        <a:pt x="3300434" y="3763527"/>
                      </a:lnTo>
                      <a:lnTo>
                        <a:pt x="3299018" y="3764943"/>
                      </a:lnTo>
                      <a:lnTo>
                        <a:pt x="3351416" y="3806013"/>
                      </a:lnTo>
                      <a:lnTo>
                        <a:pt x="3393902" y="3875406"/>
                      </a:lnTo>
                      <a:lnTo>
                        <a:pt x="3393902" y="3876823"/>
                      </a:lnTo>
                      <a:lnTo>
                        <a:pt x="3392486" y="3838585"/>
                      </a:lnTo>
                      <a:lnTo>
                        <a:pt x="3555348" y="3964626"/>
                      </a:lnTo>
                      <a:lnTo>
                        <a:pt x="3555348" y="3964626"/>
                      </a:lnTo>
                      <a:lnTo>
                        <a:pt x="3570926" y="3905146"/>
                      </a:lnTo>
                      <a:lnTo>
                        <a:pt x="3637487" y="3939135"/>
                      </a:lnTo>
                      <a:lnTo>
                        <a:pt x="3637487" y="3939135"/>
                      </a:lnTo>
                      <a:lnTo>
                        <a:pt x="3638904" y="3937719"/>
                      </a:lnTo>
                      <a:lnTo>
                        <a:pt x="3638904" y="3937719"/>
                      </a:lnTo>
                      <a:lnTo>
                        <a:pt x="3575175" y="3890985"/>
                      </a:lnTo>
                      <a:lnTo>
                        <a:pt x="3647401" y="3619076"/>
                      </a:lnTo>
                      <a:lnTo>
                        <a:pt x="3772026" y="3688469"/>
                      </a:lnTo>
                      <a:lnTo>
                        <a:pt x="3772026" y="3688469"/>
                      </a:lnTo>
                      <a:lnTo>
                        <a:pt x="3783355" y="3453381"/>
                      </a:lnTo>
                      <a:lnTo>
                        <a:pt x="3896650" y="3772024"/>
                      </a:lnTo>
                      <a:lnTo>
                        <a:pt x="3756448" y="3759279"/>
                      </a:lnTo>
                      <a:lnTo>
                        <a:pt x="3781939" y="3691302"/>
                      </a:lnTo>
                      <a:lnTo>
                        <a:pt x="3781939" y="3691302"/>
                      </a:lnTo>
                      <a:lnTo>
                        <a:pt x="3660147" y="3753614"/>
                      </a:lnTo>
                      <a:lnTo>
                        <a:pt x="3660147" y="3753614"/>
                      </a:lnTo>
                      <a:lnTo>
                        <a:pt x="3755031" y="3762111"/>
                      </a:lnTo>
                      <a:lnTo>
                        <a:pt x="3739453" y="3803181"/>
                      </a:lnTo>
                      <a:lnTo>
                        <a:pt x="3739453" y="3803181"/>
                      </a:lnTo>
                      <a:lnTo>
                        <a:pt x="3929223" y="3837169"/>
                      </a:lnTo>
                      <a:lnTo>
                        <a:pt x="3929223" y="3837169"/>
                      </a:lnTo>
                      <a:lnTo>
                        <a:pt x="4247866" y="3749365"/>
                      </a:lnTo>
                      <a:lnTo>
                        <a:pt x="4379572" y="3804597"/>
                      </a:lnTo>
                      <a:lnTo>
                        <a:pt x="4352664" y="3815926"/>
                      </a:lnTo>
                      <a:lnTo>
                        <a:pt x="4424890" y="3823007"/>
                      </a:lnTo>
                      <a:lnTo>
                        <a:pt x="4464544" y="3840002"/>
                      </a:lnTo>
                      <a:lnTo>
                        <a:pt x="4471625" y="3848499"/>
                      </a:lnTo>
                      <a:lnTo>
                        <a:pt x="4348416" y="3838585"/>
                      </a:lnTo>
                      <a:lnTo>
                        <a:pt x="4347000" y="3838585"/>
                      </a:lnTo>
                      <a:lnTo>
                        <a:pt x="4516943" y="3902314"/>
                      </a:lnTo>
                      <a:lnTo>
                        <a:pt x="4536769" y="3924973"/>
                      </a:lnTo>
                      <a:lnTo>
                        <a:pt x="4440468" y="3967459"/>
                      </a:lnTo>
                      <a:lnTo>
                        <a:pt x="4440468" y="3967459"/>
                      </a:lnTo>
                      <a:lnTo>
                        <a:pt x="4586336" y="3995783"/>
                      </a:lnTo>
                      <a:lnTo>
                        <a:pt x="4586336" y="3995783"/>
                      </a:lnTo>
                      <a:lnTo>
                        <a:pt x="4709544" y="3971707"/>
                      </a:lnTo>
                      <a:lnTo>
                        <a:pt x="4710960" y="3971707"/>
                      </a:lnTo>
                      <a:lnTo>
                        <a:pt x="4519775" y="3899481"/>
                      </a:lnTo>
                      <a:lnTo>
                        <a:pt x="4477289" y="3849915"/>
                      </a:lnTo>
                      <a:lnTo>
                        <a:pt x="4501364" y="3851331"/>
                      </a:lnTo>
                      <a:lnTo>
                        <a:pt x="4467376" y="3837169"/>
                      </a:lnTo>
                      <a:lnTo>
                        <a:pt x="4457463" y="3825840"/>
                      </a:lnTo>
                      <a:lnTo>
                        <a:pt x="4841250" y="3862661"/>
                      </a:lnTo>
                      <a:lnTo>
                        <a:pt x="4987118" y="3964626"/>
                      </a:lnTo>
                      <a:lnTo>
                        <a:pt x="5087668" y="4029771"/>
                      </a:lnTo>
                      <a:lnTo>
                        <a:pt x="5087668" y="4029771"/>
                      </a:lnTo>
                      <a:lnTo>
                        <a:pt x="5089084" y="4028355"/>
                      </a:lnTo>
                      <a:lnTo>
                        <a:pt x="4985702" y="3958962"/>
                      </a:lnTo>
                      <a:lnTo>
                        <a:pt x="4839834" y="3856996"/>
                      </a:lnTo>
                      <a:lnTo>
                        <a:pt x="4453214" y="3820175"/>
                      </a:lnTo>
                      <a:lnTo>
                        <a:pt x="4422058" y="3783354"/>
                      </a:lnTo>
                      <a:lnTo>
                        <a:pt x="4422058" y="3783354"/>
                      </a:lnTo>
                      <a:lnTo>
                        <a:pt x="4382405" y="3800348"/>
                      </a:lnTo>
                      <a:lnTo>
                        <a:pt x="4247866" y="3745117"/>
                      </a:lnTo>
                      <a:lnTo>
                        <a:pt x="4247866" y="3745117"/>
                      </a:lnTo>
                      <a:lnTo>
                        <a:pt x="3929223" y="3832921"/>
                      </a:lnTo>
                      <a:lnTo>
                        <a:pt x="3742286" y="3800348"/>
                      </a:lnTo>
                      <a:lnTo>
                        <a:pt x="3756448" y="3760695"/>
                      </a:lnTo>
                      <a:lnTo>
                        <a:pt x="3899483" y="3773440"/>
                      </a:lnTo>
                      <a:lnTo>
                        <a:pt x="3899483" y="3773440"/>
                      </a:lnTo>
                      <a:lnTo>
                        <a:pt x="3781939" y="3442052"/>
                      </a:lnTo>
                      <a:lnTo>
                        <a:pt x="3781939" y="3440636"/>
                      </a:lnTo>
                      <a:lnTo>
                        <a:pt x="3770610" y="3682804"/>
                      </a:lnTo>
                      <a:lnTo>
                        <a:pt x="3647401" y="3614827"/>
                      </a:lnTo>
                      <a:lnTo>
                        <a:pt x="3647401" y="3614827"/>
                      </a:lnTo>
                      <a:lnTo>
                        <a:pt x="3575175" y="3888152"/>
                      </a:lnTo>
                      <a:lnTo>
                        <a:pt x="3389654" y="3752198"/>
                      </a:lnTo>
                      <a:lnTo>
                        <a:pt x="3375492" y="3478873"/>
                      </a:lnTo>
                      <a:lnTo>
                        <a:pt x="3375492" y="3478873"/>
                      </a:lnTo>
                      <a:lnTo>
                        <a:pt x="3318844" y="3502948"/>
                      </a:lnTo>
                      <a:lnTo>
                        <a:pt x="3317428" y="3502948"/>
                      </a:lnTo>
                      <a:lnTo>
                        <a:pt x="3252283" y="3366994"/>
                      </a:lnTo>
                      <a:lnTo>
                        <a:pt x="3280607" y="3236704"/>
                      </a:lnTo>
                      <a:lnTo>
                        <a:pt x="3432140" y="3310346"/>
                      </a:lnTo>
                      <a:lnTo>
                        <a:pt x="3432140" y="3310346"/>
                      </a:lnTo>
                      <a:lnTo>
                        <a:pt x="3558181" y="3209797"/>
                      </a:lnTo>
                      <a:lnTo>
                        <a:pt x="3558181" y="3209797"/>
                      </a:lnTo>
                      <a:lnTo>
                        <a:pt x="3483123" y="3167311"/>
                      </a:lnTo>
                      <a:lnTo>
                        <a:pt x="3517111" y="3136155"/>
                      </a:lnTo>
                      <a:lnTo>
                        <a:pt x="3432140" y="3138987"/>
                      </a:lnTo>
                      <a:lnTo>
                        <a:pt x="3372659" y="3106415"/>
                      </a:lnTo>
                      <a:lnTo>
                        <a:pt x="3342920" y="2954882"/>
                      </a:lnTo>
                      <a:lnTo>
                        <a:pt x="3450550" y="3005865"/>
                      </a:lnTo>
                      <a:lnTo>
                        <a:pt x="3450550" y="3005865"/>
                      </a:lnTo>
                      <a:lnTo>
                        <a:pt x="3434972" y="2888321"/>
                      </a:lnTo>
                      <a:lnTo>
                        <a:pt x="3696968" y="2756616"/>
                      </a:lnTo>
                      <a:lnTo>
                        <a:pt x="3696968" y="2756616"/>
                      </a:lnTo>
                      <a:lnTo>
                        <a:pt x="3621910" y="2718378"/>
                      </a:lnTo>
                      <a:lnTo>
                        <a:pt x="3779106" y="2347336"/>
                      </a:lnTo>
                      <a:lnTo>
                        <a:pt x="3779106" y="2347336"/>
                      </a:lnTo>
                      <a:lnTo>
                        <a:pt x="3745118" y="2072595"/>
                      </a:lnTo>
                      <a:lnTo>
                        <a:pt x="3823009" y="2102335"/>
                      </a:lnTo>
                      <a:lnTo>
                        <a:pt x="3823009" y="2102335"/>
                      </a:lnTo>
                      <a:lnTo>
                        <a:pt x="3865495" y="1969213"/>
                      </a:lnTo>
                      <a:lnTo>
                        <a:pt x="4045350" y="2074011"/>
                      </a:lnTo>
                      <a:lnTo>
                        <a:pt x="4046767" y="2074011"/>
                      </a:lnTo>
                      <a:lnTo>
                        <a:pt x="3889569" y="1891323"/>
                      </a:lnTo>
                      <a:lnTo>
                        <a:pt x="3933472" y="1752536"/>
                      </a:lnTo>
                      <a:lnTo>
                        <a:pt x="4086420" y="1710050"/>
                      </a:lnTo>
                      <a:lnTo>
                        <a:pt x="4235120" y="1786525"/>
                      </a:lnTo>
                      <a:lnTo>
                        <a:pt x="4195467" y="1974878"/>
                      </a:lnTo>
                      <a:lnTo>
                        <a:pt x="4195467" y="1974878"/>
                      </a:lnTo>
                      <a:lnTo>
                        <a:pt x="4390901" y="1862999"/>
                      </a:lnTo>
                      <a:lnTo>
                        <a:pt x="4390901" y="1862999"/>
                      </a:lnTo>
                      <a:lnTo>
                        <a:pt x="4243617" y="1786525"/>
                      </a:lnTo>
                      <a:lnTo>
                        <a:pt x="4270525" y="1661900"/>
                      </a:lnTo>
                      <a:lnTo>
                        <a:pt x="4407896" y="1625079"/>
                      </a:lnTo>
                      <a:lnTo>
                        <a:pt x="4407896" y="1625079"/>
                      </a:lnTo>
                      <a:lnTo>
                        <a:pt x="4274774" y="1354587"/>
                      </a:lnTo>
                      <a:lnTo>
                        <a:pt x="4480121" y="1273864"/>
                      </a:lnTo>
                      <a:lnTo>
                        <a:pt x="4480121" y="1273864"/>
                      </a:lnTo>
                      <a:lnTo>
                        <a:pt x="4478705" y="1261118"/>
                      </a:lnTo>
                      <a:lnTo>
                        <a:pt x="4777522" y="1191725"/>
                      </a:lnTo>
                      <a:lnTo>
                        <a:pt x="4984286" y="970799"/>
                      </a:lnTo>
                      <a:lnTo>
                        <a:pt x="5267524" y="1129412"/>
                      </a:lnTo>
                      <a:lnTo>
                        <a:pt x="5149980" y="1232794"/>
                      </a:lnTo>
                      <a:lnTo>
                        <a:pt x="5040934" y="1307852"/>
                      </a:lnTo>
                      <a:lnTo>
                        <a:pt x="5040934" y="1307852"/>
                      </a:lnTo>
                      <a:lnTo>
                        <a:pt x="5113159" y="1416899"/>
                      </a:lnTo>
                      <a:lnTo>
                        <a:pt x="5021107" y="1585426"/>
                      </a:lnTo>
                      <a:lnTo>
                        <a:pt x="4934719" y="1693056"/>
                      </a:lnTo>
                      <a:lnTo>
                        <a:pt x="4844083" y="1821930"/>
                      </a:lnTo>
                      <a:lnTo>
                        <a:pt x="4784602" y="1879993"/>
                      </a:lnTo>
                      <a:lnTo>
                        <a:pt x="4784602" y="1879993"/>
                      </a:lnTo>
                      <a:lnTo>
                        <a:pt x="4786019" y="1881410"/>
                      </a:lnTo>
                      <a:lnTo>
                        <a:pt x="4786019" y="1881410"/>
                      </a:lnTo>
                      <a:lnTo>
                        <a:pt x="4845499" y="1823346"/>
                      </a:lnTo>
                      <a:lnTo>
                        <a:pt x="4937551" y="1693056"/>
                      </a:lnTo>
                      <a:lnTo>
                        <a:pt x="5023939" y="1585426"/>
                      </a:lnTo>
                      <a:lnTo>
                        <a:pt x="5115992" y="1416899"/>
                      </a:lnTo>
                      <a:lnTo>
                        <a:pt x="5115992" y="1416899"/>
                      </a:lnTo>
                      <a:lnTo>
                        <a:pt x="5045182" y="1309268"/>
                      </a:lnTo>
                      <a:lnTo>
                        <a:pt x="5152812" y="1235626"/>
                      </a:lnTo>
                      <a:lnTo>
                        <a:pt x="5271773" y="1130828"/>
                      </a:lnTo>
                      <a:lnTo>
                        <a:pt x="5271773" y="1130828"/>
                      </a:lnTo>
                      <a:lnTo>
                        <a:pt x="4984286" y="969383"/>
                      </a:lnTo>
                      <a:lnTo>
                        <a:pt x="4984286" y="969383"/>
                      </a:lnTo>
                      <a:lnTo>
                        <a:pt x="4776106" y="1188892"/>
                      </a:lnTo>
                      <a:lnTo>
                        <a:pt x="4477289" y="1258286"/>
                      </a:lnTo>
                      <a:lnTo>
                        <a:pt x="4458878" y="1115250"/>
                      </a:lnTo>
                      <a:lnTo>
                        <a:pt x="4542434" y="980712"/>
                      </a:lnTo>
                      <a:lnTo>
                        <a:pt x="4618908" y="956637"/>
                      </a:lnTo>
                      <a:lnTo>
                        <a:pt x="4771857" y="1108169"/>
                      </a:lnTo>
                      <a:lnTo>
                        <a:pt x="4771857" y="1108169"/>
                      </a:lnTo>
                      <a:lnTo>
                        <a:pt x="5084835" y="892908"/>
                      </a:lnTo>
                      <a:lnTo>
                        <a:pt x="5264692" y="993458"/>
                      </a:lnTo>
                      <a:lnTo>
                        <a:pt x="5264692" y="993458"/>
                      </a:lnTo>
                      <a:lnTo>
                        <a:pt x="5271773" y="982128"/>
                      </a:lnTo>
                      <a:lnTo>
                        <a:pt x="5355327" y="1030279"/>
                      </a:lnTo>
                      <a:lnTo>
                        <a:pt x="5277437" y="1147823"/>
                      </a:lnTo>
                      <a:lnTo>
                        <a:pt x="5277437" y="1149239"/>
                      </a:lnTo>
                      <a:lnTo>
                        <a:pt x="5404894" y="1057186"/>
                      </a:lnTo>
                      <a:lnTo>
                        <a:pt x="5404894" y="1057186"/>
                      </a:lnTo>
                      <a:lnTo>
                        <a:pt x="5358160" y="1030279"/>
                      </a:lnTo>
                      <a:lnTo>
                        <a:pt x="5411975" y="949556"/>
                      </a:lnTo>
                      <a:lnTo>
                        <a:pt x="5489866" y="1043025"/>
                      </a:lnTo>
                      <a:lnTo>
                        <a:pt x="5489866" y="1043025"/>
                      </a:lnTo>
                      <a:lnTo>
                        <a:pt x="5706544" y="803688"/>
                      </a:lnTo>
                      <a:lnTo>
                        <a:pt x="5804260" y="929729"/>
                      </a:lnTo>
                      <a:lnTo>
                        <a:pt x="5804260" y="929729"/>
                      </a:lnTo>
                      <a:lnTo>
                        <a:pt x="5805677" y="928313"/>
                      </a:lnTo>
                      <a:lnTo>
                        <a:pt x="5805677" y="928313"/>
                      </a:lnTo>
                      <a:lnTo>
                        <a:pt x="5707959" y="799440"/>
                      </a:lnTo>
                      <a:close/>
                      <a:moveTo>
                        <a:pt x="3376909" y="3106415"/>
                      </a:moveTo>
                      <a:lnTo>
                        <a:pt x="3432140" y="3137571"/>
                      </a:lnTo>
                      <a:lnTo>
                        <a:pt x="3383990" y="3138987"/>
                      </a:lnTo>
                      <a:lnTo>
                        <a:pt x="3376909" y="3106415"/>
                      </a:lnTo>
                      <a:close/>
                      <a:moveTo>
                        <a:pt x="3402400" y="3239537"/>
                      </a:moveTo>
                      <a:lnTo>
                        <a:pt x="3382573" y="3141819"/>
                      </a:lnTo>
                      <a:lnTo>
                        <a:pt x="3434972" y="3140403"/>
                      </a:lnTo>
                      <a:lnTo>
                        <a:pt x="3483123" y="3167311"/>
                      </a:lnTo>
                      <a:lnTo>
                        <a:pt x="3402400" y="3239537"/>
                      </a:lnTo>
                      <a:close/>
                      <a:moveTo>
                        <a:pt x="3439221" y="3138987"/>
                      </a:moveTo>
                      <a:lnTo>
                        <a:pt x="3514279" y="3136155"/>
                      </a:lnTo>
                      <a:lnTo>
                        <a:pt x="3483123" y="3164478"/>
                      </a:lnTo>
                      <a:lnTo>
                        <a:pt x="3439221" y="3138987"/>
                      </a:lnTo>
                      <a:close/>
                      <a:moveTo>
                        <a:pt x="2505951" y="3059680"/>
                      </a:moveTo>
                      <a:lnTo>
                        <a:pt x="2614997" y="3004449"/>
                      </a:lnTo>
                      <a:lnTo>
                        <a:pt x="2579592" y="3117744"/>
                      </a:lnTo>
                      <a:lnTo>
                        <a:pt x="2505951" y="3059680"/>
                      </a:lnTo>
                      <a:close/>
                      <a:moveTo>
                        <a:pt x="2539939" y="3255115"/>
                      </a:moveTo>
                      <a:lnTo>
                        <a:pt x="2581009" y="3119160"/>
                      </a:lnTo>
                      <a:lnTo>
                        <a:pt x="2654651" y="3175808"/>
                      </a:lnTo>
                      <a:lnTo>
                        <a:pt x="2539939" y="3255115"/>
                      </a:lnTo>
                      <a:close/>
                      <a:moveTo>
                        <a:pt x="1928145" y="2469129"/>
                      </a:moveTo>
                      <a:lnTo>
                        <a:pt x="1712883" y="2498869"/>
                      </a:lnTo>
                      <a:lnTo>
                        <a:pt x="1496206" y="2110833"/>
                      </a:lnTo>
                      <a:lnTo>
                        <a:pt x="1496206" y="2110833"/>
                      </a:lnTo>
                      <a:lnTo>
                        <a:pt x="1493374" y="2110833"/>
                      </a:lnTo>
                      <a:lnTo>
                        <a:pt x="1487709" y="2098087"/>
                      </a:lnTo>
                      <a:lnTo>
                        <a:pt x="1928145" y="2469129"/>
                      </a:lnTo>
                      <a:close/>
                      <a:moveTo>
                        <a:pt x="1928145" y="2865662"/>
                      </a:moveTo>
                      <a:lnTo>
                        <a:pt x="1824762" y="2869911"/>
                      </a:lnTo>
                      <a:lnTo>
                        <a:pt x="1814849" y="2845835"/>
                      </a:lnTo>
                      <a:lnTo>
                        <a:pt x="1928145" y="2865662"/>
                      </a:lnTo>
                      <a:close/>
                      <a:moveTo>
                        <a:pt x="1867248" y="2966212"/>
                      </a:moveTo>
                      <a:lnTo>
                        <a:pt x="1826179" y="2871327"/>
                      </a:lnTo>
                      <a:lnTo>
                        <a:pt x="1939474" y="2867078"/>
                      </a:lnTo>
                      <a:lnTo>
                        <a:pt x="1939474" y="2867078"/>
                      </a:lnTo>
                      <a:lnTo>
                        <a:pt x="1939474" y="2865662"/>
                      </a:lnTo>
                      <a:lnTo>
                        <a:pt x="1813433" y="2843003"/>
                      </a:lnTo>
                      <a:lnTo>
                        <a:pt x="1766699" y="2735373"/>
                      </a:lnTo>
                      <a:lnTo>
                        <a:pt x="1969214" y="2801934"/>
                      </a:lnTo>
                      <a:lnTo>
                        <a:pt x="2006035" y="2950634"/>
                      </a:lnTo>
                      <a:lnTo>
                        <a:pt x="1867248" y="2966212"/>
                      </a:lnTo>
                      <a:close/>
                      <a:moveTo>
                        <a:pt x="1745456" y="2833090"/>
                      </a:moveTo>
                      <a:lnTo>
                        <a:pt x="1812017" y="2844419"/>
                      </a:lnTo>
                      <a:lnTo>
                        <a:pt x="1823346" y="2868495"/>
                      </a:lnTo>
                      <a:lnTo>
                        <a:pt x="1775196" y="2869911"/>
                      </a:lnTo>
                      <a:lnTo>
                        <a:pt x="1745456" y="2833090"/>
                      </a:lnTo>
                      <a:close/>
                      <a:moveTo>
                        <a:pt x="1708635" y="2827425"/>
                      </a:moveTo>
                      <a:lnTo>
                        <a:pt x="1704386" y="2874159"/>
                      </a:lnTo>
                      <a:lnTo>
                        <a:pt x="1649155" y="2875576"/>
                      </a:lnTo>
                      <a:lnTo>
                        <a:pt x="1554270" y="2799101"/>
                      </a:lnTo>
                      <a:lnTo>
                        <a:pt x="1708635" y="2827425"/>
                      </a:lnTo>
                      <a:close/>
                      <a:moveTo>
                        <a:pt x="1405570" y="2392654"/>
                      </a:moveTo>
                      <a:lnTo>
                        <a:pt x="1439559" y="2437973"/>
                      </a:lnTo>
                      <a:lnTo>
                        <a:pt x="1303604" y="2547019"/>
                      </a:lnTo>
                      <a:lnTo>
                        <a:pt x="1365916" y="2402568"/>
                      </a:lnTo>
                      <a:lnTo>
                        <a:pt x="1405570" y="2392654"/>
                      </a:lnTo>
                      <a:close/>
                      <a:moveTo>
                        <a:pt x="1299356" y="2249619"/>
                      </a:moveTo>
                      <a:lnTo>
                        <a:pt x="1222881" y="2149070"/>
                      </a:lnTo>
                      <a:lnTo>
                        <a:pt x="1228546" y="2144821"/>
                      </a:lnTo>
                      <a:lnTo>
                        <a:pt x="1351754" y="2130659"/>
                      </a:lnTo>
                      <a:lnTo>
                        <a:pt x="1387159" y="2272278"/>
                      </a:lnTo>
                      <a:lnTo>
                        <a:pt x="1387159" y="2272278"/>
                      </a:lnTo>
                      <a:lnTo>
                        <a:pt x="1480628" y="2137740"/>
                      </a:lnTo>
                      <a:lnTo>
                        <a:pt x="1389992" y="2345920"/>
                      </a:lnTo>
                      <a:lnTo>
                        <a:pt x="1299356" y="2249619"/>
                      </a:lnTo>
                      <a:close/>
                      <a:moveTo>
                        <a:pt x="1296523" y="2565430"/>
                      </a:moveTo>
                      <a:lnTo>
                        <a:pt x="1303604" y="2551268"/>
                      </a:lnTo>
                      <a:lnTo>
                        <a:pt x="1442391" y="2439389"/>
                      </a:lnTo>
                      <a:lnTo>
                        <a:pt x="1567016" y="2602251"/>
                      </a:lnTo>
                      <a:lnTo>
                        <a:pt x="1542940" y="2636239"/>
                      </a:lnTo>
                      <a:lnTo>
                        <a:pt x="1296523" y="2565430"/>
                      </a:lnTo>
                      <a:close/>
                      <a:moveTo>
                        <a:pt x="1609501" y="2658898"/>
                      </a:moveTo>
                      <a:lnTo>
                        <a:pt x="1632161" y="2688638"/>
                      </a:lnTo>
                      <a:lnTo>
                        <a:pt x="1530195" y="2654650"/>
                      </a:lnTo>
                      <a:lnTo>
                        <a:pt x="1541524" y="2639072"/>
                      </a:lnTo>
                      <a:lnTo>
                        <a:pt x="1609501" y="2658898"/>
                      </a:lnTo>
                      <a:close/>
                      <a:moveTo>
                        <a:pt x="1425397" y="2386990"/>
                      </a:moveTo>
                      <a:lnTo>
                        <a:pt x="1459385" y="2422394"/>
                      </a:lnTo>
                      <a:lnTo>
                        <a:pt x="1442391" y="2436556"/>
                      </a:lnTo>
                      <a:lnTo>
                        <a:pt x="1408402" y="2392654"/>
                      </a:lnTo>
                      <a:lnTo>
                        <a:pt x="1425397" y="2386990"/>
                      </a:lnTo>
                      <a:close/>
                      <a:moveTo>
                        <a:pt x="1428229" y="2386990"/>
                      </a:moveTo>
                      <a:lnTo>
                        <a:pt x="1542940" y="2354417"/>
                      </a:lnTo>
                      <a:lnTo>
                        <a:pt x="1460801" y="2420978"/>
                      </a:lnTo>
                      <a:lnTo>
                        <a:pt x="1428229" y="2386990"/>
                      </a:lnTo>
                      <a:close/>
                      <a:moveTo>
                        <a:pt x="1460801" y="2423811"/>
                      </a:moveTo>
                      <a:lnTo>
                        <a:pt x="1593923" y="2564014"/>
                      </a:lnTo>
                      <a:lnTo>
                        <a:pt x="1568432" y="2600835"/>
                      </a:lnTo>
                      <a:lnTo>
                        <a:pt x="1443807" y="2437973"/>
                      </a:lnTo>
                      <a:lnTo>
                        <a:pt x="1460801" y="2423811"/>
                      </a:lnTo>
                      <a:close/>
                      <a:moveTo>
                        <a:pt x="1544357" y="2637655"/>
                      </a:moveTo>
                      <a:lnTo>
                        <a:pt x="1568432" y="2603667"/>
                      </a:lnTo>
                      <a:lnTo>
                        <a:pt x="1608085" y="2656066"/>
                      </a:lnTo>
                      <a:lnTo>
                        <a:pt x="1544357" y="2637655"/>
                      </a:lnTo>
                      <a:close/>
                      <a:moveTo>
                        <a:pt x="1636409" y="2690054"/>
                      </a:moveTo>
                      <a:lnTo>
                        <a:pt x="1613750" y="2660315"/>
                      </a:lnTo>
                      <a:lnTo>
                        <a:pt x="1721381" y="2691471"/>
                      </a:lnTo>
                      <a:lnTo>
                        <a:pt x="1718548" y="2718378"/>
                      </a:lnTo>
                      <a:lnTo>
                        <a:pt x="1636409" y="2690054"/>
                      </a:lnTo>
                      <a:close/>
                      <a:moveTo>
                        <a:pt x="1718548" y="2719795"/>
                      </a:moveTo>
                      <a:lnTo>
                        <a:pt x="1712883" y="2789188"/>
                      </a:lnTo>
                      <a:lnTo>
                        <a:pt x="1639242" y="2692887"/>
                      </a:lnTo>
                      <a:lnTo>
                        <a:pt x="1718548" y="2719795"/>
                      </a:lnTo>
                      <a:close/>
                      <a:moveTo>
                        <a:pt x="1423980" y="2385573"/>
                      </a:moveTo>
                      <a:lnTo>
                        <a:pt x="1406986" y="2389822"/>
                      </a:lnTo>
                      <a:lnTo>
                        <a:pt x="1385743" y="2361498"/>
                      </a:lnTo>
                      <a:lnTo>
                        <a:pt x="1391408" y="2348753"/>
                      </a:lnTo>
                      <a:lnTo>
                        <a:pt x="1423980" y="2385573"/>
                      </a:lnTo>
                      <a:close/>
                      <a:moveTo>
                        <a:pt x="1288026" y="2564014"/>
                      </a:moveTo>
                      <a:lnTo>
                        <a:pt x="1299356" y="2554100"/>
                      </a:lnTo>
                      <a:lnTo>
                        <a:pt x="1293691" y="2565430"/>
                      </a:lnTo>
                      <a:lnTo>
                        <a:pt x="1288026" y="2564014"/>
                      </a:lnTo>
                      <a:close/>
                      <a:moveTo>
                        <a:pt x="1540108" y="2639072"/>
                      </a:moveTo>
                      <a:lnTo>
                        <a:pt x="1528778" y="2654650"/>
                      </a:lnTo>
                      <a:lnTo>
                        <a:pt x="1292275" y="2576759"/>
                      </a:lnTo>
                      <a:lnTo>
                        <a:pt x="1296523" y="2568262"/>
                      </a:lnTo>
                      <a:lnTo>
                        <a:pt x="1540108" y="2639072"/>
                      </a:lnTo>
                      <a:close/>
                      <a:moveTo>
                        <a:pt x="1711467" y="2824593"/>
                      </a:moveTo>
                      <a:lnTo>
                        <a:pt x="1714300" y="2794853"/>
                      </a:lnTo>
                      <a:lnTo>
                        <a:pt x="1741207" y="2830257"/>
                      </a:lnTo>
                      <a:lnTo>
                        <a:pt x="1711467" y="2824593"/>
                      </a:lnTo>
                      <a:close/>
                      <a:moveTo>
                        <a:pt x="1707219" y="2874159"/>
                      </a:moveTo>
                      <a:lnTo>
                        <a:pt x="1711467" y="2827425"/>
                      </a:lnTo>
                      <a:lnTo>
                        <a:pt x="1742623" y="2833090"/>
                      </a:lnTo>
                      <a:lnTo>
                        <a:pt x="1772363" y="2871327"/>
                      </a:lnTo>
                      <a:lnTo>
                        <a:pt x="1707219" y="2874159"/>
                      </a:lnTo>
                      <a:close/>
                      <a:moveTo>
                        <a:pt x="1388576" y="2347336"/>
                      </a:moveTo>
                      <a:lnTo>
                        <a:pt x="1382911" y="2360082"/>
                      </a:lnTo>
                      <a:lnTo>
                        <a:pt x="1310685" y="2265197"/>
                      </a:lnTo>
                      <a:lnTo>
                        <a:pt x="1388576" y="2347336"/>
                      </a:lnTo>
                      <a:close/>
                      <a:moveTo>
                        <a:pt x="1404154" y="2391238"/>
                      </a:moveTo>
                      <a:lnTo>
                        <a:pt x="1368749" y="2401152"/>
                      </a:lnTo>
                      <a:lnTo>
                        <a:pt x="1384327" y="2364331"/>
                      </a:lnTo>
                      <a:lnTo>
                        <a:pt x="1404154" y="2391238"/>
                      </a:lnTo>
                      <a:close/>
                      <a:moveTo>
                        <a:pt x="1302188" y="2549852"/>
                      </a:moveTo>
                      <a:lnTo>
                        <a:pt x="1285194" y="2564014"/>
                      </a:lnTo>
                      <a:lnTo>
                        <a:pt x="1285194" y="2564014"/>
                      </a:lnTo>
                      <a:lnTo>
                        <a:pt x="1295107" y="2566846"/>
                      </a:lnTo>
                      <a:lnTo>
                        <a:pt x="1290858" y="2576759"/>
                      </a:lnTo>
                      <a:lnTo>
                        <a:pt x="1290858" y="2576759"/>
                      </a:lnTo>
                      <a:lnTo>
                        <a:pt x="1528778" y="2656066"/>
                      </a:lnTo>
                      <a:lnTo>
                        <a:pt x="1473547" y="2732540"/>
                      </a:lnTo>
                      <a:lnTo>
                        <a:pt x="1272448" y="2569678"/>
                      </a:lnTo>
                      <a:lnTo>
                        <a:pt x="1334760" y="2412481"/>
                      </a:lnTo>
                      <a:lnTo>
                        <a:pt x="1365916" y="2403984"/>
                      </a:lnTo>
                      <a:lnTo>
                        <a:pt x="1302188" y="2549852"/>
                      </a:lnTo>
                      <a:close/>
                      <a:moveTo>
                        <a:pt x="1530195" y="2657482"/>
                      </a:moveTo>
                      <a:lnTo>
                        <a:pt x="1634993" y="2692887"/>
                      </a:lnTo>
                      <a:lnTo>
                        <a:pt x="1711467" y="2793436"/>
                      </a:lnTo>
                      <a:lnTo>
                        <a:pt x="1708635" y="2826009"/>
                      </a:lnTo>
                      <a:lnTo>
                        <a:pt x="1551438" y="2797685"/>
                      </a:lnTo>
                      <a:lnTo>
                        <a:pt x="1474963" y="2735373"/>
                      </a:lnTo>
                      <a:lnTo>
                        <a:pt x="1530195" y="2657482"/>
                      </a:lnTo>
                      <a:close/>
                      <a:moveTo>
                        <a:pt x="1707219" y="2875576"/>
                      </a:moveTo>
                      <a:lnTo>
                        <a:pt x="1773780" y="2872743"/>
                      </a:lnTo>
                      <a:lnTo>
                        <a:pt x="1846005" y="2967628"/>
                      </a:lnTo>
                      <a:lnTo>
                        <a:pt x="1697305" y="2984622"/>
                      </a:lnTo>
                      <a:lnTo>
                        <a:pt x="1707219" y="2875576"/>
                      </a:lnTo>
                      <a:close/>
                      <a:moveTo>
                        <a:pt x="1744040" y="2831674"/>
                      </a:moveTo>
                      <a:lnTo>
                        <a:pt x="1714300" y="2792020"/>
                      </a:lnTo>
                      <a:lnTo>
                        <a:pt x="1719964" y="2719795"/>
                      </a:lnTo>
                      <a:lnTo>
                        <a:pt x="1763866" y="2733956"/>
                      </a:lnTo>
                      <a:lnTo>
                        <a:pt x="1810600" y="2843003"/>
                      </a:lnTo>
                      <a:lnTo>
                        <a:pt x="1744040" y="2831674"/>
                      </a:lnTo>
                      <a:close/>
                      <a:moveTo>
                        <a:pt x="1719964" y="2718378"/>
                      </a:moveTo>
                      <a:lnTo>
                        <a:pt x="1722797" y="2690054"/>
                      </a:lnTo>
                      <a:lnTo>
                        <a:pt x="1722797" y="2690054"/>
                      </a:lnTo>
                      <a:lnTo>
                        <a:pt x="1610918" y="2657482"/>
                      </a:lnTo>
                      <a:lnTo>
                        <a:pt x="1568432" y="2602251"/>
                      </a:lnTo>
                      <a:lnTo>
                        <a:pt x="1595340" y="2564014"/>
                      </a:lnTo>
                      <a:lnTo>
                        <a:pt x="1595340" y="2564014"/>
                      </a:lnTo>
                      <a:lnTo>
                        <a:pt x="1462218" y="2422394"/>
                      </a:lnTo>
                      <a:lnTo>
                        <a:pt x="1551438" y="2350169"/>
                      </a:lnTo>
                      <a:lnTo>
                        <a:pt x="1552854" y="2350169"/>
                      </a:lnTo>
                      <a:lnTo>
                        <a:pt x="1426813" y="2385573"/>
                      </a:lnTo>
                      <a:lnTo>
                        <a:pt x="1391408" y="2348753"/>
                      </a:lnTo>
                      <a:lnTo>
                        <a:pt x="1486293" y="2129243"/>
                      </a:lnTo>
                      <a:lnTo>
                        <a:pt x="1486293" y="2129243"/>
                      </a:lnTo>
                      <a:lnTo>
                        <a:pt x="1484876" y="2127827"/>
                      </a:lnTo>
                      <a:lnTo>
                        <a:pt x="1387159" y="2266613"/>
                      </a:lnTo>
                      <a:lnTo>
                        <a:pt x="1353171" y="2129243"/>
                      </a:lnTo>
                      <a:lnTo>
                        <a:pt x="1491957" y="2112249"/>
                      </a:lnTo>
                      <a:lnTo>
                        <a:pt x="1762450" y="2731124"/>
                      </a:lnTo>
                      <a:lnTo>
                        <a:pt x="1719964" y="2718378"/>
                      </a:lnTo>
                      <a:close/>
                      <a:moveTo>
                        <a:pt x="1547189" y="2796269"/>
                      </a:moveTo>
                      <a:lnTo>
                        <a:pt x="1443807" y="2777858"/>
                      </a:lnTo>
                      <a:lnTo>
                        <a:pt x="1473547" y="2736789"/>
                      </a:lnTo>
                      <a:lnTo>
                        <a:pt x="1547189" y="2796269"/>
                      </a:lnTo>
                      <a:close/>
                      <a:moveTo>
                        <a:pt x="1823346" y="2871327"/>
                      </a:moveTo>
                      <a:lnTo>
                        <a:pt x="1864416" y="2966212"/>
                      </a:lnTo>
                      <a:lnTo>
                        <a:pt x="1848838" y="2967628"/>
                      </a:lnTo>
                      <a:lnTo>
                        <a:pt x="1776612" y="2872743"/>
                      </a:lnTo>
                      <a:lnTo>
                        <a:pt x="1823346" y="2871327"/>
                      </a:lnTo>
                      <a:close/>
                      <a:moveTo>
                        <a:pt x="1865832" y="2969044"/>
                      </a:moveTo>
                      <a:lnTo>
                        <a:pt x="1887075" y="3018611"/>
                      </a:lnTo>
                      <a:lnTo>
                        <a:pt x="1850254" y="2970460"/>
                      </a:lnTo>
                      <a:lnTo>
                        <a:pt x="1865832" y="2969044"/>
                      </a:lnTo>
                      <a:close/>
                      <a:moveTo>
                        <a:pt x="2055602" y="2828841"/>
                      </a:moveTo>
                      <a:lnTo>
                        <a:pt x="1970630" y="2800517"/>
                      </a:lnTo>
                      <a:lnTo>
                        <a:pt x="1950804" y="2721211"/>
                      </a:lnTo>
                      <a:lnTo>
                        <a:pt x="2055602" y="2828841"/>
                      </a:lnTo>
                      <a:close/>
                      <a:moveTo>
                        <a:pt x="1229962" y="2141989"/>
                      </a:moveTo>
                      <a:lnTo>
                        <a:pt x="1331928" y="2055601"/>
                      </a:lnTo>
                      <a:lnTo>
                        <a:pt x="1350338" y="2127827"/>
                      </a:lnTo>
                      <a:lnTo>
                        <a:pt x="1229962" y="2141989"/>
                      </a:lnTo>
                      <a:close/>
                      <a:moveTo>
                        <a:pt x="1220049" y="2150486"/>
                      </a:moveTo>
                      <a:lnTo>
                        <a:pt x="1285194" y="2235457"/>
                      </a:lnTo>
                      <a:lnTo>
                        <a:pt x="1211552" y="2157567"/>
                      </a:lnTo>
                      <a:lnTo>
                        <a:pt x="1220049" y="2150486"/>
                      </a:lnTo>
                      <a:close/>
                      <a:moveTo>
                        <a:pt x="1215800" y="2143405"/>
                      </a:moveTo>
                      <a:lnTo>
                        <a:pt x="1198806" y="2144821"/>
                      </a:lnTo>
                      <a:lnTo>
                        <a:pt x="1198806" y="2144821"/>
                      </a:lnTo>
                      <a:lnTo>
                        <a:pt x="1210135" y="2156151"/>
                      </a:lnTo>
                      <a:lnTo>
                        <a:pt x="1127996" y="2226960"/>
                      </a:lnTo>
                      <a:lnTo>
                        <a:pt x="1085511" y="1972046"/>
                      </a:lnTo>
                      <a:lnTo>
                        <a:pt x="1215800" y="2143405"/>
                      </a:lnTo>
                      <a:close/>
                      <a:moveTo>
                        <a:pt x="1217216" y="2146237"/>
                      </a:moveTo>
                      <a:lnTo>
                        <a:pt x="1220049" y="2149070"/>
                      </a:lnTo>
                      <a:lnTo>
                        <a:pt x="1211552" y="2156151"/>
                      </a:lnTo>
                      <a:lnTo>
                        <a:pt x="1203054" y="2147654"/>
                      </a:lnTo>
                      <a:lnTo>
                        <a:pt x="1217216" y="2146237"/>
                      </a:lnTo>
                      <a:close/>
                      <a:moveTo>
                        <a:pt x="1684559" y="3147484"/>
                      </a:moveTo>
                      <a:lnTo>
                        <a:pt x="1695889" y="3017195"/>
                      </a:lnTo>
                      <a:lnTo>
                        <a:pt x="1885659" y="3029940"/>
                      </a:lnTo>
                      <a:lnTo>
                        <a:pt x="1684559" y="3147484"/>
                      </a:lnTo>
                      <a:close/>
                      <a:moveTo>
                        <a:pt x="1535859" y="3005865"/>
                      </a:moveTo>
                      <a:lnTo>
                        <a:pt x="1695889" y="2987455"/>
                      </a:lnTo>
                      <a:lnTo>
                        <a:pt x="1693057" y="3015778"/>
                      </a:lnTo>
                      <a:lnTo>
                        <a:pt x="1535859" y="3005865"/>
                      </a:lnTo>
                      <a:close/>
                      <a:moveTo>
                        <a:pt x="1072765" y="744208"/>
                      </a:moveTo>
                      <a:lnTo>
                        <a:pt x="1020366" y="713052"/>
                      </a:lnTo>
                      <a:lnTo>
                        <a:pt x="1111002" y="618167"/>
                      </a:lnTo>
                      <a:lnTo>
                        <a:pt x="1130829" y="738544"/>
                      </a:lnTo>
                      <a:lnTo>
                        <a:pt x="1072765" y="744208"/>
                      </a:lnTo>
                      <a:close/>
                      <a:moveTo>
                        <a:pt x="942475" y="1064267"/>
                      </a:moveTo>
                      <a:lnTo>
                        <a:pt x="1041609" y="909903"/>
                      </a:lnTo>
                      <a:lnTo>
                        <a:pt x="1088343" y="935394"/>
                      </a:lnTo>
                      <a:lnTo>
                        <a:pt x="1102505" y="960886"/>
                      </a:lnTo>
                      <a:lnTo>
                        <a:pt x="1041609" y="1136493"/>
                      </a:lnTo>
                      <a:lnTo>
                        <a:pt x="942475" y="1064267"/>
                      </a:lnTo>
                      <a:close/>
                      <a:moveTo>
                        <a:pt x="1043025" y="909903"/>
                      </a:moveTo>
                      <a:lnTo>
                        <a:pt x="1060019" y="884411"/>
                      </a:lnTo>
                      <a:lnTo>
                        <a:pt x="1088343" y="932562"/>
                      </a:lnTo>
                      <a:lnTo>
                        <a:pt x="1043025" y="909903"/>
                      </a:lnTo>
                      <a:close/>
                      <a:moveTo>
                        <a:pt x="1101089" y="816434"/>
                      </a:moveTo>
                      <a:lnTo>
                        <a:pt x="1060019" y="880163"/>
                      </a:lnTo>
                      <a:lnTo>
                        <a:pt x="1020366" y="809353"/>
                      </a:lnTo>
                      <a:lnTo>
                        <a:pt x="1101089" y="816434"/>
                      </a:lnTo>
                      <a:close/>
                      <a:moveTo>
                        <a:pt x="1017533" y="809353"/>
                      </a:moveTo>
                      <a:lnTo>
                        <a:pt x="1058603" y="881579"/>
                      </a:lnTo>
                      <a:lnTo>
                        <a:pt x="1041609" y="908486"/>
                      </a:lnTo>
                      <a:lnTo>
                        <a:pt x="1021782" y="897157"/>
                      </a:lnTo>
                      <a:lnTo>
                        <a:pt x="973632" y="805105"/>
                      </a:lnTo>
                      <a:lnTo>
                        <a:pt x="1017533" y="809353"/>
                      </a:lnTo>
                      <a:close/>
                      <a:moveTo>
                        <a:pt x="1072765" y="747041"/>
                      </a:moveTo>
                      <a:lnTo>
                        <a:pt x="1072765" y="747041"/>
                      </a:lnTo>
                      <a:lnTo>
                        <a:pt x="1130829" y="741376"/>
                      </a:lnTo>
                      <a:lnTo>
                        <a:pt x="1135077" y="765451"/>
                      </a:lnTo>
                      <a:lnTo>
                        <a:pt x="1102505" y="815018"/>
                      </a:lnTo>
                      <a:lnTo>
                        <a:pt x="1018949" y="807937"/>
                      </a:lnTo>
                      <a:lnTo>
                        <a:pt x="986377" y="749873"/>
                      </a:lnTo>
                      <a:lnTo>
                        <a:pt x="1020366" y="714468"/>
                      </a:lnTo>
                      <a:lnTo>
                        <a:pt x="1072765" y="747041"/>
                      </a:lnTo>
                      <a:close/>
                      <a:moveTo>
                        <a:pt x="1171898" y="783862"/>
                      </a:moveTo>
                      <a:lnTo>
                        <a:pt x="1171898" y="783862"/>
                      </a:lnTo>
                      <a:lnTo>
                        <a:pt x="1414067" y="839093"/>
                      </a:lnTo>
                      <a:lnTo>
                        <a:pt x="1105337" y="815018"/>
                      </a:lnTo>
                      <a:lnTo>
                        <a:pt x="1136494" y="765451"/>
                      </a:lnTo>
                      <a:lnTo>
                        <a:pt x="1136494" y="765451"/>
                      </a:lnTo>
                      <a:lnTo>
                        <a:pt x="1132245" y="739960"/>
                      </a:lnTo>
                      <a:lnTo>
                        <a:pt x="1340425" y="718717"/>
                      </a:lnTo>
                      <a:lnTo>
                        <a:pt x="1171898" y="783862"/>
                      </a:lnTo>
                      <a:close/>
                      <a:moveTo>
                        <a:pt x="1266783" y="1028863"/>
                      </a:moveTo>
                      <a:lnTo>
                        <a:pt x="1111002" y="945307"/>
                      </a:lnTo>
                      <a:lnTo>
                        <a:pt x="1149239" y="834845"/>
                      </a:lnTo>
                      <a:lnTo>
                        <a:pt x="1266783" y="1028863"/>
                      </a:lnTo>
                      <a:close/>
                      <a:moveTo>
                        <a:pt x="3048352" y="459554"/>
                      </a:moveTo>
                      <a:lnTo>
                        <a:pt x="2905316" y="534612"/>
                      </a:lnTo>
                      <a:lnTo>
                        <a:pt x="2974710" y="351923"/>
                      </a:lnTo>
                      <a:lnTo>
                        <a:pt x="3048352" y="459554"/>
                      </a:lnTo>
                      <a:close/>
                      <a:moveTo>
                        <a:pt x="5369489" y="840509"/>
                      </a:moveTo>
                      <a:lnTo>
                        <a:pt x="5470039" y="694642"/>
                      </a:lnTo>
                      <a:lnTo>
                        <a:pt x="5553594" y="822099"/>
                      </a:lnTo>
                      <a:lnTo>
                        <a:pt x="5369489" y="840509"/>
                      </a:lnTo>
                      <a:close/>
                      <a:moveTo>
                        <a:pt x="4267693" y="1661900"/>
                      </a:moveTo>
                      <a:lnTo>
                        <a:pt x="4240785" y="1785109"/>
                      </a:lnTo>
                      <a:lnTo>
                        <a:pt x="4094917" y="1708634"/>
                      </a:lnTo>
                      <a:lnTo>
                        <a:pt x="4267693" y="1661900"/>
                      </a:lnTo>
                      <a:close/>
                      <a:moveTo>
                        <a:pt x="4203964" y="1970630"/>
                      </a:moveTo>
                      <a:lnTo>
                        <a:pt x="4243617" y="1787941"/>
                      </a:lnTo>
                      <a:lnTo>
                        <a:pt x="4388069" y="1862999"/>
                      </a:lnTo>
                      <a:lnTo>
                        <a:pt x="4203964" y="1970630"/>
                      </a:lnTo>
                      <a:close/>
                      <a:moveTo>
                        <a:pt x="3374076" y="3104998"/>
                      </a:moveTo>
                      <a:lnTo>
                        <a:pt x="3381157" y="3138987"/>
                      </a:lnTo>
                      <a:lnTo>
                        <a:pt x="3276359" y="3143236"/>
                      </a:lnTo>
                      <a:lnTo>
                        <a:pt x="3219711" y="3020027"/>
                      </a:lnTo>
                      <a:lnTo>
                        <a:pt x="3374076" y="3104998"/>
                      </a:lnTo>
                      <a:close/>
                      <a:moveTo>
                        <a:pt x="2035775" y="2556933"/>
                      </a:moveTo>
                      <a:lnTo>
                        <a:pt x="2052769" y="2464880"/>
                      </a:lnTo>
                      <a:lnTo>
                        <a:pt x="2178810" y="2443637"/>
                      </a:lnTo>
                      <a:lnTo>
                        <a:pt x="2072596" y="2588089"/>
                      </a:lnTo>
                      <a:lnTo>
                        <a:pt x="2035775" y="2556933"/>
                      </a:lnTo>
                      <a:close/>
                      <a:moveTo>
                        <a:pt x="2049937" y="2464880"/>
                      </a:moveTo>
                      <a:lnTo>
                        <a:pt x="2032943" y="2555516"/>
                      </a:lnTo>
                      <a:lnTo>
                        <a:pt x="1946555" y="2483291"/>
                      </a:lnTo>
                      <a:lnTo>
                        <a:pt x="2049937" y="2464880"/>
                      </a:lnTo>
                      <a:close/>
                      <a:moveTo>
                        <a:pt x="2049937" y="2463464"/>
                      </a:moveTo>
                      <a:lnTo>
                        <a:pt x="1945139" y="2481874"/>
                      </a:lnTo>
                      <a:lnTo>
                        <a:pt x="1932393" y="2471961"/>
                      </a:lnTo>
                      <a:lnTo>
                        <a:pt x="2051353" y="2454967"/>
                      </a:lnTo>
                      <a:lnTo>
                        <a:pt x="2049937" y="2463464"/>
                      </a:lnTo>
                      <a:close/>
                      <a:moveTo>
                        <a:pt x="2032943" y="2556933"/>
                      </a:moveTo>
                      <a:lnTo>
                        <a:pt x="2023029" y="2612164"/>
                      </a:lnTo>
                      <a:lnTo>
                        <a:pt x="1793606" y="2508782"/>
                      </a:lnTo>
                      <a:lnTo>
                        <a:pt x="1945139" y="2483291"/>
                      </a:lnTo>
                      <a:lnTo>
                        <a:pt x="2032943" y="2556933"/>
                      </a:lnTo>
                      <a:close/>
                      <a:moveTo>
                        <a:pt x="2024445" y="2613580"/>
                      </a:moveTo>
                      <a:lnTo>
                        <a:pt x="2034359" y="2558349"/>
                      </a:lnTo>
                      <a:lnTo>
                        <a:pt x="2069764" y="2588089"/>
                      </a:lnTo>
                      <a:lnTo>
                        <a:pt x="2044272" y="2622077"/>
                      </a:lnTo>
                      <a:lnTo>
                        <a:pt x="2024445" y="2613580"/>
                      </a:lnTo>
                      <a:close/>
                      <a:moveTo>
                        <a:pt x="2044272" y="2624910"/>
                      </a:moveTo>
                      <a:lnTo>
                        <a:pt x="2015948" y="2663147"/>
                      </a:lnTo>
                      <a:lnTo>
                        <a:pt x="2024445" y="2616413"/>
                      </a:lnTo>
                      <a:lnTo>
                        <a:pt x="2044272" y="2624910"/>
                      </a:lnTo>
                      <a:close/>
                      <a:moveTo>
                        <a:pt x="2047105" y="2623494"/>
                      </a:moveTo>
                      <a:lnTo>
                        <a:pt x="2072596" y="2589505"/>
                      </a:lnTo>
                      <a:lnTo>
                        <a:pt x="2188724" y="2687222"/>
                      </a:lnTo>
                      <a:lnTo>
                        <a:pt x="2047105" y="2623494"/>
                      </a:lnTo>
                      <a:close/>
                      <a:moveTo>
                        <a:pt x="2052769" y="2462048"/>
                      </a:moveTo>
                      <a:lnTo>
                        <a:pt x="2054185" y="2453551"/>
                      </a:lnTo>
                      <a:lnTo>
                        <a:pt x="2183059" y="2435140"/>
                      </a:lnTo>
                      <a:lnTo>
                        <a:pt x="2178810" y="2440805"/>
                      </a:lnTo>
                      <a:lnTo>
                        <a:pt x="2052769" y="2462048"/>
                      </a:lnTo>
                      <a:close/>
                      <a:moveTo>
                        <a:pt x="1129413" y="1003371"/>
                      </a:moveTo>
                      <a:lnTo>
                        <a:pt x="1105337" y="962302"/>
                      </a:lnTo>
                      <a:lnTo>
                        <a:pt x="1109586" y="948140"/>
                      </a:lnTo>
                      <a:lnTo>
                        <a:pt x="1268199" y="1033111"/>
                      </a:lnTo>
                      <a:lnTo>
                        <a:pt x="1282361" y="1055770"/>
                      </a:lnTo>
                      <a:lnTo>
                        <a:pt x="1169066" y="1463633"/>
                      </a:lnTo>
                      <a:lnTo>
                        <a:pt x="1129413" y="1003371"/>
                      </a:lnTo>
                      <a:close/>
                      <a:moveTo>
                        <a:pt x="1169066" y="1474963"/>
                      </a:moveTo>
                      <a:lnTo>
                        <a:pt x="1173314" y="1521697"/>
                      </a:lnTo>
                      <a:lnTo>
                        <a:pt x="1157737" y="1514616"/>
                      </a:lnTo>
                      <a:lnTo>
                        <a:pt x="1169066" y="1474963"/>
                      </a:lnTo>
                      <a:close/>
                      <a:moveTo>
                        <a:pt x="1814849" y="1051522"/>
                      </a:moveTo>
                      <a:lnTo>
                        <a:pt x="2096671" y="911319"/>
                      </a:lnTo>
                      <a:lnTo>
                        <a:pt x="1921064" y="1183227"/>
                      </a:lnTo>
                      <a:lnTo>
                        <a:pt x="1814849" y="1051522"/>
                      </a:lnTo>
                      <a:close/>
                      <a:moveTo>
                        <a:pt x="2726876" y="952388"/>
                      </a:moveTo>
                      <a:lnTo>
                        <a:pt x="2742454" y="949556"/>
                      </a:lnTo>
                      <a:lnTo>
                        <a:pt x="2755200" y="952388"/>
                      </a:lnTo>
                      <a:lnTo>
                        <a:pt x="2726876" y="952388"/>
                      </a:lnTo>
                      <a:close/>
                      <a:moveTo>
                        <a:pt x="4590584" y="905654"/>
                      </a:moveTo>
                      <a:lnTo>
                        <a:pt x="4654313" y="803688"/>
                      </a:lnTo>
                      <a:lnTo>
                        <a:pt x="4788851" y="901405"/>
                      </a:lnTo>
                      <a:lnTo>
                        <a:pt x="4590584" y="905654"/>
                      </a:lnTo>
                      <a:close/>
                      <a:moveTo>
                        <a:pt x="4572174" y="907070"/>
                      </a:moveTo>
                      <a:lnTo>
                        <a:pt x="4586336" y="907070"/>
                      </a:lnTo>
                      <a:lnTo>
                        <a:pt x="4580671" y="915567"/>
                      </a:lnTo>
                      <a:lnTo>
                        <a:pt x="4572174" y="907070"/>
                      </a:lnTo>
                      <a:close/>
                      <a:moveTo>
                        <a:pt x="4092085" y="1707218"/>
                      </a:moveTo>
                      <a:lnTo>
                        <a:pt x="3970292" y="1643489"/>
                      </a:lnTo>
                      <a:lnTo>
                        <a:pt x="3970292" y="1643489"/>
                      </a:lnTo>
                      <a:lnTo>
                        <a:pt x="3936304" y="1749704"/>
                      </a:lnTo>
                      <a:lnTo>
                        <a:pt x="3896650" y="1761033"/>
                      </a:lnTo>
                      <a:lnTo>
                        <a:pt x="3920726" y="1565599"/>
                      </a:lnTo>
                      <a:lnTo>
                        <a:pt x="3920726" y="1565599"/>
                      </a:lnTo>
                      <a:lnTo>
                        <a:pt x="3883905" y="1507535"/>
                      </a:lnTo>
                      <a:lnTo>
                        <a:pt x="4175640" y="1392824"/>
                      </a:lnTo>
                      <a:lnTo>
                        <a:pt x="4307346" y="1477795"/>
                      </a:lnTo>
                      <a:lnTo>
                        <a:pt x="4267693" y="1661900"/>
                      </a:lnTo>
                      <a:lnTo>
                        <a:pt x="4092085" y="1707218"/>
                      </a:lnTo>
                      <a:close/>
                      <a:moveTo>
                        <a:pt x="3267862" y="2915229"/>
                      </a:moveTo>
                      <a:lnTo>
                        <a:pt x="3201301" y="2978958"/>
                      </a:lnTo>
                      <a:lnTo>
                        <a:pt x="3146069" y="2857165"/>
                      </a:lnTo>
                      <a:lnTo>
                        <a:pt x="3267862" y="2915229"/>
                      </a:lnTo>
                      <a:close/>
                      <a:moveTo>
                        <a:pt x="2544188" y="2685806"/>
                      </a:moveTo>
                      <a:lnTo>
                        <a:pt x="2631991" y="2748118"/>
                      </a:lnTo>
                      <a:lnTo>
                        <a:pt x="2670229" y="2801934"/>
                      </a:lnTo>
                      <a:lnTo>
                        <a:pt x="2544188" y="2685806"/>
                      </a:lnTo>
                      <a:close/>
                      <a:moveTo>
                        <a:pt x="2402569" y="2556933"/>
                      </a:moveTo>
                      <a:lnTo>
                        <a:pt x="2430893" y="2582424"/>
                      </a:lnTo>
                      <a:lnTo>
                        <a:pt x="2449303" y="2614997"/>
                      </a:lnTo>
                      <a:lnTo>
                        <a:pt x="2398320" y="2578175"/>
                      </a:lnTo>
                      <a:lnTo>
                        <a:pt x="2402569" y="2556933"/>
                      </a:lnTo>
                      <a:close/>
                      <a:moveTo>
                        <a:pt x="1874329" y="1660484"/>
                      </a:moveTo>
                      <a:lnTo>
                        <a:pt x="1966381" y="1734126"/>
                      </a:lnTo>
                      <a:lnTo>
                        <a:pt x="1744040" y="1799270"/>
                      </a:lnTo>
                      <a:lnTo>
                        <a:pt x="1456553" y="1659068"/>
                      </a:lnTo>
                      <a:lnTo>
                        <a:pt x="1450888" y="1647738"/>
                      </a:lnTo>
                      <a:lnTo>
                        <a:pt x="1874329" y="1660484"/>
                      </a:lnTo>
                      <a:close/>
                      <a:moveTo>
                        <a:pt x="1273864" y="1569848"/>
                      </a:moveTo>
                      <a:lnTo>
                        <a:pt x="1314933" y="1571264"/>
                      </a:lnTo>
                      <a:lnTo>
                        <a:pt x="1307852" y="1586842"/>
                      </a:lnTo>
                      <a:lnTo>
                        <a:pt x="1273864" y="1569848"/>
                      </a:lnTo>
                      <a:close/>
                      <a:moveTo>
                        <a:pt x="1285194" y="1055770"/>
                      </a:moveTo>
                      <a:lnTo>
                        <a:pt x="1285194" y="1055770"/>
                      </a:lnTo>
                      <a:lnTo>
                        <a:pt x="1272448" y="1034527"/>
                      </a:lnTo>
                      <a:lnTo>
                        <a:pt x="1278113" y="1037360"/>
                      </a:lnTo>
                      <a:lnTo>
                        <a:pt x="1278113" y="1037360"/>
                      </a:lnTo>
                      <a:lnTo>
                        <a:pt x="1504703" y="952388"/>
                      </a:lnTo>
                      <a:lnTo>
                        <a:pt x="1504703" y="952388"/>
                      </a:lnTo>
                      <a:lnTo>
                        <a:pt x="1622247" y="781029"/>
                      </a:lnTo>
                      <a:lnTo>
                        <a:pt x="1705802" y="897157"/>
                      </a:lnTo>
                      <a:lnTo>
                        <a:pt x="1584010" y="1163401"/>
                      </a:lnTo>
                      <a:lnTo>
                        <a:pt x="1465050" y="1222881"/>
                      </a:lnTo>
                      <a:lnTo>
                        <a:pt x="1173314" y="1497622"/>
                      </a:lnTo>
                      <a:lnTo>
                        <a:pt x="1173314" y="1497622"/>
                      </a:lnTo>
                      <a:lnTo>
                        <a:pt x="1353171" y="1483460"/>
                      </a:lnTo>
                      <a:lnTo>
                        <a:pt x="1313518" y="1567015"/>
                      </a:lnTo>
                      <a:lnTo>
                        <a:pt x="1268199" y="1565599"/>
                      </a:lnTo>
                      <a:lnTo>
                        <a:pt x="1174731" y="1520281"/>
                      </a:lnTo>
                      <a:lnTo>
                        <a:pt x="1170482" y="1467882"/>
                      </a:lnTo>
                      <a:lnTo>
                        <a:pt x="1285194" y="1055770"/>
                      </a:lnTo>
                      <a:close/>
                      <a:moveTo>
                        <a:pt x="2256701" y="1169066"/>
                      </a:moveTo>
                      <a:lnTo>
                        <a:pt x="2003203" y="1285193"/>
                      </a:lnTo>
                      <a:lnTo>
                        <a:pt x="1962133" y="1234210"/>
                      </a:lnTo>
                      <a:lnTo>
                        <a:pt x="2024445" y="1156320"/>
                      </a:lnTo>
                      <a:lnTo>
                        <a:pt x="2256701" y="1169066"/>
                      </a:lnTo>
                      <a:close/>
                      <a:moveTo>
                        <a:pt x="1749704" y="1453720"/>
                      </a:moveTo>
                      <a:lnTo>
                        <a:pt x="2113666" y="1425396"/>
                      </a:lnTo>
                      <a:lnTo>
                        <a:pt x="2188724" y="1520281"/>
                      </a:lnTo>
                      <a:lnTo>
                        <a:pt x="1895572" y="1661900"/>
                      </a:lnTo>
                      <a:lnTo>
                        <a:pt x="1895572" y="1661900"/>
                      </a:lnTo>
                      <a:lnTo>
                        <a:pt x="1896988" y="1663316"/>
                      </a:lnTo>
                      <a:lnTo>
                        <a:pt x="2201469" y="1535859"/>
                      </a:lnTo>
                      <a:lnTo>
                        <a:pt x="2239707" y="1584010"/>
                      </a:lnTo>
                      <a:lnTo>
                        <a:pt x="2241123" y="1654819"/>
                      </a:lnTo>
                      <a:lnTo>
                        <a:pt x="1969214" y="1734126"/>
                      </a:lnTo>
                      <a:lnTo>
                        <a:pt x="1874329" y="1659068"/>
                      </a:lnTo>
                      <a:lnTo>
                        <a:pt x="1874329" y="1659068"/>
                      </a:lnTo>
                      <a:lnTo>
                        <a:pt x="1449472" y="1646322"/>
                      </a:lnTo>
                      <a:lnTo>
                        <a:pt x="1409818" y="1571264"/>
                      </a:lnTo>
                      <a:lnTo>
                        <a:pt x="1409818" y="1571264"/>
                      </a:lnTo>
                      <a:lnTo>
                        <a:pt x="1316350" y="1569848"/>
                      </a:lnTo>
                      <a:lnTo>
                        <a:pt x="1356003" y="1486292"/>
                      </a:lnTo>
                      <a:lnTo>
                        <a:pt x="1518865" y="1473547"/>
                      </a:lnTo>
                      <a:lnTo>
                        <a:pt x="1523114" y="1493373"/>
                      </a:lnTo>
                      <a:lnTo>
                        <a:pt x="1405570" y="1559934"/>
                      </a:lnTo>
                      <a:lnTo>
                        <a:pt x="1405570" y="1559934"/>
                      </a:lnTo>
                      <a:lnTo>
                        <a:pt x="1406986" y="1561350"/>
                      </a:lnTo>
                      <a:lnTo>
                        <a:pt x="1616582" y="1465049"/>
                      </a:lnTo>
                      <a:lnTo>
                        <a:pt x="1685976" y="1459385"/>
                      </a:lnTo>
                      <a:lnTo>
                        <a:pt x="1664733" y="1584010"/>
                      </a:lnTo>
                      <a:lnTo>
                        <a:pt x="1664733" y="1585426"/>
                      </a:lnTo>
                      <a:lnTo>
                        <a:pt x="1749704" y="1453720"/>
                      </a:lnTo>
                      <a:close/>
                      <a:moveTo>
                        <a:pt x="2190140" y="1518865"/>
                      </a:moveTo>
                      <a:lnTo>
                        <a:pt x="2115082" y="1425396"/>
                      </a:lnTo>
                      <a:lnTo>
                        <a:pt x="2235458" y="1415483"/>
                      </a:lnTo>
                      <a:lnTo>
                        <a:pt x="2238290" y="1496206"/>
                      </a:lnTo>
                      <a:lnTo>
                        <a:pt x="2190140" y="1518865"/>
                      </a:lnTo>
                      <a:close/>
                      <a:moveTo>
                        <a:pt x="2239707" y="1494789"/>
                      </a:moveTo>
                      <a:lnTo>
                        <a:pt x="2236874" y="1415483"/>
                      </a:lnTo>
                      <a:lnTo>
                        <a:pt x="2413898" y="1401321"/>
                      </a:lnTo>
                      <a:lnTo>
                        <a:pt x="2419563" y="1406986"/>
                      </a:lnTo>
                      <a:lnTo>
                        <a:pt x="2239707" y="1494789"/>
                      </a:lnTo>
                      <a:close/>
                      <a:moveTo>
                        <a:pt x="2239707" y="1517448"/>
                      </a:moveTo>
                      <a:lnTo>
                        <a:pt x="2239707" y="1497622"/>
                      </a:lnTo>
                      <a:lnTo>
                        <a:pt x="2423812" y="1408402"/>
                      </a:lnTo>
                      <a:lnTo>
                        <a:pt x="2423812" y="1408402"/>
                      </a:lnTo>
                      <a:lnTo>
                        <a:pt x="2416731" y="1401321"/>
                      </a:lnTo>
                      <a:lnTo>
                        <a:pt x="2541355" y="1391407"/>
                      </a:lnTo>
                      <a:lnTo>
                        <a:pt x="2239707" y="1517448"/>
                      </a:lnTo>
                      <a:close/>
                      <a:moveTo>
                        <a:pt x="3039854" y="1351754"/>
                      </a:moveTo>
                      <a:lnTo>
                        <a:pt x="2554101" y="1389991"/>
                      </a:lnTo>
                      <a:lnTo>
                        <a:pt x="3045520" y="1184644"/>
                      </a:lnTo>
                      <a:lnTo>
                        <a:pt x="3066762" y="1200222"/>
                      </a:lnTo>
                      <a:lnTo>
                        <a:pt x="3039854" y="1351754"/>
                      </a:lnTo>
                      <a:close/>
                      <a:moveTo>
                        <a:pt x="2765114" y="950972"/>
                      </a:moveTo>
                      <a:lnTo>
                        <a:pt x="2746703" y="948140"/>
                      </a:lnTo>
                      <a:lnTo>
                        <a:pt x="2990288" y="898573"/>
                      </a:lnTo>
                      <a:lnTo>
                        <a:pt x="3022861" y="945307"/>
                      </a:lnTo>
                      <a:lnTo>
                        <a:pt x="2765114" y="950972"/>
                      </a:lnTo>
                      <a:close/>
                      <a:moveTo>
                        <a:pt x="3150318" y="595508"/>
                      </a:moveTo>
                      <a:lnTo>
                        <a:pt x="3175809" y="606838"/>
                      </a:lnTo>
                      <a:lnTo>
                        <a:pt x="3172977" y="621000"/>
                      </a:lnTo>
                      <a:lnTo>
                        <a:pt x="3150318" y="595508"/>
                      </a:lnTo>
                      <a:close/>
                      <a:moveTo>
                        <a:pt x="4273358" y="611086"/>
                      </a:moveTo>
                      <a:lnTo>
                        <a:pt x="4412144" y="749873"/>
                      </a:lnTo>
                      <a:lnTo>
                        <a:pt x="4431971" y="908486"/>
                      </a:lnTo>
                      <a:lnTo>
                        <a:pt x="4114744" y="916984"/>
                      </a:lnTo>
                      <a:lnTo>
                        <a:pt x="4161478" y="803688"/>
                      </a:lnTo>
                      <a:lnTo>
                        <a:pt x="4161478" y="803688"/>
                      </a:lnTo>
                      <a:lnTo>
                        <a:pt x="4041102" y="881579"/>
                      </a:lnTo>
                      <a:lnTo>
                        <a:pt x="3960379" y="717301"/>
                      </a:lnTo>
                      <a:lnTo>
                        <a:pt x="3960379" y="717301"/>
                      </a:lnTo>
                      <a:lnTo>
                        <a:pt x="3600667" y="922648"/>
                      </a:lnTo>
                      <a:lnTo>
                        <a:pt x="3895234" y="548774"/>
                      </a:lnTo>
                      <a:lnTo>
                        <a:pt x="4273358" y="611086"/>
                      </a:lnTo>
                      <a:close/>
                      <a:moveTo>
                        <a:pt x="2947802" y="2763697"/>
                      </a:moveTo>
                      <a:lnTo>
                        <a:pt x="2942138" y="2770778"/>
                      </a:lnTo>
                      <a:lnTo>
                        <a:pt x="2865663" y="2749535"/>
                      </a:lnTo>
                      <a:lnTo>
                        <a:pt x="2780692" y="2684390"/>
                      </a:lnTo>
                      <a:lnTo>
                        <a:pt x="2780692" y="2684390"/>
                      </a:lnTo>
                      <a:lnTo>
                        <a:pt x="2947802" y="2763697"/>
                      </a:lnTo>
                      <a:close/>
                      <a:moveTo>
                        <a:pt x="1969214" y="1736958"/>
                      </a:moveTo>
                      <a:lnTo>
                        <a:pt x="2156151" y="1885658"/>
                      </a:lnTo>
                      <a:lnTo>
                        <a:pt x="2136324" y="1991873"/>
                      </a:lnTo>
                      <a:lnTo>
                        <a:pt x="1748288" y="1802103"/>
                      </a:lnTo>
                      <a:lnTo>
                        <a:pt x="1969214" y="1736958"/>
                      </a:lnTo>
                      <a:close/>
                      <a:moveTo>
                        <a:pt x="4433387" y="908486"/>
                      </a:moveTo>
                      <a:lnTo>
                        <a:pt x="4413560" y="752705"/>
                      </a:lnTo>
                      <a:lnTo>
                        <a:pt x="4566510" y="905654"/>
                      </a:lnTo>
                      <a:lnTo>
                        <a:pt x="4433387" y="908486"/>
                      </a:lnTo>
                      <a:close/>
                      <a:moveTo>
                        <a:pt x="3508614" y="2661731"/>
                      </a:moveTo>
                      <a:lnTo>
                        <a:pt x="3569510" y="2691471"/>
                      </a:lnTo>
                      <a:lnTo>
                        <a:pt x="3623325" y="2718378"/>
                      </a:lnTo>
                      <a:lnTo>
                        <a:pt x="3586505" y="2804766"/>
                      </a:lnTo>
                      <a:lnTo>
                        <a:pt x="3508614" y="2661731"/>
                      </a:lnTo>
                      <a:close/>
                      <a:moveTo>
                        <a:pt x="3328758" y="2942136"/>
                      </a:moveTo>
                      <a:lnTo>
                        <a:pt x="3340087" y="2936472"/>
                      </a:lnTo>
                      <a:lnTo>
                        <a:pt x="3342920" y="2949217"/>
                      </a:lnTo>
                      <a:lnTo>
                        <a:pt x="3328758" y="2942136"/>
                      </a:lnTo>
                      <a:close/>
                      <a:moveTo>
                        <a:pt x="3308931" y="2878408"/>
                      </a:moveTo>
                      <a:lnTo>
                        <a:pt x="3308931" y="2878408"/>
                      </a:lnTo>
                      <a:lnTo>
                        <a:pt x="3316012" y="2809015"/>
                      </a:lnTo>
                      <a:lnTo>
                        <a:pt x="3340087" y="2933639"/>
                      </a:lnTo>
                      <a:lnTo>
                        <a:pt x="3325925" y="2940720"/>
                      </a:lnTo>
                      <a:lnTo>
                        <a:pt x="3270694" y="2915229"/>
                      </a:lnTo>
                      <a:lnTo>
                        <a:pt x="3308931" y="2878408"/>
                      </a:lnTo>
                      <a:close/>
                      <a:moveTo>
                        <a:pt x="2950635" y="2763697"/>
                      </a:moveTo>
                      <a:lnTo>
                        <a:pt x="2990288" y="2782107"/>
                      </a:lnTo>
                      <a:lnTo>
                        <a:pt x="2944970" y="2769361"/>
                      </a:lnTo>
                      <a:lnTo>
                        <a:pt x="2950635" y="2763697"/>
                      </a:lnTo>
                      <a:close/>
                      <a:moveTo>
                        <a:pt x="2382742" y="2494620"/>
                      </a:moveTo>
                      <a:lnTo>
                        <a:pt x="2411066" y="2507366"/>
                      </a:lnTo>
                      <a:lnTo>
                        <a:pt x="2405401" y="2534273"/>
                      </a:lnTo>
                      <a:lnTo>
                        <a:pt x="2382742" y="2494620"/>
                      </a:lnTo>
                      <a:close/>
                      <a:moveTo>
                        <a:pt x="2403985" y="2401152"/>
                      </a:moveTo>
                      <a:lnTo>
                        <a:pt x="2337424" y="2412481"/>
                      </a:lnTo>
                      <a:lnTo>
                        <a:pt x="2276528" y="2304851"/>
                      </a:lnTo>
                      <a:lnTo>
                        <a:pt x="2403985" y="2401152"/>
                      </a:lnTo>
                      <a:close/>
                      <a:moveTo>
                        <a:pt x="3158815" y="1241291"/>
                      </a:moveTo>
                      <a:lnTo>
                        <a:pt x="3165896" y="1271031"/>
                      </a:lnTo>
                      <a:lnTo>
                        <a:pt x="3069595" y="1198806"/>
                      </a:lnTo>
                      <a:lnTo>
                        <a:pt x="3071011" y="1193141"/>
                      </a:lnTo>
                      <a:lnTo>
                        <a:pt x="3158815" y="1241291"/>
                      </a:lnTo>
                      <a:close/>
                      <a:moveTo>
                        <a:pt x="3072427" y="1007620"/>
                      </a:moveTo>
                      <a:lnTo>
                        <a:pt x="3029942" y="946724"/>
                      </a:lnTo>
                      <a:lnTo>
                        <a:pt x="3114913" y="945307"/>
                      </a:lnTo>
                      <a:lnTo>
                        <a:pt x="3102167" y="1013285"/>
                      </a:lnTo>
                      <a:lnTo>
                        <a:pt x="3072427" y="1007620"/>
                      </a:lnTo>
                      <a:close/>
                      <a:moveTo>
                        <a:pt x="3100751" y="1014701"/>
                      </a:moveTo>
                      <a:lnTo>
                        <a:pt x="3096502" y="1041608"/>
                      </a:lnTo>
                      <a:lnTo>
                        <a:pt x="3073843" y="1010452"/>
                      </a:lnTo>
                      <a:lnTo>
                        <a:pt x="3100751" y="1014701"/>
                      </a:lnTo>
                      <a:close/>
                      <a:moveTo>
                        <a:pt x="4157230" y="809353"/>
                      </a:moveTo>
                      <a:lnTo>
                        <a:pt x="4111911" y="918400"/>
                      </a:lnTo>
                      <a:lnTo>
                        <a:pt x="4059512" y="919816"/>
                      </a:lnTo>
                      <a:lnTo>
                        <a:pt x="4042519" y="884411"/>
                      </a:lnTo>
                      <a:lnTo>
                        <a:pt x="4157230" y="809353"/>
                      </a:lnTo>
                      <a:close/>
                      <a:moveTo>
                        <a:pt x="3961795" y="1280945"/>
                      </a:moveTo>
                      <a:lnTo>
                        <a:pt x="4001449" y="1278112"/>
                      </a:lnTo>
                      <a:lnTo>
                        <a:pt x="4174224" y="1389991"/>
                      </a:lnTo>
                      <a:lnTo>
                        <a:pt x="3883905" y="1504703"/>
                      </a:lnTo>
                      <a:lnTo>
                        <a:pt x="3875407" y="1490541"/>
                      </a:lnTo>
                      <a:lnTo>
                        <a:pt x="3961795" y="1280945"/>
                      </a:lnTo>
                      <a:close/>
                      <a:moveTo>
                        <a:pt x="3864078" y="1511784"/>
                      </a:moveTo>
                      <a:lnTo>
                        <a:pt x="3872576" y="1491957"/>
                      </a:lnTo>
                      <a:lnTo>
                        <a:pt x="3881072" y="1504703"/>
                      </a:lnTo>
                      <a:lnTo>
                        <a:pt x="3864078" y="1511784"/>
                      </a:lnTo>
                      <a:close/>
                      <a:moveTo>
                        <a:pt x="3752199" y="1297939"/>
                      </a:moveTo>
                      <a:lnTo>
                        <a:pt x="3958963" y="1282361"/>
                      </a:lnTo>
                      <a:lnTo>
                        <a:pt x="3872576" y="1489125"/>
                      </a:lnTo>
                      <a:lnTo>
                        <a:pt x="3752199" y="1297939"/>
                      </a:lnTo>
                      <a:close/>
                      <a:moveTo>
                        <a:pt x="3011531" y="2790604"/>
                      </a:moveTo>
                      <a:lnTo>
                        <a:pt x="3127658" y="2823177"/>
                      </a:lnTo>
                      <a:lnTo>
                        <a:pt x="3140404" y="2852916"/>
                      </a:lnTo>
                      <a:lnTo>
                        <a:pt x="3011531" y="2790604"/>
                      </a:lnTo>
                      <a:close/>
                      <a:moveTo>
                        <a:pt x="3051185" y="2654650"/>
                      </a:moveTo>
                      <a:lnTo>
                        <a:pt x="3127658" y="2820344"/>
                      </a:lnTo>
                      <a:lnTo>
                        <a:pt x="3001618" y="2784939"/>
                      </a:lnTo>
                      <a:lnTo>
                        <a:pt x="2952051" y="2760864"/>
                      </a:lnTo>
                      <a:lnTo>
                        <a:pt x="3051185" y="2654650"/>
                      </a:lnTo>
                      <a:close/>
                      <a:moveTo>
                        <a:pt x="1972047" y="1735542"/>
                      </a:moveTo>
                      <a:lnTo>
                        <a:pt x="2241123" y="1656235"/>
                      </a:lnTo>
                      <a:lnTo>
                        <a:pt x="2252452" y="2047104"/>
                      </a:lnTo>
                      <a:lnTo>
                        <a:pt x="2139157" y="1991873"/>
                      </a:lnTo>
                      <a:lnTo>
                        <a:pt x="2158984" y="1884242"/>
                      </a:lnTo>
                      <a:lnTo>
                        <a:pt x="2158984" y="1884242"/>
                      </a:lnTo>
                      <a:lnTo>
                        <a:pt x="1972047" y="1735542"/>
                      </a:lnTo>
                      <a:close/>
                      <a:moveTo>
                        <a:pt x="3069595" y="2630574"/>
                      </a:moveTo>
                      <a:lnTo>
                        <a:pt x="3051185" y="2650401"/>
                      </a:lnTo>
                      <a:lnTo>
                        <a:pt x="3017196" y="2575343"/>
                      </a:lnTo>
                      <a:lnTo>
                        <a:pt x="3069595" y="2630574"/>
                      </a:lnTo>
                      <a:close/>
                      <a:moveTo>
                        <a:pt x="2854334" y="2226960"/>
                      </a:moveTo>
                      <a:lnTo>
                        <a:pt x="2715547" y="1807768"/>
                      </a:lnTo>
                      <a:lnTo>
                        <a:pt x="2729709" y="1810600"/>
                      </a:lnTo>
                      <a:lnTo>
                        <a:pt x="2896819" y="2239706"/>
                      </a:lnTo>
                      <a:lnTo>
                        <a:pt x="2854334" y="2226960"/>
                      </a:lnTo>
                      <a:close/>
                      <a:moveTo>
                        <a:pt x="2714130" y="1804935"/>
                      </a:moveTo>
                      <a:lnTo>
                        <a:pt x="2641905" y="1585426"/>
                      </a:lnTo>
                      <a:lnTo>
                        <a:pt x="2728292" y="1807768"/>
                      </a:lnTo>
                      <a:lnTo>
                        <a:pt x="2714130" y="1804935"/>
                      </a:lnTo>
                      <a:close/>
                      <a:moveTo>
                        <a:pt x="3393902" y="2280775"/>
                      </a:moveTo>
                      <a:lnTo>
                        <a:pt x="3688471" y="2452135"/>
                      </a:lnTo>
                      <a:lnTo>
                        <a:pt x="3327342" y="2354417"/>
                      </a:lnTo>
                      <a:lnTo>
                        <a:pt x="3393902" y="2280775"/>
                      </a:lnTo>
                      <a:close/>
                      <a:moveTo>
                        <a:pt x="3324509" y="2353001"/>
                      </a:moveTo>
                      <a:lnTo>
                        <a:pt x="3124826" y="2299186"/>
                      </a:lnTo>
                      <a:lnTo>
                        <a:pt x="3171561" y="2156151"/>
                      </a:lnTo>
                      <a:lnTo>
                        <a:pt x="3184306" y="2154735"/>
                      </a:lnTo>
                      <a:lnTo>
                        <a:pt x="3182890" y="2157567"/>
                      </a:lnTo>
                      <a:lnTo>
                        <a:pt x="3182890" y="2157567"/>
                      </a:lnTo>
                      <a:lnTo>
                        <a:pt x="3392486" y="2279359"/>
                      </a:lnTo>
                      <a:lnTo>
                        <a:pt x="3324509" y="2353001"/>
                      </a:lnTo>
                      <a:close/>
                      <a:moveTo>
                        <a:pt x="2321846" y="2083925"/>
                      </a:moveTo>
                      <a:lnTo>
                        <a:pt x="2260950" y="2292105"/>
                      </a:lnTo>
                      <a:lnTo>
                        <a:pt x="2253869" y="2051352"/>
                      </a:lnTo>
                      <a:lnTo>
                        <a:pt x="2321846" y="2083925"/>
                      </a:lnTo>
                      <a:close/>
                      <a:moveTo>
                        <a:pt x="2253869" y="2048520"/>
                      </a:moveTo>
                      <a:lnTo>
                        <a:pt x="2243955" y="1656235"/>
                      </a:lnTo>
                      <a:lnTo>
                        <a:pt x="2287857" y="1643489"/>
                      </a:lnTo>
                      <a:lnTo>
                        <a:pt x="2408233" y="1792190"/>
                      </a:lnTo>
                      <a:lnTo>
                        <a:pt x="2323262" y="2081092"/>
                      </a:lnTo>
                      <a:lnTo>
                        <a:pt x="2253869" y="2048520"/>
                      </a:lnTo>
                      <a:close/>
                      <a:moveTo>
                        <a:pt x="2843004" y="2336007"/>
                      </a:moveTo>
                      <a:lnTo>
                        <a:pt x="2488956" y="2163232"/>
                      </a:lnTo>
                      <a:lnTo>
                        <a:pt x="2535691" y="1952219"/>
                      </a:lnTo>
                      <a:lnTo>
                        <a:pt x="2843004" y="2336007"/>
                      </a:lnTo>
                      <a:close/>
                      <a:moveTo>
                        <a:pt x="2957715" y="2394071"/>
                      </a:moveTo>
                      <a:lnTo>
                        <a:pt x="3020028" y="2552684"/>
                      </a:lnTo>
                      <a:lnTo>
                        <a:pt x="2850085" y="2341672"/>
                      </a:lnTo>
                      <a:lnTo>
                        <a:pt x="2957715" y="2394071"/>
                      </a:lnTo>
                      <a:close/>
                      <a:moveTo>
                        <a:pt x="2847253" y="2337423"/>
                      </a:moveTo>
                      <a:lnTo>
                        <a:pt x="2535691" y="1949387"/>
                      </a:lnTo>
                      <a:lnTo>
                        <a:pt x="2573928" y="1778028"/>
                      </a:lnTo>
                      <a:lnTo>
                        <a:pt x="2712715" y="1804935"/>
                      </a:lnTo>
                      <a:lnTo>
                        <a:pt x="2851501" y="2226960"/>
                      </a:lnTo>
                      <a:lnTo>
                        <a:pt x="2851501" y="2226960"/>
                      </a:lnTo>
                      <a:lnTo>
                        <a:pt x="2898235" y="2239706"/>
                      </a:lnTo>
                      <a:lnTo>
                        <a:pt x="2957715" y="2389822"/>
                      </a:lnTo>
                      <a:lnTo>
                        <a:pt x="2847253" y="2337423"/>
                      </a:lnTo>
                      <a:close/>
                      <a:moveTo>
                        <a:pt x="2534274" y="1947971"/>
                      </a:moveTo>
                      <a:lnTo>
                        <a:pt x="2408233" y="1792190"/>
                      </a:lnTo>
                      <a:lnTo>
                        <a:pt x="2420979" y="1749704"/>
                      </a:lnTo>
                      <a:lnTo>
                        <a:pt x="2571095" y="1779444"/>
                      </a:lnTo>
                      <a:lnTo>
                        <a:pt x="2534274" y="1947971"/>
                      </a:lnTo>
                      <a:close/>
                      <a:moveTo>
                        <a:pt x="2420979" y="1746871"/>
                      </a:moveTo>
                      <a:lnTo>
                        <a:pt x="2420979" y="1746871"/>
                      </a:lnTo>
                      <a:lnTo>
                        <a:pt x="2408233" y="1789357"/>
                      </a:lnTo>
                      <a:lnTo>
                        <a:pt x="2289273" y="1642073"/>
                      </a:lnTo>
                      <a:lnTo>
                        <a:pt x="2623495" y="1542940"/>
                      </a:lnTo>
                      <a:lnTo>
                        <a:pt x="2572511" y="1776611"/>
                      </a:lnTo>
                      <a:lnTo>
                        <a:pt x="2420979" y="1746871"/>
                      </a:lnTo>
                      <a:close/>
                      <a:moveTo>
                        <a:pt x="2408233" y="1793606"/>
                      </a:moveTo>
                      <a:lnTo>
                        <a:pt x="2534274" y="1949387"/>
                      </a:lnTo>
                      <a:lnTo>
                        <a:pt x="2487540" y="2160399"/>
                      </a:lnTo>
                      <a:lnTo>
                        <a:pt x="2323262" y="2081092"/>
                      </a:lnTo>
                      <a:lnTo>
                        <a:pt x="2408233" y="1793606"/>
                      </a:lnTo>
                      <a:close/>
                      <a:moveTo>
                        <a:pt x="3310347" y="1892739"/>
                      </a:moveTo>
                      <a:lnTo>
                        <a:pt x="3304682" y="1904069"/>
                      </a:lnTo>
                      <a:lnTo>
                        <a:pt x="3211214" y="1868664"/>
                      </a:lnTo>
                      <a:lnTo>
                        <a:pt x="3209797" y="1868664"/>
                      </a:lnTo>
                      <a:lnTo>
                        <a:pt x="3293353" y="1928144"/>
                      </a:lnTo>
                      <a:lnTo>
                        <a:pt x="3185723" y="2153318"/>
                      </a:lnTo>
                      <a:lnTo>
                        <a:pt x="3170144" y="2154735"/>
                      </a:lnTo>
                      <a:lnTo>
                        <a:pt x="3170144" y="2154735"/>
                      </a:lnTo>
                      <a:lnTo>
                        <a:pt x="3121994" y="2299186"/>
                      </a:lnTo>
                      <a:lnTo>
                        <a:pt x="3031358" y="2275111"/>
                      </a:lnTo>
                      <a:lnTo>
                        <a:pt x="3021444" y="1476379"/>
                      </a:lnTo>
                      <a:lnTo>
                        <a:pt x="3243786" y="1605252"/>
                      </a:lnTo>
                      <a:lnTo>
                        <a:pt x="3310347" y="1892739"/>
                      </a:lnTo>
                      <a:close/>
                      <a:moveTo>
                        <a:pt x="3544019" y="2106584"/>
                      </a:moveTo>
                      <a:lnTo>
                        <a:pt x="3188554" y="2151902"/>
                      </a:lnTo>
                      <a:lnTo>
                        <a:pt x="3296186" y="1928144"/>
                      </a:lnTo>
                      <a:lnTo>
                        <a:pt x="3544019" y="2106584"/>
                      </a:lnTo>
                      <a:close/>
                      <a:moveTo>
                        <a:pt x="3223959" y="1875745"/>
                      </a:moveTo>
                      <a:lnTo>
                        <a:pt x="3303267" y="1905485"/>
                      </a:lnTo>
                      <a:lnTo>
                        <a:pt x="3293353" y="1925311"/>
                      </a:lnTo>
                      <a:lnTo>
                        <a:pt x="3223959" y="1875745"/>
                      </a:lnTo>
                      <a:close/>
                      <a:moveTo>
                        <a:pt x="3121994" y="2300602"/>
                      </a:moveTo>
                      <a:lnTo>
                        <a:pt x="3073843" y="2447886"/>
                      </a:lnTo>
                      <a:lnTo>
                        <a:pt x="3034190" y="2429475"/>
                      </a:lnTo>
                      <a:lnTo>
                        <a:pt x="3032773" y="2277943"/>
                      </a:lnTo>
                      <a:lnTo>
                        <a:pt x="3121994" y="2300602"/>
                      </a:lnTo>
                      <a:close/>
                      <a:moveTo>
                        <a:pt x="3031358" y="2428059"/>
                      </a:moveTo>
                      <a:lnTo>
                        <a:pt x="2959132" y="2392654"/>
                      </a:lnTo>
                      <a:lnTo>
                        <a:pt x="2899652" y="2241122"/>
                      </a:lnTo>
                      <a:lnTo>
                        <a:pt x="3028525" y="2276527"/>
                      </a:lnTo>
                      <a:lnTo>
                        <a:pt x="3031358" y="2428059"/>
                      </a:lnTo>
                      <a:close/>
                      <a:moveTo>
                        <a:pt x="3072427" y="2449302"/>
                      </a:moveTo>
                      <a:lnTo>
                        <a:pt x="3035606" y="2559765"/>
                      </a:lnTo>
                      <a:lnTo>
                        <a:pt x="3034190" y="2429475"/>
                      </a:lnTo>
                      <a:lnTo>
                        <a:pt x="3072427" y="2449302"/>
                      </a:lnTo>
                      <a:close/>
                      <a:moveTo>
                        <a:pt x="3075259" y="2447886"/>
                      </a:moveTo>
                      <a:lnTo>
                        <a:pt x="3123410" y="2300602"/>
                      </a:lnTo>
                      <a:lnTo>
                        <a:pt x="3323093" y="2354417"/>
                      </a:lnTo>
                      <a:lnTo>
                        <a:pt x="3187139" y="2503117"/>
                      </a:lnTo>
                      <a:lnTo>
                        <a:pt x="3075259" y="2447886"/>
                      </a:lnTo>
                      <a:close/>
                      <a:moveTo>
                        <a:pt x="3185723" y="2157567"/>
                      </a:moveTo>
                      <a:lnTo>
                        <a:pt x="3187139" y="2154735"/>
                      </a:lnTo>
                      <a:lnTo>
                        <a:pt x="3546852" y="2109416"/>
                      </a:lnTo>
                      <a:lnTo>
                        <a:pt x="3548267" y="2110833"/>
                      </a:lnTo>
                      <a:lnTo>
                        <a:pt x="3393902" y="2279359"/>
                      </a:lnTo>
                      <a:lnTo>
                        <a:pt x="3185723" y="2157567"/>
                      </a:lnTo>
                      <a:close/>
                      <a:moveTo>
                        <a:pt x="3493036" y="1973462"/>
                      </a:moveTo>
                      <a:lnTo>
                        <a:pt x="3306099" y="1904069"/>
                      </a:lnTo>
                      <a:lnTo>
                        <a:pt x="3311763" y="1892739"/>
                      </a:lnTo>
                      <a:lnTo>
                        <a:pt x="3311763" y="1892739"/>
                      </a:lnTo>
                      <a:lnTo>
                        <a:pt x="3245202" y="1605252"/>
                      </a:lnTo>
                      <a:lnTo>
                        <a:pt x="3372659" y="1678894"/>
                      </a:lnTo>
                      <a:lnTo>
                        <a:pt x="3493036" y="1973462"/>
                      </a:lnTo>
                      <a:close/>
                      <a:moveTo>
                        <a:pt x="3245202" y="1602420"/>
                      </a:moveTo>
                      <a:lnTo>
                        <a:pt x="3184306" y="1341841"/>
                      </a:lnTo>
                      <a:lnTo>
                        <a:pt x="3232457" y="1337592"/>
                      </a:lnTo>
                      <a:lnTo>
                        <a:pt x="3371244" y="1676062"/>
                      </a:lnTo>
                      <a:lnTo>
                        <a:pt x="3245202" y="1602420"/>
                      </a:lnTo>
                      <a:close/>
                      <a:moveTo>
                        <a:pt x="3546852" y="2106584"/>
                      </a:moveTo>
                      <a:lnTo>
                        <a:pt x="3296186" y="1926728"/>
                      </a:lnTo>
                      <a:lnTo>
                        <a:pt x="3306099" y="1905485"/>
                      </a:lnTo>
                      <a:lnTo>
                        <a:pt x="3494452" y="1976294"/>
                      </a:lnTo>
                      <a:lnTo>
                        <a:pt x="3546852" y="2106584"/>
                      </a:lnTo>
                      <a:lnTo>
                        <a:pt x="3546852" y="2106584"/>
                      </a:lnTo>
                      <a:close/>
                      <a:moveTo>
                        <a:pt x="3248035" y="1334760"/>
                      </a:moveTo>
                      <a:lnTo>
                        <a:pt x="3233873" y="1336176"/>
                      </a:lnTo>
                      <a:lnTo>
                        <a:pt x="3226792" y="1320598"/>
                      </a:lnTo>
                      <a:lnTo>
                        <a:pt x="3248035" y="1334760"/>
                      </a:lnTo>
                      <a:close/>
                      <a:moveTo>
                        <a:pt x="3223959" y="1317766"/>
                      </a:moveTo>
                      <a:lnTo>
                        <a:pt x="3231040" y="1336176"/>
                      </a:lnTo>
                      <a:lnTo>
                        <a:pt x="3182890" y="1340425"/>
                      </a:lnTo>
                      <a:lnTo>
                        <a:pt x="3168728" y="1276696"/>
                      </a:lnTo>
                      <a:lnTo>
                        <a:pt x="3223959" y="1317766"/>
                      </a:lnTo>
                      <a:close/>
                      <a:moveTo>
                        <a:pt x="2243955" y="1653403"/>
                      </a:moveTo>
                      <a:lnTo>
                        <a:pt x="2242539" y="1586842"/>
                      </a:lnTo>
                      <a:lnTo>
                        <a:pt x="2286441" y="1642073"/>
                      </a:lnTo>
                      <a:lnTo>
                        <a:pt x="2243955" y="1653403"/>
                      </a:lnTo>
                      <a:close/>
                      <a:moveTo>
                        <a:pt x="3071011" y="2631991"/>
                      </a:moveTo>
                      <a:lnTo>
                        <a:pt x="3301850" y="2869911"/>
                      </a:lnTo>
                      <a:lnTo>
                        <a:pt x="3129075" y="2821760"/>
                      </a:lnTo>
                      <a:lnTo>
                        <a:pt x="3052600" y="2653234"/>
                      </a:lnTo>
                      <a:lnTo>
                        <a:pt x="3071011" y="2631991"/>
                      </a:lnTo>
                      <a:close/>
                      <a:moveTo>
                        <a:pt x="3398152" y="2607916"/>
                      </a:moveTo>
                      <a:lnTo>
                        <a:pt x="3436388" y="2885489"/>
                      </a:lnTo>
                      <a:lnTo>
                        <a:pt x="3342920" y="2932223"/>
                      </a:lnTo>
                      <a:lnTo>
                        <a:pt x="3314596" y="2797685"/>
                      </a:lnTo>
                      <a:lnTo>
                        <a:pt x="3314596" y="2796269"/>
                      </a:lnTo>
                      <a:lnTo>
                        <a:pt x="3307515" y="2872743"/>
                      </a:lnTo>
                      <a:lnTo>
                        <a:pt x="3072427" y="2630574"/>
                      </a:lnTo>
                      <a:lnTo>
                        <a:pt x="3187139" y="2505950"/>
                      </a:lnTo>
                      <a:lnTo>
                        <a:pt x="3398152" y="2607916"/>
                      </a:lnTo>
                      <a:close/>
                      <a:moveTo>
                        <a:pt x="3716795" y="1300771"/>
                      </a:moveTo>
                      <a:lnTo>
                        <a:pt x="3681390" y="1656235"/>
                      </a:lnTo>
                      <a:lnTo>
                        <a:pt x="3253700" y="1337592"/>
                      </a:lnTo>
                      <a:lnTo>
                        <a:pt x="3716795" y="1300771"/>
                      </a:lnTo>
                      <a:close/>
                      <a:moveTo>
                        <a:pt x="3747950" y="1296523"/>
                      </a:moveTo>
                      <a:lnTo>
                        <a:pt x="3718210" y="1299355"/>
                      </a:lnTo>
                      <a:lnTo>
                        <a:pt x="3722459" y="1256869"/>
                      </a:lnTo>
                      <a:lnTo>
                        <a:pt x="3747950" y="1296523"/>
                      </a:lnTo>
                      <a:close/>
                      <a:moveTo>
                        <a:pt x="4004281" y="1178979"/>
                      </a:moveTo>
                      <a:lnTo>
                        <a:pt x="4015611" y="1150655"/>
                      </a:lnTo>
                      <a:lnTo>
                        <a:pt x="4150149" y="1108169"/>
                      </a:lnTo>
                      <a:lnTo>
                        <a:pt x="4202548" y="1215800"/>
                      </a:lnTo>
                      <a:lnTo>
                        <a:pt x="4004281" y="1178979"/>
                      </a:lnTo>
                      <a:close/>
                      <a:moveTo>
                        <a:pt x="3957547" y="1169066"/>
                      </a:moveTo>
                      <a:lnTo>
                        <a:pt x="4014195" y="1150655"/>
                      </a:lnTo>
                      <a:lnTo>
                        <a:pt x="4002865" y="1177563"/>
                      </a:lnTo>
                      <a:lnTo>
                        <a:pt x="3957547" y="1169066"/>
                      </a:lnTo>
                      <a:close/>
                      <a:moveTo>
                        <a:pt x="4182721" y="1095424"/>
                      </a:moveTo>
                      <a:lnTo>
                        <a:pt x="4151565" y="1105337"/>
                      </a:lnTo>
                      <a:lnTo>
                        <a:pt x="4143068" y="1086926"/>
                      </a:lnTo>
                      <a:lnTo>
                        <a:pt x="4182721" y="1095424"/>
                      </a:lnTo>
                      <a:close/>
                      <a:moveTo>
                        <a:pt x="4185554" y="1094007"/>
                      </a:moveTo>
                      <a:lnTo>
                        <a:pt x="4140235" y="1084094"/>
                      </a:lnTo>
                      <a:lnTo>
                        <a:pt x="4087836" y="977880"/>
                      </a:lnTo>
                      <a:lnTo>
                        <a:pt x="4111911" y="919816"/>
                      </a:lnTo>
                      <a:lnTo>
                        <a:pt x="4430555" y="911319"/>
                      </a:lnTo>
                      <a:lnTo>
                        <a:pt x="4443301" y="1010452"/>
                      </a:lnTo>
                      <a:lnTo>
                        <a:pt x="4185554" y="1094007"/>
                      </a:lnTo>
                      <a:close/>
                      <a:moveTo>
                        <a:pt x="4110496" y="919816"/>
                      </a:moveTo>
                      <a:lnTo>
                        <a:pt x="4087836" y="975047"/>
                      </a:lnTo>
                      <a:lnTo>
                        <a:pt x="4060929" y="921232"/>
                      </a:lnTo>
                      <a:lnTo>
                        <a:pt x="4110496" y="919816"/>
                      </a:lnTo>
                      <a:close/>
                      <a:moveTo>
                        <a:pt x="4138819" y="1084094"/>
                      </a:moveTo>
                      <a:lnTo>
                        <a:pt x="4052431" y="1065684"/>
                      </a:lnTo>
                      <a:lnTo>
                        <a:pt x="4087836" y="980712"/>
                      </a:lnTo>
                      <a:lnTo>
                        <a:pt x="4138819" y="1084094"/>
                      </a:lnTo>
                      <a:close/>
                      <a:moveTo>
                        <a:pt x="4140235" y="1085510"/>
                      </a:moveTo>
                      <a:lnTo>
                        <a:pt x="4150149" y="1105337"/>
                      </a:lnTo>
                      <a:lnTo>
                        <a:pt x="4017026" y="1147823"/>
                      </a:lnTo>
                      <a:lnTo>
                        <a:pt x="4051015" y="1065684"/>
                      </a:lnTo>
                      <a:lnTo>
                        <a:pt x="4140235" y="1085510"/>
                      </a:lnTo>
                      <a:close/>
                      <a:moveTo>
                        <a:pt x="3136156" y="1101088"/>
                      </a:moveTo>
                      <a:lnTo>
                        <a:pt x="3222543" y="1313517"/>
                      </a:lnTo>
                      <a:lnTo>
                        <a:pt x="3167312" y="1272448"/>
                      </a:lnTo>
                      <a:lnTo>
                        <a:pt x="3158815" y="1238459"/>
                      </a:lnTo>
                      <a:lnTo>
                        <a:pt x="3158815" y="1238459"/>
                      </a:lnTo>
                      <a:lnTo>
                        <a:pt x="3069595" y="1190308"/>
                      </a:lnTo>
                      <a:lnTo>
                        <a:pt x="3096502" y="1044441"/>
                      </a:lnTo>
                      <a:lnTo>
                        <a:pt x="3136156" y="1101088"/>
                      </a:lnTo>
                      <a:close/>
                      <a:moveTo>
                        <a:pt x="3020028" y="1472130"/>
                      </a:moveTo>
                      <a:lnTo>
                        <a:pt x="3020028" y="1472130"/>
                      </a:lnTo>
                      <a:lnTo>
                        <a:pt x="3041271" y="1353170"/>
                      </a:lnTo>
                      <a:lnTo>
                        <a:pt x="3182890" y="1341841"/>
                      </a:lnTo>
                      <a:lnTo>
                        <a:pt x="3243786" y="1601004"/>
                      </a:lnTo>
                      <a:lnTo>
                        <a:pt x="3020028" y="1472130"/>
                      </a:lnTo>
                      <a:close/>
                      <a:moveTo>
                        <a:pt x="3020028" y="1472130"/>
                      </a:moveTo>
                      <a:lnTo>
                        <a:pt x="3029942" y="2273694"/>
                      </a:lnTo>
                      <a:lnTo>
                        <a:pt x="2899652" y="2238290"/>
                      </a:lnTo>
                      <a:lnTo>
                        <a:pt x="2732542" y="1809184"/>
                      </a:lnTo>
                      <a:lnTo>
                        <a:pt x="2950635" y="1851669"/>
                      </a:lnTo>
                      <a:lnTo>
                        <a:pt x="2950635" y="1851669"/>
                      </a:lnTo>
                      <a:lnTo>
                        <a:pt x="3020028" y="1472130"/>
                      </a:lnTo>
                      <a:close/>
                      <a:moveTo>
                        <a:pt x="2437973" y="2398319"/>
                      </a:moveTo>
                      <a:lnTo>
                        <a:pt x="2665980" y="2358666"/>
                      </a:lnTo>
                      <a:lnTo>
                        <a:pt x="2777859" y="2680141"/>
                      </a:lnTo>
                      <a:lnTo>
                        <a:pt x="2772195" y="2677309"/>
                      </a:lnTo>
                      <a:lnTo>
                        <a:pt x="2433725" y="2420978"/>
                      </a:lnTo>
                      <a:lnTo>
                        <a:pt x="2437973" y="2398319"/>
                      </a:lnTo>
                      <a:close/>
                      <a:moveTo>
                        <a:pt x="2413898" y="2507366"/>
                      </a:moveTo>
                      <a:lnTo>
                        <a:pt x="2432309" y="2423811"/>
                      </a:lnTo>
                      <a:lnTo>
                        <a:pt x="2762281" y="2673060"/>
                      </a:lnTo>
                      <a:lnTo>
                        <a:pt x="2413898" y="2507366"/>
                      </a:lnTo>
                      <a:close/>
                      <a:moveTo>
                        <a:pt x="2409650" y="2402568"/>
                      </a:moveTo>
                      <a:lnTo>
                        <a:pt x="2436557" y="2398319"/>
                      </a:lnTo>
                      <a:lnTo>
                        <a:pt x="2432309" y="2419562"/>
                      </a:lnTo>
                      <a:lnTo>
                        <a:pt x="2409650" y="2402568"/>
                      </a:lnTo>
                      <a:close/>
                      <a:moveTo>
                        <a:pt x="2430893" y="2420978"/>
                      </a:moveTo>
                      <a:lnTo>
                        <a:pt x="2412482" y="2504534"/>
                      </a:lnTo>
                      <a:lnTo>
                        <a:pt x="2382742" y="2490372"/>
                      </a:lnTo>
                      <a:lnTo>
                        <a:pt x="2340256" y="2413897"/>
                      </a:lnTo>
                      <a:lnTo>
                        <a:pt x="2408233" y="2402568"/>
                      </a:lnTo>
                      <a:lnTo>
                        <a:pt x="2430893" y="2420978"/>
                      </a:lnTo>
                      <a:close/>
                      <a:moveTo>
                        <a:pt x="2488956" y="2164648"/>
                      </a:moveTo>
                      <a:lnTo>
                        <a:pt x="2847253" y="2338839"/>
                      </a:lnTo>
                      <a:lnTo>
                        <a:pt x="3027109" y="2562597"/>
                      </a:lnTo>
                      <a:lnTo>
                        <a:pt x="3028525" y="2564014"/>
                      </a:lnTo>
                      <a:lnTo>
                        <a:pt x="2961964" y="2395487"/>
                      </a:lnTo>
                      <a:lnTo>
                        <a:pt x="3032773" y="2429475"/>
                      </a:lnTo>
                      <a:lnTo>
                        <a:pt x="3034190" y="2571095"/>
                      </a:lnTo>
                      <a:lnTo>
                        <a:pt x="3034190" y="2572511"/>
                      </a:lnTo>
                      <a:lnTo>
                        <a:pt x="3075259" y="2450718"/>
                      </a:lnTo>
                      <a:lnTo>
                        <a:pt x="3187139" y="2504534"/>
                      </a:lnTo>
                      <a:lnTo>
                        <a:pt x="3072427" y="2629158"/>
                      </a:lnTo>
                      <a:lnTo>
                        <a:pt x="3011531" y="2566846"/>
                      </a:lnTo>
                      <a:lnTo>
                        <a:pt x="3010115" y="2565430"/>
                      </a:lnTo>
                      <a:lnTo>
                        <a:pt x="3049768" y="2651817"/>
                      </a:lnTo>
                      <a:lnTo>
                        <a:pt x="2949219" y="2760864"/>
                      </a:lnTo>
                      <a:lnTo>
                        <a:pt x="2779276" y="2680141"/>
                      </a:lnTo>
                      <a:lnTo>
                        <a:pt x="2665980" y="2355834"/>
                      </a:lnTo>
                      <a:lnTo>
                        <a:pt x="2665980" y="2355834"/>
                      </a:lnTo>
                      <a:lnTo>
                        <a:pt x="2437973" y="2395487"/>
                      </a:lnTo>
                      <a:lnTo>
                        <a:pt x="2488956" y="2164648"/>
                      </a:lnTo>
                      <a:close/>
                      <a:moveTo>
                        <a:pt x="3504366" y="2657482"/>
                      </a:moveTo>
                      <a:lnTo>
                        <a:pt x="3399567" y="2606499"/>
                      </a:lnTo>
                      <a:lnTo>
                        <a:pt x="3372659" y="2413897"/>
                      </a:lnTo>
                      <a:lnTo>
                        <a:pt x="3504366" y="2657482"/>
                      </a:lnTo>
                      <a:close/>
                      <a:moveTo>
                        <a:pt x="4004281" y="1180395"/>
                      </a:moveTo>
                      <a:lnTo>
                        <a:pt x="4205381" y="1217216"/>
                      </a:lnTo>
                      <a:lnTo>
                        <a:pt x="4271941" y="1351754"/>
                      </a:lnTo>
                      <a:lnTo>
                        <a:pt x="4177057" y="1388575"/>
                      </a:lnTo>
                      <a:lnTo>
                        <a:pt x="4001449" y="1275280"/>
                      </a:lnTo>
                      <a:lnTo>
                        <a:pt x="4001449" y="1275280"/>
                      </a:lnTo>
                      <a:lnTo>
                        <a:pt x="3961795" y="1278112"/>
                      </a:lnTo>
                      <a:lnTo>
                        <a:pt x="4004281" y="1180395"/>
                      </a:lnTo>
                      <a:close/>
                      <a:moveTo>
                        <a:pt x="4436220" y="1149239"/>
                      </a:moveTo>
                      <a:lnTo>
                        <a:pt x="4189802" y="1095424"/>
                      </a:lnTo>
                      <a:lnTo>
                        <a:pt x="4444717" y="1013285"/>
                      </a:lnTo>
                      <a:lnTo>
                        <a:pt x="4457463" y="1115250"/>
                      </a:lnTo>
                      <a:lnTo>
                        <a:pt x="4436220" y="1149239"/>
                      </a:lnTo>
                      <a:close/>
                      <a:moveTo>
                        <a:pt x="3949049" y="1170482"/>
                      </a:moveTo>
                      <a:lnTo>
                        <a:pt x="3723876" y="1242707"/>
                      </a:lnTo>
                      <a:lnTo>
                        <a:pt x="3603499" y="1106753"/>
                      </a:lnTo>
                      <a:lnTo>
                        <a:pt x="3949049" y="1170482"/>
                      </a:lnTo>
                      <a:close/>
                      <a:moveTo>
                        <a:pt x="3953298" y="1170482"/>
                      </a:moveTo>
                      <a:lnTo>
                        <a:pt x="4001449" y="1178979"/>
                      </a:lnTo>
                      <a:lnTo>
                        <a:pt x="3960379" y="1278112"/>
                      </a:lnTo>
                      <a:lnTo>
                        <a:pt x="3750783" y="1295107"/>
                      </a:lnTo>
                      <a:lnTo>
                        <a:pt x="3722459" y="1249788"/>
                      </a:lnTo>
                      <a:lnTo>
                        <a:pt x="3722459" y="1249788"/>
                      </a:lnTo>
                      <a:lnTo>
                        <a:pt x="3718210" y="1297939"/>
                      </a:lnTo>
                      <a:lnTo>
                        <a:pt x="3252283" y="1334760"/>
                      </a:lnTo>
                      <a:lnTo>
                        <a:pt x="3226792" y="1316349"/>
                      </a:lnTo>
                      <a:lnTo>
                        <a:pt x="3138988" y="1101088"/>
                      </a:lnTo>
                      <a:lnTo>
                        <a:pt x="3099335" y="1044441"/>
                      </a:lnTo>
                      <a:lnTo>
                        <a:pt x="3105000" y="1016117"/>
                      </a:lnTo>
                      <a:lnTo>
                        <a:pt x="3600667" y="1106753"/>
                      </a:lnTo>
                      <a:lnTo>
                        <a:pt x="3723876" y="1245540"/>
                      </a:lnTo>
                      <a:lnTo>
                        <a:pt x="3723876" y="1245540"/>
                      </a:lnTo>
                      <a:lnTo>
                        <a:pt x="3953298" y="1170482"/>
                      </a:lnTo>
                      <a:close/>
                      <a:moveTo>
                        <a:pt x="3069595" y="1006204"/>
                      </a:moveTo>
                      <a:lnTo>
                        <a:pt x="2776443" y="952388"/>
                      </a:lnTo>
                      <a:lnTo>
                        <a:pt x="3027109" y="946724"/>
                      </a:lnTo>
                      <a:lnTo>
                        <a:pt x="3069595" y="1006204"/>
                      </a:lnTo>
                      <a:close/>
                      <a:moveTo>
                        <a:pt x="3027109" y="943891"/>
                      </a:moveTo>
                      <a:lnTo>
                        <a:pt x="2993120" y="897157"/>
                      </a:lnTo>
                      <a:lnTo>
                        <a:pt x="3049768" y="885827"/>
                      </a:lnTo>
                      <a:lnTo>
                        <a:pt x="3114913" y="854671"/>
                      </a:lnTo>
                      <a:lnTo>
                        <a:pt x="3114913" y="854671"/>
                      </a:lnTo>
                      <a:lnTo>
                        <a:pt x="3106416" y="577098"/>
                      </a:lnTo>
                      <a:lnTo>
                        <a:pt x="3143237" y="594092"/>
                      </a:lnTo>
                      <a:lnTo>
                        <a:pt x="3170144" y="623832"/>
                      </a:lnTo>
                      <a:lnTo>
                        <a:pt x="3113497" y="942475"/>
                      </a:lnTo>
                      <a:lnTo>
                        <a:pt x="3027109" y="943891"/>
                      </a:lnTo>
                      <a:close/>
                      <a:moveTo>
                        <a:pt x="2379910" y="2493204"/>
                      </a:moveTo>
                      <a:lnTo>
                        <a:pt x="2405401" y="2537106"/>
                      </a:lnTo>
                      <a:lnTo>
                        <a:pt x="2401152" y="2552684"/>
                      </a:lnTo>
                      <a:lnTo>
                        <a:pt x="2287857" y="2449302"/>
                      </a:lnTo>
                      <a:lnTo>
                        <a:pt x="2379910" y="2493204"/>
                      </a:lnTo>
                      <a:close/>
                      <a:moveTo>
                        <a:pt x="2402569" y="2555516"/>
                      </a:moveTo>
                      <a:lnTo>
                        <a:pt x="2405401" y="2539938"/>
                      </a:lnTo>
                      <a:lnTo>
                        <a:pt x="2426644" y="2578175"/>
                      </a:lnTo>
                      <a:lnTo>
                        <a:pt x="2402569" y="2555516"/>
                      </a:lnTo>
                      <a:close/>
                      <a:moveTo>
                        <a:pt x="2777859" y="2681557"/>
                      </a:moveTo>
                      <a:lnTo>
                        <a:pt x="2777859" y="2681557"/>
                      </a:lnTo>
                      <a:lnTo>
                        <a:pt x="2777859" y="2681557"/>
                      </a:lnTo>
                      <a:lnTo>
                        <a:pt x="2777859" y="2681557"/>
                      </a:lnTo>
                      <a:close/>
                      <a:moveTo>
                        <a:pt x="3307515" y="2872743"/>
                      </a:moveTo>
                      <a:lnTo>
                        <a:pt x="3307515" y="2876992"/>
                      </a:lnTo>
                      <a:lnTo>
                        <a:pt x="3270694" y="2912397"/>
                      </a:lnTo>
                      <a:lnTo>
                        <a:pt x="3144653" y="2852916"/>
                      </a:lnTo>
                      <a:lnTo>
                        <a:pt x="3130491" y="2823177"/>
                      </a:lnTo>
                      <a:lnTo>
                        <a:pt x="3307515" y="2872743"/>
                      </a:lnTo>
                      <a:close/>
                      <a:moveTo>
                        <a:pt x="3505782" y="2660315"/>
                      </a:moveTo>
                      <a:lnTo>
                        <a:pt x="3586505" y="2809015"/>
                      </a:lnTo>
                      <a:lnTo>
                        <a:pt x="3586505" y="2809015"/>
                      </a:lnTo>
                      <a:lnTo>
                        <a:pt x="3624742" y="2718378"/>
                      </a:lnTo>
                      <a:lnTo>
                        <a:pt x="3696968" y="2753783"/>
                      </a:lnTo>
                      <a:lnTo>
                        <a:pt x="3439221" y="2882656"/>
                      </a:lnTo>
                      <a:lnTo>
                        <a:pt x="3400983" y="2606499"/>
                      </a:lnTo>
                      <a:lnTo>
                        <a:pt x="3505782" y="2660315"/>
                      </a:lnTo>
                      <a:close/>
                      <a:moveTo>
                        <a:pt x="3375492" y="1680311"/>
                      </a:moveTo>
                      <a:lnTo>
                        <a:pt x="3723876" y="1882826"/>
                      </a:lnTo>
                      <a:lnTo>
                        <a:pt x="3746534" y="2068347"/>
                      </a:lnTo>
                      <a:lnTo>
                        <a:pt x="3495868" y="1974878"/>
                      </a:lnTo>
                      <a:lnTo>
                        <a:pt x="3375492" y="1680311"/>
                      </a:lnTo>
                      <a:close/>
                      <a:moveTo>
                        <a:pt x="3699800" y="1666149"/>
                      </a:moveTo>
                      <a:lnTo>
                        <a:pt x="3892402" y="1891323"/>
                      </a:lnTo>
                      <a:lnTo>
                        <a:pt x="3868326" y="1964965"/>
                      </a:lnTo>
                      <a:lnTo>
                        <a:pt x="3725291" y="1881410"/>
                      </a:lnTo>
                      <a:lnTo>
                        <a:pt x="3699800" y="1666149"/>
                      </a:lnTo>
                      <a:close/>
                      <a:moveTo>
                        <a:pt x="4460295" y="1262534"/>
                      </a:moveTo>
                      <a:lnTo>
                        <a:pt x="4205381" y="1215800"/>
                      </a:lnTo>
                      <a:lnTo>
                        <a:pt x="4151565" y="1106753"/>
                      </a:lnTo>
                      <a:lnTo>
                        <a:pt x="4185554" y="1095424"/>
                      </a:lnTo>
                      <a:lnTo>
                        <a:pt x="4436220" y="1150655"/>
                      </a:lnTo>
                      <a:lnTo>
                        <a:pt x="4436220" y="1150655"/>
                      </a:lnTo>
                      <a:lnTo>
                        <a:pt x="4457463" y="1118083"/>
                      </a:lnTo>
                      <a:lnTo>
                        <a:pt x="4474457" y="1258286"/>
                      </a:lnTo>
                      <a:lnTo>
                        <a:pt x="4460295" y="1262534"/>
                      </a:lnTo>
                      <a:close/>
                      <a:moveTo>
                        <a:pt x="3983038" y="919816"/>
                      </a:moveTo>
                      <a:lnTo>
                        <a:pt x="4039686" y="882995"/>
                      </a:lnTo>
                      <a:lnTo>
                        <a:pt x="4056680" y="918400"/>
                      </a:lnTo>
                      <a:lnTo>
                        <a:pt x="3983038" y="919816"/>
                      </a:lnTo>
                      <a:close/>
                      <a:moveTo>
                        <a:pt x="4058096" y="919816"/>
                      </a:moveTo>
                      <a:lnTo>
                        <a:pt x="4086420" y="976464"/>
                      </a:lnTo>
                      <a:lnTo>
                        <a:pt x="4049600" y="1062851"/>
                      </a:lnTo>
                      <a:lnTo>
                        <a:pt x="3832922" y="1014701"/>
                      </a:lnTo>
                      <a:lnTo>
                        <a:pt x="3978790" y="921232"/>
                      </a:lnTo>
                      <a:lnTo>
                        <a:pt x="4058096" y="919816"/>
                      </a:lnTo>
                      <a:close/>
                      <a:moveTo>
                        <a:pt x="3828673" y="1017533"/>
                      </a:moveTo>
                      <a:lnTo>
                        <a:pt x="3828673" y="1017533"/>
                      </a:lnTo>
                      <a:lnTo>
                        <a:pt x="4049600" y="1067100"/>
                      </a:lnTo>
                      <a:lnTo>
                        <a:pt x="4014195" y="1150655"/>
                      </a:lnTo>
                      <a:lnTo>
                        <a:pt x="3951882" y="1170482"/>
                      </a:lnTo>
                      <a:lnTo>
                        <a:pt x="3599250" y="1105337"/>
                      </a:lnTo>
                      <a:lnTo>
                        <a:pt x="3450550" y="936810"/>
                      </a:lnTo>
                      <a:lnTo>
                        <a:pt x="3975957" y="924064"/>
                      </a:lnTo>
                      <a:lnTo>
                        <a:pt x="3828673" y="1017533"/>
                      </a:lnTo>
                      <a:close/>
                      <a:moveTo>
                        <a:pt x="3103583" y="1013285"/>
                      </a:moveTo>
                      <a:lnTo>
                        <a:pt x="3116329" y="943891"/>
                      </a:lnTo>
                      <a:lnTo>
                        <a:pt x="3449134" y="935394"/>
                      </a:lnTo>
                      <a:lnTo>
                        <a:pt x="3597834" y="1102505"/>
                      </a:lnTo>
                      <a:lnTo>
                        <a:pt x="3103583" y="1013285"/>
                      </a:lnTo>
                      <a:close/>
                      <a:moveTo>
                        <a:pt x="3116329" y="942475"/>
                      </a:moveTo>
                      <a:lnTo>
                        <a:pt x="3174393" y="626664"/>
                      </a:lnTo>
                      <a:lnTo>
                        <a:pt x="3446301" y="933978"/>
                      </a:lnTo>
                      <a:lnTo>
                        <a:pt x="3116329" y="942475"/>
                      </a:lnTo>
                      <a:close/>
                      <a:moveTo>
                        <a:pt x="3146069" y="592676"/>
                      </a:moveTo>
                      <a:lnTo>
                        <a:pt x="3121994" y="565768"/>
                      </a:lnTo>
                      <a:lnTo>
                        <a:pt x="3073843" y="494959"/>
                      </a:lnTo>
                      <a:lnTo>
                        <a:pt x="3211214" y="408571"/>
                      </a:lnTo>
                      <a:lnTo>
                        <a:pt x="3174393" y="606838"/>
                      </a:lnTo>
                      <a:lnTo>
                        <a:pt x="3146069" y="592676"/>
                      </a:lnTo>
                      <a:close/>
                      <a:moveTo>
                        <a:pt x="3212630" y="404322"/>
                      </a:moveTo>
                      <a:lnTo>
                        <a:pt x="3072427" y="492126"/>
                      </a:lnTo>
                      <a:lnTo>
                        <a:pt x="3051185" y="459554"/>
                      </a:lnTo>
                      <a:lnTo>
                        <a:pt x="3218295" y="371750"/>
                      </a:lnTo>
                      <a:lnTo>
                        <a:pt x="3212630" y="404322"/>
                      </a:lnTo>
                      <a:close/>
                      <a:moveTo>
                        <a:pt x="3106416" y="574265"/>
                      </a:moveTo>
                      <a:lnTo>
                        <a:pt x="3106416" y="574265"/>
                      </a:lnTo>
                      <a:lnTo>
                        <a:pt x="3114913" y="853255"/>
                      </a:lnTo>
                      <a:lnTo>
                        <a:pt x="3051185" y="884411"/>
                      </a:lnTo>
                      <a:lnTo>
                        <a:pt x="2994537" y="895741"/>
                      </a:lnTo>
                      <a:lnTo>
                        <a:pt x="2823177" y="653572"/>
                      </a:lnTo>
                      <a:lnTo>
                        <a:pt x="3073843" y="494959"/>
                      </a:lnTo>
                      <a:lnTo>
                        <a:pt x="3121994" y="565768"/>
                      </a:lnTo>
                      <a:lnTo>
                        <a:pt x="3143237" y="589843"/>
                      </a:lnTo>
                      <a:lnTo>
                        <a:pt x="3106416" y="574265"/>
                      </a:lnTo>
                      <a:close/>
                      <a:moveTo>
                        <a:pt x="2715547" y="952388"/>
                      </a:moveTo>
                      <a:lnTo>
                        <a:pt x="2715547" y="952388"/>
                      </a:lnTo>
                      <a:lnTo>
                        <a:pt x="2715547" y="953805"/>
                      </a:lnTo>
                      <a:lnTo>
                        <a:pt x="2715547" y="953805"/>
                      </a:lnTo>
                      <a:lnTo>
                        <a:pt x="2766530" y="952388"/>
                      </a:lnTo>
                      <a:lnTo>
                        <a:pt x="3071011" y="1009036"/>
                      </a:lnTo>
                      <a:lnTo>
                        <a:pt x="3096502" y="1044441"/>
                      </a:lnTo>
                      <a:lnTo>
                        <a:pt x="3069595" y="1190308"/>
                      </a:lnTo>
                      <a:lnTo>
                        <a:pt x="2545604" y="912735"/>
                      </a:lnTo>
                      <a:lnTo>
                        <a:pt x="2738206" y="948140"/>
                      </a:lnTo>
                      <a:lnTo>
                        <a:pt x="2715547" y="952388"/>
                      </a:lnTo>
                      <a:close/>
                      <a:moveTo>
                        <a:pt x="3167312" y="1273864"/>
                      </a:moveTo>
                      <a:lnTo>
                        <a:pt x="3182890" y="1340425"/>
                      </a:lnTo>
                      <a:lnTo>
                        <a:pt x="3042687" y="1351754"/>
                      </a:lnTo>
                      <a:lnTo>
                        <a:pt x="3069595" y="1201638"/>
                      </a:lnTo>
                      <a:lnTo>
                        <a:pt x="3167312" y="1273864"/>
                      </a:lnTo>
                      <a:close/>
                      <a:moveTo>
                        <a:pt x="3038439" y="1353170"/>
                      </a:moveTo>
                      <a:lnTo>
                        <a:pt x="2947802" y="1850253"/>
                      </a:lnTo>
                      <a:lnTo>
                        <a:pt x="2729709" y="1807768"/>
                      </a:lnTo>
                      <a:lnTo>
                        <a:pt x="2627743" y="1548605"/>
                      </a:lnTo>
                      <a:lnTo>
                        <a:pt x="2627743" y="1548605"/>
                      </a:lnTo>
                      <a:lnTo>
                        <a:pt x="2626327" y="1548605"/>
                      </a:lnTo>
                      <a:lnTo>
                        <a:pt x="2711299" y="1803519"/>
                      </a:lnTo>
                      <a:lnTo>
                        <a:pt x="2573928" y="1776611"/>
                      </a:lnTo>
                      <a:lnTo>
                        <a:pt x="2626327" y="1540108"/>
                      </a:lnTo>
                      <a:lnTo>
                        <a:pt x="2626327" y="1540108"/>
                      </a:lnTo>
                      <a:lnTo>
                        <a:pt x="2287857" y="1640657"/>
                      </a:lnTo>
                      <a:lnTo>
                        <a:pt x="2241123" y="1582593"/>
                      </a:lnTo>
                      <a:lnTo>
                        <a:pt x="2239707" y="1520281"/>
                      </a:lnTo>
                      <a:lnTo>
                        <a:pt x="2548436" y="1391407"/>
                      </a:lnTo>
                      <a:lnTo>
                        <a:pt x="3038439" y="1353170"/>
                      </a:lnTo>
                      <a:close/>
                      <a:moveTo>
                        <a:pt x="2201469" y="1533027"/>
                      </a:moveTo>
                      <a:lnTo>
                        <a:pt x="2191556" y="1520281"/>
                      </a:lnTo>
                      <a:lnTo>
                        <a:pt x="2236874" y="1497622"/>
                      </a:lnTo>
                      <a:lnTo>
                        <a:pt x="2236874" y="1517448"/>
                      </a:lnTo>
                      <a:lnTo>
                        <a:pt x="2201469" y="1533027"/>
                      </a:lnTo>
                      <a:close/>
                      <a:moveTo>
                        <a:pt x="2202886" y="1535859"/>
                      </a:moveTo>
                      <a:lnTo>
                        <a:pt x="2236874" y="1521697"/>
                      </a:lnTo>
                      <a:lnTo>
                        <a:pt x="2238290" y="1581177"/>
                      </a:lnTo>
                      <a:lnTo>
                        <a:pt x="2202886" y="1535859"/>
                      </a:lnTo>
                      <a:close/>
                      <a:moveTo>
                        <a:pt x="1930977" y="1646322"/>
                      </a:moveTo>
                      <a:lnTo>
                        <a:pt x="2190140" y="1521697"/>
                      </a:lnTo>
                      <a:lnTo>
                        <a:pt x="2200053" y="1534443"/>
                      </a:lnTo>
                      <a:lnTo>
                        <a:pt x="1930977" y="1646322"/>
                      </a:lnTo>
                      <a:close/>
                      <a:moveTo>
                        <a:pt x="1691640" y="1429645"/>
                      </a:moveTo>
                      <a:lnTo>
                        <a:pt x="1687392" y="1456552"/>
                      </a:lnTo>
                      <a:lnTo>
                        <a:pt x="1623663" y="1462217"/>
                      </a:lnTo>
                      <a:lnTo>
                        <a:pt x="1691640" y="1429645"/>
                      </a:lnTo>
                      <a:close/>
                      <a:moveTo>
                        <a:pt x="1793606" y="1381494"/>
                      </a:moveTo>
                      <a:lnTo>
                        <a:pt x="1694473" y="1426812"/>
                      </a:lnTo>
                      <a:lnTo>
                        <a:pt x="1721381" y="1272448"/>
                      </a:lnTo>
                      <a:lnTo>
                        <a:pt x="1837508" y="1314933"/>
                      </a:lnTo>
                      <a:lnTo>
                        <a:pt x="1793606" y="1381494"/>
                      </a:lnTo>
                      <a:close/>
                      <a:moveTo>
                        <a:pt x="1521697" y="1472130"/>
                      </a:moveTo>
                      <a:lnTo>
                        <a:pt x="1610918" y="1465049"/>
                      </a:lnTo>
                      <a:lnTo>
                        <a:pt x="1428229" y="1548605"/>
                      </a:lnTo>
                      <a:lnTo>
                        <a:pt x="1525946" y="1491957"/>
                      </a:lnTo>
                      <a:lnTo>
                        <a:pt x="1525946" y="1491957"/>
                      </a:lnTo>
                      <a:lnTo>
                        <a:pt x="1521697" y="1472130"/>
                      </a:lnTo>
                      <a:close/>
                      <a:moveTo>
                        <a:pt x="1474963" y="1235626"/>
                      </a:moveTo>
                      <a:lnTo>
                        <a:pt x="1520281" y="1470714"/>
                      </a:lnTo>
                      <a:lnTo>
                        <a:pt x="1358835" y="1483460"/>
                      </a:lnTo>
                      <a:lnTo>
                        <a:pt x="1474963" y="1235626"/>
                      </a:lnTo>
                      <a:close/>
                      <a:moveTo>
                        <a:pt x="1746872" y="1453720"/>
                      </a:moveTo>
                      <a:lnTo>
                        <a:pt x="1668981" y="1574096"/>
                      </a:lnTo>
                      <a:lnTo>
                        <a:pt x="1688808" y="1457969"/>
                      </a:lnTo>
                      <a:lnTo>
                        <a:pt x="1746872" y="1453720"/>
                      </a:lnTo>
                      <a:close/>
                      <a:moveTo>
                        <a:pt x="1688808" y="1456552"/>
                      </a:moveTo>
                      <a:lnTo>
                        <a:pt x="1693057" y="1429645"/>
                      </a:lnTo>
                      <a:lnTo>
                        <a:pt x="1790774" y="1384327"/>
                      </a:lnTo>
                      <a:lnTo>
                        <a:pt x="1746872" y="1452304"/>
                      </a:lnTo>
                      <a:lnTo>
                        <a:pt x="1688808" y="1456552"/>
                      </a:lnTo>
                      <a:close/>
                      <a:moveTo>
                        <a:pt x="1838924" y="1314933"/>
                      </a:moveTo>
                      <a:lnTo>
                        <a:pt x="1882826" y="1330511"/>
                      </a:lnTo>
                      <a:lnTo>
                        <a:pt x="1882826" y="1330511"/>
                      </a:lnTo>
                      <a:lnTo>
                        <a:pt x="1959300" y="1234210"/>
                      </a:lnTo>
                      <a:lnTo>
                        <a:pt x="2000370" y="1285193"/>
                      </a:lnTo>
                      <a:lnTo>
                        <a:pt x="1797855" y="1378662"/>
                      </a:lnTo>
                      <a:lnTo>
                        <a:pt x="1838924" y="1314933"/>
                      </a:lnTo>
                      <a:close/>
                      <a:moveTo>
                        <a:pt x="1718548" y="1271031"/>
                      </a:moveTo>
                      <a:lnTo>
                        <a:pt x="1691640" y="1428229"/>
                      </a:lnTo>
                      <a:lnTo>
                        <a:pt x="1616582" y="1462217"/>
                      </a:lnTo>
                      <a:lnTo>
                        <a:pt x="1521697" y="1469298"/>
                      </a:lnTo>
                      <a:lnTo>
                        <a:pt x="1476380" y="1228546"/>
                      </a:lnTo>
                      <a:lnTo>
                        <a:pt x="1476380" y="1228546"/>
                      </a:lnTo>
                      <a:lnTo>
                        <a:pt x="1356003" y="1482044"/>
                      </a:lnTo>
                      <a:lnTo>
                        <a:pt x="1180395" y="1496206"/>
                      </a:lnTo>
                      <a:lnTo>
                        <a:pt x="1467882" y="1225713"/>
                      </a:lnTo>
                      <a:lnTo>
                        <a:pt x="1584010" y="1167649"/>
                      </a:lnTo>
                      <a:lnTo>
                        <a:pt x="1562767" y="1214384"/>
                      </a:lnTo>
                      <a:lnTo>
                        <a:pt x="1562767" y="1214384"/>
                      </a:lnTo>
                      <a:lnTo>
                        <a:pt x="1718548" y="1271031"/>
                      </a:lnTo>
                      <a:close/>
                      <a:moveTo>
                        <a:pt x="1751121" y="1452304"/>
                      </a:moveTo>
                      <a:lnTo>
                        <a:pt x="1796438" y="1382910"/>
                      </a:lnTo>
                      <a:lnTo>
                        <a:pt x="2003203" y="1288026"/>
                      </a:lnTo>
                      <a:lnTo>
                        <a:pt x="2112249" y="1423980"/>
                      </a:lnTo>
                      <a:lnTo>
                        <a:pt x="1751121" y="1452304"/>
                      </a:lnTo>
                      <a:close/>
                      <a:moveTo>
                        <a:pt x="1881410" y="1329095"/>
                      </a:moveTo>
                      <a:lnTo>
                        <a:pt x="1838924" y="1313517"/>
                      </a:lnTo>
                      <a:lnTo>
                        <a:pt x="1919647" y="1187476"/>
                      </a:lnTo>
                      <a:lnTo>
                        <a:pt x="1956468" y="1234210"/>
                      </a:lnTo>
                      <a:lnTo>
                        <a:pt x="1881410" y="1329095"/>
                      </a:lnTo>
                      <a:close/>
                      <a:moveTo>
                        <a:pt x="1837508" y="1313517"/>
                      </a:moveTo>
                      <a:lnTo>
                        <a:pt x="1719964" y="1271031"/>
                      </a:lnTo>
                      <a:lnTo>
                        <a:pt x="1751121" y="1084094"/>
                      </a:lnTo>
                      <a:lnTo>
                        <a:pt x="1812017" y="1054354"/>
                      </a:lnTo>
                      <a:lnTo>
                        <a:pt x="1918231" y="1187476"/>
                      </a:lnTo>
                      <a:lnTo>
                        <a:pt x="1837508" y="1313517"/>
                      </a:lnTo>
                      <a:close/>
                      <a:moveTo>
                        <a:pt x="1718548" y="1269615"/>
                      </a:moveTo>
                      <a:lnTo>
                        <a:pt x="1565599" y="1212967"/>
                      </a:lnTo>
                      <a:lnTo>
                        <a:pt x="1586842" y="1166233"/>
                      </a:lnTo>
                      <a:lnTo>
                        <a:pt x="1749704" y="1084094"/>
                      </a:lnTo>
                      <a:lnTo>
                        <a:pt x="1718548" y="1269615"/>
                      </a:lnTo>
                      <a:close/>
                      <a:moveTo>
                        <a:pt x="1316350" y="1571264"/>
                      </a:moveTo>
                      <a:lnTo>
                        <a:pt x="1409818" y="1572680"/>
                      </a:lnTo>
                      <a:lnTo>
                        <a:pt x="1448056" y="1646322"/>
                      </a:lnTo>
                      <a:lnTo>
                        <a:pt x="1428229" y="1646322"/>
                      </a:lnTo>
                      <a:lnTo>
                        <a:pt x="1309269" y="1588258"/>
                      </a:lnTo>
                      <a:lnTo>
                        <a:pt x="1316350" y="1571264"/>
                      </a:lnTo>
                      <a:close/>
                      <a:moveTo>
                        <a:pt x="2187307" y="2433724"/>
                      </a:moveTo>
                      <a:lnTo>
                        <a:pt x="2187307" y="2433724"/>
                      </a:lnTo>
                      <a:lnTo>
                        <a:pt x="2054185" y="2452135"/>
                      </a:lnTo>
                      <a:lnTo>
                        <a:pt x="2137741" y="1994705"/>
                      </a:lnTo>
                      <a:lnTo>
                        <a:pt x="2251036" y="2049936"/>
                      </a:lnTo>
                      <a:lnTo>
                        <a:pt x="2258117" y="2303435"/>
                      </a:lnTo>
                      <a:lnTo>
                        <a:pt x="2258117" y="2304851"/>
                      </a:lnTo>
                      <a:lnTo>
                        <a:pt x="2323262" y="2085341"/>
                      </a:lnTo>
                      <a:lnTo>
                        <a:pt x="2487540" y="2164648"/>
                      </a:lnTo>
                      <a:lnTo>
                        <a:pt x="2436557" y="2396903"/>
                      </a:lnTo>
                      <a:lnTo>
                        <a:pt x="2408233" y="2402568"/>
                      </a:lnTo>
                      <a:lnTo>
                        <a:pt x="2272279" y="2299186"/>
                      </a:lnTo>
                      <a:lnTo>
                        <a:pt x="2270863" y="2299186"/>
                      </a:lnTo>
                      <a:lnTo>
                        <a:pt x="2336008" y="2415314"/>
                      </a:lnTo>
                      <a:lnTo>
                        <a:pt x="2197221" y="2439389"/>
                      </a:lnTo>
                      <a:lnTo>
                        <a:pt x="2187307" y="2433724"/>
                      </a:lnTo>
                      <a:lnTo>
                        <a:pt x="2191556" y="2439389"/>
                      </a:lnTo>
                      <a:lnTo>
                        <a:pt x="2183059" y="2440805"/>
                      </a:lnTo>
                      <a:lnTo>
                        <a:pt x="2187307" y="2433724"/>
                      </a:lnTo>
                      <a:close/>
                      <a:moveTo>
                        <a:pt x="2336008" y="2415314"/>
                      </a:moveTo>
                      <a:lnTo>
                        <a:pt x="2377077" y="2488955"/>
                      </a:lnTo>
                      <a:lnTo>
                        <a:pt x="2277944" y="2440805"/>
                      </a:lnTo>
                      <a:lnTo>
                        <a:pt x="2276528" y="2440805"/>
                      </a:lnTo>
                      <a:lnTo>
                        <a:pt x="2399736" y="2555516"/>
                      </a:lnTo>
                      <a:lnTo>
                        <a:pt x="2395488" y="2578175"/>
                      </a:lnTo>
                      <a:lnTo>
                        <a:pt x="2198637" y="2439389"/>
                      </a:lnTo>
                      <a:lnTo>
                        <a:pt x="2336008" y="2415314"/>
                      </a:lnTo>
                      <a:close/>
                      <a:moveTo>
                        <a:pt x="2532858" y="2674476"/>
                      </a:moveTo>
                      <a:lnTo>
                        <a:pt x="2432309" y="2582424"/>
                      </a:lnTo>
                      <a:lnTo>
                        <a:pt x="2406817" y="2537106"/>
                      </a:lnTo>
                      <a:lnTo>
                        <a:pt x="2412482" y="2508782"/>
                      </a:lnTo>
                      <a:lnTo>
                        <a:pt x="2769362" y="2678725"/>
                      </a:lnTo>
                      <a:lnTo>
                        <a:pt x="2777859" y="2685806"/>
                      </a:lnTo>
                      <a:lnTo>
                        <a:pt x="2793438" y="2729708"/>
                      </a:lnTo>
                      <a:lnTo>
                        <a:pt x="2576761" y="2670228"/>
                      </a:lnTo>
                      <a:lnTo>
                        <a:pt x="2576761" y="2670228"/>
                      </a:lnTo>
                      <a:lnTo>
                        <a:pt x="2629159" y="2743870"/>
                      </a:lnTo>
                      <a:lnTo>
                        <a:pt x="2532858" y="2674476"/>
                      </a:lnTo>
                      <a:close/>
                      <a:moveTo>
                        <a:pt x="2923727" y="2792020"/>
                      </a:moveTo>
                      <a:lnTo>
                        <a:pt x="2942138" y="2772194"/>
                      </a:lnTo>
                      <a:lnTo>
                        <a:pt x="2998785" y="2787772"/>
                      </a:lnTo>
                      <a:lnTo>
                        <a:pt x="3140404" y="2855749"/>
                      </a:lnTo>
                      <a:lnTo>
                        <a:pt x="3197052" y="2981790"/>
                      </a:lnTo>
                      <a:lnTo>
                        <a:pt x="3185723" y="2993119"/>
                      </a:lnTo>
                      <a:lnTo>
                        <a:pt x="2923727" y="2792020"/>
                      </a:lnTo>
                      <a:close/>
                      <a:moveTo>
                        <a:pt x="3323093" y="2942136"/>
                      </a:moveTo>
                      <a:lnTo>
                        <a:pt x="3209797" y="2998784"/>
                      </a:lnTo>
                      <a:lnTo>
                        <a:pt x="3201301" y="2981790"/>
                      </a:lnTo>
                      <a:lnTo>
                        <a:pt x="3269278" y="2916645"/>
                      </a:lnTo>
                      <a:lnTo>
                        <a:pt x="3323093" y="2942136"/>
                      </a:lnTo>
                      <a:close/>
                      <a:moveTo>
                        <a:pt x="3325925" y="2943553"/>
                      </a:moveTo>
                      <a:lnTo>
                        <a:pt x="3342920" y="2952050"/>
                      </a:lnTo>
                      <a:lnTo>
                        <a:pt x="3372659" y="3103582"/>
                      </a:lnTo>
                      <a:lnTo>
                        <a:pt x="3216878" y="3017195"/>
                      </a:lnTo>
                      <a:lnTo>
                        <a:pt x="3209797" y="3001616"/>
                      </a:lnTo>
                      <a:lnTo>
                        <a:pt x="3325925" y="2943553"/>
                      </a:lnTo>
                      <a:close/>
                      <a:moveTo>
                        <a:pt x="3345752" y="2949217"/>
                      </a:moveTo>
                      <a:lnTo>
                        <a:pt x="3342920" y="2933639"/>
                      </a:lnTo>
                      <a:lnTo>
                        <a:pt x="3436388" y="2886905"/>
                      </a:lnTo>
                      <a:lnTo>
                        <a:pt x="3451967" y="2998784"/>
                      </a:lnTo>
                      <a:lnTo>
                        <a:pt x="3345752" y="2949217"/>
                      </a:lnTo>
                      <a:close/>
                      <a:moveTo>
                        <a:pt x="3623325" y="2716962"/>
                      </a:moveTo>
                      <a:lnTo>
                        <a:pt x="3570926" y="2690054"/>
                      </a:lnTo>
                      <a:lnTo>
                        <a:pt x="3507198" y="2658898"/>
                      </a:lnTo>
                      <a:lnTo>
                        <a:pt x="3369828" y="2403984"/>
                      </a:lnTo>
                      <a:lnTo>
                        <a:pt x="3369828" y="2402568"/>
                      </a:lnTo>
                      <a:lnTo>
                        <a:pt x="3398152" y="2605083"/>
                      </a:lnTo>
                      <a:lnTo>
                        <a:pt x="3189971" y="2503117"/>
                      </a:lnTo>
                      <a:lnTo>
                        <a:pt x="3325925" y="2354417"/>
                      </a:lnTo>
                      <a:lnTo>
                        <a:pt x="3701216" y="2456383"/>
                      </a:lnTo>
                      <a:lnTo>
                        <a:pt x="3702633" y="2456383"/>
                      </a:lnTo>
                      <a:lnTo>
                        <a:pt x="3395319" y="2277943"/>
                      </a:lnTo>
                      <a:lnTo>
                        <a:pt x="3549683" y="2109416"/>
                      </a:lnTo>
                      <a:lnTo>
                        <a:pt x="3552516" y="2110833"/>
                      </a:lnTo>
                      <a:lnTo>
                        <a:pt x="3552516" y="2110833"/>
                      </a:lnTo>
                      <a:lnTo>
                        <a:pt x="3551100" y="2106584"/>
                      </a:lnTo>
                      <a:lnTo>
                        <a:pt x="3553933" y="2103752"/>
                      </a:lnTo>
                      <a:lnTo>
                        <a:pt x="3553933" y="2103752"/>
                      </a:lnTo>
                      <a:lnTo>
                        <a:pt x="3549683" y="2103752"/>
                      </a:lnTo>
                      <a:lnTo>
                        <a:pt x="3497285" y="1974878"/>
                      </a:lnTo>
                      <a:lnTo>
                        <a:pt x="3746534" y="2068347"/>
                      </a:lnTo>
                      <a:lnTo>
                        <a:pt x="3780523" y="2343088"/>
                      </a:lnTo>
                      <a:lnTo>
                        <a:pt x="3623325" y="2716962"/>
                      </a:lnTo>
                      <a:close/>
                      <a:moveTo>
                        <a:pt x="3726707" y="1884242"/>
                      </a:moveTo>
                      <a:lnTo>
                        <a:pt x="3868326" y="1966381"/>
                      </a:lnTo>
                      <a:lnTo>
                        <a:pt x="3825841" y="2098087"/>
                      </a:lnTo>
                      <a:lnTo>
                        <a:pt x="3747950" y="2069763"/>
                      </a:lnTo>
                      <a:lnTo>
                        <a:pt x="3726707" y="1884242"/>
                      </a:lnTo>
                      <a:close/>
                      <a:moveTo>
                        <a:pt x="3893818" y="1892739"/>
                      </a:moveTo>
                      <a:lnTo>
                        <a:pt x="4041102" y="2065514"/>
                      </a:lnTo>
                      <a:lnTo>
                        <a:pt x="3869743" y="1966381"/>
                      </a:lnTo>
                      <a:lnTo>
                        <a:pt x="3893818" y="1892739"/>
                      </a:lnTo>
                      <a:close/>
                      <a:moveTo>
                        <a:pt x="3696968" y="1660484"/>
                      </a:moveTo>
                      <a:lnTo>
                        <a:pt x="3696968" y="1660484"/>
                      </a:lnTo>
                      <a:lnTo>
                        <a:pt x="3723876" y="1879993"/>
                      </a:lnTo>
                      <a:lnTo>
                        <a:pt x="3374076" y="1677478"/>
                      </a:lnTo>
                      <a:lnTo>
                        <a:pt x="3235289" y="1337592"/>
                      </a:lnTo>
                      <a:lnTo>
                        <a:pt x="3250867" y="1336176"/>
                      </a:lnTo>
                      <a:lnTo>
                        <a:pt x="3682806" y="1659068"/>
                      </a:lnTo>
                      <a:lnTo>
                        <a:pt x="3682806" y="1659068"/>
                      </a:lnTo>
                      <a:lnTo>
                        <a:pt x="3718210" y="1299355"/>
                      </a:lnTo>
                      <a:lnTo>
                        <a:pt x="3749367" y="1296523"/>
                      </a:lnTo>
                      <a:lnTo>
                        <a:pt x="3871159" y="1489125"/>
                      </a:lnTo>
                      <a:lnTo>
                        <a:pt x="3861245" y="1514616"/>
                      </a:lnTo>
                      <a:lnTo>
                        <a:pt x="3882488" y="1506119"/>
                      </a:lnTo>
                      <a:lnTo>
                        <a:pt x="3919310" y="1564183"/>
                      </a:lnTo>
                      <a:lnTo>
                        <a:pt x="3895234" y="1762449"/>
                      </a:lnTo>
                      <a:lnTo>
                        <a:pt x="3895234" y="1762449"/>
                      </a:lnTo>
                      <a:lnTo>
                        <a:pt x="3936304" y="1751120"/>
                      </a:lnTo>
                      <a:lnTo>
                        <a:pt x="3892402" y="1887074"/>
                      </a:lnTo>
                      <a:lnTo>
                        <a:pt x="3696968" y="1660484"/>
                      </a:lnTo>
                      <a:close/>
                      <a:moveTo>
                        <a:pt x="4308763" y="1474963"/>
                      </a:moveTo>
                      <a:lnTo>
                        <a:pt x="4308763" y="1474963"/>
                      </a:lnTo>
                      <a:lnTo>
                        <a:pt x="4177057" y="1389991"/>
                      </a:lnTo>
                      <a:lnTo>
                        <a:pt x="4270525" y="1353170"/>
                      </a:lnTo>
                      <a:lnTo>
                        <a:pt x="4402231" y="1622247"/>
                      </a:lnTo>
                      <a:lnTo>
                        <a:pt x="4269109" y="1659068"/>
                      </a:lnTo>
                      <a:lnTo>
                        <a:pt x="4308763" y="1474963"/>
                      </a:lnTo>
                      <a:close/>
                      <a:moveTo>
                        <a:pt x="4271941" y="1351754"/>
                      </a:moveTo>
                      <a:lnTo>
                        <a:pt x="4206797" y="1217216"/>
                      </a:lnTo>
                      <a:lnTo>
                        <a:pt x="4460295" y="1263950"/>
                      </a:lnTo>
                      <a:lnTo>
                        <a:pt x="4460295" y="1263950"/>
                      </a:lnTo>
                      <a:lnTo>
                        <a:pt x="4475873" y="1259702"/>
                      </a:lnTo>
                      <a:lnTo>
                        <a:pt x="4477289" y="1269615"/>
                      </a:lnTo>
                      <a:lnTo>
                        <a:pt x="4271941" y="1351754"/>
                      </a:lnTo>
                      <a:close/>
                      <a:moveTo>
                        <a:pt x="4539602" y="982128"/>
                      </a:moveTo>
                      <a:lnTo>
                        <a:pt x="4458878" y="1112418"/>
                      </a:lnTo>
                      <a:lnTo>
                        <a:pt x="4446133" y="1013285"/>
                      </a:lnTo>
                      <a:lnTo>
                        <a:pt x="4539602" y="982128"/>
                      </a:lnTo>
                      <a:close/>
                      <a:moveTo>
                        <a:pt x="4446133" y="1010452"/>
                      </a:moveTo>
                      <a:lnTo>
                        <a:pt x="4433387" y="911319"/>
                      </a:lnTo>
                      <a:lnTo>
                        <a:pt x="4569341" y="908486"/>
                      </a:lnTo>
                      <a:lnTo>
                        <a:pt x="4579255" y="918400"/>
                      </a:lnTo>
                      <a:lnTo>
                        <a:pt x="4541017" y="980712"/>
                      </a:lnTo>
                      <a:lnTo>
                        <a:pt x="4446133" y="1010452"/>
                      </a:lnTo>
                      <a:close/>
                      <a:moveTo>
                        <a:pt x="4652897" y="802272"/>
                      </a:moveTo>
                      <a:lnTo>
                        <a:pt x="4589168" y="905654"/>
                      </a:lnTo>
                      <a:lnTo>
                        <a:pt x="4572174" y="905654"/>
                      </a:lnTo>
                      <a:lnTo>
                        <a:pt x="4414977" y="749873"/>
                      </a:lnTo>
                      <a:lnTo>
                        <a:pt x="4397982" y="618167"/>
                      </a:lnTo>
                      <a:lnTo>
                        <a:pt x="4652897" y="802272"/>
                      </a:lnTo>
                      <a:close/>
                      <a:moveTo>
                        <a:pt x="3400983" y="92760"/>
                      </a:moveTo>
                      <a:lnTo>
                        <a:pt x="3528440" y="350507"/>
                      </a:lnTo>
                      <a:lnTo>
                        <a:pt x="3453382" y="731463"/>
                      </a:lnTo>
                      <a:lnTo>
                        <a:pt x="3177225" y="605422"/>
                      </a:lnTo>
                      <a:lnTo>
                        <a:pt x="3214047" y="404322"/>
                      </a:lnTo>
                      <a:lnTo>
                        <a:pt x="3313180" y="342010"/>
                      </a:lnTo>
                      <a:lnTo>
                        <a:pt x="3313180" y="342010"/>
                      </a:lnTo>
                      <a:lnTo>
                        <a:pt x="3231040" y="138079"/>
                      </a:lnTo>
                      <a:lnTo>
                        <a:pt x="3150318" y="13454"/>
                      </a:lnTo>
                      <a:lnTo>
                        <a:pt x="3400983" y="92760"/>
                      </a:lnTo>
                      <a:close/>
                      <a:moveTo>
                        <a:pt x="2412482" y="1399905"/>
                      </a:moveTo>
                      <a:lnTo>
                        <a:pt x="2238290" y="1414067"/>
                      </a:lnTo>
                      <a:lnTo>
                        <a:pt x="2234042" y="1231378"/>
                      </a:lnTo>
                      <a:lnTo>
                        <a:pt x="2412482" y="1399905"/>
                      </a:lnTo>
                      <a:close/>
                      <a:moveTo>
                        <a:pt x="1268199" y="1569848"/>
                      </a:moveTo>
                      <a:lnTo>
                        <a:pt x="1305020" y="1588258"/>
                      </a:lnTo>
                      <a:lnTo>
                        <a:pt x="1279529" y="1640657"/>
                      </a:lnTo>
                      <a:lnTo>
                        <a:pt x="1184644" y="1637825"/>
                      </a:lnTo>
                      <a:lnTo>
                        <a:pt x="1178979" y="1568431"/>
                      </a:lnTo>
                      <a:lnTo>
                        <a:pt x="1268199" y="1569848"/>
                      </a:lnTo>
                      <a:close/>
                      <a:moveTo>
                        <a:pt x="698890" y="1550021"/>
                      </a:moveTo>
                      <a:lnTo>
                        <a:pt x="904238" y="1497622"/>
                      </a:lnTo>
                      <a:lnTo>
                        <a:pt x="885828" y="1561350"/>
                      </a:lnTo>
                      <a:lnTo>
                        <a:pt x="885828" y="1561350"/>
                      </a:lnTo>
                      <a:lnTo>
                        <a:pt x="1176147" y="1567015"/>
                      </a:lnTo>
                      <a:lnTo>
                        <a:pt x="1181812" y="1636409"/>
                      </a:lnTo>
                      <a:lnTo>
                        <a:pt x="1060019" y="1632160"/>
                      </a:lnTo>
                      <a:lnTo>
                        <a:pt x="1060019" y="1632160"/>
                      </a:lnTo>
                      <a:lnTo>
                        <a:pt x="1197390" y="1796438"/>
                      </a:lnTo>
                      <a:lnTo>
                        <a:pt x="1197390" y="1803519"/>
                      </a:lnTo>
                      <a:lnTo>
                        <a:pt x="875914" y="1854502"/>
                      </a:lnTo>
                      <a:lnTo>
                        <a:pt x="844758" y="1807768"/>
                      </a:lnTo>
                      <a:lnTo>
                        <a:pt x="873082" y="1803519"/>
                      </a:lnTo>
                      <a:lnTo>
                        <a:pt x="873082" y="1803519"/>
                      </a:lnTo>
                      <a:lnTo>
                        <a:pt x="698890" y="1550021"/>
                      </a:lnTo>
                      <a:close/>
                      <a:moveTo>
                        <a:pt x="1263951" y="1567015"/>
                      </a:moveTo>
                      <a:lnTo>
                        <a:pt x="1178979" y="1565599"/>
                      </a:lnTo>
                      <a:lnTo>
                        <a:pt x="1174731" y="1524529"/>
                      </a:lnTo>
                      <a:lnTo>
                        <a:pt x="1263951" y="1567015"/>
                      </a:lnTo>
                      <a:close/>
                      <a:moveTo>
                        <a:pt x="1065684" y="1634992"/>
                      </a:moveTo>
                      <a:lnTo>
                        <a:pt x="1183228" y="1639241"/>
                      </a:lnTo>
                      <a:lnTo>
                        <a:pt x="1197390" y="1793606"/>
                      </a:lnTo>
                      <a:lnTo>
                        <a:pt x="1065684" y="1634992"/>
                      </a:lnTo>
                      <a:close/>
                      <a:moveTo>
                        <a:pt x="1200222" y="1796438"/>
                      </a:moveTo>
                      <a:lnTo>
                        <a:pt x="1186060" y="1639241"/>
                      </a:lnTo>
                      <a:lnTo>
                        <a:pt x="1280945" y="1642073"/>
                      </a:lnTo>
                      <a:lnTo>
                        <a:pt x="1205887" y="1802103"/>
                      </a:lnTo>
                      <a:lnTo>
                        <a:pt x="1200222" y="1796438"/>
                      </a:lnTo>
                      <a:close/>
                      <a:moveTo>
                        <a:pt x="1422564" y="1644906"/>
                      </a:moveTo>
                      <a:lnTo>
                        <a:pt x="1283777" y="1640657"/>
                      </a:lnTo>
                      <a:lnTo>
                        <a:pt x="1307852" y="1588258"/>
                      </a:lnTo>
                      <a:lnTo>
                        <a:pt x="1422564" y="1644906"/>
                      </a:lnTo>
                      <a:close/>
                      <a:moveTo>
                        <a:pt x="1449472" y="1647738"/>
                      </a:moveTo>
                      <a:lnTo>
                        <a:pt x="1455137" y="1657651"/>
                      </a:lnTo>
                      <a:lnTo>
                        <a:pt x="1432478" y="1646322"/>
                      </a:lnTo>
                      <a:lnTo>
                        <a:pt x="1449472" y="1647738"/>
                      </a:lnTo>
                      <a:close/>
                      <a:moveTo>
                        <a:pt x="2674477" y="2814679"/>
                      </a:moveTo>
                      <a:lnTo>
                        <a:pt x="2674477" y="2813263"/>
                      </a:lnTo>
                      <a:lnTo>
                        <a:pt x="2634824" y="2942136"/>
                      </a:lnTo>
                      <a:lnTo>
                        <a:pt x="2454968" y="2623494"/>
                      </a:lnTo>
                      <a:lnTo>
                        <a:pt x="2531442" y="2677309"/>
                      </a:lnTo>
                      <a:lnTo>
                        <a:pt x="2675894" y="2810431"/>
                      </a:lnTo>
                      <a:lnTo>
                        <a:pt x="2675894" y="2810431"/>
                      </a:lnTo>
                      <a:lnTo>
                        <a:pt x="2677310" y="2809015"/>
                      </a:lnTo>
                      <a:lnTo>
                        <a:pt x="2636240" y="2750951"/>
                      </a:lnTo>
                      <a:lnTo>
                        <a:pt x="2834507" y="2891154"/>
                      </a:lnTo>
                      <a:lnTo>
                        <a:pt x="2668813" y="2974709"/>
                      </a:lnTo>
                      <a:lnTo>
                        <a:pt x="2674477" y="2814679"/>
                      </a:lnTo>
                      <a:close/>
                      <a:moveTo>
                        <a:pt x="2520112" y="2665979"/>
                      </a:moveTo>
                      <a:lnTo>
                        <a:pt x="2452135" y="2619245"/>
                      </a:lnTo>
                      <a:lnTo>
                        <a:pt x="2435141" y="2589505"/>
                      </a:lnTo>
                      <a:lnTo>
                        <a:pt x="2520112" y="2665979"/>
                      </a:lnTo>
                      <a:close/>
                      <a:moveTo>
                        <a:pt x="2654651" y="2981790"/>
                      </a:moveTo>
                      <a:lnTo>
                        <a:pt x="2617830" y="3000200"/>
                      </a:lnTo>
                      <a:lnTo>
                        <a:pt x="2634824" y="2946385"/>
                      </a:lnTo>
                      <a:lnTo>
                        <a:pt x="2654651" y="2981790"/>
                      </a:lnTo>
                      <a:close/>
                      <a:moveTo>
                        <a:pt x="2671645" y="2827425"/>
                      </a:moveTo>
                      <a:lnTo>
                        <a:pt x="2668813" y="2974709"/>
                      </a:lnTo>
                      <a:lnTo>
                        <a:pt x="2657483" y="2980374"/>
                      </a:lnTo>
                      <a:lnTo>
                        <a:pt x="2636240" y="2943553"/>
                      </a:lnTo>
                      <a:lnTo>
                        <a:pt x="2671645" y="2827425"/>
                      </a:lnTo>
                      <a:close/>
                      <a:moveTo>
                        <a:pt x="2668813" y="2977541"/>
                      </a:moveTo>
                      <a:lnTo>
                        <a:pt x="2668813" y="3001616"/>
                      </a:lnTo>
                      <a:lnTo>
                        <a:pt x="2658899" y="2983206"/>
                      </a:lnTo>
                      <a:lnTo>
                        <a:pt x="2668813" y="2977541"/>
                      </a:lnTo>
                      <a:close/>
                      <a:moveTo>
                        <a:pt x="2695720" y="3054016"/>
                      </a:moveTo>
                      <a:lnTo>
                        <a:pt x="2661732" y="3381156"/>
                      </a:lnTo>
                      <a:lnTo>
                        <a:pt x="2670229" y="3008697"/>
                      </a:lnTo>
                      <a:lnTo>
                        <a:pt x="2695720" y="3054016"/>
                      </a:lnTo>
                      <a:close/>
                      <a:moveTo>
                        <a:pt x="2861415" y="2746702"/>
                      </a:moveTo>
                      <a:lnTo>
                        <a:pt x="2797686" y="2728292"/>
                      </a:lnTo>
                      <a:lnTo>
                        <a:pt x="2783524" y="2685806"/>
                      </a:lnTo>
                      <a:lnTo>
                        <a:pt x="2861415" y="2746702"/>
                      </a:lnTo>
                      <a:close/>
                      <a:moveTo>
                        <a:pt x="2865663" y="2750951"/>
                      </a:moveTo>
                      <a:lnTo>
                        <a:pt x="2920895" y="2793436"/>
                      </a:lnTo>
                      <a:lnTo>
                        <a:pt x="2847253" y="2874159"/>
                      </a:lnTo>
                      <a:lnTo>
                        <a:pt x="2797686" y="2732540"/>
                      </a:lnTo>
                      <a:lnTo>
                        <a:pt x="2865663" y="2750951"/>
                      </a:lnTo>
                      <a:close/>
                      <a:moveTo>
                        <a:pt x="2871328" y="2752367"/>
                      </a:moveTo>
                      <a:lnTo>
                        <a:pt x="2940721" y="2772194"/>
                      </a:lnTo>
                      <a:lnTo>
                        <a:pt x="2922311" y="2792020"/>
                      </a:lnTo>
                      <a:lnTo>
                        <a:pt x="2871328" y="2752367"/>
                      </a:lnTo>
                      <a:close/>
                      <a:moveTo>
                        <a:pt x="3208382" y="3001616"/>
                      </a:moveTo>
                      <a:lnTo>
                        <a:pt x="3214047" y="3015778"/>
                      </a:lnTo>
                      <a:lnTo>
                        <a:pt x="3198468" y="3007281"/>
                      </a:lnTo>
                      <a:lnTo>
                        <a:pt x="3208382" y="3001616"/>
                      </a:lnTo>
                      <a:close/>
                      <a:moveTo>
                        <a:pt x="4617492" y="955221"/>
                      </a:moveTo>
                      <a:lnTo>
                        <a:pt x="4545267" y="979296"/>
                      </a:lnTo>
                      <a:lnTo>
                        <a:pt x="4582087" y="919816"/>
                      </a:lnTo>
                      <a:lnTo>
                        <a:pt x="4617492" y="955221"/>
                      </a:lnTo>
                      <a:close/>
                      <a:moveTo>
                        <a:pt x="4781770" y="902822"/>
                      </a:moveTo>
                      <a:lnTo>
                        <a:pt x="4618908" y="955221"/>
                      </a:lnTo>
                      <a:lnTo>
                        <a:pt x="4582087" y="918400"/>
                      </a:lnTo>
                      <a:lnTo>
                        <a:pt x="4589168" y="908486"/>
                      </a:lnTo>
                      <a:lnTo>
                        <a:pt x="4781770" y="902822"/>
                      </a:lnTo>
                      <a:close/>
                      <a:moveTo>
                        <a:pt x="5083419" y="871665"/>
                      </a:moveTo>
                      <a:lnTo>
                        <a:pt x="5115992" y="868833"/>
                      </a:lnTo>
                      <a:lnTo>
                        <a:pt x="5098997" y="880163"/>
                      </a:lnTo>
                      <a:lnTo>
                        <a:pt x="5083419" y="871665"/>
                      </a:lnTo>
                      <a:close/>
                      <a:moveTo>
                        <a:pt x="5080587" y="870249"/>
                      </a:moveTo>
                      <a:lnTo>
                        <a:pt x="4951713" y="796607"/>
                      </a:lnTo>
                      <a:lnTo>
                        <a:pt x="5182553" y="822099"/>
                      </a:lnTo>
                      <a:lnTo>
                        <a:pt x="5118824" y="866001"/>
                      </a:lnTo>
                      <a:lnTo>
                        <a:pt x="5080587" y="870249"/>
                      </a:lnTo>
                      <a:close/>
                      <a:moveTo>
                        <a:pt x="5057927" y="874498"/>
                      </a:moveTo>
                      <a:lnTo>
                        <a:pt x="5080587" y="871665"/>
                      </a:lnTo>
                      <a:lnTo>
                        <a:pt x="5097581" y="881579"/>
                      </a:lnTo>
                      <a:lnTo>
                        <a:pt x="5086251" y="890076"/>
                      </a:lnTo>
                      <a:lnTo>
                        <a:pt x="5057927" y="874498"/>
                      </a:lnTo>
                      <a:close/>
                      <a:moveTo>
                        <a:pt x="5053679" y="873082"/>
                      </a:moveTo>
                      <a:lnTo>
                        <a:pt x="4910644" y="792359"/>
                      </a:lnTo>
                      <a:lnTo>
                        <a:pt x="4946049" y="796607"/>
                      </a:lnTo>
                      <a:lnTo>
                        <a:pt x="5076338" y="870249"/>
                      </a:lnTo>
                      <a:lnTo>
                        <a:pt x="5053679" y="873082"/>
                      </a:lnTo>
                      <a:close/>
                      <a:moveTo>
                        <a:pt x="4941800" y="793775"/>
                      </a:moveTo>
                      <a:lnTo>
                        <a:pt x="4902146" y="789526"/>
                      </a:lnTo>
                      <a:lnTo>
                        <a:pt x="4900730" y="789526"/>
                      </a:lnTo>
                      <a:lnTo>
                        <a:pt x="5050846" y="873082"/>
                      </a:lnTo>
                      <a:lnTo>
                        <a:pt x="4801597" y="899989"/>
                      </a:lnTo>
                      <a:lnTo>
                        <a:pt x="4791683" y="899989"/>
                      </a:lnTo>
                      <a:lnTo>
                        <a:pt x="4654313" y="800856"/>
                      </a:lnTo>
                      <a:lnTo>
                        <a:pt x="4732203" y="674815"/>
                      </a:lnTo>
                      <a:lnTo>
                        <a:pt x="4941800" y="793775"/>
                      </a:lnTo>
                      <a:close/>
                      <a:moveTo>
                        <a:pt x="4790268" y="902822"/>
                      </a:moveTo>
                      <a:lnTo>
                        <a:pt x="4803013" y="902822"/>
                      </a:lnTo>
                      <a:lnTo>
                        <a:pt x="5055096" y="875914"/>
                      </a:lnTo>
                      <a:lnTo>
                        <a:pt x="5083419" y="891492"/>
                      </a:lnTo>
                      <a:lnTo>
                        <a:pt x="4773273" y="1106753"/>
                      </a:lnTo>
                      <a:lnTo>
                        <a:pt x="4621740" y="956637"/>
                      </a:lnTo>
                      <a:lnTo>
                        <a:pt x="4790268" y="902822"/>
                      </a:lnTo>
                      <a:close/>
                      <a:moveTo>
                        <a:pt x="5086251" y="891492"/>
                      </a:moveTo>
                      <a:lnTo>
                        <a:pt x="5097581" y="882995"/>
                      </a:lnTo>
                      <a:lnTo>
                        <a:pt x="5268940" y="980712"/>
                      </a:lnTo>
                      <a:lnTo>
                        <a:pt x="5263275" y="989209"/>
                      </a:lnTo>
                      <a:lnTo>
                        <a:pt x="5086251" y="891492"/>
                      </a:lnTo>
                      <a:close/>
                      <a:moveTo>
                        <a:pt x="5365241" y="841925"/>
                      </a:moveTo>
                      <a:lnTo>
                        <a:pt x="5271773" y="979296"/>
                      </a:lnTo>
                      <a:lnTo>
                        <a:pt x="5100413" y="881579"/>
                      </a:lnTo>
                      <a:lnTo>
                        <a:pt x="5120240" y="867417"/>
                      </a:lnTo>
                      <a:lnTo>
                        <a:pt x="5365241" y="841925"/>
                      </a:lnTo>
                      <a:close/>
                      <a:moveTo>
                        <a:pt x="1812017" y="1051522"/>
                      </a:moveTo>
                      <a:lnTo>
                        <a:pt x="1752537" y="1081262"/>
                      </a:lnTo>
                      <a:lnTo>
                        <a:pt x="1766699" y="996290"/>
                      </a:lnTo>
                      <a:lnTo>
                        <a:pt x="1812017" y="1051522"/>
                      </a:lnTo>
                      <a:close/>
                      <a:moveTo>
                        <a:pt x="1108170" y="946724"/>
                      </a:moveTo>
                      <a:lnTo>
                        <a:pt x="1103921" y="959469"/>
                      </a:lnTo>
                      <a:lnTo>
                        <a:pt x="1092592" y="938226"/>
                      </a:lnTo>
                      <a:lnTo>
                        <a:pt x="1108170" y="946724"/>
                      </a:lnTo>
                      <a:close/>
                      <a:moveTo>
                        <a:pt x="1421148" y="1898404"/>
                      </a:moveTo>
                      <a:lnTo>
                        <a:pt x="1559935" y="1857334"/>
                      </a:lnTo>
                      <a:lnTo>
                        <a:pt x="1601004" y="1935225"/>
                      </a:lnTo>
                      <a:lnTo>
                        <a:pt x="1421148" y="1898404"/>
                      </a:lnTo>
                      <a:close/>
                      <a:moveTo>
                        <a:pt x="1742623" y="1800687"/>
                      </a:moveTo>
                      <a:lnTo>
                        <a:pt x="1561351" y="1854502"/>
                      </a:lnTo>
                      <a:lnTo>
                        <a:pt x="1459385" y="1663316"/>
                      </a:lnTo>
                      <a:lnTo>
                        <a:pt x="1742623" y="1800687"/>
                      </a:lnTo>
                      <a:close/>
                      <a:moveTo>
                        <a:pt x="2194388" y="2439389"/>
                      </a:moveTo>
                      <a:lnTo>
                        <a:pt x="2195805" y="2439389"/>
                      </a:lnTo>
                      <a:lnTo>
                        <a:pt x="2395488" y="2579592"/>
                      </a:lnTo>
                      <a:lnTo>
                        <a:pt x="2347337" y="2797685"/>
                      </a:lnTo>
                      <a:lnTo>
                        <a:pt x="2194388" y="2439389"/>
                      </a:lnTo>
                      <a:close/>
                      <a:moveTo>
                        <a:pt x="2192972" y="2437973"/>
                      </a:moveTo>
                      <a:lnTo>
                        <a:pt x="2192972" y="2437973"/>
                      </a:lnTo>
                      <a:lnTo>
                        <a:pt x="2192972" y="2437973"/>
                      </a:lnTo>
                      <a:lnTo>
                        <a:pt x="2192972" y="2437973"/>
                      </a:lnTo>
                      <a:close/>
                      <a:moveTo>
                        <a:pt x="4089253" y="1708634"/>
                      </a:moveTo>
                      <a:lnTo>
                        <a:pt x="3939136" y="1749704"/>
                      </a:lnTo>
                      <a:lnTo>
                        <a:pt x="3971709" y="1647738"/>
                      </a:lnTo>
                      <a:lnTo>
                        <a:pt x="4089253" y="1708634"/>
                      </a:lnTo>
                      <a:close/>
                      <a:moveTo>
                        <a:pt x="5284518" y="1140742"/>
                      </a:moveTo>
                      <a:lnTo>
                        <a:pt x="5356744" y="1031695"/>
                      </a:lnTo>
                      <a:lnTo>
                        <a:pt x="5400646" y="1057186"/>
                      </a:lnTo>
                      <a:lnTo>
                        <a:pt x="5284518" y="1140742"/>
                      </a:lnTo>
                      <a:close/>
                      <a:moveTo>
                        <a:pt x="2801934" y="629497"/>
                      </a:moveTo>
                      <a:lnTo>
                        <a:pt x="2818929" y="653572"/>
                      </a:lnTo>
                      <a:lnTo>
                        <a:pt x="2541355" y="829180"/>
                      </a:lnTo>
                      <a:lnTo>
                        <a:pt x="2801934" y="629497"/>
                      </a:lnTo>
                      <a:close/>
                      <a:moveTo>
                        <a:pt x="2532858" y="908486"/>
                      </a:moveTo>
                      <a:lnTo>
                        <a:pt x="1926728" y="796607"/>
                      </a:lnTo>
                      <a:lnTo>
                        <a:pt x="2129244" y="693225"/>
                      </a:lnTo>
                      <a:lnTo>
                        <a:pt x="2532858" y="908486"/>
                      </a:lnTo>
                      <a:close/>
                      <a:moveTo>
                        <a:pt x="1710051" y="897157"/>
                      </a:moveTo>
                      <a:lnTo>
                        <a:pt x="1753953" y="800856"/>
                      </a:lnTo>
                      <a:lnTo>
                        <a:pt x="1763866" y="973631"/>
                      </a:lnTo>
                      <a:lnTo>
                        <a:pt x="1710051" y="897157"/>
                      </a:lnTo>
                      <a:close/>
                      <a:moveTo>
                        <a:pt x="579930" y="1177563"/>
                      </a:moveTo>
                      <a:lnTo>
                        <a:pt x="570017" y="1207303"/>
                      </a:lnTo>
                      <a:lnTo>
                        <a:pt x="568601" y="1208719"/>
                      </a:lnTo>
                      <a:lnTo>
                        <a:pt x="554439" y="1197389"/>
                      </a:lnTo>
                      <a:lnTo>
                        <a:pt x="579930" y="1177563"/>
                      </a:lnTo>
                      <a:close/>
                      <a:moveTo>
                        <a:pt x="759787" y="871665"/>
                      </a:moveTo>
                      <a:lnTo>
                        <a:pt x="748457" y="882995"/>
                      </a:lnTo>
                      <a:lnTo>
                        <a:pt x="747041" y="861752"/>
                      </a:lnTo>
                      <a:lnTo>
                        <a:pt x="759787" y="871665"/>
                      </a:lnTo>
                      <a:close/>
                      <a:moveTo>
                        <a:pt x="762619" y="871665"/>
                      </a:moveTo>
                      <a:lnTo>
                        <a:pt x="948140" y="687561"/>
                      </a:lnTo>
                      <a:lnTo>
                        <a:pt x="983545" y="749873"/>
                      </a:lnTo>
                      <a:lnTo>
                        <a:pt x="822099" y="919816"/>
                      </a:lnTo>
                      <a:lnTo>
                        <a:pt x="762619" y="871665"/>
                      </a:lnTo>
                      <a:close/>
                      <a:moveTo>
                        <a:pt x="820683" y="921232"/>
                      </a:moveTo>
                      <a:lnTo>
                        <a:pt x="762619" y="982128"/>
                      </a:lnTo>
                      <a:lnTo>
                        <a:pt x="756954" y="986377"/>
                      </a:lnTo>
                      <a:lnTo>
                        <a:pt x="749873" y="884411"/>
                      </a:lnTo>
                      <a:lnTo>
                        <a:pt x="762619" y="871665"/>
                      </a:lnTo>
                      <a:lnTo>
                        <a:pt x="820683" y="921232"/>
                      </a:lnTo>
                      <a:close/>
                      <a:moveTo>
                        <a:pt x="756954" y="989209"/>
                      </a:moveTo>
                      <a:lnTo>
                        <a:pt x="764035" y="984961"/>
                      </a:lnTo>
                      <a:lnTo>
                        <a:pt x="822099" y="924064"/>
                      </a:lnTo>
                      <a:lnTo>
                        <a:pt x="871666" y="965134"/>
                      </a:lnTo>
                      <a:lnTo>
                        <a:pt x="761203" y="1045857"/>
                      </a:lnTo>
                      <a:lnTo>
                        <a:pt x="756954" y="989209"/>
                      </a:lnTo>
                      <a:close/>
                      <a:moveTo>
                        <a:pt x="584179" y="1171898"/>
                      </a:moveTo>
                      <a:lnTo>
                        <a:pt x="602589" y="1120915"/>
                      </a:lnTo>
                      <a:lnTo>
                        <a:pt x="616751" y="1118083"/>
                      </a:lnTo>
                      <a:lnTo>
                        <a:pt x="592676" y="1166233"/>
                      </a:lnTo>
                      <a:lnTo>
                        <a:pt x="584179" y="1171898"/>
                      </a:lnTo>
                      <a:close/>
                      <a:moveTo>
                        <a:pt x="591260" y="1169066"/>
                      </a:moveTo>
                      <a:lnTo>
                        <a:pt x="572849" y="1204470"/>
                      </a:lnTo>
                      <a:lnTo>
                        <a:pt x="571433" y="1204470"/>
                      </a:lnTo>
                      <a:lnTo>
                        <a:pt x="582763" y="1174730"/>
                      </a:lnTo>
                      <a:lnTo>
                        <a:pt x="591260" y="1169066"/>
                      </a:lnTo>
                      <a:close/>
                      <a:moveTo>
                        <a:pt x="490710" y="1139326"/>
                      </a:moveTo>
                      <a:lnTo>
                        <a:pt x="490710" y="1139326"/>
                      </a:lnTo>
                      <a:lnTo>
                        <a:pt x="599757" y="1120915"/>
                      </a:lnTo>
                      <a:lnTo>
                        <a:pt x="579930" y="1174730"/>
                      </a:lnTo>
                      <a:lnTo>
                        <a:pt x="550190" y="1195973"/>
                      </a:lnTo>
                      <a:lnTo>
                        <a:pt x="435479" y="1103921"/>
                      </a:lnTo>
                      <a:lnTo>
                        <a:pt x="608254" y="1021782"/>
                      </a:lnTo>
                      <a:lnTo>
                        <a:pt x="490710" y="1139326"/>
                      </a:lnTo>
                      <a:close/>
                      <a:moveTo>
                        <a:pt x="684728" y="984961"/>
                      </a:moveTo>
                      <a:lnTo>
                        <a:pt x="647908" y="1058603"/>
                      </a:lnTo>
                      <a:lnTo>
                        <a:pt x="615335" y="1079845"/>
                      </a:lnTo>
                      <a:lnTo>
                        <a:pt x="615335" y="1079845"/>
                      </a:lnTo>
                      <a:lnTo>
                        <a:pt x="601173" y="1118083"/>
                      </a:lnTo>
                      <a:lnTo>
                        <a:pt x="496375" y="1136493"/>
                      </a:lnTo>
                      <a:lnTo>
                        <a:pt x="615335" y="1017533"/>
                      </a:lnTo>
                      <a:lnTo>
                        <a:pt x="684728" y="984961"/>
                      </a:lnTo>
                      <a:close/>
                      <a:moveTo>
                        <a:pt x="645075" y="1062851"/>
                      </a:moveTo>
                      <a:lnTo>
                        <a:pt x="618167" y="1115250"/>
                      </a:lnTo>
                      <a:lnTo>
                        <a:pt x="602589" y="1118083"/>
                      </a:lnTo>
                      <a:lnTo>
                        <a:pt x="615335" y="1081262"/>
                      </a:lnTo>
                      <a:lnTo>
                        <a:pt x="645075" y="1062851"/>
                      </a:lnTo>
                      <a:close/>
                      <a:moveTo>
                        <a:pt x="650740" y="1057186"/>
                      </a:moveTo>
                      <a:lnTo>
                        <a:pt x="688977" y="982128"/>
                      </a:lnTo>
                      <a:lnTo>
                        <a:pt x="688977" y="982128"/>
                      </a:lnTo>
                      <a:lnTo>
                        <a:pt x="619584" y="1014701"/>
                      </a:lnTo>
                      <a:lnTo>
                        <a:pt x="747041" y="887244"/>
                      </a:lnTo>
                      <a:lnTo>
                        <a:pt x="754122" y="987793"/>
                      </a:lnTo>
                      <a:lnTo>
                        <a:pt x="650740" y="1057186"/>
                      </a:lnTo>
                      <a:close/>
                      <a:moveTo>
                        <a:pt x="647908" y="1060019"/>
                      </a:moveTo>
                      <a:lnTo>
                        <a:pt x="754122" y="989209"/>
                      </a:lnTo>
                      <a:lnTo>
                        <a:pt x="758370" y="1044441"/>
                      </a:lnTo>
                      <a:lnTo>
                        <a:pt x="676231" y="1103921"/>
                      </a:lnTo>
                      <a:lnTo>
                        <a:pt x="621000" y="1113834"/>
                      </a:lnTo>
                      <a:lnTo>
                        <a:pt x="647908" y="1060019"/>
                      </a:lnTo>
                      <a:close/>
                      <a:moveTo>
                        <a:pt x="551606" y="1197389"/>
                      </a:moveTo>
                      <a:lnTo>
                        <a:pt x="565768" y="1208719"/>
                      </a:lnTo>
                      <a:lnTo>
                        <a:pt x="459554" y="1265367"/>
                      </a:lnTo>
                      <a:lnTo>
                        <a:pt x="551606" y="1197389"/>
                      </a:lnTo>
                      <a:close/>
                      <a:moveTo>
                        <a:pt x="571433" y="1211551"/>
                      </a:moveTo>
                      <a:lnTo>
                        <a:pt x="574265" y="1205887"/>
                      </a:lnTo>
                      <a:lnTo>
                        <a:pt x="670566" y="1154904"/>
                      </a:lnTo>
                      <a:lnTo>
                        <a:pt x="681896" y="1300771"/>
                      </a:lnTo>
                      <a:lnTo>
                        <a:pt x="571433" y="1211551"/>
                      </a:lnTo>
                      <a:close/>
                      <a:moveTo>
                        <a:pt x="671983" y="1108169"/>
                      </a:moveTo>
                      <a:lnTo>
                        <a:pt x="596925" y="1163401"/>
                      </a:lnTo>
                      <a:lnTo>
                        <a:pt x="619584" y="1118083"/>
                      </a:lnTo>
                      <a:lnTo>
                        <a:pt x="671983" y="1108169"/>
                      </a:lnTo>
                      <a:close/>
                      <a:moveTo>
                        <a:pt x="758370" y="1047273"/>
                      </a:moveTo>
                      <a:lnTo>
                        <a:pt x="761203" y="1089759"/>
                      </a:lnTo>
                      <a:lnTo>
                        <a:pt x="680480" y="1103921"/>
                      </a:lnTo>
                      <a:lnTo>
                        <a:pt x="758370" y="1047273"/>
                      </a:lnTo>
                      <a:close/>
                      <a:moveTo>
                        <a:pt x="568601" y="1208719"/>
                      </a:moveTo>
                      <a:lnTo>
                        <a:pt x="568601" y="1208719"/>
                      </a:lnTo>
                      <a:lnTo>
                        <a:pt x="568601" y="1208719"/>
                      </a:lnTo>
                      <a:lnTo>
                        <a:pt x="568601" y="1208719"/>
                      </a:lnTo>
                      <a:close/>
                      <a:moveTo>
                        <a:pt x="568601" y="1211551"/>
                      </a:moveTo>
                      <a:lnTo>
                        <a:pt x="568601" y="1211551"/>
                      </a:lnTo>
                      <a:lnTo>
                        <a:pt x="567185" y="1214384"/>
                      </a:lnTo>
                      <a:lnTo>
                        <a:pt x="568601" y="1211551"/>
                      </a:lnTo>
                      <a:close/>
                      <a:moveTo>
                        <a:pt x="570017" y="1208719"/>
                      </a:moveTo>
                      <a:lnTo>
                        <a:pt x="570017" y="1208719"/>
                      </a:lnTo>
                      <a:lnTo>
                        <a:pt x="570017" y="1211551"/>
                      </a:lnTo>
                      <a:lnTo>
                        <a:pt x="570017" y="1211551"/>
                      </a:lnTo>
                      <a:lnTo>
                        <a:pt x="570017" y="1208719"/>
                      </a:lnTo>
                      <a:close/>
                      <a:moveTo>
                        <a:pt x="752706" y="2127827"/>
                      </a:moveTo>
                      <a:lnTo>
                        <a:pt x="728630" y="2195804"/>
                      </a:lnTo>
                      <a:lnTo>
                        <a:pt x="741376" y="2120746"/>
                      </a:lnTo>
                      <a:lnTo>
                        <a:pt x="752706" y="2127827"/>
                      </a:lnTo>
                      <a:close/>
                      <a:moveTo>
                        <a:pt x="605422" y="1766698"/>
                      </a:moveTo>
                      <a:lnTo>
                        <a:pt x="486461" y="1647738"/>
                      </a:lnTo>
                      <a:lnTo>
                        <a:pt x="649323" y="1517448"/>
                      </a:lnTo>
                      <a:lnTo>
                        <a:pt x="843342" y="1809184"/>
                      </a:lnTo>
                      <a:lnTo>
                        <a:pt x="751289" y="1824762"/>
                      </a:lnTo>
                      <a:lnTo>
                        <a:pt x="625248" y="1752536"/>
                      </a:lnTo>
                      <a:lnTo>
                        <a:pt x="625248" y="1752536"/>
                      </a:lnTo>
                      <a:lnTo>
                        <a:pt x="605422" y="1766698"/>
                      </a:lnTo>
                      <a:close/>
                      <a:moveTo>
                        <a:pt x="605422" y="1769530"/>
                      </a:moveTo>
                      <a:lnTo>
                        <a:pt x="674815" y="1838924"/>
                      </a:lnTo>
                      <a:lnTo>
                        <a:pt x="596925" y="1860167"/>
                      </a:lnTo>
                      <a:lnTo>
                        <a:pt x="595508" y="1851669"/>
                      </a:lnTo>
                      <a:lnTo>
                        <a:pt x="595508" y="1851669"/>
                      </a:lnTo>
                      <a:lnTo>
                        <a:pt x="456722" y="1885658"/>
                      </a:lnTo>
                      <a:lnTo>
                        <a:pt x="605422" y="1769530"/>
                      </a:lnTo>
                      <a:close/>
                      <a:moveTo>
                        <a:pt x="739960" y="2117913"/>
                      </a:moveTo>
                      <a:lnTo>
                        <a:pt x="690393" y="2086757"/>
                      </a:lnTo>
                      <a:lnTo>
                        <a:pt x="619584" y="1991873"/>
                      </a:lnTo>
                      <a:lnTo>
                        <a:pt x="592676" y="1862999"/>
                      </a:lnTo>
                      <a:lnTo>
                        <a:pt x="596925" y="1861583"/>
                      </a:lnTo>
                      <a:lnTo>
                        <a:pt x="626665" y="1990456"/>
                      </a:lnTo>
                      <a:lnTo>
                        <a:pt x="626665" y="1990456"/>
                      </a:lnTo>
                      <a:lnTo>
                        <a:pt x="748457" y="2074011"/>
                      </a:lnTo>
                      <a:lnTo>
                        <a:pt x="739960" y="2117913"/>
                      </a:lnTo>
                      <a:close/>
                      <a:moveTo>
                        <a:pt x="187645" y="2093838"/>
                      </a:moveTo>
                      <a:lnTo>
                        <a:pt x="230131" y="1996121"/>
                      </a:lnTo>
                      <a:lnTo>
                        <a:pt x="317935" y="1984792"/>
                      </a:lnTo>
                      <a:lnTo>
                        <a:pt x="302357" y="2004618"/>
                      </a:lnTo>
                      <a:lnTo>
                        <a:pt x="187645" y="2093838"/>
                      </a:lnTo>
                      <a:close/>
                      <a:moveTo>
                        <a:pt x="152241" y="2123578"/>
                      </a:moveTo>
                      <a:lnTo>
                        <a:pt x="180564" y="2102335"/>
                      </a:lnTo>
                      <a:lnTo>
                        <a:pt x="181980" y="2102335"/>
                      </a:lnTo>
                      <a:lnTo>
                        <a:pt x="172067" y="2126411"/>
                      </a:lnTo>
                      <a:lnTo>
                        <a:pt x="152241" y="2123578"/>
                      </a:lnTo>
                      <a:close/>
                      <a:moveTo>
                        <a:pt x="48858" y="2106584"/>
                      </a:moveTo>
                      <a:lnTo>
                        <a:pt x="77182" y="2085341"/>
                      </a:lnTo>
                      <a:lnTo>
                        <a:pt x="98425" y="2115081"/>
                      </a:lnTo>
                      <a:lnTo>
                        <a:pt x="48858" y="2106584"/>
                      </a:lnTo>
                      <a:close/>
                      <a:moveTo>
                        <a:pt x="157905" y="2083925"/>
                      </a:moveTo>
                      <a:lnTo>
                        <a:pt x="223050" y="1997537"/>
                      </a:lnTo>
                      <a:lnTo>
                        <a:pt x="228715" y="1997537"/>
                      </a:lnTo>
                      <a:lnTo>
                        <a:pt x="184813" y="2098087"/>
                      </a:lnTo>
                      <a:lnTo>
                        <a:pt x="180564" y="2100919"/>
                      </a:lnTo>
                      <a:lnTo>
                        <a:pt x="157905" y="2083925"/>
                      </a:lnTo>
                      <a:close/>
                      <a:moveTo>
                        <a:pt x="123917" y="2146237"/>
                      </a:moveTo>
                      <a:lnTo>
                        <a:pt x="150824" y="2124994"/>
                      </a:lnTo>
                      <a:lnTo>
                        <a:pt x="170651" y="2127827"/>
                      </a:lnTo>
                      <a:lnTo>
                        <a:pt x="147992" y="2178810"/>
                      </a:lnTo>
                      <a:lnTo>
                        <a:pt x="123917" y="2146237"/>
                      </a:lnTo>
                      <a:close/>
                      <a:moveTo>
                        <a:pt x="115420" y="2139156"/>
                      </a:moveTo>
                      <a:lnTo>
                        <a:pt x="119668" y="2146237"/>
                      </a:lnTo>
                      <a:lnTo>
                        <a:pt x="95593" y="2164648"/>
                      </a:lnTo>
                      <a:lnTo>
                        <a:pt x="115420" y="2139156"/>
                      </a:lnTo>
                      <a:close/>
                      <a:moveTo>
                        <a:pt x="128165" y="2122162"/>
                      </a:moveTo>
                      <a:lnTo>
                        <a:pt x="146575" y="2124994"/>
                      </a:lnTo>
                      <a:lnTo>
                        <a:pt x="122500" y="2144821"/>
                      </a:lnTo>
                      <a:lnTo>
                        <a:pt x="116836" y="2137740"/>
                      </a:lnTo>
                      <a:lnTo>
                        <a:pt x="128165" y="2122162"/>
                      </a:lnTo>
                      <a:close/>
                      <a:moveTo>
                        <a:pt x="116836" y="2057017"/>
                      </a:moveTo>
                      <a:lnTo>
                        <a:pt x="155073" y="2083925"/>
                      </a:lnTo>
                      <a:lnTo>
                        <a:pt x="128165" y="2119330"/>
                      </a:lnTo>
                      <a:lnTo>
                        <a:pt x="102674" y="2115081"/>
                      </a:lnTo>
                      <a:lnTo>
                        <a:pt x="80015" y="2083925"/>
                      </a:lnTo>
                      <a:lnTo>
                        <a:pt x="116836" y="2057017"/>
                      </a:lnTo>
                      <a:close/>
                      <a:moveTo>
                        <a:pt x="129581" y="2120746"/>
                      </a:moveTo>
                      <a:lnTo>
                        <a:pt x="155073" y="2085341"/>
                      </a:lnTo>
                      <a:lnTo>
                        <a:pt x="177732" y="2100919"/>
                      </a:lnTo>
                      <a:lnTo>
                        <a:pt x="149408" y="2123578"/>
                      </a:lnTo>
                      <a:lnTo>
                        <a:pt x="129581" y="2120746"/>
                      </a:lnTo>
                      <a:close/>
                      <a:moveTo>
                        <a:pt x="118252" y="2055601"/>
                      </a:moveTo>
                      <a:lnTo>
                        <a:pt x="193310" y="2000370"/>
                      </a:lnTo>
                      <a:lnTo>
                        <a:pt x="220218" y="1997537"/>
                      </a:lnTo>
                      <a:lnTo>
                        <a:pt x="156489" y="2082509"/>
                      </a:lnTo>
                      <a:lnTo>
                        <a:pt x="118252" y="2055601"/>
                      </a:lnTo>
                      <a:close/>
                      <a:moveTo>
                        <a:pt x="63020" y="2015948"/>
                      </a:moveTo>
                      <a:lnTo>
                        <a:pt x="189061" y="2000370"/>
                      </a:lnTo>
                      <a:lnTo>
                        <a:pt x="116836" y="2054185"/>
                      </a:lnTo>
                      <a:lnTo>
                        <a:pt x="63020" y="2015948"/>
                      </a:lnTo>
                      <a:close/>
                      <a:moveTo>
                        <a:pt x="126749" y="2122162"/>
                      </a:moveTo>
                      <a:lnTo>
                        <a:pt x="116836" y="2136324"/>
                      </a:lnTo>
                      <a:lnTo>
                        <a:pt x="104090" y="2119330"/>
                      </a:lnTo>
                      <a:lnTo>
                        <a:pt x="126749" y="2122162"/>
                      </a:lnTo>
                      <a:close/>
                      <a:moveTo>
                        <a:pt x="223050" y="1994705"/>
                      </a:moveTo>
                      <a:lnTo>
                        <a:pt x="232963" y="1980543"/>
                      </a:lnTo>
                      <a:lnTo>
                        <a:pt x="227299" y="1993289"/>
                      </a:lnTo>
                      <a:lnTo>
                        <a:pt x="223050" y="1994705"/>
                      </a:lnTo>
                      <a:close/>
                      <a:moveTo>
                        <a:pt x="238628" y="1973462"/>
                      </a:moveTo>
                      <a:lnTo>
                        <a:pt x="238628" y="1973462"/>
                      </a:lnTo>
                      <a:lnTo>
                        <a:pt x="237212" y="1972046"/>
                      </a:lnTo>
                      <a:lnTo>
                        <a:pt x="220218" y="1994705"/>
                      </a:lnTo>
                      <a:lnTo>
                        <a:pt x="194726" y="1997537"/>
                      </a:lnTo>
                      <a:lnTo>
                        <a:pt x="234380" y="1967797"/>
                      </a:lnTo>
                      <a:lnTo>
                        <a:pt x="234380" y="1967797"/>
                      </a:lnTo>
                      <a:lnTo>
                        <a:pt x="74350" y="1981959"/>
                      </a:lnTo>
                      <a:lnTo>
                        <a:pt x="370334" y="1909733"/>
                      </a:lnTo>
                      <a:lnTo>
                        <a:pt x="375999" y="1912566"/>
                      </a:lnTo>
                      <a:lnTo>
                        <a:pt x="317935" y="1984792"/>
                      </a:lnTo>
                      <a:lnTo>
                        <a:pt x="228715" y="1996121"/>
                      </a:lnTo>
                      <a:lnTo>
                        <a:pt x="238628" y="1973462"/>
                      </a:lnTo>
                      <a:close/>
                      <a:moveTo>
                        <a:pt x="230131" y="1970630"/>
                      </a:moveTo>
                      <a:lnTo>
                        <a:pt x="191894" y="1998953"/>
                      </a:lnTo>
                      <a:lnTo>
                        <a:pt x="57356" y="2015948"/>
                      </a:lnTo>
                      <a:lnTo>
                        <a:pt x="57356" y="2015948"/>
                      </a:lnTo>
                      <a:lnTo>
                        <a:pt x="115420" y="2057017"/>
                      </a:lnTo>
                      <a:lnTo>
                        <a:pt x="80015" y="2083925"/>
                      </a:lnTo>
                      <a:lnTo>
                        <a:pt x="19118" y="1997537"/>
                      </a:lnTo>
                      <a:lnTo>
                        <a:pt x="65853" y="1986208"/>
                      </a:lnTo>
                      <a:lnTo>
                        <a:pt x="230131" y="1970630"/>
                      </a:lnTo>
                      <a:close/>
                      <a:moveTo>
                        <a:pt x="13454" y="1994705"/>
                      </a:moveTo>
                      <a:lnTo>
                        <a:pt x="13454" y="1994705"/>
                      </a:lnTo>
                      <a:lnTo>
                        <a:pt x="75766" y="2083925"/>
                      </a:lnTo>
                      <a:lnTo>
                        <a:pt x="43194" y="2108000"/>
                      </a:lnTo>
                      <a:lnTo>
                        <a:pt x="99841" y="2117913"/>
                      </a:lnTo>
                      <a:lnTo>
                        <a:pt x="114003" y="2137740"/>
                      </a:lnTo>
                      <a:lnTo>
                        <a:pt x="89928" y="2170312"/>
                      </a:lnTo>
                      <a:lnTo>
                        <a:pt x="47442" y="2204301"/>
                      </a:lnTo>
                      <a:lnTo>
                        <a:pt x="10621" y="1990456"/>
                      </a:lnTo>
                      <a:lnTo>
                        <a:pt x="50275" y="1987624"/>
                      </a:lnTo>
                      <a:lnTo>
                        <a:pt x="13454" y="1994705"/>
                      </a:lnTo>
                      <a:close/>
                      <a:moveTo>
                        <a:pt x="58772" y="2215631"/>
                      </a:moveTo>
                      <a:lnTo>
                        <a:pt x="92760" y="2170312"/>
                      </a:lnTo>
                      <a:lnTo>
                        <a:pt x="122500" y="2147654"/>
                      </a:lnTo>
                      <a:lnTo>
                        <a:pt x="147992" y="2184474"/>
                      </a:lnTo>
                      <a:lnTo>
                        <a:pt x="147992" y="2184474"/>
                      </a:lnTo>
                      <a:lnTo>
                        <a:pt x="172067" y="2129243"/>
                      </a:lnTo>
                      <a:lnTo>
                        <a:pt x="196142" y="2133492"/>
                      </a:lnTo>
                      <a:lnTo>
                        <a:pt x="130998" y="2214214"/>
                      </a:lnTo>
                      <a:lnTo>
                        <a:pt x="58772" y="2215631"/>
                      </a:lnTo>
                      <a:close/>
                      <a:moveTo>
                        <a:pt x="181980" y="2100919"/>
                      </a:moveTo>
                      <a:lnTo>
                        <a:pt x="181980" y="2100919"/>
                      </a:lnTo>
                      <a:lnTo>
                        <a:pt x="181980" y="2100919"/>
                      </a:lnTo>
                      <a:lnTo>
                        <a:pt x="181980" y="2100919"/>
                      </a:lnTo>
                      <a:close/>
                      <a:moveTo>
                        <a:pt x="183397" y="2102335"/>
                      </a:moveTo>
                      <a:lnTo>
                        <a:pt x="184813" y="2098087"/>
                      </a:lnTo>
                      <a:lnTo>
                        <a:pt x="293860" y="2011699"/>
                      </a:lnTo>
                      <a:lnTo>
                        <a:pt x="206056" y="2119330"/>
                      </a:lnTo>
                      <a:lnTo>
                        <a:pt x="183397" y="2102335"/>
                      </a:lnTo>
                      <a:close/>
                      <a:moveTo>
                        <a:pt x="380247" y="1911149"/>
                      </a:moveTo>
                      <a:lnTo>
                        <a:pt x="384496" y="1905485"/>
                      </a:lnTo>
                      <a:lnTo>
                        <a:pt x="448224" y="1889907"/>
                      </a:lnTo>
                      <a:lnTo>
                        <a:pt x="405739" y="1923895"/>
                      </a:lnTo>
                      <a:lnTo>
                        <a:pt x="380247" y="1911149"/>
                      </a:lnTo>
                      <a:close/>
                      <a:moveTo>
                        <a:pt x="320767" y="1780860"/>
                      </a:moveTo>
                      <a:lnTo>
                        <a:pt x="485046" y="1776611"/>
                      </a:lnTo>
                      <a:lnTo>
                        <a:pt x="381663" y="1902652"/>
                      </a:lnTo>
                      <a:lnTo>
                        <a:pt x="370334" y="1905485"/>
                      </a:lnTo>
                      <a:lnTo>
                        <a:pt x="133830" y="1783692"/>
                      </a:lnTo>
                      <a:lnTo>
                        <a:pt x="254206" y="1780860"/>
                      </a:lnTo>
                      <a:lnTo>
                        <a:pt x="269784" y="1817681"/>
                      </a:lnTo>
                      <a:lnTo>
                        <a:pt x="269784" y="1817681"/>
                      </a:lnTo>
                      <a:lnTo>
                        <a:pt x="320767" y="1780860"/>
                      </a:lnTo>
                      <a:close/>
                      <a:moveTo>
                        <a:pt x="317935" y="1780860"/>
                      </a:moveTo>
                      <a:lnTo>
                        <a:pt x="274033" y="1816265"/>
                      </a:lnTo>
                      <a:lnTo>
                        <a:pt x="258455" y="1782276"/>
                      </a:lnTo>
                      <a:lnTo>
                        <a:pt x="317935" y="1780860"/>
                      </a:lnTo>
                      <a:close/>
                      <a:moveTo>
                        <a:pt x="320767" y="1779444"/>
                      </a:moveTo>
                      <a:lnTo>
                        <a:pt x="258455" y="1780860"/>
                      </a:lnTo>
                      <a:lnTo>
                        <a:pt x="235796" y="1729877"/>
                      </a:lnTo>
                      <a:lnTo>
                        <a:pt x="459554" y="1547188"/>
                      </a:lnTo>
                      <a:lnTo>
                        <a:pt x="459554" y="1625079"/>
                      </a:lnTo>
                      <a:lnTo>
                        <a:pt x="483629" y="1649154"/>
                      </a:lnTo>
                      <a:lnTo>
                        <a:pt x="320767" y="1779444"/>
                      </a:lnTo>
                      <a:close/>
                      <a:moveTo>
                        <a:pt x="387328" y="1902652"/>
                      </a:moveTo>
                      <a:lnTo>
                        <a:pt x="490710" y="1775195"/>
                      </a:lnTo>
                      <a:lnTo>
                        <a:pt x="490710" y="1775195"/>
                      </a:lnTo>
                      <a:lnTo>
                        <a:pt x="323599" y="1779444"/>
                      </a:lnTo>
                      <a:lnTo>
                        <a:pt x="485046" y="1650570"/>
                      </a:lnTo>
                      <a:lnTo>
                        <a:pt x="604006" y="1769530"/>
                      </a:lnTo>
                      <a:lnTo>
                        <a:pt x="452473" y="1888491"/>
                      </a:lnTo>
                      <a:lnTo>
                        <a:pt x="387328" y="1902652"/>
                      </a:lnTo>
                      <a:close/>
                      <a:moveTo>
                        <a:pt x="206056" y="2120746"/>
                      </a:moveTo>
                      <a:lnTo>
                        <a:pt x="197558" y="2132075"/>
                      </a:lnTo>
                      <a:lnTo>
                        <a:pt x="172067" y="2127827"/>
                      </a:lnTo>
                      <a:lnTo>
                        <a:pt x="181980" y="2105168"/>
                      </a:lnTo>
                      <a:lnTo>
                        <a:pt x="206056" y="2120746"/>
                      </a:lnTo>
                      <a:close/>
                      <a:moveTo>
                        <a:pt x="228715" y="2136324"/>
                      </a:moveTo>
                      <a:lnTo>
                        <a:pt x="200391" y="2132075"/>
                      </a:lnTo>
                      <a:lnTo>
                        <a:pt x="208888" y="2122162"/>
                      </a:lnTo>
                      <a:lnTo>
                        <a:pt x="228715" y="2136324"/>
                      </a:lnTo>
                      <a:close/>
                      <a:moveTo>
                        <a:pt x="327848" y="1983375"/>
                      </a:moveTo>
                      <a:lnTo>
                        <a:pt x="308022" y="1998953"/>
                      </a:lnTo>
                      <a:lnTo>
                        <a:pt x="319351" y="1984792"/>
                      </a:lnTo>
                      <a:lnTo>
                        <a:pt x="327848" y="1983375"/>
                      </a:lnTo>
                      <a:close/>
                      <a:moveTo>
                        <a:pt x="402906" y="1925311"/>
                      </a:moveTo>
                      <a:lnTo>
                        <a:pt x="330680" y="1981959"/>
                      </a:lnTo>
                      <a:lnTo>
                        <a:pt x="320767" y="1983375"/>
                      </a:lnTo>
                      <a:lnTo>
                        <a:pt x="377415" y="1912566"/>
                      </a:lnTo>
                      <a:lnTo>
                        <a:pt x="402906" y="1925311"/>
                      </a:lnTo>
                      <a:close/>
                      <a:moveTo>
                        <a:pt x="477965" y="1963549"/>
                      </a:moveTo>
                      <a:lnTo>
                        <a:pt x="334929" y="1980543"/>
                      </a:lnTo>
                      <a:lnTo>
                        <a:pt x="405739" y="1925311"/>
                      </a:lnTo>
                      <a:lnTo>
                        <a:pt x="477965" y="1963549"/>
                      </a:lnTo>
                      <a:close/>
                      <a:moveTo>
                        <a:pt x="687561" y="1836092"/>
                      </a:moveTo>
                      <a:lnTo>
                        <a:pt x="751289" y="1826178"/>
                      </a:lnTo>
                      <a:lnTo>
                        <a:pt x="977880" y="1956468"/>
                      </a:lnTo>
                      <a:lnTo>
                        <a:pt x="687561" y="1836092"/>
                      </a:lnTo>
                      <a:close/>
                      <a:moveTo>
                        <a:pt x="3391071" y="3753614"/>
                      </a:moveTo>
                      <a:lnTo>
                        <a:pt x="3575175" y="3889568"/>
                      </a:lnTo>
                      <a:lnTo>
                        <a:pt x="3572343" y="3899481"/>
                      </a:lnTo>
                      <a:lnTo>
                        <a:pt x="3393902" y="3808845"/>
                      </a:lnTo>
                      <a:lnTo>
                        <a:pt x="3391071" y="3753614"/>
                      </a:lnTo>
                      <a:close/>
                      <a:moveTo>
                        <a:pt x="3395319" y="3832921"/>
                      </a:moveTo>
                      <a:lnTo>
                        <a:pt x="3393902" y="3810261"/>
                      </a:lnTo>
                      <a:lnTo>
                        <a:pt x="3572343" y="3900898"/>
                      </a:lnTo>
                      <a:lnTo>
                        <a:pt x="3556764" y="3957545"/>
                      </a:lnTo>
                      <a:lnTo>
                        <a:pt x="3395319" y="3832921"/>
                      </a:lnTo>
                      <a:close/>
                      <a:moveTo>
                        <a:pt x="3357082" y="3803181"/>
                      </a:moveTo>
                      <a:lnTo>
                        <a:pt x="3347168" y="3786186"/>
                      </a:lnTo>
                      <a:lnTo>
                        <a:pt x="3392486" y="3810261"/>
                      </a:lnTo>
                      <a:lnTo>
                        <a:pt x="3393902" y="3831504"/>
                      </a:lnTo>
                      <a:lnTo>
                        <a:pt x="3357082" y="3803181"/>
                      </a:lnTo>
                      <a:close/>
                      <a:moveTo>
                        <a:pt x="3359914" y="3807429"/>
                      </a:moveTo>
                      <a:lnTo>
                        <a:pt x="3393902" y="3834337"/>
                      </a:lnTo>
                      <a:lnTo>
                        <a:pt x="3395319" y="3866909"/>
                      </a:lnTo>
                      <a:lnTo>
                        <a:pt x="3359914" y="3807429"/>
                      </a:lnTo>
                      <a:close/>
                      <a:moveTo>
                        <a:pt x="3342920" y="3784770"/>
                      </a:moveTo>
                      <a:lnTo>
                        <a:pt x="3351416" y="3800348"/>
                      </a:lnTo>
                      <a:lnTo>
                        <a:pt x="3311763" y="3770608"/>
                      </a:lnTo>
                      <a:lnTo>
                        <a:pt x="3342920" y="3784770"/>
                      </a:lnTo>
                      <a:close/>
                      <a:moveTo>
                        <a:pt x="3344336" y="3783354"/>
                      </a:moveTo>
                      <a:lnTo>
                        <a:pt x="3274943" y="3667226"/>
                      </a:lnTo>
                      <a:lnTo>
                        <a:pt x="3389654" y="3752198"/>
                      </a:lnTo>
                      <a:lnTo>
                        <a:pt x="3392486" y="3807429"/>
                      </a:lnTo>
                      <a:lnTo>
                        <a:pt x="3344336" y="3783354"/>
                      </a:lnTo>
                      <a:close/>
                      <a:moveTo>
                        <a:pt x="3575175" y="3900898"/>
                      </a:moveTo>
                      <a:lnTo>
                        <a:pt x="3578007" y="3890985"/>
                      </a:lnTo>
                      <a:lnTo>
                        <a:pt x="3630406" y="3929221"/>
                      </a:lnTo>
                      <a:lnTo>
                        <a:pt x="3575175" y="3900898"/>
                      </a:lnTo>
                      <a:close/>
                      <a:moveTo>
                        <a:pt x="3266445" y="3525607"/>
                      </a:moveTo>
                      <a:lnTo>
                        <a:pt x="3317428" y="3504364"/>
                      </a:lnTo>
                      <a:lnTo>
                        <a:pt x="3350001" y="3573757"/>
                      </a:lnTo>
                      <a:lnTo>
                        <a:pt x="3266445" y="3525607"/>
                      </a:lnTo>
                      <a:close/>
                      <a:moveTo>
                        <a:pt x="3265029" y="3524191"/>
                      </a:moveTo>
                      <a:lnTo>
                        <a:pt x="3170144" y="3468959"/>
                      </a:lnTo>
                      <a:lnTo>
                        <a:pt x="3317428" y="3501532"/>
                      </a:lnTo>
                      <a:lnTo>
                        <a:pt x="3265029" y="3524191"/>
                      </a:lnTo>
                      <a:close/>
                      <a:moveTo>
                        <a:pt x="3361330" y="3511445"/>
                      </a:moveTo>
                      <a:lnTo>
                        <a:pt x="3359914" y="3711128"/>
                      </a:lnTo>
                      <a:lnTo>
                        <a:pt x="3233873" y="3538353"/>
                      </a:lnTo>
                      <a:lnTo>
                        <a:pt x="3265029" y="3525607"/>
                      </a:lnTo>
                      <a:lnTo>
                        <a:pt x="3355666" y="3578006"/>
                      </a:lnTo>
                      <a:lnTo>
                        <a:pt x="3355666" y="3578006"/>
                      </a:lnTo>
                      <a:lnTo>
                        <a:pt x="3320261" y="3501532"/>
                      </a:lnTo>
                      <a:lnTo>
                        <a:pt x="3320261" y="3501532"/>
                      </a:lnTo>
                      <a:lnTo>
                        <a:pt x="3361330" y="3511445"/>
                      </a:lnTo>
                      <a:close/>
                      <a:moveTo>
                        <a:pt x="3668644" y="3749365"/>
                      </a:moveTo>
                      <a:lnTo>
                        <a:pt x="3780523" y="3692718"/>
                      </a:lnTo>
                      <a:lnTo>
                        <a:pt x="3756448" y="3757862"/>
                      </a:lnTo>
                      <a:lnTo>
                        <a:pt x="3668644" y="3749365"/>
                      </a:lnTo>
                      <a:close/>
                      <a:moveTo>
                        <a:pt x="4385236" y="3800348"/>
                      </a:moveTo>
                      <a:lnTo>
                        <a:pt x="4422058" y="3784770"/>
                      </a:lnTo>
                      <a:lnTo>
                        <a:pt x="4451797" y="3818759"/>
                      </a:lnTo>
                      <a:lnTo>
                        <a:pt x="4426306" y="3815926"/>
                      </a:lnTo>
                      <a:lnTo>
                        <a:pt x="4385236" y="3800348"/>
                      </a:lnTo>
                      <a:close/>
                      <a:moveTo>
                        <a:pt x="4431971" y="3820175"/>
                      </a:moveTo>
                      <a:lnTo>
                        <a:pt x="4453214" y="3821591"/>
                      </a:lnTo>
                      <a:lnTo>
                        <a:pt x="4461711" y="3831504"/>
                      </a:lnTo>
                      <a:lnTo>
                        <a:pt x="4431971" y="3820175"/>
                      </a:lnTo>
                      <a:close/>
                      <a:moveTo>
                        <a:pt x="4361162" y="3811678"/>
                      </a:moveTo>
                      <a:lnTo>
                        <a:pt x="4382405" y="3803181"/>
                      </a:lnTo>
                      <a:lnTo>
                        <a:pt x="4417809" y="3817342"/>
                      </a:lnTo>
                      <a:lnTo>
                        <a:pt x="4361162" y="3811678"/>
                      </a:lnTo>
                      <a:close/>
                      <a:moveTo>
                        <a:pt x="4514110" y="3895233"/>
                      </a:moveTo>
                      <a:lnTo>
                        <a:pt x="4361162" y="3837169"/>
                      </a:lnTo>
                      <a:lnTo>
                        <a:pt x="4473040" y="3845666"/>
                      </a:lnTo>
                      <a:lnTo>
                        <a:pt x="4514110" y="3895233"/>
                      </a:lnTo>
                      <a:close/>
                      <a:moveTo>
                        <a:pt x="4474457" y="3844250"/>
                      </a:moveTo>
                      <a:lnTo>
                        <a:pt x="4468792" y="3837169"/>
                      </a:lnTo>
                      <a:lnTo>
                        <a:pt x="4487202" y="3844250"/>
                      </a:lnTo>
                      <a:lnTo>
                        <a:pt x="4474457" y="3844250"/>
                      </a:lnTo>
                      <a:close/>
                      <a:moveTo>
                        <a:pt x="4521191" y="3899481"/>
                      </a:moveTo>
                      <a:lnTo>
                        <a:pt x="4702464" y="3967459"/>
                      </a:lnTo>
                      <a:lnTo>
                        <a:pt x="4586336" y="3990118"/>
                      </a:lnTo>
                      <a:lnTo>
                        <a:pt x="4446133" y="3963210"/>
                      </a:lnTo>
                      <a:lnTo>
                        <a:pt x="4539602" y="3922140"/>
                      </a:lnTo>
                      <a:lnTo>
                        <a:pt x="4539602" y="3922140"/>
                      </a:lnTo>
                      <a:lnTo>
                        <a:pt x="4521191" y="3899481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637AEF78-A656-41E8-96FE-0D379B4076CE}"/>
                    </a:ext>
                  </a:extLst>
                </p:cNvPr>
                <p:cNvSpPr/>
                <p:nvPr/>
              </p:nvSpPr>
              <p:spPr>
                <a:xfrm>
                  <a:off x="5261155" y="2789590"/>
                  <a:ext cx="2081801" cy="2563305"/>
                </a:xfrm>
                <a:custGeom>
                  <a:avLst/>
                  <a:gdLst>
                    <a:gd name="connsiteX0" fmla="*/ 1861584 w 2081801"/>
                    <a:gd name="connsiteY0" fmla="*/ 1065684 h 2563305"/>
                    <a:gd name="connsiteX1" fmla="*/ 1996122 w 2081801"/>
                    <a:gd name="connsiteY1" fmla="*/ 1212967 h 2563305"/>
                    <a:gd name="connsiteX2" fmla="*/ 1976295 w 2081801"/>
                    <a:gd name="connsiteY2" fmla="*/ 1265367 h 2563305"/>
                    <a:gd name="connsiteX3" fmla="*/ 1908318 w 2081801"/>
                    <a:gd name="connsiteY3" fmla="*/ 1344673 h 2563305"/>
                    <a:gd name="connsiteX4" fmla="*/ 1654820 w 2081801"/>
                    <a:gd name="connsiteY4" fmla="*/ 1440974 h 2563305"/>
                    <a:gd name="connsiteX5" fmla="*/ 1663317 w 2081801"/>
                    <a:gd name="connsiteY5" fmla="*/ 1357419 h 2563305"/>
                    <a:gd name="connsiteX6" fmla="*/ 1779445 w 2081801"/>
                    <a:gd name="connsiteY6" fmla="*/ 1259702 h 2563305"/>
                    <a:gd name="connsiteX7" fmla="*/ 1779445 w 2081801"/>
                    <a:gd name="connsiteY7" fmla="*/ 1259702 h 2563305"/>
                    <a:gd name="connsiteX8" fmla="*/ 1778029 w 2081801"/>
                    <a:gd name="connsiteY8" fmla="*/ 1258286 h 2563305"/>
                    <a:gd name="connsiteX9" fmla="*/ 1664733 w 2081801"/>
                    <a:gd name="connsiteY9" fmla="*/ 1339008 h 2563305"/>
                    <a:gd name="connsiteX10" fmla="*/ 1681727 w 2081801"/>
                    <a:gd name="connsiteY10" fmla="*/ 1174730 h 2563305"/>
                    <a:gd name="connsiteX11" fmla="*/ 1691641 w 2081801"/>
                    <a:gd name="connsiteY11" fmla="*/ 1113834 h 2563305"/>
                    <a:gd name="connsiteX12" fmla="*/ 1734127 w 2081801"/>
                    <a:gd name="connsiteY12" fmla="*/ 1109585 h 2563305"/>
                    <a:gd name="connsiteX13" fmla="*/ 1734127 w 2081801"/>
                    <a:gd name="connsiteY13" fmla="*/ 1109585 h 2563305"/>
                    <a:gd name="connsiteX14" fmla="*/ 1735543 w 2081801"/>
                    <a:gd name="connsiteY14" fmla="*/ 857503 h 2563305"/>
                    <a:gd name="connsiteX15" fmla="*/ 1735543 w 2081801"/>
                    <a:gd name="connsiteY15" fmla="*/ 857503 h 2563305"/>
                    <a:gd name="connsiteX16" fmla="*/ 1734127 w 2081801"/>
                    <a:gd name="connsiteY16" fmla="*/ 857503 h 2563305"/>
                    <a:gd name="connsiteX17" fmla="*/ 1690225 w 2081801"/>
                    <a:gd name="connsiteY17" fmla="*/ 1112418 h 2563305"/>
                    <a:gd name="connsiteX18" fmla="*/ 1616583 w 2081801"/>
                    <a:gd name="connsiteY18" fmla="*/ 1119499 h 2563305"/>
                    <a:gd name="connsiteX19" fmla="*/ 1667565 w 2081801"/>
                    <a:gd name="connsiteY19" fmla="*/ 1101088 h 2563305"/>
                    <a:gd name="connsiteX20" fmla="*/ 1667565 w 2081801"/>
                    <a:gd name="connsiteY20" fmla="*/ 1101088 h 2563305"/>
                    <a:gd name="connsiteX21" fmla="*/ 1567016 w 2081801"/>
                    <a:gd name="connsiteY21" fmla="*/ 1052938 h 2563305"/>
                    <a:gd name="connsiteX22" fmla="*/ 1610918 w 2081801"/>
                    <a:gd name="connsiteY22" fmla="*/ 1003371 h 2563305"/>
                    <a:gd name="connsiteX23" fmla="*/ 1610918 w 2081801"/>
                    <a:gd name="connsiteY23" fmla="*/ 1003371 h 2563305"/>
                    <a:gd name="connsiteX24" fmla="*/ 1564184 w 2081801"/>
                    <a:gd name="connsiteY24" fmla="*/ 837677 h 2563305"/>
                    <a:gd name="connsiteX25" fmla="*/ 1690225 w 2081801"/>
                    <a:gd name="connsiteY25" fmla="*/ 707387 h 2563305"/>
                    <a:gd name="connsiteX26" fmla="*/ 1690225 w 2081801"/>
                    <a:gd name="connsiteY26" fmla="*/ 707387 h 2563305"/>
                    <a:gd name="connsiteX27" fmla="*/ 1582594 w 2081801"/>
                    <a:gd name="connsiteY27" fmla="*/ 720133 h 2563305"/>
                    <a:gd name="connsiteX28" fmla="*/ 1650571 w 2081801"/>
                    <a:gd name="connsiteY28" fmla="*/ 643659 h 2563305"/>
                    <a:gd name="connsiteX29" fmla="*/ 1650571 w 2081801"/>
                    <a:gd name="connsiteY29" fmla="*/ 643659 h 2563305"/>
                    <a:gd name="connsiteX30" fmla="*/ 1406986 w 2081801"/>
                    <a:gd name="connsiteY30" fmla="*/ 670566 h 2563305"/>
                    <a:gd name="connsiteX31" fmla="*/ 1436726 w 2081801"/>
                    <a:gd name="connsiteY31" fmla="*/ 625248 h 2563305"/>
                    <a:gd name="connsiteX32" fmla="*/ 1450888 w 2081801"/>
                    <a:gd name="connsiteY32" fmla="*/ 477964 h 2563305"/>
                    <a:gd name="connsiteX33" fmla="*/ 1593924 w 2081801"/>
                    <a:gd name="connsiteY33" fmla="*/ 509121 h 2563305"/>
                    <a:gd name="connsiteX34" fmla="*/ 1620831 w 2081801"/>
                    <a:gd name="connsiteY34" fmla="*/ 585595 h 2563305"/>
                    <a:gd name="connsiteX35" fmla="*/ 1620831 w 2081801"/>
                    <a:gd name="connsiteY35" fmla="*/ 585595 h 2563305"/>
                    <a:gd name="connsiteX36" fmla="*/ 1622248 w 2081801"/>
                    <a:gd name="connsiteY36" fmla="*/ 585595 h 2563305"/>
                    <a:gd name="connsiteX37" fmla="*/ 1593924 w 2081801"/>
                    <a:gd name="connsiteY37" fmla="*/ 507704 h 2563305"/>
                    <a:gd name="connsiteX38" fmla="*/ 1593924 w 2081801"/>
                    <a:gd name="connsiteY38" fmla="*/ 507704 h 2563305"/>
                    <a:gd name="connsiteX39" fmla="*/ 1449472 w 2081801"/>
                    <a:gd name="connsiteY39" fmla="*/ 476548 h 2563305"/>
                    <a:gd name="connsiteX40" fmla="*/ 1473547 w 2081801"/>
                    <a:gd name="connsiteY40" fmla="*/ 215969 h 2563305"/>
                    <a:gd name="connsiteX41" fmla="*/ 1473547 w 2081801"/>
                    <a:gd name="connsiteY41" fmla="*/ 215969 h 2563305"/>
                    <a:gd name="connsiteX42" fmla="*/ 1472131 w 2081801"/>
                    <a:gd name="connsiteY42" fmla="*/ 215969 h 2563305"/>
                    <a:gd name="connsiteX43" fmla="*/ 1472131 w 2081801"/>
                    <a:gd name="connsiteY43" fmla="*/ 215969 h 2563305"/>
                    <a:gd name="connsiteX44" fmla="*/ 1392824 w 2081801"/>
                    <a:gd name="connsiteY44" fmla="*/ 465219 h 2563305"/>
                    <a:gd name="connsiteX45" fmla="*/ 1339009 w 2081801"/>
                    <a:gd name="connsiteY45" fmla="*/ 453889 h 2563305"/>
                    <a:gd name="connsiteX46" fmla="*/ 1310685 w 2081801"/>
                    <a:gd name="connsiteY46" fmla="*/ 208888 h 2563305"/>
                    <a:gd name="connsiteX47" fmla="*/ 1310685 w 2081801"/>
                    <a:gd name="connsiteY47" fmla="*/ 208888 h 2563305"/>
                    <a:gd name="connsiteX48" fmla="*/ 1309269 w 2081801"/>
                    <a:gd name="connsiteY48" fmla="*/ 208888 h 2563305"/>
                    <a:gd name="connsiteX49" fmla="*/ 1302188 w 2081801"/>
                    <a:gd name="connsiteY49" fmla="*/ 446808 h 2563305"/>
                    <a:gd name="connsiteX50" fmla="*/ 1184644 w 2081801"/>
                    <a:gd name="connsiteY50" fmla="*/ 421317 h 2563305"/>
                    <a:gd name="connsiteX51" fmla="*/ 1203055 w 2081801"/>
                    <a:gd name="connsiteY51" fmla="*/ 343426 h 2563305"/>
                    <a:gd name="connsiteX52" fmla="*/ 1203055 w 2081801"/>
                    <a:gd name="connsiteY52" fmla="*/ 343426 h 2563305"/>
                    <a:gd name="connsiteX53" fmla="*/ 1021782 w 2081801"/>
                    <a:gd name="connsiteY53" fmla="*/ 285362 h 2563305"/>
                    <a:gd name="connsiteX54" fmla="*/ 1043025 w 2081801"/>
                    <a:gd name="connsiteY54" fmla="*/ 274033 h 2563305"/>
                    <a:gd name="connsiteX55" fmla="*/ 958054 w 2081801"/>
                    <a:gd name="connsiteY55" fmla="*/ 264120 h 2563305"/>
                    <a:gd name="connsiteX56" fmla="*/ 783862 w 2081801"/>
                    <a:gd name="connsiteY56" fmla="*/ 207472 h 2563305"/>
                    <a:gd name="connsiteX57" fmla="*/ 921233 w 2081801"/>
                    <a:gd name="connsiteY57" fmla="*/ 206056 h 2563305"/>
                    <a:gd name="connsiteX58" fmla="*/ 921233 w 2081801"/>
                    <a:gd name="connsiteY58" fmla="*/ 206056 h 2563305"/>
                    <a:gd name="connsiteX59" fmla="*/ 921233 w 2081801"/>
                    <a:gd name="connsiteY59" fmla="*/ 204640 h 2563305"/>
                    <a:gd name="connsiteX60" fmla="*/ 657821 w 2081801"/>
                    <a:gd name="connsiteY60" fmla="*/ 146576 h 2563305"/>
                    <a:gd name="connsiteX61" fmla="*/ 837678 w 2081801"/>
                    <a:gd name="connsiteY61" fmla="*/ 12037 h 2563305"/>
                    <a:gd name="connsiteX62" fmla="*/ 839093 w 2081801"/>
                    <a:gd name="connsiteY62" fmla="*/ 12037 h 2563305"/>
                    <a:gd name="connsiteX63" fmla="*/ 405739 w 2081801"/>
                    <a:gd name="connsiteY63" fmla="*/ 92760 h 2563305"/>
                    <a:gd name="connsiteX64" fmla="*/ 404323 w 2081801"/>
                    <a:gd name="connsiteY64" fmla="*/ 92760 h 2563305"/>
                    <a:gd name="connsiteX65" fmla="*/ 653573 w 2081801"/>
                    <a:gd name="connsiteY65" fmla="*/ 147992 h 2563305"/>
                    <a:gd name="connsiteX66" fmla="*/ 636578 w 2081801"/>
                    <a:gd name="connsiteY66" fmla="*/ 160738 h 2563305"/>
                    <a:gd name="connsiteX67" fmla="*/ 537445 w 2081801"/>
                    <a:gd name="connsiteY67" fmla="*/ 128165 h 2563305"/>
                    <a:gd name="connsiteX68" fmla="*/ 536029 w 2081801"/>
                    <a:gd name="connsiteY68" fmla="*/ 128165 h 2563305"/>
                    <a:gd name="connsiteX69" fmla="*/ 598341 w 2081801"/>
                    <a:gd name="connsiteY69" fmla="*/ 189061 h 2563305"/>
                    <a:gd name="connsiteX70" fmla="*/ 571433 w 2081801"/>
                    <a:gd name="connsiteY70" fmla="*/ 208888 h 2563305"/>
                    <a:gd name="connsiteX71" fmla="*/ 493543 w 2081801"/>
                    <a:gd name="connsiteY71" fmla="*/ 210304 h 2563305"/>
                    <a:gd name="connsiteX72" fmla="*/ 281114 w 2081801"/>
                    <a:gd name="connsiteY72" fmla="*/ 184813 h 2563305"/>
                    <a:gd name="connsiteX73" fmla="*/ 279698 w 2081801"/>
                    <a:gd name="connsiteY73" fmla="*/ 184813 h 2563305"/>
                    <a:gd name="connsiteX74" fmla="*/ 315103 w 2081801"/>
                    <a:gd name="connsiteY74" fmla="*/ 211720 h 2563305"/>
                    <a:gd name="connsiteX75" fmla="*/ 227299 w 2081801"/>
                    <a:gd name="connsiteY75" fmla="*/ 213137 h 2563305"/>
                    <a:gd name="connsiteX76" fmla="*/ 227299 w 2081801"/>
                    <a:gd name="connsiteY76" fmla="*/ 213137 h 2563305"/>
                    <a:gd name="connsiteX77" fmla="*/ 227299 w 2081801"/>
                    <a:gd name="connsiteY77" fmla="*/ 214553 h 2563305"/>
                    <a:gd name="connsiteX78" fmla="*/ 227299 w 2081801"/>
                    <a:gd name="connsiteY78" fmla="*/ 214553 h 2563305"/>
                    <a:gd name="connsiteX79" fmla="*/ 357588 w 2081801"/>
                    <a:gd name="connsiteY79" fmla="*/ 242877 h 2563305"/>
                    <a:gd name="connsiteX80" fmla="*/ 441144 w 2081801"/>
                    <a:gd name="connsiteY80" fmla="*/ 306605 h 2563305"/>
                    <a:gd name="connsiteX81" fmla="*/ 367502 w 2081801"/>
                    <a:gd name="connsiteY81" fmla="*/ 361837 h 2563305"/>
                    <a:gd name="connsiteX82" fmla="*/ 367502 w 2081801"/>
                    <a:gd name="connsiteY82" fmla="*/ 361837 h 2563305"/>
                    <a:gd name="connsiteX83" fmla="*/ 446809 w 2081801"/>
                    <a:gd name="connsiteY83" fmla="*/ 534612 h 2563305"/>
                    <a:gd name="connsiteX84" fmla="*/ 381664 w 2081801"/>
                    <a:gd name="connsiteY84" fmla="*/ 509121 h 2563305"/>
                    <a:gd name="connsiteX85" fmla="*/ 381664 w 2081801"/>
                    <a:gd name="connsiteY85" fmla="*/ 509121 h 2563305"/>
                    <a:gd name="connsiteX86" fmla="*/ 310854 w 2081801"/>
                    <a:gd name="connsiteY86" fmla="*/ 656404 h 2563305"/>
                    <a:gd name="connsiteX87" fmla="*/ 298109 w 2081801"/>
                    <a:gd name="connsiteY87" fmla="*/ 653572 h 2563305"/>
                    <a:gd name="connsiteX88" fmla="*/ 262704 w 2081801"/>
                    <a:gd name="connsiteY88" fmla="*/ 596924 h 2563305"/>
                    <a:gd name="connsiteX89" fmla="*/ 296692 w 2081801"/>
                    <a:gd name="connsiteY89" fmla="*/ 557271 h 2563305"/>
                    <a:gd name="connsiteX90" fmla="*/ 298109 w 2081801"/>
                    <a:gd name="connsiteY90" fmla="*/ 555855 h 2563305"/>
                    <a:gd name="connsiteX91" fmla="*/ 254207 w 2081801"/>
                    <a:gd name="connsiteY91" fmla="*/ 582762 h 2563305"/>
                    <a:gd name="connsiteX92" fmla="*/ 191894 w 2081801"/>
                    <a:gd name="connsiteY92" fmla="*/ 485045 h 2563305"/>
                    <a:gd name="connsiteX93" fmla="*/ 223050 w 2081801"/>
                    <a:gd name="connsiteY93" fmla="*/ 308022 h 2563305"/>
                    <a:gd name="connsiteX94" fmla="*/ 223050 w 2081801"/>
                    <a:gd name="connsiteY94" fmla="*/ 308022 h 2563305"/>
                    <a:gd name="connsiteX95" fmla="*/ 221634 w 2081801"/>
                    <a:gd name="connsiteY95" fmla="*/ 308022 h 2563305"/>
                    <a:gd name="connsiteX96" fmla="*/ 156489 w 2081801"/>
                    <a:gd name="connsiteY96" fmla="*/ 520450 h 2563305"/>
                    <a:gd name="connsiteX97" fmla="*/ 115420 w 2081801"/>
                    <a:gd name="connsiteY97" fmla="*/ 594092 h 2563305"/>
                    <a:gd name="connsiteX98" fmla="*/ 54523 w 2081801"/>
                    <a:gd name="connsiteY98" fmla="*/ 487878 h 2563305"/>
                    <a:gd name="connsiteX99" fmla="*/ 53107 w 2081801"/>
                    <a:gd name="connsiteY99" fmla="*/ 486461 h 2563305"/>
                    <a:gd name="connsiteX100" fmla="*/ 99842 w 2081801"/>
                    <a:gd name="connsiteY100" fmla="*/ 676231 h 2563305"/>
                    <a:gd name="connsiteX101" fmla="*/ 99842 w 2081801"/>
                    <a:gd name="connsiteY101" fmla="*/ 676231 h 2563305"/>
                    <a:gd name="connsiteX102" fmla="*/ 109755 w 2081801"/>
                    <a:gd name="connsiteY102" fmla="*/ 670566 h 2563305"/>
                    <a:gd name="connsiteX103" fmla="*/ 10621 w 2081801"/>
                    <a:gd name="connsiteY103" fmla="*/ 993458 h 2563305"/>
                    <a:gd name="connsiteX104" fmla="*/ 10621 w 2081801"/>
                    <a:gd name="connsiteY104" fmla="*/ 993458 h 2563305"/>
                    <a:gd name="connsiteX105" fmla="*/ 84264 w 2081801"/>
                    <a:gd name="connsiteY105" fmla="*/ 1081262 h 2563305"/>
                    <a:gd name="connsiteX106" fmla="*/ 82847 w 2081801"/>
                    <a:gd name="connsiteY106" fmla="*/ 1091175 h 2563305"/>
                    <a:gd name="connsiteX107" fmla="*/ 82847 w 2081801"/>
                    <a:gd name="connsiteY107" fmla="*/ 1091175 h 2563305"/>
                    <a:gd name="connsiteX108" fmla="*/ 97009 w 2081801"/>
                    <a:gd name="connsiteY108" fmla="*/ 1095424 h 2563305"/>
                    <a:gd name="connsiteX109" fmla="*/ 268368 w 2081801"/>
                    <a:gd name="connsiteY109" fmla="*/ 1299355 h 2563305"/>
                    <a:gd name="connsiteX110" fmla="*/ 268368 w 2081801"/>
                    <a:gd name="connsiteY110" fmla="*/ 1299355 h 2563305"/>
                    <a:gd name="connsiteX111" fmla="*/ 305190 w 2081801"/>
                    <a:gd name="connsiteY111" fmla="*/ 1157736 h 2563305"/>
                    <a:gd name="connsiteX112" fmla="*/ 390161 w 2081801"/>
                    <a:gd name="connsiteY112" fmla="*/ 1183227 h 2563305"/>
                    <a:gd name="connsiteX113" fmla="*/ 354756 w 2081801"/>
                    <a:gd name="connsiteY113" fmla="*/ 1278112 h 2563305"/>
                    <a:gd name="connsiteX114" fmla="*/ 354756 w 2081801"/>
                    <a:gd name="connsiteY114" fmla="*/ 1278112 h 2563305"/>
                    <a:gd name="connsiteX115" fmla="*/ 536029 w 2081801"/>
                    <a:gd name="connsiteY115" fmla="*/ 1225713 h 2563305"/>
                    <a:gd name="connsiteX116" fmla="*/ 536029 w 2081801"/>
                    <a:gd name="connsiteY116" fmla="*/ 1225713 h 2563305"/>
                    <a:gd name="connsiteX117" fmla="*/ 392993 w 2081801"/>
                    <a:gd name="connsiteY117" fmla="*/ 1181811 h 2563305"/>
                    <a:gd name="connsiteX118" fmla="*/ 421317 w 2081801"/>
                    <a:gd name="connsiteY118" fmla="*/ 1106753 h 2563305"/>
                    <a:gd name="connsiteX119" fmla="*/ 565769 w 2081801"/>
                    <a:gd name="connsiteY119" fmla="*/ 1140742 h 2563305"/>
                    <a:gd name="connsiteX120" fmla="*/ 671983 w 2081801"/>
                    <a:gd name="connsiteY120" fmla="*/ 1256869 h 2563305"/>
                    <a:gd name="connsiteX121" fmla="*/ 943892 w 2081801"/>
                    <a:gd name="connsiteY121" fmla="*/ 1336176 h 2563305"/>
                    <a:gd name="connsiteX122" fmla="*/ 943892 w 2081801"/>
                    <a:gd name="connsiteY122" fmla="*/ 1367332 h 2563305"/>
                    <a:gd name="connsiteX123" fmla="*/ 943892 w 2081801"/>
                    <a:gd name="connsiteY123" fmla="*/ 1367332 h 2563305"/>
                    <a:gd name="connsiteX124" fmla="*/ 959470 w 2081801"/>
                    <a:gd name="connsiteY124" fmla="*/ 1344673 h 2563305"/>
                    <a:gd name="connsiteX125" fmla="*/ 982129 w 2081801"/>
                    <a:gd name="connsiteY125" fmla="*/ 1371581 h 2563305"/>
                    <a:gd name="connsiteX126" fmla="*/ 958054 w 2081801"/>
                    <a:gd name="connsiteY126" fmla="*/ 1439558 h 2563305"/>
                    <a:gd name="connsiteX127" fmla="*/ 847591 w 2081801"/>
                    <a:gd name="connsiteY127" fmla="*/ 1525946 h 2563305"/>
                    <a:gd name="connsiteX128" fmla="*/ 847591 w 2081801"/>
                    <a:gd name="connsiteY128" fmla="*/ 1525946 h 2563305"/>
                    <a:gd name="connsiteX129" fmla="*/ 914152 w 2081801"/>
                    <a:gd name="connsiteY129" fmla="*/ 1528778 h 2563305"/>
                    <a:gd name="connsiteX130" fmla="*/ 925481 w 2081801"/>
                    <a:gd name="connsiteY130" fmla="*/ 1530194 h 2563305"/>
                    <a:gd name="connsiteX131" fmla="*/ 853255 w 2081801"/>
                    <a:gd name="connsiteY131" fmla="*/ 1735542 h 2563305"/>
                    <a:gd name="connsiteX132" fmla="*/ 853255 w 2081801"/>
                    <a:gd name="connsiteY132" fmla="*/ 1735542 h 2563305"/>
                    <a:gd name="connsiteX133" fmla="*/ 977880 w 2081801"/>
                    <a:gd name="connsiteY133" fmla="*/ 1756785 h 2563305"/>
                    <a:gd name="connsiteX134" fmla="*/ 982129 w 2081801"/>
                    <a:gd name="connsiteY134" fmla="*/ 1797854 h 2563305"/>
                    <a:gd name="connsiteX135" fmla="*/ 929730 w 2081801"/>
                    <a:gd name="connsiteY135" fmla="*/ 1891323 h 2563305"/>
                    <a:gd name="connsiteX136" fmla="*/ 929730 w 2081801"/>
                    <a:gd name="connsiteY136" fmla="*/ 1891323 h 2563305"/>
                    <a:gd name="connsiteX137" fmla="*/ 935395 w 2081801"/>
                    <a:gd name="connsiteY137" fmla="*/ 1904068 h 2563305"/>
                    <a:gd name="connsiteX138" fmla="*/ 935395 w 2081801"/>
                    <a:gd name="connsiteY138" fmla="*/ 1905485 h 2563305"/>
                    <a:gd name="connsiteX139" fmla="*/ 953805 w 2081801"/>
                    <a:gd name="connsiteY139" fmla="*/ 1939473 h 2563305"/>
                    <a:gd name="connsiteX140" fmla="*/ 1010453 w 2081801"/>
                    <a:gd name="connsiteY140" fmla="*/ 2041439 h 2563305"/>
                    <a:gd name="connsiteX141" fmla="*/ 1040193 w 2081801"/>
                    <a:gd name="connsiteY141" fmla="*/ 2303434 h 2563305"/>
                    <a:gd name="connsiteX142" fmla="*/ 1040193 w 2081801"/>
                    <a:gd name="connsiteY142" fmla="*/ 2303434 h 2563305"/>
                    <a:gd name="connsiteX143" fmla="*/ 1113835 w 2081801"/>
                    <a:gd name="connsiteY143" fmla="*/ 2185891 h 2563305"/>
                    <a:gd name="connsiteX144" fmla="*/ 1174731 w 2081801"/>
                    <a:gd name="connsiteY144" fmla="*/ 2174561 h 2563305"/>
                    <a:gd name="connsiteX145" fmla="*/ 1136494 w 2081801"/>
                    <a:gd name="connsiteY145" fmla="*/ 2316180 h 2563305"/>
                    <a:gd name="connsiteX146" fmla="*/ 1048690 w 2081801"/>
                    <a:gd name="connsiteY146" fmla="*/ 2302018 h 2563305"/>
                    <a:gd name="connsiteX147" fmla="*/ 1047274 w 2081801"/>
                    <a:gd name="connsiteY147" fmla="*/ 2302018 h 2563305"/>
                    <a:gd name="connsiteX148" fmla="*/ 1129413 w 2081801"/>
                    <a:gd name="connsiteY148" fmla="*/ 2344504 h 2563305"/>
                    <a:gd name="connsiteX149" fmla="*/ 1102505 w 2081801"/>
                    <a:gd name="connsiteY149" fmla="*/ 2446470 h 2563305"/>
                    <a:gd name="connsiteX150" fmla="*/ 1102505 w 2081801"/>
                    <a:gd name="connsiteY150" fmla="*/ 2446470 h 2563305"/>
                    <a:gd name="connsiteX151" fmla="*/ 1224298 w 2081801"/>
                    <a:gd name="connsiteY151" fmla="*/ 2391238 h 2563305"/>
                    <a:gd name="connsiteX152" fmla="*/ 1307853 w 2081801"/>
                    <a:gd name="connsiteY152" fmla="*/ 2433724 h 2563305"/>
                    <a:gd name="connsiteX153" fmla="*/ 1163402 w 2081801"/>
                    <a:gd name="connsiteY153" fmla="*/ 2564013 h 2563305"/>
                    <a:gd name="connsiteX154" fmla="*/ 1163402 w 2081801"/>
                    <a:gd name="connsiteY154" fmla="*/ 2564013 h 2563305"/>
                    <a:gd name="connsiteX155" fmla="*/ 1164817 w 2081801"/>
                    <a:gd name="connsiteY155" fmla="*/ 2565430 h 2563305"/>
                    <a:gd name="connsiteX156" fmla="*/ 1310685 w 2081801"/>
                    <a:gd name="connsiteY156" fmla="*/ 2433724 h 2563305"/>
                    <a:gd name="connsiteX157" fmla="*/ 1310685 w 2081801"/>
                    <a:gd name="connsiteY157" fmla="*/ 2433724 h 2563305"/>
                    <a:gd name="connsiteX158" fmla="*/ 1225714 w 2081801"/>
                    <a:gd name="connsiteY158" fmla="*/ 2389822 h 2563305"/>
                    <a:gd name="connsiteX159" fmla="*/ 1319183 w 2081801"/>
                    <a:gd name="connsiteY159" fmla="*/ 2347336 h 2563305"/>
                    <a:gd name="connsiteX160" fmla="*/ 1387160 w 2081801"/>
                    <a:gd name="connsiteY160" fmla="*/ 2358666 h 2563305"/>
                    <a:gd name="connsiteX161" fmla="*/ 1387160 w 2081801"/>
                    <a:gd name="connsiteY161" fmla="*/ 2358666 h 2563305"/>
                    <a:gd name="connsiteX162" fmla="*/ 1414067 w 2081801"/>
                    <a:gd name="connsiteY162" fmla="*/ 2304851 h 2563305"/>
                    <a:gd name="connsiteX163" fmla="*/ 1525946 w 2081801"/>
                    <a:gd name="connsiteY163" fmla="*/ 2253868 h 2563305"/>
                    <a:gd name="connsiteX164" fmla="*/ 1525946 w 2081801"/>
                    <a:gd name="connsiteY164" fmla="*/ 2253868 h 2563305"/>
                    <a:gd name="connsiteX165" fmla="*/ 1525946 w 2081801"/>
                    <a:gd name="connsiteY165" fmla="*/ 2252451 h 2563305"/>
                    <a:gd name="connsiteX166" fmla="*/ 1525946 w 2081801"/>
                    <a:gd name="connsiteY166" fmla="*/ 2252451 h 2563305"/>
                    <a:gd name="connsiteX167" fmla="*/ 1432478 w 2081801"/>
                    <a:gd name="connsiteY167" fmla="*/ 2269446 h 2563305"/>
                    <a:gd name="connsiteX168" fmla="*/ 1490541 w 2081801"/>
                    <a:gd name="connsiteY168" fmla="*/ 2154734 h 2563305"/>
                    <a:gd name="connsiteX169" fmla="*/ 1595340 w 2081801"/>
                    <a:gd name="connsiteY169" fmla="*/ 2079676 h 2563305"/>
                    <a:gd name="connsiteX170" fmla="*/ 1595340 w 2081801"/>
                    <a:gd name="connsiteY170" fmla="*/ 2079676 h 2563305"/>
                    <a:gd name="connsiteX171" fmla="*/ 1540108 w 2081801"/>
                    <a:gd name="connsiteY171" fmla="*/ 2055601 h 2563305"/>
                    <a:gd name="connsiteX172" fmla="*/ 1660484 w 2081801"/>
                    <a:gd name="connsiteY172" fmla="*/ 1816265 h 2563305"/>
                    <a:gd name="connsiteX173" fmla="*/ 1670398 w 2081801"/>
                    <a:gd name="connsiteY173" fmla="*/ 1823346 h 2563305"/>
                    <a:gd name="connsiteX174" fmla="*/ 1853087 w 2081801"/>
                    <a:gd name="connsiteY174" fmla="*/ 2194388 h 2563305"/>
                    <a:gd name="connsiteX175" fmla="*/ 1853087 w 2081801"/>
                    <a:gd name="connsiteY175" fmla="*/ 2194388 h 2563305"/>
                    <a:gd name="connsiteX176" fmla="*/ 1906902 w 2081801"/>
                    <a:gd name="connsiteY176" fmla="*/ 2007451 h 2563305"/>
                    <a:gd name="connsiteX177" fmla="*/ 1915399 w 2081801"/>
                    <a:gd name="connsiteY177" fmla="*/ 2137740 h 2563305"/>
                    <a:gd name="connsiteX178" fmla="*/ 1894156 w 2081801"/>
                    <a:gd name="connsiteY178" fmla="*/ 2194388 h 2563305"/>
                    <a:gd name="connsiteX179" fmla="*/ 1894156 w 2081801"/>
                    <a:gd name="connsiteY179" fmla="*/ 2195804 h 2563305"/>
                    <a:gd name="connsiteX180" fmla="*/ 1918231 w 2081801"/>
                    <a:gd name="connsiteY180" fmla="*/ 2167480 h 2563305"/>
                    <a:gd name="connsiteX181" fmla="*/ 1923896 w 2081801"/>
                    <a:gd name="connsiteY181" fmla="*/ 2260949 h 2563305"/>
                    <a:gd name="connsiteX182" fmla="*/ 1923896 w 2081801"/>
                    <a:gd name="connsiteY182" fmla="*/ 2262365 h 2563305"/>
                    <a:gd name="connsiteX183" fmla="*/ 1987625 w 2081801"/>
                    <a:gd name="connsiteY183" fmla="*/ 2081092 h 2563305"/>
                    <a:gd name="connsiteX184" fmla="*/ 1987625 w 2081801"/>
                    <a:gd name="connsiteY184" fmla="*/ 2079676 h 2563305"/>
                    <a:gd name="connsiteX185" fmla="*/ 1919648 w 2081801"/>
                    <a:gd name="connsiteY185" fmla="*/ 2161815 h 2563305"/>
                    <a:gd name="connsiteX186" fmla="*/ 1918231 w 2081801"/>
                    <a:gd name="connsiteY186" fmla="*/ 2139156 h 2563305"/>
                    <a:gd name="connsiteX187" fmla="*/ 2021613 w 2081801"/>
                    <a:gd name="connsiteY187" fmla="*/ 1872912 h 2563305"/>
                    <a:gd name="connsiteX188" fmla="*/ 2021613 w 2081801"/>
                    <a:gd name="connsiteY188" fmla="*/ 1871496 h 2563305"/>
                    <a:gd name="connsiteX189" fmla="*/ 1908318 w 2081801"/>
                    <a:gd name="connsiteY189" fmla="*/ 1991872 h 2563305"/>
                    <a:gd name="connsiteX190" fmla="*/ 1673231 w 2081801"/>
                    <a:gd name="connsiteY190" fmla="*/ 1821929 h 2563305"/>
                    <a:gd name="connsiteX191" fmla="*/ 1664733 w 2081801"/>
                    <a:gd name="connsiteY191" fmla="*/ 1803519 h 2563305"/>
                    <a:gd name="connsiteX192" fmla="*/ 1684560 w 2081801"/>
                    <a:gd name="connsiteY192" fmla="*/ 1678894 h 2563305"/>
                    <a:gd name="connsiteX193" fmla="*/ 1684560 w 2081801"/>
                    <a:gd name="connsiteY193" fmla="*/ 1678894 h 2563305"/>
                    <a:gd name="connsiteX194" fmla="*/ 1472131 w 2081801"/>
                    <a:gd name="connsiteY194" fmla="*/ 1804935 h 2563305"/>
                    <a:gd name="connsiteX195" fmla="*/ 1443807 w 2081801"/>
                    <a:gd name="connsiteY195" fmla="*/ 1702970 h 2563305"/>
                    <a:gd name="connsiteX196" fmla="*/ 1637826 w 2081801"/>
                    <a:gd name="connsiteY196" fmla="*/ 1592506 h 2563305"/>
                    <a:gd name="connsiteX197" fmla="*/ 1637826 w 2081801"/>
                    <a:gd name="connsiteY197" fmla="*/ 1592506 h 2563305"/>
                    <a:gd name="connsiteX198" fmla="*/ 1643490 w 2081801"/>
                    <a:gd name="connsiteY198" fmla="*/ 1537275 h 2563305"/>
                    <a:gd name="connsiteX199" fmla="*/ 1724213 w 2081801"/>
                    <a:gd name="connsiteY199" fmla="*/ 1561350 h 2563305"/>
                    <a:gd name="connsiteX200" fmla="*/ 1724213 w 2081801"/>
                    <a:gd name="connsiteY200" fmla="*/ 1561350 h 2563305"/>
                    <a:gd name="connsiteX201" fmla="*/ 1908318 w 2081801"/>
                    <a:gd name="connsiteY201" fmla="*/ 1348922 h 2563305"/>
                    <a:gd name="connsiteX202" fmla="*/ 1953636 w 2081801"/>
                    <a:gd name="connsiteY202" fmla="*/ 1331927 h 2563305"/>
                    <a:gd name="connsiteX203" fmla="*/ 1953636 w 2081801"/>
                    <a:gd name="connsiteY203" fmla="*/ 1331927 h 2563305"/>
                    <a:gd name="connsiteX204" fmla="*/ 1977712 w 2081801"/>
                    <a:gd name="connsiteY204" fmla="*/ 1269615 h 2563305"/>
                    <a:gd name="connsiteX205" fmla="*/ 2011700 w 2081801"/>
                    <a:gd name="connsiteY205" fmla="*/ 1231378 h 2563305"/>
                    <a:gd name="connsiteX206" fmla="*/ 2011700 w 2081801"/>
                    <a:gd name="connsiteY206" fmla="*/ 1231378 h 2563305"/>
                    <a:gd name="connsiteX207" fmla="*/ 1998955 w 2081801"/>
                    <a:gd name="connsiteY207" fmla="*/ 1217216 h 2563305"/>
                    <a:gd name="connsiteX208" fmla="*/ 2072596 w 2081801"/>
                    <a:gd name="connsiteY208" fmla="*/ 1026030 h 2563305"/>
                    <a:gd name="connsiteX209" fmla="*/ 2072596 w 2081801"/>
                    <a:gd name="connsiteY209" fmla="*/ 1026030 h 2563305"/>
                    <a:gd name="connsiteX210" fmla="*/ 1861584 w 2081801"/>
                    <a:gd name="connsiteY210" fmla="*/ 1065684 h 2563305"/>
                    <a:gd name="connsiteX211" fmla="*/ 1861584 w 2081801"/>
                    <a:gd name="connsiteY211" fmla="*/ 1065684 h 2563305"/>
                    <a:gd name="connsiteX212" fmla="*/ 2008868 w 2081801"/>
                    <a:gd name="connsiteY212" fmla="*/ 1227129 h 2563305"/>
                    <a:gd name="connsiteX213" fmla="*/ 1980544 w 2081801"/>
                    <a:gd name="connsiteY213" fmla="*/ 1261118 h 2563305"/>
                    <a:gd name="connsiteX214" fmla="*/ 1997538 w 2081801"/>
                    <a:gd name="connsiteY214" fmla="*/ 1215800 h 2563305"/>
                    <a:gd name="connsiteX215" fmla="*/ 2008868 w 2081801"/>
                    <a:gd name="connsiteY215" fmla="*/ 1227129 h 2563305"/>
                    <a:gd name="connsiteX216" fmla="*/ 2068348 w 2081801"/>
                    <a:gd name="connsiteY216" fmla="*/ 1024614 h 2563305"/>
                    <a:gd name="connsiteX217" fmla="*/ 1996122 w 2081801"/>
                    <a:gd name="connsiteY217" fmla="*/ 1211551 h 2563305"/>
                    <a:gd name="connsiteX218" fmla="*/ 1864416 w 2081801"/>
                    <a:gd name="connsiteY218" fmla="*/ 1067100 h 2563305"/>
                    <a:gd name="connsiteX219" fmla="*/ 2068348 w 2081801"/>
                    <a:gd name="connsiteY219" fmla="*/ 1024614 h 2563305"/>
                    <a:gd name="connsiteX220" fmla="*/ 1973463 w 2081801"/>
                    <a:gd name="connsiteY220" fmla="*/ 1271031 h 2563305"/>
                    <a:gd name="connsiteX221" fmla="*/ 1952220 w 2081801"/>
                    <a:gd name="connsiteY221" fmla="*/ 1327679 h 2563305"/>
                    <a:gd name="connsiteX222" fmla="*/ 1911150 w 2081801"/>
                    <a:gd name="connsiteY222" fmla="*/ 1343257 h 2563305"/>
                    <a:gd name="connsiteX223" fmla="*/ 1973463 w 2081801"/>
                    <a:gd name="connsiteY223" fmla="*/ 1271031 h 2563305"/>
                    <a:gd name="connsiteX224" fmla="*/ 1324847 w 2081801"/>
                    <a:gd name="connsiteY224" fmla="*/ 2343088 h 2563305"/>
                    <a:gd name="connsiteX225" fmla="*/ 1414067 w 2081801"/>
                    <a:gd name="connsiteY225" fmla="*/ 2303434 h 2563305"/>
                    <a:gd name="connsiteX226" fmla="*/ 1388576 w 2081801"/>
                    <a:gd name="connsiteY226" fmla="*/ 2354417 h 2563305"/>
                    <a:gd name="connsiteX227" fmla="*/ 1324847 w 2081801"/>
                    <a:gd name="connsiteY227" fmla="*/ 2343088 h 2563305"/>
                    <a:gd name="connsiteX228" fmla="*/ 99842 w 2081801"/>
                    <a:gd name="connsiteY228" fmla="*/ 1091175 h 2563305"/>
                    <a:gd name="connsiteX229" fmla="*/ 302357 w 2081801"/>
                    <a:gd name="connsiteY229" fmla="*/ 1152071 h 2563305"/>
                    <a:gd name="connsiteX230" fmla="*/ 266952 w 2081801"/>
                    <a:gd name="connsiteY230" fmla="*/ 1289442 h 2563305"/>
                    <a:gd name="connsiteX231" fmla="*/ 99842 w 2081801"/>
                    <a:gd name="connsiteY231" fmla="*/ 1091175 h 2563305"/>
                    <a:gd name="connsiteX232" fmla="*/ 1395657 w 2081801"/>
                    <a:gd name="connsiteY232" fmla="*/ 462386 h 2563305"/>
                    <a:gd name="connsiteX233" fmla="*/ 1472131 w 2081801"/>
                    <a:gd name="connsiteY233" fmla="*/ 224466 h 2563305"/>
                    <a:gd name="connsiteX234" fmla="*/ 1448056 w 2081801"/>
                    <a:gd name="connsiteY234" fmla="*/ 475132 h 2563305"/>
                    <a:gd name="connsiteX235" fmla="*/ 1395657 w 2081801"/>
                    <a:gd name="connsiteY235" fmla="*/ 462386 h 2563305"/>
                    <a:gd name="connsiteX236" fmla="*/ 1317766 w 2081801"/>
                    <a:gd name="connsiteY236" fmla="*/ 2343088 h 2563305"/>
                    <a:gd name="connsiteX237" fmla="*/ 1225714 w 2081801"/>
                    <a:gd name="connsiteY237" fmla="*/ 2384157 h 2563305"/>
                    <a:gd name="connsiteX238" fmla="*/ 1133662 w 2081801"/>
                    <a:gd name="connsiteY238" fmla="*/ 2337423 h 2563305"/>
                    <a:gd name="connsiteX239" fmla="*/ 1139326 w 2081801"/>
                    <a:gd name="connsiteY239" fmla="*/ 2313348 h 2563305"/>
                    <a:gd name="connsiteX240" fmla="*/ 1317766 w 2081801"/>
                    <a:gd name="connsiteY240" fmla="*/ 2343088 h 2563305"/>
                    <a:gd name="connsiteX241" fmla="*/ 1095424 w 2081801"/>
                    <a:gd name="connsiteY241" fmla="*/ 2184474 h 2563305"/>
                    <a:gd name="connsiteX242" fmla="*/ 1095424 w 2081801"/>
                    <a:gd name="connsiteY242" fmla="*/ 2184474 h 2563305"/>
                    <a:gd name="connsiteX243" fmla="*/ 1112419 w 2081801"/>
                    <a:gd name="connsiteY243" fmla="*/ 2181642 h 2563305"/>
                    <a:gd name="connsiteX244" fmla="*/ 1043025 w 2081801"/>
                    <a:gd name="connsiteY244" fmla="*/ 2292105 h 2563305"/>
                    <a:gd name="connsiteX245" fmla="*/ 1014701 w 2081801"/>
                    <a:gd name="connsiteY245" fmla="*/ 2040023 h 2563305"/>
                    <a:gd name="connsiteX246" fmla="*/ 1095424 w 2081801"/>
                    <a:gd name="connsiteY246" fmla="*/ 2184474 h 2563305"/>
                    <a:gd name="connsiteX247" fmla="*/ 418485 w 2081801"/>
                    <a:gd name="connsiteY247" fmla="*/ 1102504 h 2563305"/>
                    <a:gd name="connsiteX248" fmla="*/ 390161 w 2081801"/>
                    <a:gd name="connsiteY248" fmla="*/ 1177563 h 2563305"/>
                    <a:gd name="connsiteX249" fmla="*/ 305190 w 2081801"/>
                    <a:gd name="connsiteY249" fmla="*/ 1152071 h 2563305"/>
                    <a:gd name="connsiteX250" fmla="*/ 323600 w 2081801"/>
                    <a:gd name="connsiteY250" fmla="*/ 1079846 h 2563305"/>
                    <a:gd name="connsiteX251" fmla="*/ 418485 w 2081801"/>
                    <a:gd name="connsiteY251" fmla="*/ 1102504 h 2563305"/>
                    <a:gd name="connsiteX252" fmla="*/ 357588 w 2081801"/>
                    <a:gd name="connsiteY252" fmla="*/ 1269615 h 2563305"/>
                    <a:gd name="connsiteX253" fmla="*/ 391577 w 2081801"/>
                    <a:gd name="connsiteY253" fmla="*/ 1178979 h 2563305"/>
                    <a:gd name="connsiteX254" fmla="*/ 528948 w 2081801"/>
                    <a:gd name="connsiteY254" fmla="*/ 1220048 h 2563305"/>
                    <a:gd name="connsiteX255" fmla="*/ 357588 w 2081801"/>
                    <a:gd name="connsiteY255" fmla="*/ 1269615 h 2563305"/>
                    <a:gd name="connsiteX256" fmla="*/ 94177 w 2081801"/>
                    <a:gd name="connsiteY256" fmla="*/ 1086927 h 2563305"/>
                    <a:gd name="connsiteX257" fmla="*/ 85680 w 2081801"/>
                    <a:gd name="connsiteY257" fmla="*/ 1084094 h 2563305"/>
                    <a:gd name="connsiteX258" fmla="*/ 87096 w 2081801"/>
                    <a:gd name="connsiteY258" fmla="*/ 1077013 h 2563305"/>
                    <a:gd name="connsiteX259" fmla="*/ 94177 w 2081801"/>
                    <a:gd name="connsiteY259" fmla="*/ 1086927 h 2563305"/>
                    <a:gd name="connsiteX260" fmla="*/ 108339 w 2081801"/>
                    <a:gd name="connsiteY260" fmla="*/ 605422 h 2563305"/>
                    <a:gd name="connsiteX261" fmla="*/ 115420 w 2081801"/>
                    <a:gd name="connsiteY261" fmla="*/ 592676 h 2563305"/>
                    <a:gd name="connsiteX262" fmla="*/ 125333 w 2081801"/>
                    <a:gd name="connsiteY262" fmla="*/ 609670 h 2563305"/>
                    <a:gd name="connsiteX263" fmla="*/ 108339 w 2081801"/>
                    <a:gd name="connsiteY263" fmla="*/ 605422 h 2563305"/>
                    <a:gd name="connsiteX264" fmla="*/ 1303604 w 2081801"/>
                    <a:gd name="connsiteY264" fmla="*/ 530363 h 2563305"/>
                    <a:gd name="connsiteX265" fmla="*/ 1306437 w 2081801"/>
                    <a:gd name="connsiteY265" fmla="*/ 445392 h 2563305"/>
                    <a:gd name="connsiteX266" fmla="*/ 1339009 w 2081801"/>
                    <a:gd name="connsiteY266" fmla="*/ 452473 h 2563305"/>
                    <a:gd name="connsiteX267" fmla="*/ 1346090 w 2081801"/>
                    <a:gd name="connsiteY267" fmla="*/ 511953 h 2563305"/>
                    <a:gd name="connsiteX268" fmla="*/ 1303604 w 2081801"/>
                    <a:gd name="connsiteY268" fmla="*/ 530363 h 2563305"/>
                    <a:gd name="connsiteX269" fmla="*/ 1664733 w 2081801"/>
                    <a:gd name="connsiteY269" fmla="*/ 1800687 h 2563305"/>
                    <a:gd name="connsiteX270" fmla="*/ 1664733 w 2081801"/>
                    <a:gd name="connsiteY270" fmla="*/ 1800687 h 2563305"/>
                    <a:gd name="connsiteX271" fmla="*/ 1671814 w 2081801"/>
                    <a:gd name="connsiteY271" fmla="*/ 1816265 h 2563305"/>
                    <a:gd name="connsiteX272" fmla="*/ 1663317 w 2081801"/>
                    <a:gd name="connsiteY272" fmla="*/ 1809184 h 2563305"/>
                    <a:gd name="connsiteX273" fmla="*/ 1663317 w 2081801"/>
                    <a:gd name="connsiteY273" fmla="*/ 1809184 h 2563305"/>
                    <a:gd name="connsiteX274" fmla="*/ 1541524 w 2081801"/>
                    <a:gd name="connsiteY274" fmla="*/ 2051353 h 2563305"/>
                    <a:gd name="connsiteX275" fmla="*/ 1446640 w 2081801"/>
                    <a:gd name="connsiteY275" fmla="*/ 2010283 h 2563305"/>
                    <a:gd name="connsiteX276" fmla="*/ 1496207 w 2081801"/>
                    <a:gd name="connsiteY276" fmla="*/ 1898404 h 2563305"/>
                    <a:gd name="connsiteX277" fmla="*/ 1496207 w 2081801"/>
                    <a:gd name="connsiteY277" fmla="*/ 1898404 h 2563305"/>
                    <a:gd name="connsiteX278" fmla="*/ 1487709 w 2081801"/>
                    <a:gd name="connsiteY278" fmla="*/ 1898404 h 2563305"/>
                    <a:gd name="connsiteX279" fmla="*/ 1499039 w 2081801"/>
                    <a:gd name="connsiteY279" fmla="*/ 1889906 h 2563305"/>
                    <a:gd name="connsiteX280" fmla="*/ 1499039 w 2081801"/>
                    <a:gd name="connsiteY280" fmla="*/ 1889906 h 2563305"/>
                    <a:gd name="connsiteX281" fmla="*/ 1474964 w 2081801"/>
                    <a:gd name="connsiteY281" fmla="*/ 1804935 h 2563305"/>
                    <a:gd name="connsiteX282" fmla="*/ 1684560 w 2081801"/>
                    <a:gd name="connsiteY282" fmla="*/ 1680310 h 2563305"/>
                    <a:gd name="connsiteX283" fmla="*/ 1664733 w 2081801"/>
                    <a:gd name="connsiteY283" fmla="*/ 1800687 h 2563305"/>
                    <a:gd name="connsiteX284" fmla="*/ 1292275 w 2081801"/>
                    <a:gd name="connsiteY284" fmla="*/ 2292105 h 2563305"/>
                    <a:gd name="connsiteX285" fmla="*/ 1292275 w 2081801"/>
                    <a:gd name="connsiteY285" fmla="*/ 2292105 h 2563305"/>
                    <a:gd name="connsiteX286" fmla="*/ 1431062 w 2081801"/>
                    <a:gd name="connsiteY286" fmla="*/ 2268030 h 2563305"/>
                    <a:gd name="connsiteX287" fmla="*/ 1415484 w 2081801"/>
                    <a:gd name="connsiteY287" fmla="*/ 2299186 h 2563305"/>
                    <a:gd name="connsiteX288" fmla="*/ 1320599 w 2081801"/>
                    <a:gd name="connsiteY288" fmla="*/ 2341672 h 2563305"/>
                    <a:gd name="connsiteX289" fmla="*/ 1139326 w 2081801"/>
                    <a:gd name="connsiteY289" fmla="*/ 2311932 h 2563305"/>
                    <a:gd name="connsiteX290" fmla="*/ 1177564 w 2081801"/>
                    <a:gd name="connsiteY290" fmla="*/ 2167480 h 2563305"/>
                    <a:gd name="connsiteX291" fmla="*/ 1177564 w 2081801"/>
                    <a:gd name="connsiteY291" fmla="*/ 2167480 h 2563305"/>
                    <a:gd name="connsiteX292" fmla="*/ 1115251 w 2081801"/>
                    <a:gd name="connsiteY292" fmla="*/ 2178810 h 2563305"/>
                    <a:gd name="connsiteX293" fmla="*/ 1163402 w 2081801"/>
                    <a:gd name="connsiteY293" fmla="*/ 2102335 h 2563305"/>
                    <a:gd name="connsiteX294" fmla="*/ 1170483 w 2081801"/>
                    <a:gd name="connsiteY294" fmla="*/ 2124994 h 2563305"/>
                    <a:gd name="connsiteX295" fmla="*/ 1166234 w 2081801"/>
                    <a:gd name="connsiteY295" fmla="*/ 2160399 h 2563305"/>
                    <a:gd name="connsiteX296" fmla="*/ 1166234 w 2081801"/>
                    <a:gd name="connsiteY296" fmla="*/ 2160399 h 2563305"/>
                    <a:gd name="connsiteX297" fmla="*/ 1178979 w 2081801"/>
                    <a:gd name="connsiteY297" fmla="*/ 2150486 h 2563305"/>
                    <a:gd name="connsiteX298" fmla="*/ 1181812 w 2081801"/>
                    <a:gd name="connsiteY298" fmla="*/ 2158983 h 2563305"/>
                    <a:gd name="connsiteX299" fmla="*/ 1181812 w 2081801"/>
                    <a:gd name="connsiteY299" fmla="*/ 2158983 h 2563305"/>
                    <a:gd name="connsiteX300" fmla="*/ 1323431 w 2081801"/>
                    <a:gd name="connsiteY300" fmla="*/ 2130659 h 2563305"/>
                    <a:gd name="connsiteX301" fmla="*/ 1323431 w 2081801"/>
                    <a:gd name="connsiteY301" fmla="*/ 2130659 h 2563305"/>
                    <a:gd name="connsiteX302" fmla="*/ 1255454 w 2081801"/>
                    <a:gd name="connsiteY302" fmla="*/ 2086757 h 2563305"/>
                    <a:gd name="connsiteX303" fmla="*/ 1483461 w 2081801"/>
                    <a:gd name="connsiteY303" fmla="*/ 1898404 h 2563305"/>
                    <a:gd name="connsiteX304" fmla="*/ 1490541 w 2081801"/>
                    <a:gd name="connsiteY304" fmla="*/ 1898404 h 2563305"/>
                    <a:gd name="connsiteX305" fmla="*/ 1442391 w 2081801"/>
                    <a:gd name="connsiteY305" fmla="*/ 2010283 h 2563305"/>
                    <a:gd name="connsiteX306" fmla="*/ 1442391 w 2081801"/>
                    <a:gd name="connsiteY306" fmla="*/ 2010283 h 2563305"/>
                    <a:gd name="connsiteX307" fmla="*/ 1540108 w 2081801"/>
                    <a:gd name="connsiteY307" fmla="*/ 2051353 h 2563305"/>
                    <a:gd name="connsiteX308" fmla="*/ 1490541 w 2081801"/>
                    <a:gd name="connsiteY308" fmla="*/ 2149070 h 2563305"/>
                    <a:gd name="connsiteX309" fmla="*/ 1292275 w 2081801"/>
                    <a:gd name="connsiteY309" fmla="*/ 2292105 h 2563305"/>
                    <a:gd name="connsiteX310" fmla="*/ 1096840 w 2081801"/>
                    <a:gd name="connsiteY310" fmla="*/ 2183058 h 2563305"/>
                    <a:gd name="connsiteX311" fmla="*/ 1013285 w 2081801"/>
                    <a:gd name="connsiteY311" fmla="*/ 2035774 h 2563305"/>
                    <a:gd name="connsiteX312" fmla="*/ 1013285 w 2081801"/>
                    <a:gd name="connsiteY312" fmla="*/ 2035774 h 2563305"/>
                    <a:gd name="connsiteX313" fmla="*/ 984961 w 2081801"/>
                    <a:gd name="connsiteY313" fmla="*/ 1793606 h 2563305"/>
                    <a:gd name="connsiteX314" fmla="*/ 1004788 w 2081801"/>
                    <a:gd name="connsiteY314" fmla="*/ 1755368 h 2563305"/>
                    <a:gd name="connsiteX315" fmla="*/ 1004788 w 2081801"/>
                    <a:gd name="connsiteY315" fmla="*/ 1753952 h 2563305"/>
                    <a:gd name="connsiteX316" fmla="*/ 979297 w 2081801"/>
                    <a:gd name="connsiteY316" fmla="*/ 1749704 h 2563305"/>
                    <a:gd name="connsiteX317" fmla="*/ 973632 w 2081801"/>
                    <a:gd name="connsiteY317" fmla="*/ 1701553 h 2563305"/>
                    <a:gd name="connsiteX318" fmla="*/ 1044441 w 2081801"/>
                    <a:gd name="connsiteY318" fmla="*/ 1674646 h 2563305"/>
                    <a:gd name="connsiteX319" fmla="*/ 1218633 w 2081801"/>
                    <a:gd name="connsiteY319" fmla="*/ 1663316 h 2563305"/>
                    <a:gd name="connsiteX320" fmla="*/ 1210136 w 2081801"/>
                    <a:gd name="connsiteY320" fmla="*/ 1751120 h 2563305"/>
                    <a:gd name="connsiteX321" fmla="*/ 1055771 w 2081801"/>
                    <a:gd name="connsiteY321" fmla="*/ 1770946 h 2563305"/>
                    <a:gd name="connsiteX322" fmla="*/ 1055771 w 2081801"/>
                    <a:gd name="connsiteY322" fmla="*/ 1770946 h 2563305"/>
                    <a:gd name="connsiteX323" fmla="*/ 1106754 w 2081801"/>
                    <a:gd name="connsiteY323" fmla="*/ 1925311 h 2563305"/>
                    <a:gd name="connsiteX324" fmla="*/ 1010453 w 2081801"/>
                    <a:gd name="connsiteY324" fmla="*/ 1932392 h 2563305"/>
                    <a:gd name="connsiteX325" fmla="*/ 1010453 w 2081801"/>
                    <a:gd name="connsiteY325" fmla="*/ 1932392 h 2563305"/>
                    <a:gd name="connsiteX326" fmla="*/ 1136494 w 2081801"/>
                    <a:gd name="connsiteY326" fmla="*/ 2013115 h 2563305"/>
                    <a:gd name="connsiteX327" fmla="*/ 1164817 w 2081801"/>
                    <a:gd name="connsiteY327" fmla="*/ 2100919 h 2563305"/>
                    <a:gd name="connsiteX328" fmla="*/ 1115251 w 2081801"/>
                    <a:gd name="connsiteY328" fmla="*/ 2180226 h 2563305"/>
                    <a:gd name="connsiteX329" fmla="*/ 1096840 w 2081801"/>
                    <a:gd name="connsiteY329" fmla="*/ 2183058 h 2563305"/>
                    <a:gd name="connsiteX330" fmla="*/ 114004 w 2081801"/>
                    <a:gd name="connsiteY330" fmla="*/ 589843 h 2563305"/>
                    <a:gd name="connsiteX331" fmla="*/ 104090 w 2081801"/>
                    <a:gd name="connsiteY331" fmla="*/ 606838 h 2563305"/>
                    <a:gd name="connsiteX332" fmla="*/ 125333 w 2081801"/>
                    <a:gd name="connsiteY332" fmla="*/ 611086 h 2563305"/>
                    <a:gd name="connsiteX333" fmla="*/ 109755 w 2081801"/>
                    <a:gd name="connsiteY333" fmla="*/ 662069 h 2563305"/>
                    <a:gd name="connsiteX334" fmla="*/ 101258 w 2081801"/>
                    <a:gd name="connsiteY334" fmla="*/ 667734 h 2563305"/>
                    <a:gd name="connsiteX335" fmla="*/ 58772 w 2081801"/>
                    <a:gd name="connsiteY335" fmla="*/ 493542 h 2563305"/>
                    <a:gd name="connsiteX336" fmla="*/ 114004 w 2081801"/>
                    <a:gd name="connsiteY336" fmla="*/ 589843 h 2563305"/>
                    <a:gd name="connsiteX337" fmla="*/ 225883 w 2081801"/>
                    <a:gd name="connsiteY337" fmla="*/ 632329 h 2563305"/>
                    <a:gd name="connsiteX338" fmla="*/ 181981 w 2081801"/>
                    <a:gd name="connsiteY338" fmla="*/ 622416 h 2563305"/>
                    <a:gd name="connsiteX339" fmla="*/ 252790 w 2081801"/>
                    <a:gd name="connsiteY339" fmla="*/ 579930 h 2563305"/>
                    <a:gd name="connsiteX340" fmla="*/ 259871 w 2081801"/>
                    <a:gd name="connsiteY340" fmla="*/ 591260 h 2563305"/>
                    <a:gd name="connsiteX341" fmla="*/ 225883 w 2081801"/>
                    <a:gd name="connsiteY341" fmla="*/ 632329 h 2563305"/>
                    <a:gd name="connsiteX342" fmla="*/ 640827 w 2081801"/>
                    <a:gd name="connsiteY342" fmla="*/ 156489 h 2563305"/>
                    <a:gd name="connsiteX343" fmla="*/ 657821 w 2081801"/>
                    <a:gd name="connsiteY343" fmla="*/ 143743 h 2563305"/>
                    <a:gd name="connsiteX344" fmla="*/ 914152 w 2081801"/>
                    <a:gd name="connsiteY344" fmla="*/ 200391 h 2563305"/>
                    <a:gd name="connsiteX345" fmla="*/ 781030 w 2081801"/>
                    <a:gd name="connsiteY345" fmla="*/ 201807 h 2563305"/>
                    <a:gd name="connsiteX346" fmla="*/ 640827 w 2081801"/>
                    <a:gd name="connsiteY346" fmla="*/ 156489 h 2563305"/>
                    <a:gd name="connsiteX347" fmla="*/ 884412 w 2081801"/>
                    <a:gd name="connsiteY347" fmla="*/ 351923 h 2563305"/>
                    <a:gd name="connsiteX348" fmla="*/ 1020366 w 2081801"/>
                    <a:gd name="connsiteY348" fmla="*/ 282530 h 2563305"/>
                    <a:gd name="connsiteX349" fmla="*/ 1201639 w 2081801"/>
                    <a:gd name="connsiteY349" fmla="*/ 340594 h 2563305"/>
                    <a:gd name="connsiteX350" fmla="*/ 1184644 w 2081801"/>
                    <a:gd name="connsiteY350" fmla="*/ 417068 h 2563305"/>
                    <a:gd name="connsiteX351" fmla="*/ 884412 w 2081801"/>
                    <a:gd name="connsiteY351" fmla="*/ 351923 h 2563305"/>
                    <a:gd name="connsiteX352" fmla="*/ 1493374 w 2081801"/>
                    <a:gd name="connsiteY352" fmla="*/ 1130828 h 2563305"/>
                    <a:gd name="connsiteX353" fmla="*/ 1562767 w 2081801"/>
                    <a:gd name="connsiteY353" fmla="*/ 1054354 h 2563305"/>
                    <a:gd name="connsiteX354" fmla="*/ 1659069 w 2081801"/>
                    <a:gd name="connsiteY354" fmla="*/ 1101088 h 2563305"/>
                    <a:gd name="connsiteX355" fmla="*/ 1605253 w 2081801"/>
                    <a:gd name="connsiteY355" fmla="*/ 1120915 h 2563305"/>
                    <a:gd name="connsiteX356" fmla="*/ 1493374 w 2081801"/>
                    <a:gd name="connsiteY356" fmla="*/ 1130828 h 2563305"/>
                    <a:gd name="connsiteX357" fmla="*/ 1513201 w 2081801"/>
                    <a:gd name="connsiteY357" fmla="*/ 1494789 h 2563305"/>
                    <a:gd name="connsiteX358" fmla="*/ 1501871 w 2081801"/>
                    <a:gd name="connsiteY358" fmla="*/ 1491957 h 2563305"/>
                    <a:gd name="connsiteX359" fmla="*/ 1659069 w 2081801"/>
                    <a:gd name="connsiteY359" fmla="*/ 1360251 h 2563305"/>
                    <a:gd name="connsiteX360" fmla="*/ 1650571 w 2081801"/>
                    <a:gd name="connsiteY360" fmla="*/ 1442390 h 2563305"/>
                    <a:gd name="connsiteX361" fmla="*/ 1513201 w 2081801"/>
                    <a:gd name="connsiteY361" fmla="*/ 1494789 h 2563305"/>
                    <a:gd name="connsiteX362" fmla="*/ 960886 w 2081801"/>
                    <a:gd name="connsiteY362" fmla="*/ 1336176 h 2563305"/>
                    <a:gd name="connsiteX363" fmla="*/ 989210 w 2081801"/>
                    <a:gd name="connsiteY363" fmla="*/ 1344673 h 2563305"/>
                    <a:gd name="connsiteX364" fmla="*/ 982129 w 2081801"/>
                    <a:gd name="connsiteY364" fmla="*/ 1364500 h 2563305"/>
                    <a:gd name="connsiteX365" fmla="*/ 959470 w 2081801"/>
                    <a:gd name="connsiteY365" fmla="*/ 1337592 h 2563305"/>
                    <a:gd name="connsiteX366" fmla="*/ 960886 w 2081801"/>
                    <a:gd name="connsiteY366" fmla="*/ 1336176 h 2563305"/>
                    <a:gd name="connsiteX367" fmla="*/ 945308 w 2081801"/>
                    <a:gd name="connsiteY367" fmla="*/ 1329095 h 2563305"/>
                    <a:gd name="connsiteX368" fmla="*/ 945308 w 2081801"/>
                    <a:gd name="connsiteY368" fmla="*/ 1323430 h 2563305"/>
                    <a:gd name="connsiteX369" fmla="*/ 950973 w 2081801"/>
                    <a:gd name="connsiteY369" fmla="*/ 1330511 h 2563305"/>
                    <a:gd name="connsiteX370" fmla="*/ 945308 w 2081801"/>
                    <a:gd name="connsiteY370" fmla="*/ 1329095 h 2563305"/>
                    <a:gd name="connsiteX371" fmla="*/ 114004 w 2081801"/>
                    <a:gd name="connsiteY371" fmla="*/ 660653 h 2563305"/>
                    <a:gd name="connsiteX372" fmla="*/ 128166 w 2081801"/>
                    <a:gd name="connsiteY372" fmla="*/ 613919 h 2563305"/>
                    <a:gd name="connsiteX373" fmla="*/ 145160 w 2081801"/>
                    <a:gd name="connsiteY373" fmla="*/ 642242 h 2563305"/>
                    <a:gd name="connsiteX374" fmla="*/ 114004 w 2081801"/>
                    <a:gd name="connsiteY374" fmla="*/ 660653 h 2563305"/>
                    <a:gd name="connsiteX375" fmla="*/ 180564 w 2081801"/>
                    <a:gd name="connsiteY375" fmla="*/ 621000 h 2563305"/>
                    <a:gd name="connsiteX376" fmla="*/ 167819 w 2081801"/>
                    <a:gd name="connsiteY376" fmla="*/ 618167 h 2563305"/>
                    <a:gd name="connsiteX377" fmla="*/ 191894 w 2081801"/>
                    <a:gd name="connsiteY377" fmla="*/ 482213 h 2563305"/>
                    <a:gd name="connsiteX378" fmla="*/ 252790 w 2081801"/>
                    <a:gd name="connsiteY378" fmla="*/ 578514 h 2563305"/>
                    <a:gd name="connsiteX379" fmla="*/ 180564 w 2081801"/>
                    <a:gd name="connsiteY379" fmla="*/ 621000 h 2563305"/>
                    <a:gd name="connsiteX380" fmla="*/ 507705 w 2081801"/>
                    <a:gd name="connsiteY380" fmla="*/ 660653 h 2563305"/>
                    <a:gd name="connsiteX381" fmla="*/ 524699 w 2081801"/>
                    <a:gd name="connsiteY381" fmla="*/ 698890 h 2563305"/>
                    <a:gd name="connsiteX382" fmla="*/ 516202 w 2081801"/>
                    <a:gd name="connsiteY382" fmla="*/ 697474 h 2563305"/>
                    <a:gd name="connsiteX383" fmla="*/ 492127 w 2081801"/>
                    <a:gd name="connsiteY383" fmla="*/ 664902 h 2563305"/>
                    <a:gd name="connsiteX384" fmla="*/ 507705 w 2081801"/>
                    <a:gd name="connsiteY384" fmla="*/ 660653 h 2563305"/>
                    <a:gd name="connsiteX385" fmla="*/ 489294 w 2081801"/>
                    <a:gd name="connsiteY385" fmla="*/ 266952 h 2563305"/>
                    <a:gd name="connsiteX386" fmla="*/ 443976 w 2081801"/>
                    <a:gd name="connsiteY386" fmla="*/ 300941 h 2563305"/>
                    <a:gd name="connsiteX387" fmla="*/ 363253 w 2081801"/>
                    <a:gd name="connsiteY387" fmla="*/ 240044 h 2563305"/>
                    <a:gd name="connsiteX388" fmla="*/ 489294 w 2081801"/>
                    <a:gd name="connsiteY388" fmla="*/ 266952 h 2563305"/>
                    <a:gd name="connsiteX389" fmla="*/ 643659 w 2081801"/>
                    <a:gd name="connsiteY389" fmla="*/ 223050 h 2563305"/>
                    <a:gd name="connsiteX390" fmla="*/ 626665 w 2081801"/>
                    <a:gd name="connsiteY390" fmla="*/ 206056 h 2563305"/>
                    <a:gd name="connsiteX391" fmla="*/ 781030 w 2081801"/>
                    <a:gd name="connsiteY391" fmla="*/ 204640 h 2563305"/>
                    <a:gd name="connsiteX392" fmla="*/ 950973 w 2081801"/>
                    <a:gd name="connsiteY392" fmla="*/ 259871 h 2563305"/>
                    <a:gd name="connsiteX393" fmla="*/ 643659 w 2081801"/>
                    <a:gd name="connsiteY393" fmla="*/ 223050 h 2563305"/>
                    <a:gd name="connsiteX394" fmla="*/ 642243 w 2081801"/>
                    <a:gd name="connsiteY394" fmla="*/ 224466 h 2563305"/>
                    <a:gd name="connsiteX395" fmla="*/ 739960 w 2081801"/>
                    <a:gd name="connsiteY395" fmla="*/ 319351 h 2563305"/>
                    <a:gd name="connsiteX396" fmla="*/ 493543 w 2081801"/>
                    <a:gd name="connsiteY396" fmla="*/ 265536 h 2563305"/>
                    <a:gd name="connsiteX397" fmla="*/ 561520 w 2081801"/>
                    <a:gd name="connsiteY397" fmla="*/ 214553 h 2563305"/>
                    <a:gd name="connsiteX398" fmla="*/ 642243 w 2081801"/>
                    <a:gd name="connsiteY398" fmla="*/ 224466 h 2563305"/>
                    <a:gd name="connsiteX399" fmla="*/ 1453721 w 2081801"/>
                    <a:gd name="connsiteY399" fmla="*/ 1174730 h 2563305"/>
                    <a:gd name="connsiteX400" fmla="*/ 1491958 w 2081801"/>
                    <a:gd name="connsiteY400" fmla="*/ 1132245 h 2563305"/>
                    <a:gd name="connsiteX401" fmla="*/ 1598172 w 2081801"/>
                    <a:gd name="connsiteY401" fmla="*/ 1122331 h 2563305"/>
                    <a:gd name="connsiteX402" fmla="*/ 1453721 w 2081801"/>
                    <a:gd name="connsiteY402" fmla="*/ 1174730 h 2563305"/>
                    <a:gd name="connsiteX403" fmla="*/ 1484877 w 2081801"/>
                    <a:gd name="connsiteY403" fmla="*/ 1504703 h 2563305"/>
                    <a:gd name="connsiteX404" fmla="*/ 1499039 w 2081801"/>
                    <a:gd name="connsiteY404" fmla="*/ 1491957 h 2563305"/>
                    <a:gd name="connsiteX405" fmla="*/ 1508952 w 2081801"/>
                    <a:gd name="connsiteY405" fmla="*/ 1494789 h 2563305"/>
                    <a:gd name="connsiteX406" fmla="*/ 1484877 w 2081801"/>
                    <a:gd name="connsiteY406" fmla="*/ 1504703 h 2563305"/>
                    <a:gd name="connsiteX407" fmla="*/ 1397073 w 2081801"/>
                    <a:gd name="connsiteY407" fmla="*/ 1727044 h 2563305"/>
                    <a:gd name="connsiteX408" fmla="*/ 1320599 w 2081801"/>
                    <a:gd name="connsiteY408" fmla="*/ 1848837 h 2563305"/>
                    <a:gd name="connsiteX409" fmla="*/ 1282362 w 2081801"/>
                    <a:gd name="connsiteY409" fmla="*/ 1744039 h 2563305"/>
                    <a:gd name="connsiteX410" fmla="*/ 1391408 w 2081801"/>
                    <a:gd name="connsiteY410" fmla="*/ 1729877 h 2563305"/>
                    <a:gd name="connsiteX411" fmla="*/ 1397073 w 2081801"/>
                    <a:gd name="connsiteY411" fmla="*/ 1727044 h 2563305"/>
                    <a:gd name="connsiteX412" fmla="*/ 1191725 w 2081801"/>
                    <a:gd name="connsiteY412" fmla="*/ 1921063 h 2563305"/>
                    <a:gd name="connsiteX413" fmla="*/ 1178979 w 2081801"/>
                    <a:gd name="connsiteY413" fmla="*/ 2038606 h 2563305"/>
                    <a:gd name="connsiteX414" fmla="*/ 1135078 w 2081801"/>
                    <a:gd name="connsiteY414" fmla="*/ 2010283 h 2563305"/>
                    <a:gd name="connsiteX415" fmla="*/ 1108170 w 2081801"/>
                    <a:gd name="connsiteY415" fmla="*/ 1926727 h 2563305"/>
                    <a:gd name="connsiteX416" fmla="*/ 1191725 w 2081801"/>
                    <a:gd name="connsiteY416" fmla="*/ 1921063 h 2563305"/>
                    <a:gd name="connsiteX417" fmla="*/ 1224298 w 2081801"/>
                    <a:gd name="connsiteY417" fmla="*/ 1606668 h 2563305"/>
                    <a:gd name="connsiteX418" fmla="*/ 1218633 w 2081801"/>
                    <a:gd name="connsiteY418" fmla="*/ 1661900 h 2563305"/>
                    <a:gd name="connsiteX419" fmla="*/ 1051522 w 2081801"/>
                    <a:gd name="connsiteY419" fmla="*/ 1673229 h 2563305"/>
                    <a:gd name="connsiteX420" fmla="*/ 1224298 w 2081801"/>
                    <a:gd name="connsiteY420" fmla="*/ 1606668 h 2563305"/>
                    <a:gd name="connsiteX421" fmla="*/ 1215800 w 2081801"/>
                    <a:gd name="connsiteY421" fmla="*/ 1565599 h 2563305"/>
                    <a:gd name="connsiteX422" fmla="*/ 1225714 w 2081801"/>
                    <a:gd name="connsiteY422" fmla="*/ 1593923 h 2563305"/>
                    <a:gd name="connsiteX423" fmla="*/ 1224298 w 2081801"/>
                    <a:gd name="connsiteY423" fmla="*/ 1603836 h 2563305"/>
                    <a:gd name="connsiteX424" fmla="*/ 1044441 w 2081801"/>
                    <a:gd name="connsiteY424" fmla="*/ 1671813 h 2563305"/>
                    <a:gd name="connsiteX425" fmla="*/ 999123 w 2081801"/>
                    <a:gd name="connsiteY425" fmla="*/ 1674646 h 2563305"/>
                    <a:gd name="connsiteX426" fmla="*/ 1112419 w 2081801"/>
                    <a:gd name="connsiteY426" fmla="*/ 1550021 h 2563305"/>
                    <a:gd name="connsiteX427" fmla="*/ 1215800 w 2081801"/>
                    <a:gd name="connsiteY427" fmla="*/ 1565599 h 2563305"/>
                    <a:gd name="connsiteX428" fmla="*/ 166402 w 2081801"/>
                    <a:gd name="connsiteY428" fmla="*/ 956637 h 2563305"/>
                    <a:gd name="connsiteX429" fmla="*/ 220218 w 2081801"/>
                    <a:gd name="connsiteY429" fmla="*/ 844758 h 2563305"/>
                    <a:gd name="connsiteX430" fmla="*/ 434063 w 2081801"/>
                    <a:gd name="connsiteY430" fmla="*/ 915567 h 2563305"/>
                    <a:gd name="connsiteX431" fmla="*/ 456722 w 2081801"/>
                    <a:gd name="connsiteY431" fmla="*/ 931145 h 2563305"/>
                    <a:gd name="connsiteX432" fmla="*/ 166402 w 2081801"/>
                    <a:gd name="connsiteY432" fmla="*/ 956637 h 2563305"/>
                    <a:gd name="connsiteX433" fmla="*/ 659237 w 2081801"/>
                    <a:gd name="connsiteY433" fmla="*/ 463803 h 2563305"/>
                    <a:gd name="connsiteX434" fmla="*/ 445392 w 2081801"/>
                    <a:gd name="connsiteY434" fmla="*/ 302357 h 2563305"/>
                    <a:gd name="connsiteX435" fmla="*/ 490711 w 2081801"/>
                    <a:gd name="connsiteY435" fmla="*/ 268368 h 2563305"/>
                    <a:gd name="connsiteX436" fmla="*/ 741376 w 2081801"/>
                    <a:gd name="connsiteY436" fmla="*/ 323599 h 2563305"/>
                    <a:gd name="connsiteX437" fmla="*/ 807937 w 2081801"/>
                    <a:gd name="connsiteY437" fmla="*/ 388744 h 2563305"/>
                    <a:gd name="connsiteX438" fmla="*/ 659237 w 2081801"/>
                    <a:gd name="connsiteY438" fmla="*/ 463803 h 2563305"/>
                    <a:gd name="connsiteX439" fmla="*/ 878747 w 2081801"/>
                    <a:gd name="connsiteY439" fmla="*/ 351923 h 2563305"/>
                    <a:gd name="connsiteX440" fmla="*/ 812186 w 2081801"/>
                    <a:gd name="connsiteY440" fmla="*/ 385912 h 2563305"/>
                    <a:gd name="connsiteX441" fmla="*/ 747041 w 2081801"/>
                    <a:gd name="connsiteY441" fmla="*/ 322183 h 2563305"/>
                    <a:gd name="connsiteX442" fmla="*/ 878747 w 2081801"/>
                    <a:gd name="connsiteY442" fmla="*/ 351923 h 2563305"/>
                    <a:gd name="connsiteX443" fmla="*/ 1197390 w 2081801"/>
                    <a:gd name="connsiteY443" fmla="*/ 2049936 h 2563305"/>
                    <a:gd name="connsiteX444" fmla="*/ 1282362 w 2081801"/>
                    <a:gd name="connsiteY444" fmla="*/ 1913982 h 2563305"/>
                    <a:gd name="connsiteX445" fmla="*/ 1480628 w 2081801"/>
                    <a:gd name="connsiteY445" fmla="*/ 1899820 h 2563305"/>
                    <a:gd name="connsiteX446" fmla="*/ 1254038 w 2081801"/>
                    <a:gd name="connsiteY446" fmla="*/ 2086757 h 2563305"/>
                    <a:gd name="connsiteX447" fmla="*/ 1197390 w 2081801"/>
                    <a:gd name="connsiteY447" fmla="*/ 2049936 h 2563305"/>
                    <a:gd name="connsiteX448" fmla="*/ 1183228 w 2081801"/>
                    <a:gd name="connsiteY448" fmla="*/ 2156151 h 2563305"/>
                    <a:gd name="connsiteX449" fmla="*/ 1180396 w 2081801"/>
                    <a:gd name="connsiteY449" fmla="*/ 2149070 h 2563305"/>
                    <a:gd name="connsiteX450" fmla="*/ 1254038 w 2081801"/>
                    <a:gd name="connsiteY450" fmla="*/ 2088173 h 2563305"/>
                    <a:gd name="connsiteX451" fmla="*/ 1317766 w 2081801"/>
                    <a:gd name="connsiteY451" fmla="*/ 2129243 h 2563305"/>
                    <a:gd name="connsiteX452" fmla="*/ 1183228 w 2081801"/>
                    <a:gd name="connsiteY452" fmla="*/ 2156151 h 2563305"/>
                    <a:gd name="connsiteX453" fmla="*/ 1178979 w 2081801"/>
                    <a:gd name="connsiteY453" fmla="*/ 2149070 h 2563305"/>
                    <a:gd name="connsiteX454" fmla="*/ 1170483 w 2081801"/>
                    <a:gd name="connsiteY454" fmla="*/ 2156151 h 2563305"/>
                    <a:gd name="connsiteX455" fmla="*/ 1173315 w 2081801"/>
                    <a:gd name="connsiteY455" fmla="*/ 2130659 h 2563305"/>
                    <a:gd name="connsiteX456" fmla="*/ 1178979 w 2081801"/>
                    <a:gd name="connsiteY456" fmla="*/ 2149070 h 2563305"/>
                    <a:gd name="connsiteX457" fmla="*/ 1194558 w 2081801"/>
                    <a:gd name="connsiteY457" fmla="*/ 1918230 h 2563305"/>
                    <a:gd name="connsiteX458" fmla="*/ 1211552 w 2081801"/>
                    <a:gd name="connsiteY458" fmla="*/ 1751120 h 2563305"/>
                    <a:gd name="connsiteX459" fmla="*/ 1279529 w 2081801"/>
                    <a:gd name="connsiteY459" fmla="*/ 1742623 h 2563305"/>
                    <a:gd name="connsiteX460" fmla="*/ 1317766 w 2081801"/>
                    <a:gd name="connsiteY460" fmla="*/ 1848837 h 2563305"/>
                    <a:gd name="connsiteX461" fmla="*/ 1279529 w 2081801"/>
                    <a:gd name="connsiteY461" fmla="*/ 1911149 h 2563305"/>
                    <a:gd name="connsiteX462" fmla="*/ 1194558 w 2081801"/>
                    <a:gd name="connsiteY462" fmla="*/ 1918230 h 2563305"/>
                    <a:gd name="connsiteX463" fmla="*/ 1252622 w 2081801"/>
                    <a:gd name="connsiteY463" fmla="*/ 2088173 h 2563305"/>
                    <a:gd name="connsiteX464" fmla="*/ 1180396 w 2081801"/>
                    <a:gd name="connsiteY464" fmla="*/ 2147653 h 2563305"/>
                    <a:gd name="connsiteX465" fmla="*/ 1173315 w 2081801"/>
                    <a:gd name="connsiteY465" fmla="*/ 2124994 h 2563305"/>
                    <a:gd name="connsiteX466" fmla="*/ 1177564 w 2081801"/>
                    <a:gd name="connsiteY466" fmla="*/ 2081092 h 2563305"/>
                    <a:gd name="connsiteX467" fmla="*/ 1195974 w 2081801"/>
                    <a:gd name="connsiteY467" fmla="*/ 2052768 h 2563305"/>
                    <a:gd name="connsiteX468" fmla="*/ 1252622 w 2081801"/>
                    <a:gd name="connsiteY468" fmla="*/ 2088173 h 2563305"/>
                    <a:gd name="connsiteX469" fmla="*/ 1279529 w 2081801"/>
                    <a:gd name="connsiteY469" fmla="*/ 1915398 h 2563305"/>
                    <a:gd name="connsiteX470" fmla="*/ 1195974 w 2081801"/>
                    <a:gd name="connsiteY470" fmla="*/ 2049936 h 2563305"/>
                    <a:gd name="connsiteX471" fmla="*/ 1183228 w 2081801"/>
                    <a:gd name="connsiteY471" fmla="*/ 2041439 h 2563305"/>
                    <a:gd name="connsiteX472" fmla="*/ 1195974 w 2081801"/>
                    <a:gd name="connsiteY472" fmla="*/ 1922479 h 2563305"/>
                    <a:gd name="connsiteX473" fmla="*/ 1279529 w 2081801"/>
                    <a:gd name="connsiteY473" fmla="*/ 1915398 h 2563305"/>
                    <a:gd name="connsiteX474" fmla="*/ 1194558 w 2081801"/>
                    <a:gd name="connsiteY474" fmla="*/ 2049936 h 2563305"/>
                    <a:gd name="connsiteX475" fmla="*/ 1178979 w 2081801"/>
                    <a:gd name="connsiteY475" fmla="*/ 2075428 h 2563305"/>
                    <a:gd name="connsiteX476" fmla="*/ 1181812 w 2081801"/>
                    <a:gd name="connsiteY476" fmla="*/ 2042855 h 2563305"/>
                    <a:gd name="connsiteX477" fmla="*/ 1194558 w 2081801"/>
                    <a:gd name="connsiteY477" fmla="*/ 2049936 h 2563305"/>
                    <a:gd name="connsiteX478" fmla="*/ 1174731 w 2081801"/>
                    <a:gd name="connsiteY478" fmla="*/ 2083925 h 2563305"/>
                    <a:gd name="connsiteX479" fmla="*/ 1170483 w 2081801"/>
                    <a:gd name="connsiteY479" fmla="*/ 2119330 h 2563305"/>
                    <a:gd name="connsiteX480" fmla="*/ 1163402 w 2081801"/>
                    <a:gd name="connsiteY480" fmla="*/ 2099503 h 2563305"/>
                    <a:gd name="connsiteX481" fmla="*/ 1174731 w 2081801"/>
                    <a:gd name="connsiteY481" fmla="*/ 2083925 h 2563305"/>
                    <a:gd name="connsiteX482" fmla="*/ 1229962 w 2081801"/>
                    <a:gd name="connsiteY482" fmla="*/ 1603836 h 2563305"/>
                    <a:gd name="connsiteX483" fmla="*/ 1249789 w 2081801"/>
                    <a:gd name="connsiteY483" fmla="*/ 1659068 h 2563305"/>
                    <a:gd name="connsiteX484" fmla="*/ 1221465 w 2081801"/>
                    <a:gd name="connsiteY484" fmla="*/ 1660484 h 2563305"/>
                    <a:gd name="connsiteX485" fmla="*/ 1227130 w 2081801"/>
                    <a:gd name="connsiteY485" fmla="*/ 1605252 h 2563305"/>
                    <a:gd name="connsiteX486" fmla="*/ 1229962 w 2081801"/>
                    <a:gd name="connsiteY486" fmla="*/ 1603836 h 2563305"/>
                    <a:gd name="connsiteX487" fmla="*/ 945308 w 2081801"/>
                    <a:gd name="connsiteY487" fmla="*/ 888660 h 2563305"/>
                    <a:gd name="connsiteX488" fmla="*/ 945308 w 2081801"/>
                    <a:gd name="connsiteY488" fmla="*/ 925481 h 2563305"/>
                    <a:gd name="connsiteX489" fmla="*/ 789527 w 2081801"/>
                    <a:gd name="connsiteY489" fmla="*/ 902822 h 2563305"/>
                    <a:gd name="connsiteX490" fmla="*/ 945308 w 2081801"/>
                    <a:gd name="connsiteY490" fmla="*/ 888660 h 2563305"/>
                    <a:gd name="connsiteX491" fmla="*/ 633746 w 2081801"/>
                    <a:gd name="connsiteY491" fmla="*/ 936810 h 2563305"/>
                    <a:gd name="connsiteX492" fmla="*/ 704555 w 2081801"/>
                    <a:gd name="connsiteY492" fmla="*/ 1092591 h 2563305"/>
                    <a:gd name="connsiteX493" fmla="*/ 690393 w 2081801"/>
                    <a:gd name="connsiteY493" fmla="*/ 1091175 h 2563305"/>
                    <a:gd name="connsiteX494" fmla="*/ 460971 w 2081801"/>
                    <a:gd name="connsiteY494" fmla="*/ 931145 h 2563305"/>
                    <a:gd name="connsiteX495" fmla="*/ 479381 w 2081801"/>
                    <a:gd name="connsiteY495" fmla="*/ 929729 h 2563305"/>
                    <a:gd name="connsiteX496" fmla="*/ 528948 w 2081801"/>
                    <a:gd name="connsiteY496" fmla="*/ 946723 h 2563305"/>
                    <a:gd name="connsiteX497" fmla="*/ 528948 w 2081801"/>
                    <a:gd name="connsiteY497" fmla="*/ 946723 h 2563305"/>
                    <a:gd name="connsiteX498" fmla="*/ 633746 w 2081801"/>
                    <a:gd name="connsiteY498" fmla="*/ 936810 h 2563305"/>
                    <a:gd name="connsiteX499" fmla="*/ 633746 w 2081801"/>
                    <a:gd name="connsiteY499" fmla="*/ 856087 h 2563305"/>
                    <a:gd name="connsiteX500" fmla="*/ 602590 w 2081801"/>
                    <a:gd name="connsiteY500" fmla="*/ 861752 h 2563305"/>
                    <a:gd name="connsiteX501" fmla="*/ 547358 w 2081801"/>
                    <a:gd name="connsiteY501" fmla="*/ 739960 h 2563305"/>
                    <a:gd name="connsiteX502" fmla="*/ 633746 w 2081801"/>
                    <a:gd name="connsiteY502" fmla="*/ 856087 h 2563305"/>
                    <a:gd name="connsiteX503" fmla="*/ 637995 w 2081801"/>
                    <a:gd name="connsiteY503" fmla="*/ 622416 h 2563305"/>
                    <a:gd name="connsiteX504" fmla="*/ 656405 w 2081801"/>
                    <a:gd name="connsiteY504" fmla="*/ 728630 h 2563305"/>
                    <a:gd name="connsiteX505" fmla="*/ 527531 w 2081801"/>
                    <a:gd name="connsiteY505" fmla="*/ 698890 h 2563305"/>
                    <a:gd name="connsiteX506" fmla="*/ 509121 w 2081801"/>
                    <a:gd name="connsiteY506" fmla="*/ 659237 h 2563305"/>
                    <a:gd name="connsiteX507" fmla="*/ 637995 w 2081801"/>
                    <a:gd name="connsiteY507" fmla="*/ 622416 h 2563305"/>
                    <a:gd name="connsiteX508" fmla="*/ 1173315 w 2081801"/>
                    <a:gd name="connsiteY508" fmla="*/ 591260 h 2563305"/>
                    <a:gd name="connsiteX509" fmla="*/ 1204471 w 2081801"/>
                    <a:gd name="connsiteY509" fmla="*/ 577098 h 2563305"/>
                    <a:gd name="connsiteX510" fmla="*/ 1224298 w 2081801"/>
                    <a:gd name="connsiteY510" fmla="*/ 594092 h 2563305"/>
                    <a:gd name="connsiteX511" fmla="*/ 1173315 w 2081801"/>
                    <a:gd name="connsiteY511" fmla="*/ 591260 h 2563305"/>
                    <a:gd name="connsiteX512" fmla="*/ 1227130 w 2081801"/>
                    <a:gd name="connsiteY512" fmla="*/ 594092 h 2563305"/>
                    <a:gd name="connsiteX513" fmla="*/ 1205887 w 2081801"/>
                    <a:gd name="connsiteY513" fmla="*/ 575682 h 2563305"/>
                    <a:gd name="connsiteX514" fmla="*/ 1300772 w 2081801"/>
                    <a:gd name="connsiteY514" fmla="*/ 533196 h 2563305"/>
                    <a:gd name="connsiteX515" fmla="*/ 1299356 w 2081801"/>
                    <a:gd name="connsiteY515" fmla="*/ 598341 h 2563305"/>
                    <a:gd name="connsiteX516" fmla="*/ 1227130 w 2081801"/>
                    <a:gd name="connsiteY516" fmla="*/ 594092 h 2563305"/>
                    <a:gd name="connsiteX517" fmla="*/ 1229962 w 2081801"/>
                    <a:gd name="connsiteY517" fmla="*/ 596924 h 2563305"/>
                    <a:gd name="connsiteX518" fmla="*/ 1299356 w 2081801"/>
                    <a:gd name="connsiteY518" fmla="*/ 601173 h 2563305"/>
                    <a:gd name="connsiteX519" fmla="*/ 1297940 w 2081801"/>
                    <a:gd name="connsiteY519" fmla="*/ 653572 h 2563305"/>
                    <a:gd name="connsiteX520" fmla="*/ 1229962 w 2081801"/>
                    <a:gd name="connsiteY520" fmla="*/ 596924 h 2563305"/>
                    <a:gd name="connsiteX521" fmla="*/ 1299356 w 2081801"/>
                    <a:gd name="connsiteY521" fmla="*/ 680480 h 2563305"/>
                    <a:gd name="connsiteX522" fmla="*/ 1299356 w 2081801"/>
                    <a:gd name="connsiteY522" fmla="*/ 657821 h 2563305"/>
                    <a:gd name="connsiteX523" fmla="*/ 1323431 w 2081801"/>
                    <a:gd name="connsiteY523" fmla="*/ 677647 h 2563305"/>
                    <a:gd name="connsiteX524" fmla="*/ 1299356 w 2081801"/>
                    <a:gd name="connsiteY524" fmla="*/ 680480 h 2563305"/>
                    <a:gd name="connsiteX525" fmla="*/ 1350339 w 2081801"/>
                    <a:gd name="connsiteY525" fmla="*/ 748457 h 2563305"/>
                    <a:gd name="connsiteX526" fmla="*/ 1348922 w 2081801"/>
                    <a:gd name="connsiteY526" fmla="*/ 749873 h 2563305"/>
                    <a:gd name="connsiteX527" fmla="*/ 1350339 w 2081801"/>
                    <a:gd name="connsiteY527" fmla="*/ 748457 h 2563305"/>
                    <a:gd name="connsiteX528" fmla="*/ 1350339 w 2081801"/>
                    <a:gd name="connsiteY528" fmla="*/ 748457 h 2563305"/>
                    <a:gd name="connsiteX529" fmla="*/ 1350339 w 2081801"/>
                    <a:gd name="connsiteY529" fmla="*/ 745624 h 2563305"/>
                    <a:gd name="connsiteX530" fmla="*/ 1357420 w 2081801"/>
                    <a:gd name="connsiteY530" fmla="*/ 703139 h 2563305"/>
                    <a:gd name="connsiteX531" fmla="*/ 1357420 w 2081801"/>
                    <a:gd name="connsiteY531" fmla="*/ 703139 h 2563305"/>
                    <a:gd name="connsiteX532" fmla="*/ 1327679 w 2081801"/>
                    <a:gd name="connsiteY532" fmla="*/ 679063 h 2563305"/>
                    <a:gd name="connsiteX533" fmla="*/ 1401322 w 2081801"/>
                    <a:gd name="connsiteY533" fmla="*/ 670566 h 2563305"/>
                    <a:gd name="connsiteX534" fmla="*/ 1350339 w 2081801"/>
                    <a:gd name="connsiteY534" fmla="*/ 745624 h 2563305"/>
                    <a:gd name="connsiteX535" fmla="*/ 1350339 w 2081801"/>
                    <a:gd name="connsiteY535" fmla="*/ 745624 h 2563305"/>
                    <a:gd name="connsiteX536" fmla="*/ 1561351 w 2081801"/>
                    <a:gd name="connsiteY536" fmla="*/ 837677 h 2563305"/>
                    <a:gd name="connsiteX537" fmla="*/ 1496207 w 2081801"/>
                    <a:gd name="connsiteY537" fmla="*/ 905654 h 2563305"/>
                    <a:gd name="connsiteX538" fmla="*/ 1339009 w 2081801"/>
                    <a:gd name="connsiteY538" fmla="*/ 941059 h 2563305"/>
                    <a:gd name="connsiteX539" fmla="*/ 1319183 w 2081801"/>
                    <a:gd name="connsiteY539" fmla="*/ 931145 h 2563305"/>
                    <a:gd name="connsiteX540" fmla="*/ 1350339 w 2081801"/>
                    <a:gd name="connsiteY540" fmla="*/ 752705 h 2563305"/>
                    <a:gd name="connsiteX541" fmla="*/ 1354587 w 2081801"/>
                    <a:gd name="connsiteY541" fmla="*/ 747041 h 2563305"/>
                    <a:gd name="connsiteX542" fmla="*/ 1578346 w 2081801"/>
                    <a:gd name="connsiteY542" fmla="*/ 721549 h 2563305"/>
                    <a:gd name="connsiteX543" fmla="*/ 1541524 w 2081801"/>
                    <a:gd name="connsiteY543" fmla="*/ 762619 h 2563305"/>
                    <a:gd name="connsiteX544" fmla="*/ 1541524 w 2081801"/>
                    <a:gd name="connsiteY544" fmla="*/ 762619 h 2563305"/>
                    <a:gd name="connsiteX545" fmla="*/ 1561351 w 2081801"/>
                    <a:gd name="connsiteY545" fmla="*/ 837677 h 2563305"/>
                    <a:gd name="connsiteX546" fmla="*/ 1392824 w 2081801"/>
                    <a:gd name="connsiteY546" fmla="*/ 1306436 h 2563305"/>
                    <a:gd name="connsiteX547" fmla="*/ 1421148 w 2081801"/>
                    <a:gd name="connsiteY547" fmla="*/ 1341841 h 2563305"/>
                    <a:gd name="connsiteX548" fmla="*/ 1322015 w 2081801"/>
                    <a:gd name="connsiteY548" fmla="*/ 1423980 h 2563305"/>
                    <a:gd name="connsiteX549" fmla="*/ 1367333 w 2081801"/>
                    <a:gd name="connsiteY549" fmla="*/ 1293690 h 2563305"/>
                    <a:gd name="connsiteX550" fmla="*/ 1392824 w 2081801"/>
                    <a:gd name="connsiteY550" fmla="*/ 1306436 h 2563305"/>
                    <a:gd name="connsiteX551" fmla="*/ 1378662 w 2081801"/>
                    <a:gd name="connsiteY551" fmla="*/ 1256869 h 2563305"/>
                    <a:gd name="connsiteX552" fmla="*/ 1367333 w 2081801"/>
                    <a:gd name="connsiteY552" fmla="*/ 1290858 h 2563305"/>
                    <a:gd name="connsiteX553" fmla="*/ 1354587 w 2081801"/>
                    <a:gd name="connsiteY553" fmla="*/ 1283777 h 2563305"/>
                    <a:gd name="connsiteX554" fmla="*/ 1378662 w 2081801"/>
                    <a:gd name="connsiteY554" fmla="*/ 1256869 h 2563305"/>
                    <a:gd name="connsiteX555" fmla="*/ 1391408 w 2081801"/>
                    <a:gd name="connsiteY555" fmla="*/ 1541524 h 2563305"/>
                    <a:gd name="connsiteX556" fmla="*/ 1450888 w 2081801"/>
                    <a:gd name="connsiteY556" fmla="*/ 1479211 h 2563305"/>
                    <a:gd name="connsiteX557" fmla="*/ 1497622 w 2081801"/>
                    <a:gd name="connsiteY557" fmla="*/ 1493373 h 2563305"/>
                    <a:gd name="connsiteX558" fmla="*/ 1479212 w 2081801"/>
                    <a:gd name="connsiteY558" fmla="*/ 1508951 h 2563305"/>
                    <a:gd name="connsiteX559" fmla="*/ 1391408 w 2081801"/>
                    <a:gd name="connsiteY559" fmla="*/ 1541524 h 2563305"/>
                    <a:gd name="connsiteX560" fmla="*/ 1382911 w 2081801"/>
                    <a:gd name="connsiteY560" fmla="*/ 1545772 h 2563305"/>
                    <a:gd name="connsiteX561" fmla="*/ 1348922 w 2081801"/>
                    <a:gd name="connsiteY561" fmla="*/ 1581177 h 2563305"/>
                    <a:gd name="connsiteX562" fmla="*/ 1306437 w 2081801"/>
                    <a:gd name="connsiteY562" fmla="*/ 1575512 h 2563305"/>
                    <a:gd name="connsiteX563" fmla="*/ 1382911 w 2081801"/>
                    <a:gd name="connsiteY563" fmla="*/ 1545772 h 2563305"/>
                    <a:gd name="connsiteX564" fmla="*/ 1224298 w 2081801"/>
                    <a:gd name="connsiteY564" fmla="*/ 1423980 h 2563305"/>
                    <a:gd name="connsiteX565" fmla="*/ 1183228 w 2081801"/>
                    <a:gd name="connsiteY565" fmla="*/ 1469298 h 2563305"/>
                    <a:gd name="connsiteX566" fmla="*/ 1163402 w 2081801"/>
                    <a:gd name="connsiteY566" fmla="*/ 1416899 h 2563305"/>
                    <a:gd name="connsiteX567" fmla="*/ 1224298 w 2081801"/>
                    <a:gd name="connsiteY567" fmla="*/ 1423980 h 2563305"/>
                    <a:gd name="connsiteX568" fmla="*/ 1237043 w 2081801"/>
                    <a:gd name="connsiteY568" fmla="*/ 1414067 h 2563305"/>
                    <a:gd name="connsiteX569" fmla="*/ 1246957 w 2081801"/>
                    <a:gd name="connsiteY569" fmla="*/ 1404153 h 2563305"/>
                    <a:gd name="connsiteX570" fmla="*/ 1245541 w 2081801"/>
                    <a:gd name="connsiteY570" fmla="*/ 1416899 h 2563305"/>
                    <a:gd name="connsiteX571" fmla="*/ 1237043 w 2081801"/>
                    <a:gd name="connsiteY571" fmla="*/ 1414067 h 2563305"/>
                    <a:gd name="connsiteX572" fmla="*/ 1245541 w 2081801"/>
                    <a:gd name="connsiteY572" fmla="*/ 1425396 h 2563305"/>
                    <a:gd name="connsiteX573" fmla="*/ 1245541 w 2081801"/>
                    <a:gd name="connsiteY573" fmla="*/ 1419731 h 2563305"/>
                    <a:gd name="connsiteX574" fmla="*/ 1285194 w 2081801"/>
                    <a:gd name="connsiteY574" fmla="*/ 1431061 h 2563305"/>
                    <a:gd name="connsiteX575" fmla="*/ 1245541 w 2081801"/>
                    <a:gd name="connsiteY575" fmla="*/ 1425396 h 2563305"/>
                    <a:gd name="connsiteX576" fmla="*/ 1347507 w 2081801"/>
                    <a:gd name="connsiteY576" fmla="*/ 1582593 h 2563305"/>
                    <a:gd name="connsiteX577" fmla="*/ 1275281 w 2081801"/>
                    <a:gd name="connsiteY577" fmla="*/ 1657651 h 2563305"/>
                    <a:gd name="connsiteX578" fmla="*/ 1251205 w 2081801"/>
                    <a:gd name="connsiteY578" fmla="*/ 1659068 h 2563305"/>
                    <a:gd name="connsiteX579" fmla="*/ 1231379 w 2081801"/>
                    <a:gd name="connsiteY579" fmla="*/ 1603836 h 2563305"/>
                    <a:gd name="connsiteX580" fmla="*/ 1302188 w 2081801"/>
                    <a:gd name="connsiteY580" fmla="*/ 1576929 h 2563305"/>
                    <a:gd name="connsiteX581" fmla="*/ 1347507 w 2081801"/>
                    <a:gd name="connsiteY581" fmla="*/ 1582593 h 2563305"/>
                    <a:gd name="connsiteX582" fmla="*/ 1231379 w 2081801"/>
                    <a:gd name="connsiteY582" fmla="*/ 1567015 h 2563305"/>
                    <a:gd name="connsiteX583" fmla="*/ 1299356 w 2081801"/>
                    <a:gd name="connsiteY583" fmla="*/ 1575512 h 2563305"/>
                    <a:gd name="connsiteX584" fmla="*/ 1232795 w 2081801"/>
                    <a:gd name="connsiteY584" fmla="*/ 1601004 h 2563305"/>
                    <a:gd name="connsiteX585" fmla="*/ 1229962 w 2081801"/>
                    <a:gd name="connsiteY585" fmla="*/ 1592506 h 2563305"/>
                    <a:gd name="connsiteX586" fmla="*/ 1231379 w 2081801"/>
                    <a:gd name="connsiteY586" fmla="*/ 1567015 h 2563305"/>
                    <a:gd name="connsiteX587" fmla="*/ 1231379 w 2081801"/>
                    <a:gd name="connsiteY587" fmla="*/ 1565599 h 2563305"/>
                    <a:gd name="connsiteX588" fmla="*/ 1245541 w 2081801"/>
                    <a:gd name="connsiteY588" fmla="*/ 1428229 h 2563305"/>
                    <a:gd name="connsiteX589" fmla="*/ 1299356 w 2081801"/>
                    <a:gd name="connsiteY589" fmla="*/ 1435310 h 2563305"/>
                    <a:gd name="connsiteX590" fmla="*/ 1449472 w 2081801"/>
                    <a:gd name="connsiteY590" fmla="*/ 1479211 h 2563305"/>
                    <a:gd name="connsiteX591" fmla="*/ 1387160 w 2081801"/>
                    <a:gd name="connsiteY591" fmla="*/ 1544356 h 2563305"/>
                    <a:gd name="connsiteX592" fmla="*/ 1303604 w 2081801"/>
                    <a:gd name="connsiteY592" fmla="*/ 1576929 h 2563305"/>
                    <a:gd name="connsiteX593" fmla="*/ 1231379 w 2081801"/>
                    <a:gd name="connsiteY593" fmla="*/ 1565599 h 2563305"/>
                    <a:gd name="connsiteX594" fmla="*/ 1228546 w 2081801"/>
                    <a:gd name="connsiteY594" fmla="*/ 1422563 h 2563305"/>
                    <a:gd name="connsiteX595" fmla="*/ 1235627 w 2081801"/>
                    <a:gd name="connsiteY595" fmla="*/ 1415483 h 2563305"/>
                    <a:gd name="connsiteX596" fmla="*/ 1245541 w 2081801"/>
                    <a:gd name="connsiteY596" fmla="*/ 1418315 h 2563305"/>
                    <a:gd name="connsiteX597" fmla="*/ 1245541 w 2081801"/>
                    <a:gd name="connsiteY597" fmla="*/ 1425396 h 2563305"/>
                    <a:gd name="connsiteX598" fmla="*/ 1228546 w 2081801"/>
                    <a:gd name="connsiteY598" fmla="*/ 1422563 h 2563305"/>
                    <a:gd name="connsiteX599" fmla="*/ 1227130 w 2081801"/>
                    <a:gd name="connsiteY599" fmla="*/ 1425396 h 2563305"/>
                    <a:gd name="connsiteX600" fmla="*/ 1244124 w 2081801"/>
                    <a:gd name="connsiteY600" fmla="*/ 1428229 h 2563305"/>
                    <a:gd name="connsiteX601" fmla="*/ 1229962 w 2081801"/>
                    <a:gd name="connsiteY601" fmla="*/ 1565599 h 2563305"/>
                    <a:gd name="connsiteX602" fmla="*/ 1218633 w 2081801"/>
                    <a:gd name="connsiteY602" fmla="*/ 1564183 h 2563305"/>
                    <a:gd name="connsiteX603" fmla="*/ 1186060 w 2081801"/>
                    <a:gd name="connsiteY603" fmla="*/ 1473546 h 2563305"/>
                    <a:gd name="connsiteX604" fmla="*/ 1227130 w 2081801"/>
                    <a:gd name="connsiteY604" fmla="*/ 1425396 h 2563305"/>
                    <a:gd name="connsiteX605" fmla="*/ 1232795 w 2081801"/>
                    <a:gd name="connsiteY605" fmla="*/ 1415483 h 2563305"/>
                    <a:gd name="connsiteX606" fmla="*/ 1225714 w 2081801"/>
                    <a:gd name="connsiteY606" fmla="*/ 1422563 h 2563305"/>
                    <a:gd name="connsiteX607" fmla="*/ 1163402 w 2081801"/>
                    <a:gd name="connsiteY607" fmla="*/ 1414067 h 2563305"/>
                    <a:gd name="connsiteX608" fmla="*/ 1154904 w 2081801"/>
                    <a:gd name="connsiteY608" fmla="*/ 1392824 h 2563305"/>
                    <a:gd name="connsiteX609" fmla="*/ 1232795 w 2081801"/>
                    <a:gd name="connsiteY609" fmla="*/ 1415483 h 2563305"/>
                    <a:gd name="connsiteX610" fmla="*/ 1474964 w 2081801"/>
                    <a:gd name="connsiteY610" fmla="*/ 1511784 h 2563305"/>
                    <a:gd name="connsiteX611" fmla="*/ 1385743 w 2081801"/>
                    <a:gd name="connsiteY611" fmla="*/ 1586842 h 2563305"/>
                    <a:gd name="connsiteX612" fmla="*/ 1353171 w 2081801"/>
                    <a:gd name="connsiteY612" fmla="*/ 1582593 h 2563305"/>
                    <a:gd name="connsiteX613" fmla="*/ 1388576 w 2081801"/>
                    <a:gd name="connsiteY613" fmla="*/ 1545772 h 2563305"/>
                    <a:gd name="connsiteX614" fmla="*/ 1474964 w 2081801"/>
                    <a:gd name="connsiteY614" fmla="*/ 1511784 h 2563305"/>
                    <a:gd name="connsiteX615" fmla="*/ 1312102 w 2081801"/>
                    <a:gd name="connsiteY615" fmla="*/ 1436725 h 2563305"/>
                    <a:gd name="connsiteX616" fmla="*/ 1469299 w 2081801"/>
                    <a:gd name="connsiteY616" fmla="*/ 1457968 h 2563305"/>
                    <a:gd name="connsiteX617" fmla="*/ 1450888 w 2081801"/>
                    <a:gd name="connsiteY617" fmla="*/ 1477795 h 2563305"/>
                    <a:gd name="connsiteX618" fmla="*/ 1312102 w 2081801"/>
                    <a:gd name="connsiteY618" fmla="*/ 1436725 h 2563305"/>
                    <a:gd name="connsiteX619" fmla="*/ 676231 w 2081801"/>
                    <a:gd name="connsiteY619" fmla="*/ 912735 h 2563305"/>
                    <a:gd name="connsiteX620" fmla="*/ 688977 w 2081801"/>
                    <a:gd name="connsiteY620" fmla="*/ 929729 h 2563305"/>
                    <a:gd name="connsiteX621" fmla="*/ 636578 w 2081801"/>
                    <a:gd name="connsiteY621" fmla="*/ 935394 h 2563305"/>
                    <a:gd name="connsiteX622" fmla="*/ 628081 w 2081801"/>
                    <a:gd name="connsiteY622" fmla="*/ 918400 h 2563305"/>
                    <a:gd name="connsiteX623" fmla="*/ 676231 w 2081801"/>
                    <a:gd name="connsiteY623" fmla="*/ 912735 h 2563305"/>
                    <a:gd name="connsiteX624" fmla="*/ 531780 w 2081801"/>
                    <a:gd name="connsiteY624" fmla="*/ 945307 h 2563305"/>
                    <a:gd name="connsiteX625" fmla="*/ 486462 w 2081801"/>
                    <a:gd name="connsiteY625" fmla="*/ 929729 h 2563305"/>
                    <a:gd name="connsiteX626" fmla="*/ 625249 w 2081801"/>
                    <a:gd name="connsiteY626" fmla="*/ 916984 h 2563305"/>
                    <a:gd name="connsiteX627" fmla="*/ 633746 w 2081801"/>
                    <a:gd name="connsiteY627" fmla="*/ 933978 h 2563305"/>
                    <a:gd name="connsiteX628" fmla="*/ 531780 w 2081801"/>
                    <a:gd name="connsiteY628" fmla="*/ 945307 h 2563305"/>
                    <a:gd name="connsiteX629" fmla="*/ 626665 w 2081801"/>
                    <a:gd name="connsiteY629" fmla="*/ 915567 h 2563305"/>
                    <a:gd name="connsiteX630" fmla="*/ 602590 w 2081801"/>
                    <a:gd name="connsiteY630" fmla="*/ 863168 h 2563305"/>
                    <a:gd name="connsiteX631" fmla="*/ 633746 w 2081801"/>
                    <a:gd name="connsiteY631" fmla="*/ 857503 h 2563305"/>
                    <a:gd name="connsiteX632" fmla="*/ 673399 w 2081801"/>
                    <a:gd name="connsiteY632" fmla="*/ 911319 h 2563305"/>
                    <a:gd name="connsiteX633" fmla="*/ 626665 w 2081801"/>
                    <a:gd name="connsiteY633" fmla="*/ 915567 h 2563305"/>
                    <a:gd name="connsiteX634" fmla="*/ 504873 w 2081801"/>
                    <a:gd name="connsiteY634" fmla="*/ 553022 h 2563305"/>
                    <a:gd name="connsiteX635" fmla="*/ 496375 w 2081801"/>
                    <a:gd name="connsiteY635" fmla="*/ 550190 h 2563305"/>
                    <a:gd name="connsiteX636" fmla="*/ 659237 w 2081801"/>
                    <a:gd name="connsiteY636" fmla="*/ 466635 h 2563305"/>
                    <a:gd name="connsiteX637" fmla="*/ 795192 w 2081801"/>
                    <a:gd name="connsiteY637" fmla="*/ 570017 h 2563305"/>
                    <a:gd name="connsiteX638" fmla="*/ 504873 w 2081801"/>
                    <a:gd name="connsiteY638" fmla="*/ 553022 h 2563305"/>
                    <a:gd name="connsiteX639" fmla="*/ 1094008 w 2081801"/>
                    <a:gd name="connsiteY639" fmla="*/ 485045 h 2563305"/>
                    <a:gd name="connsiteX640" fmla="*/ 1157737 w 2081801"/>
                    <a:gd name="connsiteY640" fmla="*/ 538860 h 2563305"/>
                    <a:gd name="connsiteX641" fmla="*/ 1146407 w 2081801"/>
                    <a:gd name="connsiteY641" fmla="*/ 591260 h 2563305"/>
                    <a:gd name="connsiteX642" fmla="*/ 1035944 w 2081801"/>
                    <a:gd name="connsiteY642" fmla="*/ 585595 h 2563305"/>
                    <a:gd name="connsiteX643" fmla="*/ 996291 w 2081801"/>
                    <a:gd name="connsiteY643" fmla="*/ 414236 h 2563305"/>
                    <a:gd name="connsiteX644" fmla="*/ 1094008 w 2081801"/>
                    <a:gd name="connsiteY644" fmla="*/ 485045 h 2563305"/>
                    <a:gd name="connsiteX645" fmla="*/ 1033112 w 2081801"/>
                    <a:gd name="connsiteY645" fmla="*/ 585595 h 2563305"/>
                    <a:gd name="connsiteX646" fmla="*/ 1037360 w 2081801"/>
                    <a:gd name="connsiteY646" fmla="*/ 605422 h 2563305"/>
                    <a:gd name="connsiteX647" fmla="*/ 1016117 w 2081801"/>
                    <a:gd name="connsiteY647" fmla="*/ 584179 h 2563305"/>
                    <a:gd name="connsiteX648" fmla="*/ 1033112 w 2081801"/>
                    <a:gd name="connsiteY648" fmla="*/ 585595 h 2563305"/>
                    <a:gd name="connsiteX649" fmla="*/ 1297940 w 2081801"/>
                    <a:gd name="connsiteY649" fmla="*/ 752705 h 2563305"/>
                    <a:gd name="connsiteX650" fmla="*/ 1299356 w 2081801"/>
                    <a:gd name="connsiteY650" fmla="*/ 681896 h 2563305"/>
                    <a:gd name="connsiteX651" fmla="*/ 1326264 w 2081801"/>
                    <a:gd name="connsiteY651" fmla="*/ 679063 h 2563305"/>
                    <a:gd name="connsiteX652" fmla="*/ 1356003 w 2081801"/>
                    <a:gd name="connsiteY652" fmla="*/ 704555 h 2563305"/>
                    <a:gd name="connsiteX653" fmla="*/ 1348922 w 2081801"/>
                    <a:gd name="connsiteY653" fmla="*/ 747041 h 2563305"/>
                    <a:gd name="connsiteX654" fmla="*/ 1297940 w 2081801"/>
                    <a:gd name="connsiteY654" fmla="*/ 752705 h 2563305"/>
                    <a:gd name="connsiteX655" fmla="*/ 1314934 w 2081801"/>
                    <a:gd name="connsiteY655" fmla="*/ 946723 h 2563305"/>
                    <a:gd name="connsiteX656" fmla="*/ 1317766 w 2081801"/>
                    <a:gd name="connsiteY656" fmla="*/ 933978 h 2563305"/>
                    <a:gd name="connsiteX657" fmla="*/ 1334760 w 2081801"/>
                    <a:gd name="connsiteY657" fmla="*/ 942475 h 2563305"/>
                    <a:gd name="connsiteX658" fmla="*/ 1314934 w 2081801"/>
                    <a:gd name="connsiteY658" fmla="*/ 946723 h 2563305"/>
                    <a:gd name="connsiteX659" fmla="*/ 1327679 w 2081801"/>
                    <a:gd name="connsiteY659" fmla="*/ 1146406 h 2563305"/>
                    <a:gd name="connsiteX660" fmla="*/ 1450888 w 2081801"/>
                    <a:gd name="connsiteY660" fmla="*/ 1048689 h 2563305"/>
                    <a:gd name="connsiteX661" fmla="*/ 1419732 w 2081801"/>
                    <a:gd name="connsiteY661" fmla="*/ 1136493 h 2563305"/>
                    <a:gd name="connsiteX662" fmla="*/ 1327679 w 2081801"/>
                    <a:gd name="connsiteY662" fmla="*/ 1146406 h 2563305"/>
                    <a:gd name="connsiteX663" fmla="*/ 1271032 w 2081801"/>
                    <a:gd name="connsiteY663" fmla="*/ 1190308 h 2563305"/>
                    <a:gd name="connsiteX664" fmla="*/ 1262535 w 2081801"/>
                    <a:gd name="connsiteY664" fmla="*/ 1235627 h 2563305"/>
                    <a:gd name="connsiteX665" fmla="*/ 1245541 w 2081801"/>
                    <a:gd name="connsiteY665" fmla="*/ 1401321 h 2563305"/>
                    <a:gd name="connsiteX666" fmla="*/ 1234211 w 2081801"/>
                    <a:gd name="connsiteY666" fmla="*/ 1414067 h 2563305"/>
                    <a:gd name="connsiteX667" fmla="*/ 1154904 w 2081801"/>
                    <a:gd name="connsiteY667" fmla="*/ 1391408 h 2563305"/>
                    <a:gd name="connsiteX668" fmla="*/ 1123748 w 2081801"/>
                    <a:gd name="connsiteY668" fmla="*/ 1306436 h 2563305"/>
                    <a:gd name="connsiteX669" fmla="*/ 1271032 w 2081801"/>
                    <a:gd name="connsiteY669" fmla="*/ 1190308 h 2563305"/>
                    <a:gd name="connsiteX670" fmla="*/ 781030 w 2081801"/>
                    <a:gd name="connsiteY670" fmla="*/ 901405 h 2563305"/>
                    <a:gd name="connsiteX671" fmla="*/ 687561 w 2081801"/>
                    <a:gd name="connsiteY671" fmla="*/ 887243 h 2563305"/>
                    <a:gd name="connsiteX672" fmla="*/ 680480 w 2081801"/>
                    <a:gd name="connsiteY672" fmla="*/ 850422 h 2563305"/>
                    <a:gd name="connsiteX673" fmla="*/ 1102505 w 2081801"/>
                    <a:gd name="connsiteY673" fmla="*/ 781029 h 2563305"/>
                    <a:gd name="connsiteX674" fmla="*/ 1102505 w 2081801"/>
                    <a:gd name="connsiteY674" fmla="*/ 781029 h 2563305"/>
                    <a:gd name="connsiteX675" fmla="*/ 1120916 w 2081801"/>
                    <a:gd name="connsiteY675" fmla="*/ 701722 h 2563305"/>
                    <a:gd name="connsiteX676" fmla="*/ 1130829 w 2081801"/>
                    <a:gd name="connsiteY676" fmla="*/ 700306 h 2563305"/>
                    <a:gd name="connsiteX677" fmla="*/ 1198806 w 2081801"/>
                    <a:gd name="connsiteY677" fmla="*/ 765451 h 2563305"/>
                    <a:gd name="connsiteX678" fmla="*/ 1198806 w 2081801"/>
                    <a:gd name="connsiteY678" fmla="*/ 765451 h 2563305"/>
                    <a:gd name="connsiteX679" fmla="*/ 1293691 w 2081801"/>
                    <a:gd name="connsiteY679" fmla="*/ 754122 h 2563305"/>
                    <a:gd name="connsiteX680" fmla="*/ 1290859 w 2081801"/>
                    <a:gd name="connsiteY680" fmla="*/ 833428 h 2563305"/>
                    <a:gd name="connsiteX681" fmla="*/ 1242708 w 2081801"/>
                    <a:gd name="connsiteY681" fmla="*/ 907070 h 2563305"/>
                    <a:gd name="connsiteX682" fmla="*/ 1132245 w 2081801"/>
                    <a:gd name="connsiteY682" fmla="*/ 911319 h 2563305"/>
                    <a:gd name="connsiteX683" fmla="*/ 1132245 w 2081801"/>
                    <a:gd name="connsiteY683" fmla="*/ 911319 h 2563305"/>
                    <a:gd name="connsiteX684" fmla="*/ 1112419 w 2081801"/>
                    <a:gd name="connsiteY684" fmla="*/ 950972 h 2563305"/>
                    <a:gd name="connsiteX685" fmla="*/ 946724 w 2081801"/>
                    <a:gd name="connsiteY685" fmla="*/ 925481 h 2563305"/>
                    <a:gd name="connsiteX686" fmla="*/ 946724 w 2081801"/>
                    <a:gd name="connsiteY686" fmla="*/ 885827 h 2563305"/>
                    <a:gd name="connsiteX687" fmla="*/ 946724 w 2081801"/>
                    <a:gd name="connsiteY687" fmla="*/ 885827 h 2563305"/>
                    <a:gd name="connsiteX688" fmla="*/ 781030 w 2081801"/>
                    <a:gd name="connsiteY688" fmla="*/ 901405 h 2563305"/>
                    <a:gd name="connsiteX689" fmla="*/ 1292275 w 2081801"/>
                    <a:gd name="connsiteY689" fmla="*/ 919816 h 2563305"/>
                    <a:gd name="connsiteX690" fmla="*/ 1295107 w 2081801"/>
                    <a:gd name="connsiteY690" fmla="*/ 834844 h 2563305"/>
                    <a:gd name="connsiteX691" fmla="*/ 1346090 w 2081801"/>
                    <a:gd name="connsiteY691" fmla="*/ 758370 h 2563305"/>
                    <a:gd name="connsiteX692" fmla="*/ 1316350 w 2081801"/>
                    <a:gd name="connsiteY692" fmla="*/ 931145 h 2563305"/>
                    <a:gd name="connsiteX693" fmla="*/ 1292275 w 2081801"/>
                    <a:gd name="connsiteY693" fmla="*/ 919816 h 2563305"/>
                    <a:gd name="connsiteX694" fmla="*/ 1320599 w 2081801"/>
                    <a:gd name="connsiteY694" fmla="*/ 1150655 h 2563305"/>
                    <a:gd name="connsiteX695" fmla="*/ 1324847 w 2081801"/>
                    <a:gd name="connsiteY695" fmla="*/ 1147823 h 2563305"/>
                    <a:gd name="connsiteX696" fmla="*/ 1419732 w 2081801"/>
                    <a:gd name="connsiteY696" fmla="*/ 1139326 h 2563305"/>
                    <a:gd name="connsiteX697" fmla="*/ 1409819 w 2081801"/>
                    <a:gd name="connsiteY697" fmla="*/ 1169065 h 2563305"/>
                    <a:gd name="connsiteX698" fmla="*/ 1320599 w 2081801"/>
                    <a:gd name="connsiteY698" fmla="*/ 1150655 h 2563305"/>
                    <a:gd name="connsiteX699" fmla="*/ 1278113 w 2081801"/>
                    <a:gd name="connsiteY699" fmla="*/ 1152071 h 2563305"/>
                    <a:gd name="connsiteX700" fmla="*/ 1272448 w 2081801"/>
                    <a:gd name="connsiteY700" fmla="*/ 1187476 h 2563305"/>
                    <a:gd name="connsiteX701" fmla="*/ 1123748 w 2081801"/>
                    <a:gd name="connsiteY701" fmla="*/ 1303604 h 2563305"/>
                    <a:gd name="connsiteX702" fmla="*/ 1075598 w 2081801"/>
                    <a:gd name="connsiteY702" fmla="*/ 1170482 h 2563305"/>
                    <a:gd name="connsiteX703" fmla="*/ 1278113 w 2081801"/>
                    <a:gd name="connsiteY703" fmla="*/ 1152071 h 2563305"/>
                    <a:gd name="connsiteX704" fmla="*/ 1273864 w 2081801"/>
                    <a:gd name="connsiteY704" fmla="*/ 1186060 h 2563305"/>
                    <a:gd name="connsiteX705" fmla="*/ 1279529 w 2081801"/>
                    <a:gd name="connsiteY705" fmla="*/ 1153487 h 2563305"/>
                    <a:gd name="connsiteX706" fmla="*/ 1305021 w 2081801"/>
                    <a:gd name="connsiteY706" fmla="*/ 1150655 h 2563305"/>
                    <a:gd name="connsiteX707" fmla="*/ 1316350 w 2081801"/>
                    <a:gd name="connsiteY707" fmla="*/ 1153487 h 2563305"/>
                    <a:gd name="connsiteX708" fmla="*/ 1273864 w 2081801"/>
                    <a:gd name="connsiteY708" fmla="*/ 1186060 h 2563305"/>
                    <a:gd name="connsiteX709" fmla="*/ 1273864 w 2081801"/>
                    <a:gd name="connsiteY709" fmla="*/ 1188892 h 2563305"/>
                    <a:gd name="connsiteX710" fmla="*/ 1319183 w 2081801"/>
                    <a:gd name="connsiteY710" fmla="*/ 1153487 h 2563305"/>
                    <a:gd name="connsiteX711" fmla="*/ 1409819 w 2081801"/>
                    <a:gd name="connsiteY711" fmla="*/ 1171898 h 2563305"/>
                    <a:gd name="connsiteX712" fmla="*/ 1401322 w 2081801"/>
                    <a:gd name="connsiteY712" fmla="*/ 1194557 h 2563305"/>
                    <a:gd name="connsiteX713" fmla="*/ 1265367 w 2081801"/>
                    <a:gd name="connsiteY713" fmla="*/ 1242707 h 2563305"/>
                    <a:gd name="connsiteX714" fmla="*/ 1266783 w 2081801"/>
                    <a:gd name="connsiteY714" fmla="*/ 1235627 h 2563305"/>
                    <a:gd name="connsiteX715" fmla="*/ 1273864 w 2081801"/>
                    <a:gd name="connsiteY715" fmla="*/ 1188892 h 2563305"/>
                    <a:gd name="connsiteX716" fmla="*/ 1263951 w 2081801"/>
                    <a:gd name="connsiteY716" fmla="*/ 1242707 h 2563305"/>
                    <a:gd name="connsiteX717" fmla="*/ 1348922 w 2081801"/>
                    <a:gd name="connsiteY717" fmla="*/ 1285193 h 2563305"/>
                    <a:gd name="connsiteX718" fmla="*/ 1246957 w 2081801"/>
                    <a:gd name="connsiteY718" fmla="*/ 1397072 h 2563305"/>
                    <a:gd name="connsiteX719" fmla="*/ 1263951 w 2081801"/>
                    <a:gd name="connsiteY719" fmla="*/ 1242707 h 2563305"/>
                    <a:gd name="connsiteX720" fmla="*/ 1067100 w 2081801"/>
                    <a:gd name="connsiteY720" fmla="*/ 636578 h 2563305"/>
                    <a:gd name="connsiteX721" fmla="*/ 1048690 w 2081801"/>
                    <a:gd name="connsiteY721" fmla="*/ 645075 h 2563305"/>
                    <a:gd name="connsiteX722" fmla="*/ 1040193 w 2081801"/>
                    <a:gd name="connsiteY722" fmla="*/ 611086 h 2563305"/>
                    <a:gd name="connsiteX723" fmla="*/ 1067100 w 2081801"/>
                    <a:gd name="connsiteY723" fmla="*/ 636578 h 2563305"/>
                    <a:gd name="connsiteX724" fmla="*/ 1200222 w 2081801"/>
                    <a:gd name="connsiteY724" fmla="*/ 764035 h 2563305"/>
                    <a:gd name="connsiteX725" fmla="*/ 1135078 w 2081801"/>
                    <a:gd name="connsiteY725" fmla="*/ 700306 h 2563305"/>
                    <a:gd name="connsiteX726" fmla="*/ 1297940 w 2081801"/>
                    <a:gd name="connsiteY726" fmla="*/ 683312 h 2563305"/>
                    <a:gd name="connsiteX727" fmla="*/ 1296524 w 2081801"/>
                    <a:gd name="connsiteY727" fmla="*/ 754122 h 2563305"/>
                    <a:gd name="connsiteX728" fmla="*/ 1200222 w 2081801"/>
                    <a:gd name="connsiteY728" fmla="*/ 764035 h 2563305"/>
                    <a:gd name="connsiteX729" fmla="*/ 1129413 w 2081801"/>
                    <a:gd name="connsiteY729" fmla="*/ 698890 h 2563305"/>
                    <a:gd name="connsiteX730" fmla="*/ 1120916 w 2081801"/>
                    <a:gd name="connsiteY730" fmla="*/ 700306 h 2563305"/>
                    <a:gd name="connsiteX731" fmla="*/ 1122332 w 2081801"/>
                    <a:gd name="connsiteY731" fmla="*/ 693225 h 2563305"/>
                    <a:gd name="connsiteX732" fmla="*/ 1129413 w 2081801"/>
                    <a:gd name="connsiteY732" fmla="*/ 698890 h 2563305"/>
                    <a:gd name="connsiteX733" fmla="*/ 1140742 w 2081801"/>
                    <a:gd name="connsiteY733" fmla="*/ 605422 h 2563305"/>
                    <a:gd name="connsiteX734" fmla="*/ 1122332 w 2081801"/>
                    <a:gd name="connsiteY734" fmla="*/ 687560 h 2563305"/>
                    <a:gd name="connsiteX735" fmla="*/ 1069933 w 2081801"/>
                    <a:gd name="connsiteY735" fmla="*/ 637994 h 2563305"/>
                    <a:gd name="connsiteX736" fmla="*/ 1140742 w 2081801"/>
                    <a:gd name="connsiteY736" fmla="*/ 605422 h 2563305"/>
                    <a:gd name="connsiteX737" fmla="*/ 1119500 w 2081801"/>
                    <a:gd name="connsiteY737" fmla="*/ 698890 h 2563305"/>
                    <a:gd name="connsiteX738" fmla="*/ 1062852 w 2081801"/>
                    <a:gd name="connsiteY738" fmla="*/ 704555 h 2563305"/>
                    <a:gd name="connsiteX739" fmla="*/ 1048690 w 2081801"/>
                    <a:gd name="connsiteY739" fmla="*/ 646491 h 2563305"/>
                    <a:gd name="connsiteX740" fmla="*/ 1068517 w 2081801"/>
                    <a:gd name="connsiteY740" fmla="*/ 637994 h 2563305"/>
                    <a:gd name="connsiteX741" fmla="*/ 1122332 w 2081801"/>
                    <a:gd name="connsiteY741" fmla="*/ 688977 h 2563305"/>
                    <a:gd name="connsiteX742" fmla="*/ 1119500 w 2081801"/>
                    <a:gd name="connsiteY742" fmla="*/ 698890 h 2563305"/>
                    <a:gd name="connsiteX743" fmla="*/ 1101089 w 2081801"/>
                    <a:gd name="connsiteY743" fmla="*/ 778197 h 2563305"/>
                    <a:gd name="connsiteX744" fmla="*/ 679064 w 2081801"/>
                    <a:gd name="connsiteY744" fmla="*/ 847590 h 2563305"/>
                    <a:gd name="connsiteX745" fmla="*/ 659237 w 2081801"/>
                    <a:gd name="connsiteY745" fmla="*/ 731462 h 2563305"/>
                    <a:gd name="connsiteX746" fmla="*/ 681897 w 2081801"/>
                    <a:gd name="connsiteY746" fmla="*/ 737127 h 2563305"/>
                    <a:gd name="connsiteX747" fmla="*/ 681897 w 2081801"/>
                    <a:gd name="connsiteY747" fmla="*/ 737127 h 2563305"/>
                    <a:gd name="connsiteX748" fmla="*/ 764035 w 2081801"/>
                    <a:gd name="connsiteY748" fmla="*/ 659237 h 2563305"/>
                    <a:gd name="connsiteX749" fmla="*/ 901406 w 2081801"/>
                    <a:gd name="connsiteY749" fmla="*/ 714468 h 2563305"/>
                    <a:gd name="connsiteX750" fmla="*/ 901406 w 2081801"/>
                    <a:gd name="connsiteY750" fmla="*/ 714468 h 2563305"/>
                    <a:gd name="connsiteX751" fmla="*/ 1045857 w 2081801"/>
                    <a:gd name="connsiteY751" fmla="*/ 649323 h 2563305"/>
                    <a:gd name="connsiteX752" fmla="*/ 1060019 w 2081801"/>
                    <a:gd name="connsiteY752" fmla="*/ 708803 h 2563305"/>
                    <a:gd name="connsiteX753" fmla="*/ 1060019 w 2081801"/>
                    <a:gd name="connsiteY753" fmla="*/ 708803 h 2563305"/>
                    <a:gd name="connsiteX754" fmla="*/ 1118083 w 2081801"/>
                    <a:gd name="connsiteY754" fmla="*/ 703139 h 2563305"/>
                    <a:gd name="connsiteX755" fmla="*/ 1101089 w 2081801"/>
                    <a:gd name="connsiteY755" fmla="*/ 778197 h 2563305"/>
                    <a:gd name="connsiteX756" fmla="*/ 1292275 w 2081801"/>
                    <a:gd name="connsiteY756" fmla="*/ 952388 h 2563305"/>
                    <a:gd name="connsiteX757" fmla="*/ 1293691 w 2081801"/>
                    <a:gd name="connsiteY757" fmla="*/ 922648 h 2563305"/>
                    <a:gd name="connsiteX758" fmla="*/ 1316350 w 2081801"/>
                    <a:gd name="connsiteY758" fmla="*/ 933978 h 2563305"/>
                    <a:gd name="connsiteX759" fmla="*/ 1313518 w 2081801"/>
                    <a:gd name="connsiteY759" fmla="*/ 948140 h 2563305"/>
                    <a:gd name="connsiteX760" fmla="*/ 1292275 w 2081801"/>
                    <a:gd name="connsiteY760" fmla="*/ 952388 h 2563305"/>
                    <a:gd name="connsiteX761" fmla="*/ 1279529 w 2081801"/>
                    <a:gd name="connsiteY761" fmla="*/ 1150655 h 2563305"/>
                    <a:gd name="connsiteX762" fmla="*/ 1280945 w 2081801"/>
                    <a:gd name="connsiteY762" fmla="*/ 1146406 h 2563305"/>
                    <a:gd name="connsiteX763" fmla="*/ 1297940 w 2081801"/>
                    <a:gd name="connsiteY763" fmla="*/ 1149239 h 2563305"/>
                    <a:gd name="connsiteX764" fmla="*/ 1279529 w 2081801"/>
                    <a:gd name="connsiteY764" fmla="*/ 1150655 h 2563305"/>
                    <a:gd name="connsiteX765" fmla="*/ 1204471 w 2081801"/>
                    <a:gd name="connsiteY765" fmla="*/ 966550 h 2563305"/>
                    <a:gd name="connsiteX766" fmla="*/ 1200222 w 2081801"/>
                    <a:gd name="connsiteY766" fmla="*/ 973631 h 2563305"/>
                    <a:gd name="connsiteX767" fmla="*/ 1091176 w 2081801"/>
                    <a:gd name="connsiteY767" fmla="*/ 999122 h 2563305"/>
                    <a:gd name="connsiteX768" fmla="*/ 1113835 w 2081801"/>
                    <a:gd name="connsiteY768" fmla="*/ 953804 h 2563305"/>
                    <a:gd name="connsiteX769" fmla="*/ 1204471 w 2081801"/>
                    <a:gd name="connsiteY769" fmla="*/ 966550 h 2563305"/>
                    <a:gd name="connsiteX770" fmla="*/ 1265367 w 2081801"/>
                    <a:gd name="connsiteY770" fmla="*/ 905654 h 2563305"/>
                    <a:gd name="connsiteX771" fmla="*/ 1265367 w 2081801"/>
                    <a:gd name="connsiteY771" fmla="*/ 905654 h 2563305"/>
                    <a:gd name="connsiteX772" fmla="*/ 1246957 w 2081801"/>
                    <a:gd name="connsiteY772" fmla="*/ 905654 h 2563305"/>
                    <a:gd name="connsiteX773" fmla="*/ 1293691 w 2081801"/>
                    <a:gd name="connsiteY773" fmla="*/ 836261 h 2563305"/>
                    <a:gd name="connsiteX774" fmla="*/ 1290859 w 2081801"/>
                    <a:gd name="connsiteY774" fmla="*/ 916984 h 2563305"/>
                    <a:gd name="connsiteX775" fmla="*/ 1265367 w 2081801"/>
                    <a:gd name="connsiteY775" fmla="*/ 905654 h 2563305"/>
                    <a:gd name="connsiteX776" fmla="*/ 1220049 w 2081801"/>
                    <a:gd name="connsiteY776" fmla="*/ 969383 h 2563305"/>
                    <a:gd name="connsiteX777" fmla="*/ 1203055 w 2081801"/>
                    <a:gd name="connsiteY777" fmla="*/ 972215 h 2563305"/>
                    <a:gd name="connsiteX778" fmla="*/ 1207303 w 2081801"/>
                    <a:gd name="connsiteY778" fmla="*/ 966550 h 2563305"/>
                    <a:gd name="connsiteX779" fmla="*/ 1220049 w 2081801"/>
                    <a:gd name="connsiteY779" fmla="*/ 969383 h 2563305"/>
                    <a:gd name="connsiteX780" fmla="*/ 1289443 w 2081801"/>
                    <a:gd name="connsiteY780" fmla="*/ 955221 h 2563305"/>
                    <a:gd name="connsiteX781" fmla="*/ 1289443 w 2081801"/>
                    <a:gd name="connsiteY781" fmla="*/ 977880 h 2563305"/>
                    <a:gd name="connsiteX782" fmla="*/ 1231379 w 2081801"/>
                    <a:gd name="connsiteY782" fmla="*/ 969383 h 2563305"/>
                    <a:gd name="connsiteX783" fmla="*/ 1289443 w 2081801"/>
                    <a:gd name="connsiteY783" fmla="*/ 955221 h 2563305"/>
                    <a:gd name="connsiteX784" fmla="*/ 1289443 w 2081801"/>
                    <a:gd name="connsiteY784" fmla="*/ 952388 h 2563305"/>
                    <a:gd name="connsiteX785" fmla="*/ 1224298 w 2081801"/>
                    <a:gd name="connsiteY785" fmla="*/ 966550 h 2563305"/>
                    <a:gd name="connsiteX786" fmla="*/ 1207303 w 2081801"/>
                    <a:gd name="connsiteY786" fmla="*/ 963718 h 2563305"/>
                    <a:gd name="connsiteX787" fmla="*/ 1244124 w 2081801"/>
                    <a:gd name="connsiteY787" fmla="*/ 907070 h 2563305"/>
                    <a:gd name="connsiteX788" fmla="*/ 1262535 w 2081801"/>
                    <a:gd name="connsiteY788" fmla="*/ 907070 h 2563305"/>
                    <a:gd name="connsiteX789" fmla="*/ 1289443 w 2081801"/>
                    <a:gd name="connsiteY789" fmla="*/ 919816 h 2563305"/>
                    <a:gd name="connsiteX790" fmla="*/ 1289443 w 2081801"/>
                    <a:gd name="connsiteY790" fmla="*/ 952388 h 2563305"/>
                    <a:gd name="connsiteX791" fmla="*/ 1242708 w 2081801"/>
                    <a:gd name="connsiteY791" fmla="*/ 908486 h 2563305"/>
                    <a:gd name="connsiteX792" fmla="*/ 1205887 w 2081801"/>
                    <a:gd name="connsiteY792" fmla="*/ 963718 h 2563305"/>
                    <a:gd name="connsiteX793" fmla="*/ 1115251 w 2081801"/>
                    <a:gd name="connsiteY793" fmla="*/ 949556 h 2563305"/>
                    <a:gd name="connsiteX794" fmla="*/ 1135078 w 2081801"/>
                    <a:gd name="connsiteY794" fmla="*/ 911319 h 2563305"/>
                    <a:gd name="connsiteX795" fmla="*/ 1242708 w 2081801"/>
                    <a:gd name="connsiteY795" fmla="*/ 908486 h 2563305"/>
                    <a:gd name="connsiteX796" fmla="*/ 1195974 w 2081801"/>
                    <a:gd name="connsiteY796" fmla="*/ 1126580 h 2563305"/>
                    <a:gd name="connsiteX797" fmla="*/ 1103921 w 2081801"/>
                    <a:gd name="connsiteY797" fmla="*/ 1120915 h 2563305"/>
                    <a:gd name="connsiteX798" fmla="*/ 1200222 w 2081801"/>
                    <a:gd name="connsiteY798" fmla="*/ 976464 h 2563305"/>
                    <a:gd name="connsiteX799" fmla="*/ 1224298 w 2081801"/>
                    <a:gd name="connsiteY799" fmla="*/ 970799 h 2563305"/>
                    <a:gd name="connsiteX800" fmla="*/ 1289443 w 2081801"/>
                    <a:gd name="connsiteY800" fmla="*/ 980712 h 2563305"/>
                    <a:gd name="connsiteX801" fmla="*/ 1289443 w 2081801"/>
                    <a:gd name="connsiteY801" fmla="*/ 980712 h 2563305"/>
                    <a:gd name="connsiteX802" fmla="*/ 1289443 w 2081801"/>
                    <a:gd name="connsiteY802" fmla="*/ 955221 h 2563305"/>
                    <a:gd name="connsiteX803" fmla="*/ 1310685 w 2081801"/>
                    <a:gd name="connsiteY803" fmla="*/ 950972 h 2563305"/>
                    <a:gd name="connsiteX804" fmla="*/ 1276697 w 2081801"/>
                    <a:gd name="connsiteY804" fmla="*/ 1144990 h 2563305"/>
                    <a:gd name="connsiteX805" fmla="*/ 1195974 w 2081801"/>
                    <a:gd name="connsiteY805" fmla="*/ 1126580 h 2563305"/>
                    <a:gd name="connsiteX806" fmla="*/ 1054355 w 2081801"/>
                    <a:gd name="connsiteY806" fmla="*/ 1119499 h 2563305"/>
                    <a:gd name="connsiteX807" fmla="*/ 1071349 w 2081801"/>
                    <a:gd name="connsiteY807" fmla="*/ 1166233 h 2563305"/>
                    <a:gd name="connsiteX808" fmla="*/ 1068517 w 2081801"/>
                    <a:gd name="connsiteY808" fmla="*/ 1170482 h 2563305"/>
                    <a:gd name="connsiteX809" fmla="*/ 1000540 w 2081801"/>
                    <a:gd name="connsiteY809" fmla="*/ 1176146 h 2563305"/>
                    <a:gd name="connsiteX810" fmla="*/ 1030279 w 2081801"/>
                    <a:gd name="connsiteY810" fmla="*/ 1116666 h 2563305"/>
                    <a:gd name="connsiteX811" fmla="*/ 1054355 w 2081801"/>
                    <a:gd name="connsiteY811" fmla="*/ 1119499 h 2563305"/>
                    <a:gd name="connsiteX812" fmla="*/ 1198806 w 2081801"/>
                    <a:gd name="connsiteY812" fmla="*/ 976464 h 2563305"/>
                    <a:gd name="connsiteX813" fmla="*/ 1102505 w 2081801"/>
                    <a:gd name="connsiteY813" fmla="*/ 1120915 h 2563305"/>
                    <a:gd name="connsiteX814" fmla="*/ 1055771 w 2081801"/>
                    <a:gd name="connsiteY814" fmla="*/ 1118083 h 2563305"/>
                    <a:gd name="connsiteX815" fmla="*/ 1045857 w 2081801"/>
                    <a:gd name="connsiteY815" fmla="*/ 1089759 h 2563305"/>
                    <a:gd name="connsiteX816" fmla="*/ 1091176 w 2081801"/>
                    <a:gd name="connsiteY816" fmla="*/ 1001955 h 2563305"/>
                    <a:gd name="connsiteX817" fmla="*/ 1198806 w 2081801"/>
                    <a:gd name="connsiteY817" fmla="*/ 976464 h 2563305"/>
                    <a:gd name="connsiteX818" fmla="*/ 1031696 w 2081801"/>
                    <a:gd name="connsiteY818" fmla="*/ 1115250 h 2563305"/>
                    <a:gd name="connsiteX819" fmla="*/ 1044441 w 2081801"/>
                    <a:gd name="connsiteY819" fmla="*/ 1091175 h 2563305"/>
                    <a:gd name="connsiteX820" fmla="*/ 1052938 w 2081801"/>
                    <a:gd name="connsiteY820" fmla="*/ 1116666 h 2563305"/>
                    <a:gd name="connsiteX821" fmla="*/ 1031696 w 2081801"/>
                    <a:gd name="connsiteY821" fmla="*/ 1115250 h 2563305"/>
                    <a:gd name="connsiteX822" fmla="*/ 1088343 w 2081801"/>
                    <a:gd name="connsiteY822" fmla="*/ 1000539 h 2563305"/>
                    <a:gd name="connsiteX823" fmla="*/ 1045857 w 2081801"/>
                    <a:gd name="connsiteY823" fmla="*/ 1085510 h 2563305"/>
                    <a:gd name="connsiteX824" fmla="*/ 1020366 w 2081801"/>
                    <a:gd name="connsiteY824" fmla="*/ 1016117 h 2563305"/>
                    <a:gd name="connsiteX825" fmla="*/ 1088343 w 2081801"/>
                    <a:gd name="connsiteY825" fmla="*/ 1000539 h 2563305"/>
                    <a:gd name="connsiteX826" fmla="*/ 1088343 w 2081801"/>
                    <a:gd name="connsiteY826" fmla="*/ 999122 h 2563305"/>
                    <a:gd name="connsiteX827" fmla="*/ 1016117 w 2081801"/>
                    <a:gd name="connsiteY827" fmla="*/ 1016117 h 2563305"/>
                    <a:gd name="connsiteX828" fmla="*/ 1016117 w 2081801"/>
                    <a:gd name="connsiteY828" fmla="*/ 1016117 h 2563305"/>
                    <a:gd name="connsiteX829" fmla="*/ 1043025 w 2081801"/>
                    <a:gd name="connsiteY829" fmla="*/ 1089759 h 2563305"/>
                    <a:gd name="connsiteX830" fmla="*/ 1030279 w 2081801"/>
                    <a:gd name="connsiteY830" fmla="*/ 1116666 h 2563305"/>
                    <a:gd name="connsiteX831" fmla="*/ 946724 w 2081801"/>
                    <a:gd name="connsiteY831" fmla="*/ 1111002 h 2563305"/>
                    <a:gd name="connsiteX832" fmla="*/ 948140 w 2081801"/>
                    <a:gd name="connsiteY832" fmla="*/ 929729 h 2563305"/>
                    <a:gd name="connsiteX833" fmla="*/ 1113835 w 2081801"/>
                    <a:gd name="connsiteY833" fmla="*/ 953804 h 2563305"/>
                    <a:gd name="connsiteX834" fmla="*/ 1088343 w 2081801"/>
                    <a:gd name="connsiteY834" fmla="*/ 999122 h 2563305"/>
                    <a:gd name="connsiteX835" fmla="*/ 1101089 w 2081801"/>
                    <a:gd name="connsiteY835" fmla="*/ 1122331 h 2563305"/>
                    <a:gd name="connsiteX836" fmla="*/ 1072765 w 2081801"/>
                    <a:gd name="connsiteY836" fmla="*/ 1164817 h 2563305"/>
                    <a:gd name="connsiteX837" fmla="*/ 1055771 w 2081801"/>
                    <a:gd name="connsiteY837" fmla="*/ 1119499 h 2563305"/>
                    <a:gd name="connsiteX838" fmla="*/ 1101089 w 2081801"/>
                    <a:gd name="connsiteY838" fmla="*/ 1122331 h 2563305"/>
                    <a:gd name="connsiteX839" fmla="*/ 1102505 w 2081801"/>
                    <a:gd name="connsiteY839" fmla="*/ 1122331 h 2563305"/>
                    <a:gd name="connsiteX840" fmla="*/ 1195974 w 2081801"/>
                    <a:gd name="connsiteY840" fmla="*/ 1129412 h 2563305"/>
                    <a:gd name="connsiteX841" fmla="*/ 1279529 w 2081801"/>
                    <a:gd name="connsiteY841" fmla="*/ 1146406 h 2563305"/>
                    <a:gd name="connsiteX842" fmla="*/ 1278113 w 2081801"/>
                    <a:gd name="connsiteY842" fmla="*/ 1152071 h 2563305"/>
                    <a:gd name="connsiteX843" fmla="*/ 1074181 w 2081801"/>
                    <a:gd name="connsiteY843" fmla="*/ 1170482 h 2563305"/>
                    <a:gd name="connsiteX844" fmla="*/ 1072765 w 2081801"/>
                    <a:gd name="connsiteY844" fmla="*/ 1167649 h 2563305"/>
                    <a:gd name="connsiteX845" fmla="*/ 1102505 w 2081801"/>
                    <a:gd name="connsiteY845" fmla="*/ 1122331 h 2563305"/>
                    <a:gd name="connsiteX846" fmla="*/ 1296524 w 2081801"/>
                    <a:gd name="connsiteY846" fmla="*/ 680480 h 2563305"/>
                    <a:gd name="connsiteX847" fmla="*/ 1132245 w 2081801"/>
                    <a:gd name="connsiteY847" fmla="*/ 697474 h 2563305"/>
                    <a:gd name="connsiteX848" fmla="*/ 1123748 w 2081801"/>
                    <a:gd name="connsiteY848" fmla="*/ 688977 h 2563305"/>
                    <a:gd name="connsiteX849" fmla="*/ 1143575 w 2081801"/>
                    <a:gd name="connsiteY849" fmla="*/ 604005 h 2563305"/>
                    <a:gd name="connsiteX850" fmla="*/ 1169066 w 2081801"/>
                    <a:gd name="connsiteY850" fmla="*/ 592676 h 2563305"/>
                    <a:gd name="connsiteX851" fmla="*/ 1227130 w 2081801"/>
                    <a:gd name="connsiteY851" fmla="*/ 595508 h 2563305"/>
                    <a:gd name="connsiteX852" fmla="*/ 1297940 w 2081801"/>
                    <a:gd name="connsiteY852" fmla="*/ 654988 h 2563305"/>
                    <a:gd name="connsiteX853" fmla="*/ 1296524 w 2081801"/>
                    <a:gd name="connsiteY853" fmla="*/ 680480 h 2563305"/>
                    <a:gd name="connsiteX854" fmla="*/ 1144991 w 2081801"/>
                    <a:gd name="connsiteY854" fmla="*/ 591260 h 2563305"/>
                    <a:gd name="connsiteX855" fmla="*/ 1142159 w 2081801"/>
                    <a:gd name="connsiteY855" fmla="*/ 602589 h 2563305"/>
                    <a:gd name="connsiteX856" fmla="*/ 1069933 w 2081801"/>
                    <a:gd name="connsiteY856" fmla="*/ 635161 h 2563305"/>
                    <a:gd name="connsiteX857" fmla="*/ 1040193 w 2081801"/>
                    <a:gd name="connsiteY857" fmla="*/ 606838 h 2563305"/>
                    <a:gd name="connsiteX858" fmla="*/ 1034528 w 2081801"/>
                    <a:gd name="connsiteY858" fmla="*/ 584179 h 2563305"/>
                    <a:gd name="connsiteX859" fmla="*/ 1144991 w 2081801"/>
                    <a:gd name="connsiteY859" fmla="*/ 591260 h 2563305"/>
                    <a:gd name="connsiteX860" fmla="*/ 510537 w 2081801"/>
                    <a:gd name="connsiteY860" fmla="*/ 555855 h 2563305"/>
                    <a:gd name="connsiteX861" fmla="*/ 798024 w 2081801"/>
                    <a:gd name="connsiteY861" fmla="*/ 572849 h 2563305"/>
                    <a:gd name="connsiteX862" fmla="*/ 827764 w 2081801"/>
                    <a:gd name="connsiteY862" fmla="*/ 595508 h 2563305"/>
                    <a:gd name="connsiteX863" fmla="*/ 762619 w 2081801"/>
                    <a:gd name="connsiteY863" fmla="*/ 657821 h 2563305"/>
                    <a:gd name="connsiteX864" fmla="*/ 510537 w 2081801"/>
                    <a:gd name="connsiteY864" fmla="*/ 555855 h 2563305"/>
                    <a:gd name="connsiteX865" fmla="*/ 679064 w 2081801"/>
                    <a:gd name="connsiteY865" fmla="*/ 850422 h 2563305"/>
                    <a:gd name="connsiteX866" fmla="*/ 686145 w 2081801"/>
                    <a:gd name="connsiteY866" fmla="*/ 888660 h 2563305"/>
                    <a:gd name="connsiteX867" fmla="*/ 686145 w 2081801"/>
                    <a:gd name="connsiteY867" fmla="*/ 888660 h 2563305"/>
                    <a:gd name="connsiteX868" fmla="*/ 772533 w 2081801"/>
                    <a:gd name="connsiteY868" fmla="*/ 901405 h 2563305"/>
                    <a:gd name="connsiteX869" fmla="*/ 677648 w 2081801"/>
                    <a:gd name="connsiteY869" fmla="*/ 909903 h 2563305"/>
                    <a:gd name="connsiteX870" fmla="*/ 637995 w 2081801"/>
                    <a:gd name="connsiteY870" fmla="*/ 856087 h 2563305"/>
                    <a:gd name="connsiteX871" fmla="*/ 679064 w 2081801"/>
                    <a:gd name="connsiteY871" fmla="*/ 850422 h 2563305"/>
                    <a:gd name="connsiteX872" fmla="*/ 1071349 w 2081801"/>
                    <a:gd name="connsiteY872" fmla="*/ 1170482 h 2563305"/>
                    <a:gd name="connsiteX873" fmla="*/ 1072765 w 2081801"/>
                    <a:gd name="connsiteY873" fmla="*/ 1169065 h 2563305"/>
                    <a:gd name="connsiteX874" fmla="*/ 1072765 w 2081801"/>
                    <a:gd name="connsiteY874" fmla="*/ 1170482 h 2563305"/>
                    <a:gd name="connsiteX875" fmla="*/ 1071349 w 2081801"/>
                    <a:gd name="connsiteY875" fmla="*/ 1170482 h 2563305"/>
                    <a:gd name="connsiteX876" fmla="*/ 1402738 w 2081801"/>
                    <a:gd name="connsiteY876" fmla="*/ 1193141 h 2563305"/>
                    <a:gd name="connsiteX877" fmla="*/ 1409819 w 2081801"/>
                    <a:gd name="connsiteY877" fmla="*/ 1171898 h 2563305"/>
                    <a:gd name="connsiteX878" fmla="*/ 1443807 w 2081801"/>
                    <a:gd name="connsiteY878" fmla="*/ 1178979 h 2563305"/>
                    <a:gd name="connsiteX879" fmla="*/ 1402738 w 2081801"/>
                    <a:gd name="connsiteY879" fmla="*/ 1193141 h 2563305"/>
                    <a:gd name="connsiteX880" fmla="*/ 1347507 w 2081801"/>
                    <a:gd name="connsiteY880" fmla="*/ 748457 h 2563305"/>
                    <a:gd name="connsiteX881" fmla="*/ 1346090 w 2081801"/>
                    <a:gd name="connsiteY881" fmla="*/ 752705 h 2563305"/>
                    <a:gd name="connsiteX882" fmla="*/ 1293691 w 2081801"/>
                    <a:gd name="connsiteY882" fmla="*/ 830596 h 2563305"/>
                    <a:gd name="connsiteX883" fmla="*/ 1295107 w 2081801"/>
                    <a:gd name="connsiteY883" fmla="*/ 754122 h 2563305"/>
                    <a:gd name="connsiteX884" fmla="*/ 1347507 w 2081801"/>
                    <a:gd name="connsiteY884" fmla="*/ 748457 h 2563305"/>
                    <a:gd name="connsiteX885" fmla="*/ 1144991 w 2081801"/>
                    <a:gd name="connsiteY885" fmla="*/ 602589 h 2563305"/>
                    <a:gd name="connsiteX886" fmla="*/ 1147823 w 2081801"/>
                    <a:gd name="connsiteY886" fmla="*/ 592676 h 2563305"/>
                    <a:gd name="connsiteX887" fmla="*/ 1166234 w 2081801"/>
                    <a:gd name="connsiteY887" fmla="*/ 594092 h 2563305"/>
                    <a:gd name="connsiteX888" fmla="*/ 1144991 w 2081801"/>
                    <a:gd name="connsiteY888" fmla="*/ 602589 h 2563305"/>
                    <a:gd name="connsiteX889" fmla="*/ 901406 w 2081801"/>
                    <a:gd name="connsiteY889" fmla="*/ 711636 h 2563305"/>
                    <a:gd name="connsiteX890" fmla="*/ 765452 w 2081801"/>
                    <a:gd name="connsiteY890" fmla="*/ 657821 h 2563305"/>
                    <a:gd name="connsiteX891" fmla="*/ 832012 w 2081801"/>
                    <a:gd name="connsiteY891" fmla="*/ 595508 h 2563305"/>
                    <a:gd name="connsiteX892" fmla="*/ 832012 w 2081801"/>
                    <a:gd name="connsiteY892" fmla="*/ 595508 h 2563305"/>
                    <a:gd name="connsiteX893" fmla="*/ 802273 w 2081801"/>
                    <a:gd name="connsiteY893" fmla="*/ 572849 h 2563305"/>
                    <a:gd name="connsiteX894" fmla="*/ 1011869 w 2081801"/>
                    <a:gd name="connsiteY894" fmla="*/ 584179 h 2563305"/>
                    <a:gd name="connsiteX895" fmla="*/ 1037360 w 2081801"/>
                    <a:gd name="connsiteY895" fmla="*/ 608254 h 2563305"/>
                    <a:gd name="connsiteX896" fmla="*/ 1045857 w 2081801"/>
                    <a:gd name="connsiteY896" fmla="*/ 645075 h 2563305"/>
                    <a:gd name="connsiteX897" fmla="*/ 901406 w 2081801"/>
                    <a:gd name="connsiteY897" fmla="*/ 711636 h 2563305"/>
                    <a:gd name="connsiteX898" fmla="*/ 1000540 w 2081801"/>
                    <a:gd name="connsiteY898" fmla="*/ 1317765 h 2563305"/>
                    <a:gd name="connsiteX899" fmla="*/ 1000540 w 2081801"/>
                    <a:gd name="connsiteY899" fmla="*/ 1317765 h 2563305"/>
                    <a:gd name="connsiteX900" fmla="*/ 992042 w 2081801"/>
                    <a:gd name="connsiteY900" fmla="*/ 1289442 h 2563305"/>
                    <a:gd name="connsiteX901" fmla="*/ 1069933 w 2081801"/>
                    <a:gd name="connsiteY901" fmla="*/ 1171898 h 2563305"/>
                    <a:gd name="connsiteX902" fmla="*/ 1072765 w 2081801"/>
                    <a:gd name="connsiteY902" fmla="*/ 1171898 h 2563305"/>
                    <a:gd name="connsiteX903" fmla="*/ 1120916 w 2081801"/>
                    <a:gd name="connsiteY903" fmla="*/ 1305020 h 2563305"/>
                    <a:gd name="connsiteX904" fmla="*/ 1050106 w 2081801"/>
                    <a:gd name="connsiteY904" fmla="*/ 1360251 h 2563305"/>
                    <a:gd name="connsiteX905" fmla="*/ 990626 w 2081801"/>
                    <a:gd name="connsiteY905" fmla="*/ 1343257 h 2563305"/>
                    <a:gd name="connsiteX906" fmla="*/ 1000540 w 2081801"/>
                    <a:gd name="connsiteY906" fmla="*/ 1317765 h 2563305"/>
                    <a:gd name="connsiteX907" fmla="*/ 1054355 w 2081801"/>
                    <a:gd name="connsiteY907" fmla="*/ 1361667 h 2563305"/>
                    <a:gd name="connsiteX908" fmla="*/ 1122332 w 2081801"/>
                    <a:gd name="connsiteY908" fmla="*/ 1307852 h 2563305"/>
                    <a:gd name="connsiteX909" fmla="*/ 1152072 w 2081801"/>
                    <a:gd name="connsiteY909" fmla="*/ 1389991 h 2563305"/>
                    <a:gd name="connsiteX910" fmla="*/ 1054355 w 2081801"/>
                    <a:gd name="connsiteY910" fmla="*/ 1361667 h 2563305"/>
                    <a:gd name="connsiteX911" fmla="*/ 1351755 w 2081801"/>
                    <a:gd name="connsiteY911" fmla="*/ 1283777 h 2563305"/>
                    <a:gd name="connsiteX912" fmla="*/ 1269616 w 2081801"/>
                    <a:gd name="connsiteY912" fmla="*/ 1242707 h 2563305"/>
                    <a:gd name="connsiteX913" fmla="*/ 1399905 w 2081801"/>
                    <a:gd name="connsiteY913" fmla="*/ 1195973 h 2563305"/>
                    <a:gd name="connsiteX914" fmla="*/ 1380079 w 2081801"/>
                    <a:gd name="connsiteY914" fmla="*/ 1252621 h 2563305"/>
                    <a:gd name="connsiteX915" fmla="*/ 1351755 w 2081801"/>
                    <a:gd name="connsiteY915" fmla="*/ 1283777 h 2563305"/>
                    <a:gd name="connsiteX916" fmla="*/ 1446640 w 2081801"/>
                    <a:gd name="connsiteY916" fmla="*/ 1178979 h 2563305"/>
                    <a:gd name="connsiteX917" fmla="*/ 1384327 w 2081801"/>
                    <a:gd name="connsiteY917" fmla="*/ 1248372 h 2563305"/>
                    <a:gd name="connsiteX918" fmla="*/ 1402738 w 2081801"/>
                    <a:gd name="connsiteY918" fmla="*/ 1194557 h 2563305"/>
                    <a:gd name="connsiteX919" fmla="*/ 1446640 w 2081801"/>
                    <a:gd name="connsiteY919" fmla="*/ 1178979 h 2563305"/>
                    <a:gd name="connsiteX920" fmla="*/ 1146407 w 2081801"/>
                    <a:gd name="connsiteY920" fmla="*/ 589843 h 2563305"/>
                    <a:gd name="connsiteX921" fmla="*/ 1157737 w 2081801"/>
                    <a:gd name="connsiteY921" fmla="*/ 538860 h 2563305"/>
                    <a:gd name="connsiteX922" fmla="*/ 1201639 w 2081801"/>
                    <a:gd name="connsiteY922" fmla="*/ 575682 h 2563305"/>
                    <a:gd name="connsiteX923" fmla="*/ 1167650 w 2081801"/>
                    <a:gd name="connsiteY923" fmla="*/ 591260 h 2563305"/>
                    <a:gd name="connsiteX924" fmla="*/ 1146407 w 2081801"/>
                    <a:gd name="connsiteY924" fmla="*/ 589843 h 2563305"/>
                    <a:gd name="connsiteX925" fmla="*/ 799440 w 2081801"/>
                    <a:gd name="connsiteY925" fmla="*/ 570017 h 2563305"/>
                    <a:gd name="connsiteX926" fmla="*/ 662069 w 2081801"/>
                    <a:gd name="connsiteY926" fmla="*/ 465219 h 2563305"/>
                    <a:gd name="connsiteX927" fmla="*/ 812186 w 2081801"/>
                    <a:gd name="connsiteY927" fmla="*/ 388744 h 2563305"/>
                    <a:gd name="connsiteX928" fmla="*/ 1010453 w 2081801"/>
                    <a:gd name="connsiteY928" fmla="*/ 581346 h 2563305"/>
                    <a:gd name="connsiteX929" fmla="*/ 799440 w 2081801"/>
                    <a:gd name="connsiteY929" fmla="*/ 570017 h 2563305"/>
                    <a:gd name="connsiteX930" fmla="*/ 492127 w 2081801"/>
                    <a:gd name="connsiteY930" fmla="*/ 550190 h 2563305"/>
                    <a:gd name="connsiteX931" fmla="*/ 483630 w 2081801"/>
                    <a:gd name="connsiteY931" fmla="*/ 554439 h 2563305"/>
                    <a:gd name="connsiteX932" fmla="*/ 504873 w 2081801"/>
                    <a:gd name="connsiteY932" fmla="*/ 555855 h 2563305"/>
                    <a:gd name="connsiteX933" fmla="*/ 762619 w 2081801"/>
                    <a:gd name="connsiteY933" fmla="*/ 659237 h 2563305"/>
                    <a:gd name="connsiteX934" fmla="*/ 681897 w 2081801"/>
                    <a:gd name="connsiteY934" fmla="*/ 735711 h 2563305"/>
                    <a:gd name="connsiteX935" fmla="*/ 659237 w 2081801"/>
                    <a:gd name="connsiteY935" fmla="*/ 730046 h 2563305"/>
                    <a:gd name="connsiteX936" fmla="*/ 639411 w 2081801"/>
                    <a:gd name="connsiteY936" fmla="*/ 621000 h 2563305"/>
                    <a:gd name="connsiteX937" fmla="*/ 639411 w 2081801"/>
                    <a:gd name="connsiteY937" fmla="*/ 621000 h 2563305"/>
                    <a:gd name="connsiteX938" fmla="*/ 509121 w 2081801"/>
                    <a:gd name="connsiteY938" fmla="*/ 659237 h 2563305"/>
                    <a:gd name="connsiteX939" fmla="*/ 452473 w 2081801"/>
                    <a:gd name="connsiteY939" fmla="*/ 534612 h 2563305"/>
                    <a:gd name="connsiteX940" fmla="*/ 492127 w 2081801"/>
                    <a:gd name="connsiteY940" fmla="*/ 550190 h 2563305"/>
                    <a:gd name="connsiteX941" fmla="*/ 657821 w 2081801"/>
                    <a:gd name="connsiteY941" fmla="*/ 731462 h 2563305"/>
                    <a:gd name="connsiteX942" fmla="*/ 679064 w 2081801"/>
                    <a:gd name="connsiteY942" fmla="*/ 847590 h 2563305"/>
                    <a:gd name="connsiteX943" fmla="*/ 636578 w 2081801"/>
                    <a:gd name="connsiteY943" fmla="*/ 854671 h 2563305"/>
                    <a:gd name="connsiteX944" fmla="*/ 543110 w 2081801"/>
                    <a:gd name="connsiteY944" fmla="*/ 730046 h 2563305"/>
                    <a:gd name="connsiteX945" fmla="*/ 530364 w 2081801"/>
                    <a:gd name="connsiteY945" fmla="*/ 701722 h 2563305"/>
                    <a:gd name="connsiteX946" fmla="*/ 657821 w 2081801"/>
                    <a:gd name="connsiteY946" fmla="*/ 731462 h 2563305"/>
                    <a:gd name="connsiteX947" fmla="*/ 691810 w 2081801"/>
                    <a:gd name="connsiteY947" fmla="*/ 931145 h 2563305"/>
                    <a:gd name="connsiteX948" fmla="*/ 691810 w 2081801"/>
                    <a:gd name="connsiteY948" fmla="*/ 931145 h 2563305"/>
                    <a:gd name="connsiteX949" fmla="*/ 677648 w 2081801"/>
                    <a:gd name="connsiteY949" fmla="*/ 912735 h 2563305"/>
                    <a:gd name="connsiteX950" fmla="*/ 779614 w 2081801"/>
                    <a:gd name="connsiteY950" fmla="*/ 902822 h 2563305"/>
                    <a:gd name="connsiteX951" fmla="*/ 943892 w 2081801"/>
                    <a:gd name="connsiteY951" fmla="*/ 926897 h 2563305"/>
                    <a:gd name="connsiteX952" fmla="*/ 942476 w 2081801"/>
                    <a:gd name="connsiteY952" fmla="*/ 1108169 h 2563305"/>
                    <a:gd name="connsiteX953" fmla="*/ 705972 w 2081801"/>
                    <a:gd name="connsiteY953" fmla="*/ 1091175 h 2563305"/>
                    <a:gd name="connsiteX954" fmla="*/ 633746 w 2081801"/>
                    <a:gd name="connsiteY954" fmla="*/ 935394 h 2563305"/>
                    <a:gd name="connsiteX955" fmla="*/ 691810 w 2081801"/>
                    <a:gd name="connsiteY955" fmla="*/ 931145 h 2563305"/>
                    <a:gd name="connsiteX956" fmla="*/ 946724 w 2081801"/>
                    <a:gd name="connsiteY956" fmla="*/ 1111002 h 2563305"/>
                    <a:gd name="connsiteX957" fmla="*/ 1028863 w 2081801"/>
                    <a:gd name="connsiteY957" fmla="*/ 1116666 h 2563305"/>
                    <a:gd name="connsiteX958" fmla="*/ 997707 w 2081801"/>
                    <a:gd name="connsiteY958" fmla="*/ 1177563 h 2563305"/>
                    <a:gd name="connsiteX959" fmla="*/ 997707 w 2081801"/>
                    <a:gd name="connsiteY959" fmla="*/ 1177563 h 2563305"/>
                    <a:gd name="connsiteX960" fmla="*/ 1067100 w 2081801"/>
                    <a:gd name="connsiteY960" fmla="*/ 1170482 h 2563305"/>
                    <a:gd name="connsiteX961" fmla="*/ 990626 w 2081801"/>
                    <a:gd name="connsiteY961" fmla="*/ 1285193 h 2563305"/>
                    <a:gd name="connsiteX962" fmla="*/ 962302 w 2081801"/>
                    <a:gd name="connsiteY962" fmla="*/ 1188892 h 2563305"/>
                    <a:gd name="connsiteX963" fmla="*/ 962302 w 2081801"/>
                    <a:gd name="connsiteY963" fmla="*/ 1188892 h 2563305"/>
                    <a:gd name="connsiteX964" fmla="*/ 945308 w 2081801"/>
                    <a:gd name="connsiteY964" fmla="*/ 1188892 h 2563305"/>
                    <a:gd name="connsiteX965" fmla="*/ 946724 w 2081801"/>
                    <a:gd name="connsiteY965" fmla="*/ 1111002 h 2563305"/>
                    <a:gd name="connsiteX966" fmla="*/ 1153488 w 2081801"/>
                    <a:gd name="connsiteY966" fmla="*/ 1392824 h 2563305"/>
                    <a:gd name="connsiteX967" fmla="*/ 1161985 w 2081801"/>
                    <a:gd name="connsiteY967" fmla="*/ 1414067 h 2563305"/>
                    <a:gd name="connsiteX968" fmla="*/ 1011869 w 2081801"/>
                    <a:gd name="connsiteY968" fmla="*/ 1394240 h 2563305"/>
                    <a:gd name="connsiteX969" fmla="*/ 1051522 w 2081801"/>
                    <a:gd name="connsiteY969" fmla="*/ 1363084 h 2563305"/>
                    <a:gd name="connsiteX970" fmla="*/ 1153488 w 2081801"/>
                    <a:gd name="connsiteY970" fmla="*/ 1392824 h 2563305"/>
                    <a:gd name="connsiteX971" fmla="*/ 1113835 w 2081801"/>
                    <a:gd name="connsiteY971" fmla="*/ 1548605 h 2563305"/>
                    <a:gd name="connsiteX972" fmla="*/ 1181812 w 2081801"/>
                    <a:gd name="connsiteY972" fmla="*/ 1473546 h 2563305"/>
                    <a:gd name="connsiteX973" fmla="*/ 1214384 w 2081801"/>
                    <a:gd name="connsiteY973" fmla="*/ 1562767 h 2563305"/>
                    <a:gd name="connsiteX974" fmla="*/ 1113835 w 2081801"/>
                    <a:gd name="connsiteY974" fmla="*/ 1548605 h 2563305"/>
                    <a:gd name="connsiteX975" fmla="*/ 1228546 w 2081801"/>
                    <a:gd name="connsiteY975" fmla="*/ 1567015 h 2563305"/>
                    <a:gd name="connsiteX976" fmla="*/ 1225714 w 2081801"/>
                    <a:gd name="connsiteY976" fmla="*/ 1589674 h 2563305"/>
                    <a:gd name="connsiteX977" fmla="*/ 1217217 w 2081801"/>
                    <a:gd name="connsiteY977" fmla="*/ 1565599 h 2563305"/>
                    <a:gd name="connsiteX978" fmla="*/ 1228546 w 2081801"/>
                    <a:gd name="connsiteY978" fmla="*/ 1567015 h 2563305"/>
                    <a:gd name="connsiteX979" fmla="*/ 1251205 w 2081801"/>
                    <a:gd name="connsiteY979" fmla="*/ 1661900 h 2563305"/>
                    <a:gd name="connsiteX980" fmla="*/ 1280945 w 2081801"/>
                    <a:gd name="connsiteY980" fmla="*/ 1742623 h 2563305"/>
                    <a:gd name="connsiteX981" fmla="*/ 1212968 w 2081801"/>
                    <a:gd name="connsiteY981" fmla="*/ 1751120 h 2563305"/>
                    <a:gd name="connsiteX982" fmla="*/ 1221465 w 2081801"/>
                    <a:gd name="connsiteY982" fmla="*/ 1664732 h 2563305"/>
                    <a:gd name="connsiteX983" fmla="*/ 1251205 w 2081801"/>
                    <a:gd name="connsiteY983" fmla="*/ 1661900 h 2563305"/>
                    <a:gd name="connsiteX984" fmla="*/ 1368749 w 2081801"/>
                    <a:gd name="connsiteY984" fmla="*/ 1292274 h 2563305"/>
                    <a:gd name="connsiteX985" fmla="*/ 1382911 w 2081801"/>
                    <a:gd name="connsiteY985" fmla="*/ 1252621 h 2563305"/>
                    <a:gd name="connsiteX986" fmla="*/ 1450888 w 2081801"/>
                    <a:gd name="connsiteY986" fmla="*/ 1177563 h 2563305"/>
                    <a:gd name="connsiteX987" fmla="*/ 1586843 w 2081801"/>
                    <a:gd name="connsiteY987" fmla="*/ 1204470 h 2563305"/>
                    <a:gd name="connsiteX988" fmla="*/ 1423981 w 2081801"/>
                    <a:gd name="connsiteY988" fmla="*/ 1340425 h 2563305"/>
                    <a:gd name="connsiteX989" fmla="*/ 1394241 w 2081801"/>
                    <a:gd name="connsiteY989" fmla="*/ 1303604 h 2563305"/>
                    <a:gd name="connsiteX990" fmla="*/ 1368749 w 2081801"/>
                    <a:gd name="connsiteY990" fmla="*/ 1292274 h 2563305"/>
                    <a:gd name="connsiteX991" fmla="*/ 1449472 w 2081801"/>
                    <a:gd name="connsiteY991" fmla="*/ 1176146 h 2563305"/>
                    <a:gd name="connsiteX992" fmla="*/ 1411235 w 2081801"/>
                    <a:gd name="connsiteY992" fmla="*/ 1169065 h 2563305"/>
                    <a:gd name="connsiteX993" fmla="*/ 1421148 w 2081801"/>
                    <a:gd name="connsiteY993" fmla="*/ 1139326 h 2563305"/>
                    <a:gd name="connsiteX994" fmla="*/ 1487709 w 2081801"/>
                    <a:gd name="connsiteY994" fmla="*/ 1133661 h 2563305"/>
                    <a:gd name="connsiteX995" fmla="*/ 1449472 w 2081801"/>
                    <a:gd name="connsiteY995" fmla="*/ 1176146 h 2563305"/>
                    <a:gd name="connsiteX996" fmla="*/ 1449472 w 2081801"/>
                    <a:gd name="connsiteY996" fmla="*/ 1176146 h 2563305"/>
                    <a:gd name="connsiteX997" fmla="*/ 1422564 w 2081801"/>
                    <a:gd name="connsiteY997" fmla="*/ 1136493 h 2563305"/>
                    <a:gd name="connsiteX998" fmla="*/ 1455137 w 2081801"/>
                    <a:gd name="connsiteY998" fmla="*/ 1043024 h 2563305"/>
                    <a:gd name="connsiteX999" fmla="*/ 1455137 w 2081801"/>
                    <a:gd name="connsiteY999" fmla="*/ 1043024 h 2563305"/>
                    <a:gd name="connsiteX1000" fmla="*/ 1323431 w 2081801"/>
                    <a:gd name="connsiteY1000" fmla="*/ 1146406 h 2563305"/>
                    <a:gd name="connsiteX1001" fmla="*/ 1305021 w 2081801"/>
                    <a:gd name="connsiteY1001" fmla="*/ 1147823 h 2563305"/>
                    <a:gd name="connsiteX1002" fmla="*/ 1280945 w 2081801"/>
                    <a:gd name="connsiteY1002" fmla="*/ 1143574 h 2563305"/>
                    <a:gd name="connsiteX1003" fmla="*/ 1314934 w 2081801"/>
                    <a:gd name="connsiteY1003" fmla="*/ 949556 h 2563305"/>
                    <a:gd name="connsiteX1004" fmla="*/ 1337593 w 2081801"/>
                    <a:gd name="connsiteY1004" fmla="*/ 943891 h 2563305"/>
                    <a:gd name="connsiteX1005" fmla="*/ 1561351 w 2081801"/>
                    <a:gd name="connsiteY1005" fmla="*/ 1052938 h 2563305"/>
                    <a:gd name="connsiteX1006" fmla="*/ 1490541 w 2081801"/>
                    <a:gd name="connsiteY1006" fmla="*/ 1130828 h 2563305"/>
                    <a:gd name="connsiteX1007" fmla="*/ 1422564 w 2081801"/>
                    <a:gd name="connsiteY1007" fmla="*/ 1136493 h 2563305"/>
                    <a:gd name="connsiteX1008" fmla="*/ 1157737 w 2081801"/>
                    <a:gd name="connsiteY1008" fmla="*/ 536028 h 2563305"/>
                    <a:gd name="connsiteX1009" fmla="*/ 1095424 w 2081801"/>
                    <a:gd name="connsiteY1009" fmla="*/ 483629 h 2563305"/>
                    <a:gd name="connsiteX1010" fmla="*/ 992042 w 2081801"/>
                    <a:gd name="connsiteY1010" fmla="*/ 408571 h 2563305"/>
                    <a:gd name="connsiteX1011" fmla="*/ 992042 w 2081801"/>
                    <a:gd name="connsiteY1011" fmla="*/ 408571 h 2563305"/>
                    <a:gd name="connsiteX1012" fmla="*/ 1033112 w 2081801"/>
                    <a:gd name="connsiteY1012" fmla="*/ 584179 h 2563305"/>
                    <a:gd name="connsiteX1013" fmla="*/ 1014701 w 2081801"/>
                    <a:gd name="connsiteY1013" fmla="*/ 582762 h 2563305"/>
                    <a:gd name="connsiteX1014" fmla="*/ 815018 w 2081801"/>
                    <a:gd name="connsiteY1014" fmla="*/ 388744 h 2563305"/>
                    <a:gd name="connsiteX1015" fmla="*/ 884412 w 2081801"/>
                    <a:gd name="connsiteY1015" fmla="*/ 353340 h 2563305"/>
                    <a:gd name="connsiteX1016" fmla="*/ 1186060 w 2081801"/>
                    <a:gd name="connsiteY1016" fmla="*/ 419901 h 2563305"/>
                    <a:gd name="connsiteX1017" fmla="*/ 1157737 w 2081801"/>
                    <a:gd name="connsiteY1017" fmla="*/ 536028 h 2563305"/>
                    <a:gd name="connsiteX1018" fmla="*/ 527531 w 2081801"/>
                    <a:gd name="connsiteY1018" fmla="*/ 701722 h 2563305"/>
                    <a:gd name="connsiteX1019" fmla="*/ 537445 w 2081801"/>
                    <a:gd name="connsiteY1019" fmla="*/ 722965 h 2563305"/>
                    <a:gd name="connsiteX1020" fmla="*/ 520450 w 2081801"/>
                    <a:gd name="connsiteY1020" fmla="*/ 700306 h 2563305"/>
                    <a:gd name="connsiteX1021" fmla="*/ 527531 w 2081801"/>
                    <a:gd name="connsiteY1021" fmla="*/ 701722 h 2563305"/>
                    <a:gd name="connsiteX1022" fmla="*/ 476549 w 2081801"/>
                    <a:gd name="connsiteY1022" fmla="*/ 928313 h 2563305"/>
                    <a:gd name="connsiteX1023" fmla="*/ 460971 w 2081801"/>
                    <a:gd name="connsiteY1023" fmla="*/ 929729 h 2563305"/>
                    <a:gd name="connsiteX1024" fmla="*/ 442560 w 2081801"/>
                    <a:gd name="connsiteY1024" fmla="*/ 916984 h 2563305"/>
                    <a:gd name="connsiteX1025" fmla="*/ 476549 w 2081801"/>
                    <a:gd name="connsiteY1025" fmla="*/ 928313 h 2563305"/>
                    <a:gd name="connsiteX1026" fmla="*/ 962302 w 2081801"/>
                    <a:gd name="connsiteY1026" fmla="*/ 1334760 h 2563305"/>
                    <a:gd name="connsiteX1027" fmla="*/ 990626 w 2081801"/>
                    <a:gd name="connsiteY1027" fmla="*/ 1292274 h 2563305"/>
                    <a:gd name="connsiteX1028" fmla="*/ 997707 w 2081801"/>
                    <a:gd name="connsiteY1028" fmla="*/ 1317765 h 2563305"/>
                    <a:gd name="connsiteX1029" fmla="*/ 989210 w 2081801"/>
                    <a:gd name="connsiteY1029" fmla="*/ 1343257 h 2563305"/>
                    <a:gd name="connsiteX1030" fmla="*/ 962302 w 2081801"/>
                    <a:gd name="connsiteY1030" fmla="*/ 1334760 h 2563305"/>
                    <a:gd name="connsiteX1031" fmla="*/ 1014701 w 2081801"/>
                    <a:gd name="connsiteY1031" fmla="*/ 1933808 h 2563305"/>
                    <a:gd name="connsiteX1032" fmla="*/ 1106754 w 2081801"/>
                    <a:gd name="connsiteY1032" fmla="*/ 1926727 h 2563305"/>
                    <a:gd name="connsiteX1033" fmla="*/ 1133662 w 2081801"/>
                    <a:gd name="connsiteY1033" fmla="*/ 2008867 h 2563305"/>
                    <a:gd name="connsiteX1034" fmla="*/ 1014701 w 2081801"/>
                    <a:gd name="connsiteY1034" fmla="*/ 1933808 h 2563305"/>
                    <a:gd name="connsiteX1035" fmla="*/ 1210136 w 2081801"/>
                    <a:gd name="connsiteY1035" fmla="*/ 1752536 h 2563305"/>
                    <a:gd name="connsiteX1036" fmla="*/ 1193141 w 2081801"/>
                    <a:gd name="connsiteY1036" fmla="*/ 1918230 h 2563305"/>
                    <a:gd name="connsiteX1037" fmla="*/ 1108170 w 2081801"/>
                    <a:gd name="connsiteY1037" fmla="*/ 1923895 h 2563305"/>
                    <a:gd name="connsiteX1038" fmla="*/ 1058603 w 2081801"/>
                    <a:gd name="connsiteY1038" fmla="*/ 1770946 h 2563305"/>
                    <a:gd name="connsiteX1039" fmla="*/ 1210136 w 2081801"/>
                    <a:gd name="connsiteY1039" fmla="*/ 1752536 h 2563305"/>
                    <a:gd name="connsiteX1040" fmla="*/ 1180396 w 2081801"/>
                    <a:gd name="connsiteY1040" fmla="*/ 2041439 h 2563305"/>
                    <a:gd name="connsiteX1041" fmla="*/ 1176147 w 2081801"/>
                    <a:gd name="connsiteY1041" fmla="*/ 2079676 h 2563305"/>
                    <a:gd name="connsiteX1042" fmla="*/ 1164817 w 2081801"/>
                    <a:gd name="connsiteY1042" fmla="*/ 2098087 h 2563305"/>
                    <a:gd name="connsiteX1043" fmla="*/ 1137910 w 2081801"/>
                    <a:gd name="connsiteY1043" fmla="*/ 2014531 h 2563305"/>
                    <a:gd name="connsiteX1044" fmla="*/ 1180396 w 2081801"/>
                    <a:gd name="connsiteY1044" fmla="*/ 2041439 h 2563305"/>
                    <a:gd name="connsiteX1045" fmla="*/ 1340426 w 2081801"/>
                    <a:gd name="connsiteY1045" fmla="*/ 943891 h 2563305"/>
                    <a:gd name="connsiteX1046" fmla="*/ 1496207 w 2081801"/>
                    <a:gd name="connsiteY1046" fmla="*/ 908486 h 2563305"/>
                    <a:gd name="connsiteX1047" fmla="*/ 1496207 w 2081801"/>
                    <a:gd name="connsiteY1047" fmla="*/ 908486 h 2563305"/>
                    <a:gd name="connsiteX1048" fmla="*/ 1561351 w 2081801"/>
                    <a:gd name="connsiteY1048" fmla="*/ 840509 h 2563305"/>
                    <a:gd name="connsiteX1049" fmla="*/ 1606669 w 2081801"/>
                    <a:gd name="connsiteY1049" fmla="*/ 1003371 h 2563305"/>
                    <a:gd name="connsiteX1050" fmla="*/ 1562767 w 2081801"/>
                    <a:gd name="connsiteY1050" fmla="*/ 1051522 h 2563305"/>
                    <a:gd name="connsiteX1051" fmla="*/ 1340426 w 2081801"/>
                    <a:gd name="connsiteY1051" fmla="*/ 943891 h 2563305"/>
                    <a:gd name="connsiteX1052" fmla="*/ 451057 w 2081801"/>
                    <a:gd name="connsiteY1052" fmla="*/ 531780 h 2563305"/>
                    <a:gd name="connsiteX1053" fmla="*/ 371750 w 2081801"/>
                    <a:gd name="connsiteY1053" fmla="*/ 357588 h 2563305"/>
                    <a:gd name="connsiteX1054" fmla="*/ 443976 w 2081801"/>
                    <a:gd name="connsiteY1054" fmla="*/ 303773 h 2563305"/>
                    <a:gd name="connsiteX1055" fmla="*/ 657821 w 2081801"/>
                    <a:gd name="connsiteY1055" fmla="*/ 465219 h 2563305"/>
                    <a:gd name="connsiteX1056" fmla="*/ 493543 w 2081801"/>
                    <a:gd name="connsiteY1056" fmla="*/ 548774 h 2563305"/>
                    <a:gd name="connsiteX1057" fmla="*/ 451057 w 2081801"/>
                    <a:gd name="connsiteY1057" fmla="*/ 531780 h 2563305"/>
                    <a:gd name="connsiteX1058" fmla="*/ 448225 w 2081801"/>
                    <a:gd name="connsiteY1058" fmla="*/ 888660 h 2563305"/>
                    <a:gd name="connsiteX1059" fmla="*/ 448225 w 2081801"/>
                    <a:gd name="connsiteY1059" fmla="*/ 888660 h 2563305"/>
                    <a:gd name="connsiteX1060" fmla="*/ 601173 w 2081801"/>
                    <a:gd name="connsiteY1060" fmla="*/ 863168 h 2563305"/>
                    <a:gd name="connsiteX1061" fmla="*/ 625249 w 2081801"/>
                    <a:gd name="connsiteY1061" fmla="*/ 915567 h 2563305"/>
                    <a:gd name="connsiteX1062" fmla="*/ 482213 w 2081801"/>
                    <a:gd name="connsiteY1062" fmla="*/ 928313 h 2563305"/>
                    <a:gd name="connsiteX1063" fmla="*/ 436895 w 2081801"/>
                    <a:gd name="connsiteY1063" fmla="*/ 912735 h 2563305"/>
                    <a:gd name="connsiteX1064" fmla="*/ 251374 w 2081801"/>
                    <a:gd name="connsiteY1064" fmla="*/ 783862 h 2563305"/>
                    <a:gd name="connsiteX1065" fmla="*/ 308022 w 2081801"/>
                    <a:gd name="connsiteY1065" fmla="*/ 666318 h 2563305"/>
                    <a:gd name="connsiteX1066" fmla="*/ 448225 w 2081801"/>
                    <a:gd name="connsiteY1066" fmla="*/ 888660 h 2563305"/>
                    <a:gd name="connsiteX1067" fmla="*/ 174900 w 2081801"/>
                    <a:gd name="connsiteY1067" fmla="*/ 696058 h 2563305"/>
                    <a:gd name="connsiteX1068" fmla="*/ 211721 w 2081801"/>
                    <a:gd name="connsiteY1068" fmla="*/ 759786 h 2563305"/>
                    <a:gd name="connsiteX1069" fmla="*/ 248542 w 2081801"/>
                    <a:gd name="connsiteY1069" fmla="*/ 785278 h 2563305"/>
                    <a:gd name="connsiteX1070" fmla="*/ 220218 w 2081801"/>
                    <a:gd name="connsiteY1070" fmla="*/ 843341 h 2563305"/>
                    <a:gd name="connsiteX1071" fmla="*/ 133830 w 2081801"/>
                    <a:gd name="connsiteY1071" fmla="*/ 815018 h 2563305"/>
                    <a:gd name="connsiteX1072" fmla="*/ 149408 w 2081801"/>
                    <a:gd name="connsiteY1072" fmla="*/ 728630 h 2563305"/>
                    <a:gd name="connsiteX1073" fmla="*/ 174900 w 2081801"/>
                    <a:gd name="connsiteY1073" fmla="*/ 696058 h 2563305"/>
                    <a:gd name="connsiteX1074" fmla="*/ 173483 w 2081801"/>
                    <a:gd name="connsiteY1074" fmla="*/ 693225 h 2563305"/>
                    <a:gd name="connsiteX1075" fmla="*/ 147992 w 2081801"/>
                    <a:gd name="connsiteY1075" fmla="*/ 722965 h 2563305"/>
                    <a:gd name="connsiteX1076" fmla="*/ 157906 w 2081801"/>
                    <a:gd name="connsiteY1076" fmla="*/ 667734 h 2563305"/>
                    <a:gd name="connsiteX1077" fmla="*/ 173483 w 2081801"/>
                    <a:gd name="connsiteY1077" fmla="*/ 693225 h 2563305"/>
                    <a:gd name="connsiteX1078" fmla="*/ 162154 w 2081801"/>
                    <a:gd name="connsiteY1078" fmla="*/ 633745 h 2563305"/>
                    <a:gd name="connsiteX1079" fmla="*/ 157906 w 2081801"/>
                    <a:gd name="connsiteY1079" fmla="*/ 660653 h 2563305"/>
                    <a:gd name="connsiteX1080" fmla="*/ 147992 w 2081801"/>
                    <a:gd name="connsiteY1080" fmla="*/ 642242 h 2563305"/>
                    <a:gd name="connsiteX1081" fmla="*/ 162154 w 2081801"/>
                    <a:gd name="connsiteY1081" fmla="*/ 633745 h 2563305"/>
                    <a:gd name="connsiteX1082" fmla="*/ 159322 w 2081801"/>
                    <a:gd name="connsiteY1082" fmla="*/ 664902 h 2563305"/>
                    <a:gd name="connsiteX1083" fmla="*/ 164987 w 2081801"/>
                    <a:gd name="connsiteY1083" fmla="*/ 633745 h 2563305"/>
                    <a:gd name="connsiteX1084" fmla="*/ 180564 w 2081801"/>
                    <a:gd name="connsiteY1084" fmla="*/ 625248 h 2563305"/>
                    <a:gd name="connsiteX1085" fmla="*/ 225883 w 2081801"/>
                    <a:gd name="connsiteY1085" fmla="*/ 635161 h 2563305"/>
                    <a:gd name="connsiteX1086" fmla="*/ 176316 w 2081801"/>
                    <a:gd name="connsiteY1086" fmla="*/ 693225 h 2563305"/>
                    <a:gd name="connsiteX1087" fmla="*/ 159322 w 2081801"/>
                    <a:gd name="connsiteY1087" fmla="*/ 664902 h 2563305"/>
                    <a:gd name="connsiteX1088" fmla="*/ 163570 w 2081801"/>
                    <a:gd name="connsiteY1088" fmla="*/ 630913 h 2563305"/>
                    <a:gd name="connsiteX1089" fmla="*/ 146576 w 2081801"/>
                    <a:gd name="connsiteY1089" fmla="*/ 640826 h 2563305"/>
                    <a:gd name="connsiteX1090" fmla="*/ 129582 w 2081801"/>
                    <a:gd name="connsiteY1090" fmla="*/ 611086 h 2563305"/>
                    <a:gd name="connsiteX1091" fmla="*/ 164987 w 2081801"/>
                    <a:gd name="connsiteY1091" fmla="*/ 619584 h 2563305"/>
                    <a:gd name="connsiteX1092" fmla="*/ 163570 w 2081801"/>
                    <a:gd name="connsiteY1092" fmla="*/ 630913 h 2563305"/>
                    <a:gd name="connsiteX1093" fmla="*/ 177732 w 2081801"/>
                    <a:gd name="connsiteY1093" fmla="*/ 622416 h 2563305"/>
                    <a:gd name="connsiteX1094" fmla="*/ 166402 w 2081801"/>
                    <a:gd name="connsiteY1094" fmla="*/ 629497 h 2563305"/>
                    <a:gd name="connsiteX1095" fmla="*/ 167819 w 2081801"/>
                    <a:gd name="connsiteY1095" fmla="*/ 619584 h 2563305"/>
                    <a:gd name="connsiteX1096" fmla="*/ 177732 w 2081801"/>
                    <a:gd name="connsiteY1096" fmla="*/ 622416 h 2563305"/>
                    <a:gd name="connsiteX1097" fmla="*/ 145160 w 2081801"/>
                    <a:gd name="connsiteY1097" fmla="*/ 643659 h 2563305"/>
                    <a:gd name="connsiteX1098" fmla="*/ 156489 w 2081801"/>
                    <a:gd name="connsiteY1098" fmla="*/ 663485 h 2563305"/>
                    <a:gd name="connsiteX1099" fmla="*/ 145160 w 2081801"/>
                    <a:gd name="connsiteY1099" fmla="*/ 724382 h 2563305"/>
                    <a:gd name="connsiteX1100" fmla="*/ 82847 w 2081801"/>
                    <a:gd name="connsiteY1100" fmla="*/ 798023 h 2563305"/>
                    <a:gd name="connsiteX1101" fmla="*/ 82847 w 2081801"/>
                    <a:gd name="connsiteY1101" fmla="*/ 798023 h 2563305"/>
                    <a:gd name="connsiteX1102" fmla="*/ 129582 w 2081801"/>
                    <a:gd name="connsiteY1102" fmla="*/ 813602 h 2563305"/>
                    <a:gd name="connsiteX1103" fmla="*/ 82847 w 2081801"/>
                    <a:gd name="connsiteY1103" fmla="*/ 1071348 h 2563305"/>
                    <a:gd name="connsiteX1104" fmla="*/ 12038 w 2081801"/>
                    <a:gd name="connsiteY1104" fmla="*/ 986377 h 2563305"/>
                    <a:gd name="connsiteX1105" fmla="*/ 111171 w 2081801"/>
                    <a:gd name="connsiteY1105" fmla="*/ 662069 h 2563305"/>
                    <a:gd name="connsiteX1106" fmla="*/ 145160 w 2081801"/>
                    <a:gd name="connsiteY1106" fmla="*/ 643659 h 2563305"/>
                    <a:gd name="connsiteX1107" fmla="*/ 145160 w 2081801"/>
                    <a:gd name="connsiteY1107" fmla="*/ 730046 h 2563305"/>
                    <a:gd name="connsiteX1108" fmla="*/ 130998 w 2081801"/>
                    <a:gd name="connsiteY1108" fmla="*/ 812185 h 2563305"/>
                    <a:gd name="connsiteX1109" fmla="*/ 87096 w 2081801"/>
                    <a:gd name="connsiteY1109" fmla="*/ 798023 h 2563305"/>
                    <a:gd name="connsiteX1110" fmla="*/ 145160 w 2081801"/>
                    <a:gd name="connsiteY1110" fmla="*/ 730046 h 2563305"/>
                    <a:gd name="connsiteX1111" fmla="*/ 945308 w 2081801"/>
                    <a:gd name="connsiteY1111" fmla="*/ 1191725 h 2563305"/>
                    <a:gd name="connsiteX1112" fmla="*/ 960886 w 2081801"/>
                    <a:gd name="connsiteY1112" fmla="*/ 1191725 h 2563305"/>
                    <a:gd name="connsiteX1113" fmla="*/ 989210 w 2081801"/>
                    <a:gd name="connsiteY1113" fmla="*/ 1288025 h 2563305"/>
                    <a:gd name="connsiteX1114" fmla="*/ 959470 w 2081801"/>
                    <a:gd name="connsiteY1114" fmla="*/ 1333344 h 2563305"/>
                    <a:gd name="connsiteX1115" fmla="*/ 955221 w 2081801"/>
                    <a:gd name="connsiteY1115" fmla="*/ 1331927 h 2563305"/>
                    <a:gd name="connsiteX1116" fmla="*/ 945308 w 2081801"/>
                    <a:gd name="connsiteY1116" fmla="*/ 1320598 h 2563305"/>
                    <a:gd name="connsiteX1117" fmla="*/ 945308 w 2081801"/>
                    <a:gd name="connsiteY1117" fmla="*/ 1191725 h 2563305"/>
                    <a:gd name="connsiteX1118" fmla="*/ 1048690 w 2081801"/>
                    <a:gd name="connsiteY1118" fmla="*/ 1361667 h 2563305"/>
                    <a:gd name="connsiteX1119" fmla="*/ 1007621 w 2081801"/>
                    <a:gd name="connsiteY1119" fmla="*/ 1392824 h 2563305"/>
                    <a:gd name="connsiteX1120" fmla="*/ 1003372 w 2081801"/>
                    <a:gd name="connsiteY1120" fmla="*/ 1392824 h 2563305"/>
                    <a:gd name="connsiteX1121" fmla="*/ 980713 w 2081801"/>
                    <a:gd name="connsiteY1121" fmla="*/ 1365916 h 2563305"/>
                    <a:gd name="connsiteX1122" fmla="*/ 987794 w 2081801"/>
                    <a:gd name="connsiteY1122" fmla="*/ 1344673 h 2563305"/>
                    <a:gd name="connsiteX1123" fmla="*/ 1048690 w 2081801"/>
                    <a:gd name="connsiteY1123" fmla="*/ 1361667 h 2563305"/>
                    <a:gd name="connsiteX1124" fmla="*/ 1003372 w 2081801"/>
                    <a:gd name="connsiteY1124" fmla="*/ 1395656 h 2563305"/>
                    <a:gd name="connsiteX1125" fmla="*/ 1003372 w 2081801"/>
                    <a:gd name="connsiteY1125" fmla="*/ 1395656 h 2563305"/>
                    <a:gd name="connsiteX1126" fmla="*/ 1006204 w 2081801"/>
                    <a:gd name="connsiteY1126" fmla="*/ 1395656 h 2563305"/>
                    <a:gd name="connsiteX1127" fmla="*/ 959470 w 2081801"/>
                    <a:gd name="connsiteY1127" fmla="*/ 1432477 h 2563305"/>
                    <a:gd name="connsiteX1128" fmla="*/ 982129 w 2081801"/>
                    <a:gd name="connsiteY1128" fmla="*/ 1368748 h 2563305"/>
                    <a:gd name="connsiteX1129" fmla="*/ 1003372 w 2081801"/>
                    <a:gd name="connsiteY1129" fmla="*/ 1395656 h 2563305"/>
                    <a:gd name="connsiteX1130" fmla="*/ 1333345 w 2081801"/>
                    <a:gd name="connsiteY1130" fmla="*/ 1884242 h 2563305"/>
                    <a:gd name="connsiteX1131" fmla="*/ 1322015 w 2081801"/>
                    <a:gd name="connsiteY1131" fmla="*/ 1851670 h 2563305"/>
                    <a:gd name="connsiteX1132" fmla="*/ 1401322 w 2081801"/>
                    <a:gd name="connsiteY1132" fmla="*/ 1725629 h 2563305"/>
                    <a:gd name="connsiteX1133" fmla="*/ 1443807 w 2081801"/>
                    <a:gd name="connsiteY1133" fmla="*/ 1701553 h 2563305"/>
                    <a:gd name="connsiteX1134" fmla="*/ 1472131 w 2081801"/>
                    <a:gd name="connsiteY1134" fmla="*/ 1803519 h 2563305"/>
                    <a:gd name="connsiteX1135" fmla="*/ 1333345 w 2081801"/>
                    <a:gd name="connsiteY1135" fmla="*/ 1884242 h 2563305"/>
                    <a:gd name="connsiteX1136" fmla="*/ 1402738 w 2081801"/>
                    <a:gd name="connsiteY1136" fmla="*/ 1721380 h 2563305"/>
                    <a:gd name="connsiteX1137" fmla="*/ 1433894 w 2081801"/>
                    <a:gd name="connsiteY1137" fmla="*/ 1670397 h 2563305"/>
                    <a:gd name="connsiteX1138" fmla="*/ 1442391 w 2081801"/>
                    <a:gd name="connsiteY1138" fmla="*/ 1698721 h 2563305"/>
                    <a:gd name="connsiteX1139" fmla="*/ 1402738 w 2081801"/>
                    <a:gd name="connsiteY1139" fmla="*/ 1721380 h 2563305"/>
                    <a:gd name="connsiteX1140" fmla="*/ 1499039 w 2081801"/>
                    <a:gd name="connsiteY1140" fmla="*/ 1490541 h 2563305"/>
                    <a:gd name="connsiteX1141" fmla="*/ 1452305 w 2081801"/>
                    <a:gd name="connsiteY1141" fmla="*/ 1476379 h 2563305"/>
                    <a:gd name="connsiteX1142" fmla="*/ 1472131 w 2081801"/>
                    <a:gd name="connsiteY1142" fmla="*/ 1455136 h 2563305"/>
                    <a:gd name="connsiteX1143" fmla="*/ 1472131 w 2081801"/>
                    <a:gd name="connsiteY1143" fmla="*/ 1455136 h 2563305"/>
                    <a:gd name="connsiteX1144" fmla="*/ 1297940 w 2081801"/>
                    <a:gd name="connsiteY1144" fmla="*/ 1432477 h 2563305"/>
                    <a:gd name="connsiteX1145" fmla="*/ 1245541 w 2081801"/>
                    <a:gd name="connsiteY1145" fmla="*/ 1416899 h 2563305"/>
                    <a:gd name="connsiteX1146" fmla="*/ 1246957 w 2081801"/>
                    <a:gd name="connsiteY1146" fmla="*/ 1401321 h 2563305"/>
                    <a:gd name="connsiteX1147" fmla="*/ 1350339 w 2081801"/>
                    <a:gd name="connsiteY1147" fmla="*/ 1286609 h 2563305"/>
                    <a:gd name="connsiteX1148" fmla="*/ 1364501 w 2081801"/>
                    <a:gd name="connsiteY1148" fmla="*/ 1293690 h 2563305"/>
                    <a:gd name="connsiteX1149" fmla="*/ 1316350 w 2081801"/>
                    <a:gd name="connsiteY1149" fmla="*/ 1431061 h 2563305"/>
                    <a:gd name="connsiteX1150" fmla="*/ 1316350 w 2081801"/>
                    <a:gd name="connsiteY1150" fmla="*/ 1432477 h 2563305"/>
                    <a:gd name="connsiteX1151" fmla="*/ 1421148 w 2081801"/>
                    <a:gd name="connsiteY1151" fmla="*/ 1346089 h 2563305"/>
                    <a:gd name="connsiteX1152" fmla="*/ 1507536 w 2081801"/>
                    <a:gd name="connsiteY1152" fmla="*/ 1453720 h 2563305"/>
                    <a:gd name="connsiteX1153" fmla="*/ 1507536 w 2081801"/>
                    <a:gd name="connsiteY1153" fmla="*/ 1453720 h 2563305"/>
                    <a:gd name="connsiteX1154" fmla="*/ 1659069 w 2081801"/>
                    <a:gd name="connsiteY1154" fmla="*/ 1346089 h 2563305"/>
                    <a:gd name="connsiteX1155" fmla="*/ 1657652 w 2081801"/>
                    <a:gd name="connsiteY1155" fmla="*/ 1358835 h 2563305"/>
                    <a:gd name="connsiteX1156" fmla="*/ 1499039 w 2081801"/>
                    <a:gd name="connsiteY1156" fmla="*/ 1490541 h 2563305"/>
                    <a:gd name="connsiteX1157" fmla="*/ 1660484 w 2081801"/>
                    <a:gd name="connsiteY1157" fmla="*/ 1341841 h 2563305"/>
                    <a:gd name="connsiteX1158" fmla="*/ 1508952 w 2081801"/>
                    <a:gd name="connsiteY1158" fmla="*/ 1449471 h 2563305"/>
                    <a:gd name="connsiteX1159" fmla="*/ 1423981 w 2081801"/>
                    <a:gd name="connsiteY1159" fmla="*/ 1343257 h 2563305"/>
                    <a:gd name="connsiteX1160" fmla="*/ 1591091 w 2081801"/>
                    <a:gd name="connsiteY1160" fmla="*/ 1204470 h 2563305"/>
                    <a:gd name="connsiteX1161" fmla="*/ 1591091 w 2081801"/>
                    <a:gd name="connsiteY1161" fmla="*/ 1204470 h 2563305"/>
                    <a:gd name="connsiteX1162" fmla="*/ 1453721 w 2081801"/>
                    <a:gd name="connsiteY1162" fmla="*/ 1177563 h 2563305"/>
                    <a:gd name="connsiteX1163" fmla="*/ 1606669 w 2081801"/>
                    <a:gd name="connsiteY1163" fmla="*/ 1122331 h 2563305"/>
                    <a:gd name="connsiteX1164" fmla="*/ 1688808 w 2081801"/>
                    <a:gd name="connsiteY1164" fmla="*/ 1115250 h 2563305"/>
                    <a:gd name="connsiteX1165" fmla="*/ 1678895 w 2081801"/>
                    <a:gd name="connsiteY1165" fmla="*/ 1176146 h 2563305"/>
                    <a:gd name="connsiteX1166" fmla="*/ 1660484 w 2081801"/>
                    <a:gd name="connsiteY1166" fmla="*/ 1341841 h 2563305"/>
                    <a:gd name="connsiteX1167" fmla="*/ 1542941 w 2081801"/>
                    <a:gd name="connsiteY1167" fmla="*/ 764035 h 2563305"/>
                    <a:gd name="connsiteX1168" fmla="*/ 1579762 w 2081801"/>
                    <a:gd name="connsiteY1168" fmla="*/ 721549 h 2563305"/>
                    <a:gd name="connsiteX1169" fmla="*/ 1684560 w 2081801"/>
                    <a:gd name="connsiteY1169" fmla="*/ 708803 h 2563305"/>
                    <a:gd name="connsiteX1170" fmla="*/ 1562767 w 2081801"/>
                    <a:gd name="connsiteY1170" fmla="*/ 834844 h 2563305"/>
                    <a:gd name="connsiteX1171" fmla="*/ 1542941 w 2081801"/>
                    <a:gd name="connsiteY1171" fmla="*/ 764035 h 2563305"/>
                    <a:gd name="connsiteX1172" fmla="*/ 1354587 w 2081801"/>
                    <a:gd name="connsiteY1172" fmla="*/ 745624 h 2563305"/>
                    <a:gd name="connsiteX1173" fmla="*/ 1404154 w 2081801"/>
                    <a:gd name="connsiteY1173" fmla="*/ 670566 h 2563305"/>
                    <a:gd name="connsiteX1174" fmla="*/ 1644907 w 2081801"/>
                    <a:gd name="connsiteY1174" fmla="*/ 645075 h 2563305"/>
                    <a:gd name="connsiteX1175" fmla="*/ 1578346 w 2081801"/>
                    <a:gd name="connsiteY1175" fmla="*/ 720133 h 2563305"/>
                    <a:gd name="connsiteX1176" fmla="*/ 1354587 w 2081801"/>
                    <a:gd name="connsiteY1176" fmla="*/ 745624 h 2563305"/>
                    <a:gd name="connsiteX1177" fmla="*/ 1402738 w 2081801"/>
                    <a:gd name="connsiteY1177" fmla="*/ 669150 h 2563305"/>
                    <a:gd name="connsiteX1178" fmla="*/ 1326264 w 2081801"/>
                    <a:gd name="connsiteY1178" fmla="*/ 677647 h 2563305"/>
                    <a:gd name="connsiteX1179" fmla="*/ 1299356 w 2081801"/>
                    <a:gd name="connsiteY1179" fmla="*/ 654988 h 2563305"/>
                    <a:gd name="connsiteX1180" fmla="*/ 1300772 w 2081801"/>
                    <a:gd name="connsiteY1180" fmla="*/ 601173 h 2563305"/>
                    <a:gd name="connsiteX1181" fmla="*/ 1348922 w 2081801"/>
                    <a:gd name="connsiteY1181" fmla="*/ 604005 h 2563305"/>
                    <a:gd name="connsiteX1182" fmla="*/ 1348922 w 2081801"/>
                    <a:gd name="connsiteY1182" fmla="*/ 604005 h 2563305"/>
                    <a:gd name="connsiteX1183" fmla="*/ 1392824 w 2081801"/>
                    <a:gd name="connsiteY1183" fmla="*/ 465219 h 2563305"/>
                    <a:gd name="connsiteX1184" fmla="*/ 1446640 w 2081801"/>
                    <a:gd name="connsiteY1184" fmla="*/ 476548 h 2563305"/>
                    <a:gd name="connsiteX1185" fmla="*/ 1432478 w 2081801"/>
                    <a:gd name="connsiteY1185" fmla="*/ 623832 h 2563305"/>
                    <a:gd name="connsiteX1186" fmla="*/ 1402738 w 2081801"/>
                    <a:gd name="connsiteY1186" fmla="*/ 669150 h 2563305"/>
                    <a:gd name="connsiteX1187" fmla="*/ 1348922 w 2081801"/>
                    <a:gd name="connsiteY1187" fmla="*/ 601173 h 2563305"/>
                    <a:gd name="connsiteX1188" fmla="*/ 1302188 w 2081801"/>
                    <a:gd name="connsiteY1188" fmla="*/ 598341 h 2563305"/>
                    <a:gd name="connsiteX1189" fmla="*/ 1303604 w 2081801"/>
                    <a:gd name="connsiteY1189" fmla="*/ 531780 h 2563305"/>
                    <a:gd name="connsiteX1190" fmla="*/ 1347507 w 2081801"/>
                    <a:gd name="connsiteY1190" fmla="*/ 511953 h 2563305"/>
                    <a:gd name="connsiteX1191" fmla="*/ 1347507 w 2081801"/>
                    <a:gd name="connsiteY1191" fmla="*/ 511953 h 2563305"/>
                    <a:gd name="connsiteX1192" fmla="*/ 1340426 w 2081801"/>
                    <a:gd name="connsiteY1192" fmla="*/ 452473 h 2563305"/>
                    <a:gd name="connsiteX1193" fmla="*/ 1392824 w 2081801"/>
                    <a:gd name="connsiteY1193" fmla="*/ 463803 h 2563305"/>
                    <a:gd name="connsiteX1194" fmla="*/ 1348922 w 2081801"/>
                    <a:gd name="connsiteY1194" fmla="*/ 601173 h 2563305"/>
                    <a:gd name="connsiteX1195" fmla="*/ 1300772 w 2081801"/>
                    <a:gd name="connsiteY1195" fmla="*/ 530363 h 2563305"/>
                    <a:gd name="connsiteX1196" fmla="*/ 1204471 w 2081801"/>
                    <a:gd name="connsiteY1196" fmla="*/ 574265 h 2563305"/>
                    <a:gd name="connsiteX1197" fmla="*/ 1159153 w 2081801"/>
                    <a:gd name="connsiteY1197" fmla="*/ 536028 h 2563305"/>
                    <a:gd name="connsiteX1198" fmla="*/ 1186060 w 2081801"/>
                    <a:gd name="connsiteY1198" fmla="*/ 418484 h 2563305"/>
                    <a:gd name="connsiteX1199" fmla="*/ 1303604 w 2081801"/>
                    <a:gd name="connsiteY1199" fmla="*/ 443976 h 2563305"/>
                    <a:gd name="connsiteX1200" fmla="*/ 1300772 w 2081801"/>
                    <a:gd name="connsiteY1200" fmla="*/ 530363 h 2563305"/>
                    <a:gd name="connsiteX1201" fmla="*/ 881579 w 2081801"/>
                    <a:gd name="connsiteY1201" fmla="*/ 350507 h 2563305"/>
                    <a:gd name="connsiteX1202" fmla="*/ 744209 w 2081801"/>
                    <a:gd name="connsiteY1202" fmla="*/ 320767 h 2563305"/>
                    <a:gd name="connsiteX1203" fmla="*/ 645075 w 2081801"/>
                    <a:gd name="connsiteY1203" fmla="*/ 225882 h 2563305"/>
                    <a:gd name="connsiteX1204" fmla="*/ 959470 w 2081801"/>
                    <a:gd name="connsiteY1204" fmla="*/ 262703 h 2563305"/>
                    <a:gd name="connsiteX1205" fmla="*/ 1017534 w 2081801"/>
                    <a:gd name="connsiteY1205" fmla="*/ 281114 h 2563305"/>
                    <a:gd name="connsiteX1206" fmla="*/ 881579 w 2081801"/>
                    <a:gd name="connsiteY1206" fmla="*/ 350507 h 2563305"/>
                    <a:gd name="connsiteX1207" fmla="*/ 773949 w 2081801"/>
                    <a:gd name="connsiteY1207" fmla="*/ 201807 h 2563305"/>
                    <a:gd name="connsiteX1208" fmla="*/ 623833 w 2081801"/>
                    <a:gd name="connsiteY1208" fmla="*/ 203223 h 2563305"/>
                    <a:gd name="connsiteX1209" fmla="*/ 604006 w 2081801"/>
                    <a:gd name="connsiteY1209" fmla="*/ 183397 h 2563305"/>
                    <a:gd name="connsiteX1210" fmla="*/ 639411 w 2081801"/>
                    <a:gd name="connsiteY1210" fmla="*/ 157905 h 2563305"/>
                    <a:gd name="connsiteX1211" fmla="*/ 773949 w 2081801"/>
                    <a:gd name="connsiteY1211" fmla="*/ 201807 h 2563305"/>
                    <a:gd name="connsiteX1212" fmla="*/ 622416 w 2081801"/>
                    <a:gd name="connsiteY1212" fmla="*/ 206056 h 2563305"/>
                    <a:gd name="connsiteX1213" fmla="*/ 639411 w 2081801"/>
                    <a:gd name="connsiteY1213" fmla="*/ 223050 h 2563305"/>
                    <a:gd name="connsiteX1214" fmla="*/ 564352 w 2081801"/>
                    <a:gd name="connsiteY1214" fmla="*/ 214553 h 2563305"/>
                    <a:gd name="connsiteX1215" fmla="*/ 574266 w 2081801"/>
                    <a:gd name="connsiteY1215" fmla="*/ 207472 h 2563305"/>
                    <a:gd name="connsiteX1216" fmla="*/ 622416 w 2081801"/>
                    <a:gd name="connsiteY1216" fmla="*/ 206056 h 2563305"/>
                    <a:gd name="connsiteX1217" fmla="*/ 449641 w 2081801"/>
                    <a:gd name="connsiteY1217" fmla="*/ 533196 h 2563305"/>
                    <a:gd name="connsiteX1218" fmla="*/ 507705 w 2081801"/>
                    <a:gd name="connsiteY1218" fmla="*/ 659237 h 2563305"/>
                    <a:gd name="connsiteX1219" fmla="*/ 490711 w 2081801"/>
                    <a:gd name="connsiteY1219" fmla="*/ 664902 h 2563305"/>
                    <a:gd name="connsiteX1220" fmla="*/ 490711 w 2081801"/>
                    <a:gd name="connsiteY1220" fmla="*/ 664902 h 2563305"/>
                    <a:gd name="connsiteX1221" fmla="*/ 514786 w 2081801"/>
                    <a:gd name="connsiteY1221" fmla="*/ 697474 h 2563305"/>
                    <a:gd name="connsiteX1222" fmla="*/ 313687 w 2081801"/>
                    <a:gd name="connsiteY1222" fmla="*/ 652156 h 2563305"/>
                    <a:gd name="connsiteX1223" fmla="*/ 383080 w 2081801"/>
                    <a:gd name="connsiteY1223" fmla="*/ 507704 h 2563305"/>
                    <a:gd name="connsiteX1224" fmla="*/ 449641 w 2081801"/>
                    <a:gd name="connsiteY1224" fmla="*/ 533196 h 2563305"/>
                    <a:gd name="connsiteX1225" fmla="*/ 448225 w 2081801"/>
                    <a:gd name="connsiteY1225" fmla="*/ 885827 h 2563305"/>
                    <a:gd name="connsiteX1226" fmla="*/ 308022 w 2081801"/>
                    <a:gd name="connsiteY1226" fmla="*/ 663485 h 2563305"/>
                    <a:gd name="connsiteX1227" fmla="*/ 312270 w 2081801"/>
                    <a:gd name="connsiteY1227" fmla="*/ 653572 h 2563305"/>
                    <a:gd name="connsiteX1228" fmla="*/ 516202 w 2081801"/>
                    <a:gd name="connsiteY1228" fmla="*/ 698890 h 2563305"/>
                    <a:gd name="connsiteX1229" fmla="*/ 540277 w 2081801"/>
                    <a:gd name="connsiteY1229" fmla="*/ 731462 h 2563305"/>
                    <a:gd name="connsiteX1230" fmla="*/ 599757 w 2081801"/>
                    <a:gd name="connsiteY1230" fmla="*/ 860336 h 2563305"/>
                    <a:gd name="connsiteX1231" fmla="*/ 448225 w 2081801"/>
                    <a:gd name="connsiteY1231" fmla="*/ 885827 h 2563305"/>
                    <a:gd name="connsiteX1232" fmla="*/ 221634 w 2081801"/>
                    <a:gd name="connsiteY1232" fmla="*/ 841925 h 2563305"/>
                    <a:gd name="connsiteX1233" fmla="*/ 248542 w 2081801"/>
                    <a:gd name="connsiteY1233" fmla="*/ 785278 h 2563305"/>
                    <a:gd name="connsiteX1234" fmla="*/ 428398 w 2081801"/>
                    <a:gd name="connsiteY1234" fmla="*/ 911319 h 2563305"/>
                    <a:gd name="connsiteX1235" fmla="*/ 221634 w 2081801"/>
                    <a:gd name="connsiteY1235" fmla="*/ 841925 h 2563305"/>
                    <a:gd name="connsiteX1236" fmla="*/ 248542 w 2081801"/>
                    <a:gd name="connsiteY1236" fmla="*/ 782445 h 2563305"/>
                    <a:gd name="connsiteX1237" fmla="*/ 213137 w 2081801"/>
                    <a:gd name="connsiteY1237" fmla="*/ 756954 h 2563305"/>
                    <a:gd name="connsiteX1238" fmla="*/ 176316 w 2081801"/>
                    <a:gd name="connsiteY1238" fmla="*/ 693225 h 2563305"/>
                    <a:gd name="connsiteX1239" fmla="*/ 227299 w 2081801"/>
                    <a:gd name="connsiteY1239" fmla="*/ 633745 h 2563305"/>
                    <a:gd name="connsiteX1240" fmla="*/ 298109 w 2081801"/>
                    <a:gd name="connsiteY1240" fmla="*/ 649323 h 2563305"/>
                    <a:gd name="connsiteX1241" fmla="*/ 306606 w 2081801"/>
                    <a:gd name="connsiteY1241" fmla="*/ 662069 h 2563305"/>
                    <a:gd name="connsiteX1242" fmla="*/ 248542 w 2081801"/>
                    <a:gd name="connsiteY1242" fmla="*/ 782445 h 2563305"/>
                    <a:gd name="connsiteX1243" fmla="*/ 190478 w 2081801"/>
                    <a:gd name="connsiteY1243" fmla="*/ 479380 h 2563305"/>
                    <a:gd name="connsiteX1244" fmla="*/ 166402 w 2081801"/>
                    <a:gd name="connsiteY1244" fmla="*/ 618167 h 2563305"/>
                    <a:gd name="connsiteX1245" fmla="*/ 129582 w 2081801"/>
                    <a:gd name="connsiteY1245" fmla="*/ 609670 h 2563305"/>
                    <a:gd name="connsiteX1246" fmla="*/ 159322 w 2081801"/>
                    <a:gd name="connsiteY1246" fmla="*/ 514785 h 2563305"/>
                    <a:gd name="connsiteX1247" fmla="*/ 184813 w 2081801"/>
                    <a:gd name="connsiteY1247" fmla="*/ 469467 h 2563305"/>
                    <a:gd name="connsiteX1248" fmla="*/ 190478 w 2081801"/>
                    <a:gd name="connsiteY1248" fmla="*/ 479380 h 2563305"/>
                    <a:gd name="connsiteX1249" fmla="*/ 132414 w 2081801"/>
                    <a:gd name="connsiteY1249" fmla="*/ 815018 h 2563305"/>
                    <a:gd name="connsiteX1250" fmla="*/ 218802 w 2081801"/>
                    <a:gd name="connsiteY1250" fmla="*/ 843341 h 2563305"/>
                    <a:gd name="connsiteX1251" fmla="*/ 163570 w 2081801"/>
                    <a:gd name="connsiteY1251" fmla="*/ 958053 h 2563305"/>
                    <a:gd name="connsiteX1252" fmla="*/ 163570 w 2081801"/>
                    <a:gd name="connsiteY1252" fmla="*/ 958053 h 2563305"/>
                    <a:gd name="connsiteX1253" fmla="*/ 459554 w 2081801"/>
                    <a:gd name="connsiteY1253" fmla="*/ 931145 h 2563305"/>
                    <a:gd name="connsiteX1254" fmla="*/ 690393 w 2081801"/>
                    <a:gd name="connsiteY1254" fmla="*/ 1092591 h 2563305"/>
                    <a:gd name="connsiteX1255" fmla="*/ 705972 w 2081801"/>
                    <a:gd name="connsiteY1255" fmla="*/ 1094007 h 2563305"/>
                    <a:gd name="connsiteX1256" fmla="*/ 742793 w 2081801"/>
                    <a:gd name="connsiteY1256" fmla="*/ 1176146 h 2563305"/>
                    <a:gd name="connsiteX1257" fmla="*/ 564352 w 2081801"/>
                    <a:gd name="connsiteY1257" fmla="*/ 1133661 h 2563305"/>
                    <a:gd name="connsiteX1258" fmla="*/ 452473 w 2081801"/>
                    <a:gd name="connsiteY1258" fmla="*/ 1010452 h 2563305"/>
                    <a:gd name="connsiteX1259" fmla="*/ 452473 w 2081801"/>
                    <a:gd name="connsiteY1259" fmla="*/ 1010452 h 2563305"/>
                    <a:gd name="connsiteX1260" fmla="*/ 418485 w 2081801"/>
                    <a:gd name="connsiteY1260" fmla="*/ 1098256 h 2563305"/>
                    <a:gd name="connsiteX1261" fmla="*/ 320768 w 2081801"/>
                    <a:gd name="connsiteY1261" fmla="*/ 1075597 h 2563305"/>
                    <a:gd name="connsiteX1262" fmla="*/ 320768 w 2081801"/>
                    <a:gd name="connsiteY1262" fmla="*/ 1075597 h 2563305"/>
                    <a:gd name="connsiteX1263" fmla="*/ 300941 w 2081801"/>
                    <a:gd name="connsiteY1263" fmla="*/ 1149239 h 2563305"/>
                    <a:gd name="connsiteX1264" fmla="*/ 95593 w 2081801"/>
                    <a:gd name="connsiteY1264" fmla="*/ 1086927 h 2563305"/>
                    <a:gd name="connsiteX1265" fmla="*/ 84264 w 2081801"/>
                    <a:gd name="connsiteY1265" fmla="*/ 1074181 h 2563305"/>
                    <a:gd name="connsiteX1266" fmla="*/ 132414 w 2081801"/>
                    <a:gd name="connsiteY1266" fmla="*/ 815018 h 2563305"/>
                    <a:gd name="connsiteX1267" fmla="*/ 747041 w 2081801"/>
                    <a:gd name="connsiteY1267" fmla="*/ 1178979 h 2563305"/>
                    <a:gd name="connsiteX1268" fmla="*/ 747041 w 2081801"/>
                    <a:gd name="connsiteY1268" fmla="*/ 1178979 h 2563305"/>
                    <a:gd name="connsiteX1269" fmla="*/ 708804 w 2081801"/>
                    <a:gd name="connsiteY1269" fmla="*/ 1094007 h 2563305"/>
                    <a:gd name="connsiteX1270" fmla="*/ 943892 w 2081801"/>
                    <a:gd name="connsiteY1270" fmla="*/ 1109585 h 2563305"/>
                    <a:gd name="connsiteX1271" fmla="*/ 943892 w 2081801"/>
                    <a:gd name="connsiteY1271" fmla="*/ 1188892 h 2563305"/>
                    <a:gd name="connsiteX1272" fmla="*/ 833429 w 2081801"/>
                    <a:gd name="connsiteY1272" fmla="*/ 1186060 h 2563305"/>
                    <a:gd name="connsiteX1273" fmla="*/ 833429 w 2081801"/>
                    <a:gd name="connsiteY1273" fmla="*/ 1186060 h 2563305"/>
                    <a:gd name="connsiteX1274" fmla="*/ 943892 w 2081801"/>
                    <a:gd name="connsiteY1274" fmla="*/ 1320598 h 2563305"/>
                    <a:gd name="connsiteX1275" fmla="*/ 943892 w 2081801"/>
                    <a:gd name="connsiteY1275" fmla="*/ 1327679 h 2563305"/>
                    <a:gd name="connsiteX1276" fmla="*/ 673399 w 2081801"/>
                    <a:gd name="connsiteY1276" fmla="*/ 1248372 h 2563305"/>
                    <a:gd name="connsiteX1277" fmla="*/ 570017 w 2081801"/>
                    <a:gd name="connsiteY1277" fmla="*/ 1135077 h 2563305"/>
                    <a:gd name="connsiteX1278" fmla="*/ 747041 w 2081801"/>
                    <a:gd name="connsiteY1278" fmla="*/ 1178979 h 2563305"/>
                    <a:gd name="connsiteX1279" fmla="*/ 837678 w 2081801"/>
                    <a:gd name="connsiteY1279" fmla="*/ 1190308 h 2563305"/>
                    <a:gd name="connsiteX1280" fmla="*/ 943892 w 2081801"/>
                    <a:gd name="connsiteY1280" fmla="*/ 1193141 h 2563305"/>
                    <a:gd name="connsiteX1281" fmla="*/ 943892 w 2081801"/>
                    <a:gd name="connsiteY1281" fmla="*/ 1319182 h 2563305"/>
                    <a:gd name="connsiteX1282" fmla="*/ 837678 w 2081801"/>
                    <a:gd name="connsiteY1282" fmla="*/ 1190308 h 2563305"/>
                    <a:gd name="connsiteX1283" fmla="*/ 953805 w 2081801"/>
                    <a:gd name="connsiteY1283" fmla="*/ 1334760 h 2563305"/>
                    <a:gd name="connsiteX1284" fmla="*/ 956638 w 2081801"/>
                    <a:gd name="connsiteY1284" fmla="*/ 1339008 h 2563305"/>
                    <a:gd name="connsiteX1285" fmla="*/ 945308 w 2081801"/>
                    <a:gd name="connsiteY1285" fmla="*/ 1356003 h 2563305"/>
                    <a:gd name="connsiteX1286" fmla="*/ 945308 w 2081801"/>
                    <a:gd name="connsiteY1286" fmla="*/ 1331927 h 2563305"/>
                    <a:gd name="connsiteX1287" fmla="*/ 953805 w 2081801"/>
                    <a:gd name="connsiteY1287" fmla="*/ 1334760 h 2563305"/>
                    <a:gd name="connsiteX1288" fmla="*/ 1009036 w 2081801"/>
                    <a:gd name="connsiteY1288" fmla="*/ 1395656 h 2563305"/>
                    <a:gd name="connsiteX1289" fmla="*/ 1161985 w 2081801"/>
                    <a:gd name="connsiteY1289" fmla="*/ 1415483 h 2563305"/>
                    <a:gd name="connsiteX1290" fmla="*/ 1181812 w 2081801"/>
                    <a:gd name="connsiteY1290" fmla="*/ 1470714 h 2563305"/>
                    <a:gd name="connsiteX1291" fmla="*/ 1111002 w 2081801"/>
                    <a:gd name="connsiteY1291" fmla="*/ 1548605 h 2563305"/>
                    <a:gd name="connsiteX1292" fmla="*/ 926897 w 2081801"/>
                    <a:gd name="connsiteY1292" fmla="*/ 1523113 h 2563305"/>
                    <a:gd name="connsiteX1293" fmla="*/ 958054 w 2081801"/>
                    <a:gd name="connsiteY1293" fmla="*/ 1435310 h 2563305"/>
                    <a:gd name="connsiteX1294" fmla="*/ 1009036 w 2081801"/>
                    <a:gd name="connsiteY1294" fmla="*/ 1395656 h 2563305"/>
                    <a:gd name="connsiteX1295" fmla="*/ 926897 w 2081801"/>
                    <a:gd name="connsiteY1295" fmla="*/ 1525946 h 2563305"/>
                    <a:gd name="connsiteX1296" fmla="*/ 1109586 w 2081801"/>
                    <a:gd name="connsiteY1296" fmla="*/ 1551437 h 2563305"/>
                    <a:gd name="connsiteX1297" fmla="*/ 994874 w 2081801"/>
                    <a:gd name="connsiteY1297" fmla="*/ 1678894 h 2563305"/>
                    <a:gd name="connsiteX1298" fmla="*/ 994874 w 2081801"/>
                    <a:gd name="connsiteY1298" fmla="*/ 1678894 h 2563305"/>
                    <a:gd name="connsiteX1299" fmla="*/ 1038776 w 2081801"/>
                    <a:gd name="connsiteY1299" fmla="*/ 1676062 h 2563305"/>
                    <a:gd name="connsiteX1300" fmla="*/ 973632 w 2081801"/>
                    <a:gd name="connsiteY1300" fmla="*/ 1701553 h 2563305"/>
                    <a:gd name="connsiteX1301" fmla="*/ 973632 w 2081801"/>
                    <a:gd name="connsiteY1301" fmla="*/ 1701553 h 2563305"/>
                    <a:gd name="connsiteX1302" fmla="*/ 979297 w 2081801"/>
                    <a:gd name="connsiteY1302" fmla="*/ 1751120 h 2563305"/>
                    <a:gd name="connsiteX1303" fmla="*/ 857504 w 2081801"/>
                    <a:gd name="connsiteY1303" fmla="*/ 1731293 h 2563305"/>
                    <a:gd name="connsiteX1304" fmla="*/ 926897 w 2081801"/>
                    <a:gd name="connsiteY1304" fmla="*/ 1525946 h 2563305"/>
                    <a:gd name="connsiteX1305" fmla="*/ 1483461 w 2081801"/>
                    <a:gd name="connsiteY1305" fmla="*/ 1898404 h 2563305"/>
                    <a:gd name="connsiteX1306" fmla="*/ 1283778 w 2081801"/>
                    <a:gd name="connsiteY1306" fmla="*/ 1912566 h 2563305"/>
                    <a:gd name="connsiteX1307" fmla="*/ 1320599 w 2081801"/>
                    <a:gd name="connsiteY1307" fmla="*/ 1853086 h 2563305"/>
                    <a:gd name="connsiteX1308" fmla="*/ 1333345 w 2081801"/>
                    <a:gd name="connsiteY1308" fmla="*/ 1887074 h 2563305"/>
                    <a:gd name="connsiteX1309" fmla="*/ 1333345 w 2081801"/>
                    <a:gd name="connsiteY1309" fmla="*/ 1887074 h 2563305"/>
                    <a:gd name="connsiteX1310" fmla="*/ 1472131 w 2081801"/>
                    <a:gd name="connsiteY1310" fmla="*/ 1804935 h 2563305"/>
                    <a:gd name="connsiteX1311" fmla="*/ 1496207 w 2081801"/>
                    <a:gd name="connsiteY1311" fmla="*/ 1888491 h 2563305"/>
                    <a:gd name="connsiteX1312" fmla="*/ 1483461 w 2081801"/>
                    <a:gd name="connsiteY1312" fmla="*/ 1898404 h 2563305"/>
                    <a:gd name="connsiteX1313" fmla="*/ 1443807 w 2081801"/>
                    <a:gd name="connsiteY1313" fmla="*/ 1697305 h 2563305"/>
                    <a:gd name="connsiteX1314" fmla="*/ 1435310 w 2081801"/>
                    <a:gd name="connsiteY1314" fmla="*/ 1666148 h 2563305"/>
                    <a:gd name="connsiteX1315" fmla="*/ 1435310 w 2081801"/>
                    <a:gd name="connsiteY1315" fmla="*/ 1666148 h 2563305"/>
                    <a:gd name="connsiteX1316" fmla="*/ 1399905 w 2081801"/>
                    <a:gd name="connsiteY1316" fmla="*/ 1724212 h 2563305"/>
                    <a:gd name="connsiteX1317" fmla="*/ 1392824 w 2081801"/>
                    <a:gd name="connsiteY1317" fmla="*/ 1728461 h 2563305"/>
                    <a:gd name="connsiteX1318" fmla="*/ 1283778 w 2081801"/>
                    <a:gd name="connsiteY1318" fmla="*/ 1742623 h 2563305"/>
                    <a:gd name="connsiteX1319" fmla="*/ 1254038 w 2081801"/>
                    <a:gd name="connsiteY1319" fmla="*/ 1661900 h 2563305"/>
                    <a:gd name="connsiteX1320" fmla="*/ 1278113 w 2081801"/>
                    <a:gd name="connsiteY1320" fmla="*/ 1660484 h 2563305"/>
                    <a:gd name="connsiteX1321" fmla="*/ 1278113 w 2081801"/>
                    <a:gd name="connsiteY1321" fmla="*/ 1660484 h 2563305"/>
                    <a:gd name="connsiteX1322" fmla="*/ 1351755 w 2081801"/>
                    <a:gd name="connsiteY1322" fmla="*/ 1584010 h 2563305"/>
                    <a:gd name="connsiteX1323" fmla="*/ 1387160 w 2081801"/>
                    <a:gd name="connsiteY1323" fmla="*/ 1588258 h 2563305"/>
                    <a:gd name="connsiteX1324" fmla="*/ 1387160 w 2081801"/>
                    <a:gd name="connsiteY1324" fmla="*/ 1588258 h 2563305"/>
                    <a:gd name="connsiteX1325" fmla="*/ 1482045 w 2081801"/>
                    <a:gd name="connsiteY1325" fmla="*/ 1508951 h 2563305"/>
                    <a:gd name="connsiteX1326" fmla="*/ 1514617 w 2081801"/>
                    <a:gd name="connsiteY1326" fmla="*/ 1496206 h 2563305"/>
                    <a:gd name="connsiteX1327" fmla="*/ 1643490 w 2081801"/>
                    <a:gd name="connsiteY1327" fmla="*/ 1533027 h 2563305"/>
                    <a:gd name="connsiteX1328" fmla="*/ 1637826 w 2081801"/>
                    <a:gd name="connsiteY1328" fmla="*/ 1586842 h 2563305"/>
                    <a:gd name="connsiteX1329" fmla="*/ 1443807 w 2081801"/>
                    <a:gd name="connsiteY1329" fmla="*/ 1697305 h 2563305"/>
                    <a:gd name="connsiteX1330" fmla="*/ 1755369 w 2081801"/>
                    <a:gd name="connsiteY1330" fmla="*/ 1276696 h 2563305"/>
                    <a:gd name="connsiteX1331" fmla="*/ 1661901 w 2081801"/>
                    <a:gd name="connsiteY1331" fmla="*/ 1354586 h 2563305"/>
                    <a:gd name="connsiteX1332" fmla="*/ 1663317 w 2081801"/>
                    <a:gd name="connsiteY1332" fmla="*/ 1341841 h 2563305"/>
                    <a:gd name="connsiteX1333" fmla="*/ 1755369 w 2081801"/>
                    <a:gd name="connsiteY1333" fmla="*/ 1276696 h 2563305"/>
                    <a:gd name="connsiteX1334" fmla="*/ 970799 w 2081801"/>
                    <a:gd name="connsiteY1334" fmla="*/ 264120 h 2563305"/>
                    <a:gd name="connsiteX1335" fmla="*/ 1038776 w 2081801"/>
                    <a:gd name="connsiteY1335" fmla="*/ 272617 h 2563305"/>
                    <a:gd name="connsiteX1336" fmla="*/ 1021782 w 2081801"/>
                    <a:gd name="connsiteY1336" fmla="*/ 281114 h 2563305"/>
                    <a:gd name="connsiteX1337" fmla="*/ 970799 w 2081801"/>
                    <a:gd name="connsiteY1337" fmla="*/ 264120 h 2563305"/>
                    <a:gd name="connsiteX1338" fmla="*/ 833429 w 2081801"/>
                    <a:gd name="connsiteY1338" fmla="*/ 10621 h 2563305"/>
                    <a:gd name="connsiteX1339" fmla="*/ 657821 w 2081801"/>
                    <a:gd name="connsiteY1339" fmla="*/ 142327 h 2563305"/>
                    <a:gd name="connsiteX1340" fmla="*/ 417069 w 2081801"/>
                    <a:gd name="connsiteY1340" fmla="*/ 88512 h 2563305"/>
                    <a:gd name="connsiteX1341" fmla="*/ 833429 w 2081801"/>
                    <a:gd name="connsiteY1341" fmla="*/ 10621 h 2563305"/>
                    <a:gd name="connsiteX1342" fmla="*/ 577098 w 2081801"/>
                    <a:gd name="connsiteY1342" fmla="*/ 204640 h 2563305"/>
                    <a:gd name="connsiteX1343" fmla="*/ 602590 w 2081801"/>
                    <a:gd name="connsiteY1343" fmla="*/ 186229 h 2563305"/>
                    <a:gd name="connsiteX1344" fmla="*/ 621000 w 2081801"/>
                    <a:gd name="connsiteY1344" fmla="*/ 204640 h 2563305"/>
                    <a:gd name="connsiteX1345" fmla="*/ 577098 w 2081801"/>
                    <a:gd name="connsiteY1345" fmla="*/ 204640 h 2563305"/>
                    <a:gd name="connsiteX1346" fmla="*/ 636578 w 2081801"/>
                    <a:gd name="connsiteY1346" fmla="*/ 157905 h 2563305"/>
                    <a:gd name="connsiteX1347" fmla="*/ 602590 w 2081801"/>
                    <a:gd name="connsiteY1347" fmla="*/ 183397 h 2563305"/>
                    <a:gd name="connsiteX1348" fmla="*/ 545942 w 2081801"/>
                    <a:gd name="connsiteY1348" fmla="*/ 129581 h 2563305"/>
                    <a:gd name="connsiteX1349" fmla="*/ 636578 w 2081801"/>
                    <a:gd name="connsiteY1349" fmla="*/ 157905 h 2563305"/>
                    <a:gd name="connsiteX1350" fmla="*/ 511954 w 2081801"/>
                    <a:gd name="connsiteY1350" fmla="*/ 207472 h 2563305"/>
                    <a:gd name="connsiteX1351" fmla="*/ 571433 w 2081801"/>
                    <a:gd name="connsiteY1351" fmla="*/ 206056 h 2563305"/>
                    <a:gd name="connsiteX1352" fmla="*/ 562936 w 2081801"/>
                    <a:gd name="connsiteY1352" fmla="*/ 213137 h 2563305"/>
                    <a:gd name="connsiteX1353" fmla="*/ 511954 w 2081801"/>
                    <a:gd name="connsiteY1353" fmla="*/ 207472 h 2563305"/>
                    <a:gd name="connsiteX1354" fmla="*/ 494959 w 2081801"/>
                    <a:gd name="connsiteY1354" fmla="*/ 207472 h 2563305"/>
                    <a:gd name="connsiteX1355" fmla="*/ 558688 w 2081801"/>
                    <a:gd name="connsiteY1355" fmla="*/ 214553 h 2563305"/>
                    <a:gd name="connsiteX1356" fmla="*/ 490711 w 2081801"/>
                    <a:gd name="connsiteY1356" fmla="*/ 265536 h 2563305"/>
                    <a:gd name="connsiteX1357" fmla="*/ 359005 w 2081801"/>
                    <a:gd name="connsiteY1357" fmla="*/ 237212 h 2563305"/>
                    <a:gd name="connsiteX1358" fmla="*/ 323600 w 2081801"/>
                    <a:gd name="connsiteY1358" fmla="*/ 210304 h 2563305"/>
                    <a:gd name="connsiteX1359" fmla="*/ 494959 w 2081801"/>
                    <a:gd name="connsiteY1359" fmla="*/ 207472 h 2563305"/>
                    <a:gd name="connsiteX1360" fmla="*/ 479381 w 2081801"/>
                    <a:gd name="connsiteY1360" fmla="*/ 206056 h 2563305"/>
                    <a:gd name="connsiteX1361" fmla="*/ 320768 w 2081801"/>
                    <a:gd name="connsiteY1361" fmla="*/ 207472 h 2563305"/>
                    <a:gd name="connsiteX1362" fmla="*/ 288195 w 2081801"/>
                    <a:gd name="connsiteY1362" fmla="*/ 183397 h 2563305"/>
                    <a:gd name="connsiteX1363" fmla="*/ 479381 w 2081801"/>
                    <a:gd name="connsiteY1363" fmla="*/ 206056 h 2563305"/>
                    <a:gd name="connsiteX1364" fmla="*/ 320768 w 2081801"/>
                    <a:gd name="connsiteY1364" fmla="*/ 210304 h 2563305"/>
                    <a:gd name="connsiteX1365" fmla="*/ 354756 w 2081801"/>
                    <a:gd name="connsiteY1365" fmla="*/ 237212 h 2563305"/>
                    <a:gd name="connsiteX1366" fmla="*/ 238628 w 2081801"/>
                    <a:gd name="connsiteY1366" fmla="*/ 211720 h 2563305"/>
                    <a:gd name="connsiteX1367" fmla="*/ 320768 w 2081801"/>
                    <a:gd name="connsiteY1367" fmla="*/ 210304 h 2563305"/>
                    <a:gd name="connsiteX1368" fmla="*/ 300941 w 2081801"/>
                    <a:gd name="connsiteY1368" fmla="*/ 650740 h 2563305"/>
                    <a:gd name="connsiteX1369" fmla="*/ 310854 w 2081801"/>
                    <a:gd name="connsiteY1369" fmla="*/ 653572 h 2563305"/>
                    <a:gd name="connsiteX1370" fmla="*/ 306606 w 2081801"/>
                    <a:gd name="connsiteY1370" fmla="*/ 662069 h 2563305"/>
                    <a:gd name="connsiteX1371" fmla="*/ 300941 w 2081801"/>
                    <a:gd name="connsiteY1371" fmla="*/ 650740 h 2563305"/>
                    <a:gd name="connsiteX1372" fmla="*/ 228715 w 2081801"/>
                    <a:gd name="connsiteY1372" fmla="*/ 632329 h 2563305"/>
                    <a:gd name="connsiteX1373" fmla="*/ 262704 w 2081801"/>
                    <a:gd name="connsiteY1373" fmla="*/ 592676 h 2563305"/>
                    <a:gd name="connsiteX1374" fmla="*/ 296692 w 2081801"/>
                    <a:gd name="connsiteY1374" fmla="*/ 646491 h 2563305"/>
                    <a:gd name="connsiteX1375" fmla="*/ 228715 w 2081801"/>
                    <a:gd name="connsiteY1375" fmla="*/ 632329 h 2563305"/>
                    <a:gd name="connsiteX1376" fmla="*/ 262704 w 2081801"/>
                    <a:gd name="connsiteY1376" fmla="*/ 589843 h 2563305"/>
                    <a:gd name="connsiteX1377" fmla="*/ 255623 w 2081801"/>
                    <a:gd name="connsiteY1377" fmla="*/ 578514 h 2563305"/>
                    <a:gd name="connsiteX1378" fmla="*/ 289611 w 2081801"/>
                    <a:gd name="connsiteY1378" fmla="*/ 558687 h 2563305"/>
                    <a:gd name="connsiteX1379" fmla="*/ 262704 w 2081801"/>
                    <a:gd name="connsiteY1379" fmla="*/ 589843 h 2563305"/>
                    <a:gd name="connsiteX1380" fmla="*/ 162154 w 2081801"/>
                    <a:gd name="connsiteY1380" fmla="*/ 506288 h 2563305"/>
                    <a:gd name="connsiteX1381" fmla="*/ 218802 w 2081801"/>
                    <a:gd name="connsiteY1381" fmla="*/ 320767 h 2563305"/>
                    <a:gd name="connsiteX1382" fmla="*/ 190478 w 2081801"/>
                    <a:gd name="connsiteY1382" fmla="*/ 477964 h 2563305"/>
                    <a:gd name="connsiteX1383" fmla="*/ 183397 w 2081801"/>
                    <a:gd name="connsiteY1383" fmla="*/ 466635 h 2563305"/>
                    <a:gd name="connsiteX1384" fmla="*/ 183397 w 2081801"/>
                    <a:gd name="connsiteY1384" fmla="*/ 466635 h 2563305"/>
                    <a:gd name="connsiteX1385" fmla="*/ 162154 w 2081801"/>
                    <a:gd name="connsiteY1385" fmla="*/ 506288 h 2563305"/>
                    <a:gd name="connsiteX1386" fmla="*/ 116836 w 2081801"/>
                    <a:gd name="connsiteY1386" fmla="*/ 589843 h 2563305"/>
                    <a:gd name="connsiteX1387" fmla="*/ 153657 w 2081801"/>
                    <a:gd name="connsiteY1387" fmla="*/ 523282 h 2563305"/>
                    <a:gd name="connsiteX1388" fmla="*/ 128166 w 2081801"/>
                    <a:gd name="connsiteY1388" fmla="*/ 608254 h 2563305"/>
                    <a:gd name="connsiteX1389" fmla="*/ 116836 w 2081801"/>
                    <a:gd name="connsiteY1389" fmla="*/ 589843 h 2563305"/>
                    <a:gd name="connsiteX1390" fmla="*/ 914152 w 2081801"/>
                    <a:gd name="connsiteY1390" fmla="*/ 1521697 h 2563305"/>
                    <a:gd name="connsiteX1391" fmla="*/ 853255 w 2081801"/>
                    <a:gd name="connsiteY1391" fmla="*/ 1518865 h 2563305"/>
                    <a:gd name="connsiteX1392" fmla="*/ 956638 w 2081801"/>
                    <a:gd name="connsiteY1392" fmla="*/ 1438142 h 2563305"/>
                    <a:gd name="connsiteX1393" fmla="*/ 926897 w 2081801"/>
                    <a:gd name="connsiteY1393" fmla="*/ 1523113 h 2563305"/>
                    <a:gd name="connsiteX1394" fmla="*/ 914152 w 2081801"/>
                    <a:gd name="connsiteY1394" fmla="*/ 1521697 h 2563305"/>
                    <a:gd name="connsiteX1395" fmla="*/ 1003372 w 2081801"/>
                    <a:gd name="connsiteY1395" fmla="*/ 1755368 h 2563305"/>
                    <a:gd name="connsiteX1396" fmla="*/ 1000540 w 2081801"/>
                    <a:gd name="connsiteY1396" fmla="*/ 1761033 h 2563305"/>
                    <a:gd name="connsiteX1397" fmla="*/ 984961 w 2081801"/>
                    <a:gd name="connsiteY1397" fmla="*/ 1789357 h 2563305"/>
                    <a:gd name="connsiteX1398" fmla="*/ 980713 w 2081801"/>
                    <a:gd name="connsiteY1398" fmla="*/ 1751120 h 2563305"/>
                    <a:gd name="connsiteX1399" fmla="*/ 1003372 w 2081801"/>
                    <a:gd name="connsiteY1399" fmla="*/ 1755368 h 2563305"/>
                    <a:gd name="connsiteX1400" fmla="*/ 983545 w 2081801"/>
                    <a:gd name="connsiteY1400" fmla="*/ 1796438 h 2563305"/>
                    <a:gd name="connsiteX1401" fmla="*/ 1010453 w 2081801"/>
                    <a:gd name="connsiteY1401" fmla="*/ 2031526 h 2563305"/>
                    <a:gd name="connsiteX1402" fmla="*/ 932562 w 2081801"/>
                    <a:gd name="connsiteY1402" fmla="*/ 1887074 h 2563305"/>
                    <a:gd name="connsiteX1403" fmla="*/ 983545 w 2081801"/>
                    <a:gd name="connsiteY1403" fmla="*/ 1796438 h 2563305"/>
                    <a:gd name="connsiteX1404" fmla="*/ 1299356 w 2081801"/>
                    <a:gd name="connsiteY1404" fmla="*/ 2289272 h 2563305"/>
                    <a:gd name="connsiteX1405" fmla="*/ 1489126 w 2081801"/>
                    <a:gd name="connsiteY1405" fmla="*/ 2153318 h 2563305"/>
                    <a:gd name="connsiteX1406" fmla="*/ 1432478 w 2081801"/>
                    <a:gd name="connsiteY1406" fmla="*/ 2265197 h 2563305"/>
                    <a:gd name="connsiteX1407" fmla="*/ 1299356 w 2081801"/>
                    <a:gd name="connsiteY1407" fmla="*/ 2289272 h 2563305"/>
                    <a:gd name="connsiteX1408" fmla="*/ 1520282 w 2081801"/>
                    <a:gd name="connsiteY1408" fmla="*/ 2252451 h 2563305"/>
                    <a:gd name="connsiteX1409" fmla="*/ 1418316 w 2081801"/>
                    <a:gd name="connsiteY1409" fmla="*/ 2297770 h 2563305"/>
                    <a:gd name="connsiteX1410" fmla="*/ 1433894 w 2081801"/>
                    <a:gd name="connsiteY1410" fmla="*/ 2266613 h 2563305"/>
                    <a:gd name="connsiteX1411" fmla="*/ 1520282 w 2081801"/>
                    <a:gd name="connsiteY1411" fmla="*/ 2252451 h 2563305"/>
                    <a:gd name="connsiteX1412" fmla="*/ 1593924 w 2081801"/>
                    <a:gd name="connsiteY1412" fmla="*/ 2075428 h 2563305"/>
                    <a:gd name="connsiteX1413" fmla="*/ 1494790 w 2081801"/>
                    <a:gd name="connsiteY1413" fmla="*/ 2146237 h 2563305"/>
                    <a:gd name="connsiteX1414" fmla="*/ 1541524 w 2081801"/>
                    <a:gd name="connsiteY1414" fmla="*/ 2052768 h 2563305"/>
                    <a:gd name="connsiteX1415" fmla="*/ 1593924 w 2081801"/>
                    <a:gd name="connsiteY1415" fmla="*/ 2075428 h 2563305"/>
                    <a:gd name="connsiteX1416" fmla="*/ 1650571 w 2081801"/>
                    <a:gd name="connsiteY1416" fmla="*/ 1443806 h 2563305"/>
                    <a:gd name="connsiteX1417" fmla="*/ 1642074 w 2081801"/>
                    <a:gd name="connsiteY1417" fmla="*/ 1531610 h 2563305"/>
                    <a:gd name="connsiteX1418" fmla="*/ 1516033 w 2081801"/>
                    <a:gd name="connsiteY1418" fmla="*/ 1494789 h 2563305"/>
                    <a:gd name="connsiteX1419" fmla="*/ 1650571 w 2081801"/>
                    <a:gd name="connsiteY1419" fmla="*/ 1443806 h 2563305"/>
                    <a:gd name="connsiteX1420" fmla="*/ 1904070 w 2081801"/>
                    <a:gd name="connsiteY1420" fmla="*/ 1347506 h 2563305"/>
                    <a:gd name="connsiteX1421" fmla="*/ 1724213 w 2081801"/>
                    <a:gd name="connsiteY1421" fmla="*/ 1555686 h 2563305"/>
                    <a:gd name="connsiteX1422" fmla="*/ 1643490 w 2081801"/>
                    <a:gd name="connsiteY1422" fmla="*/ 1533027 h 2563305"/>
                    <a:gd name="connsiteX1423" fmla="*/ 1651988 w 2081801"/>
                    <a:gd name="connsiteY1423" fmla="*/ 1443806 h 2563305"/>
                    <a:gd name="connsiteX1424" fmla="*/ 1904070 w 2081801"/>
                    <a:gd name="connsiteY1424" fmla="*/ 1347506 h 2563305"/>
                    <a:gd name="connsiteX1425" fmla="*/ 1305021 w 2081801"/>
                    <a:gd name="connsiteY1425" fmla="*/ 442560 h 2563305"/>
                    <a:gd name="connsiteX1426" fmla="*/ 1310685 w 2081801"/>
                    <a:gd name="connsiteY1426" fmla="*/ 220218 h 2563305"/>
                    <a:gd name="connsiteX1427" fmla="*/ 1336177 w 2081801"/>
                    <a:gd name="connsiteY1427" fmla="*/ 449641 h 2563305"/>
                    <a:gd name="connsiteX1428" fmla="*/ 1305021 w 2081801"/>
                    <a:gd name="connsiteY1428" fmla="*/ 442560 h 2563305"/>
                    <a:gd name="connsiteX1429" fmla="*/ 562936 w 2081801"/>
                    <a:gd name="connsiteY1429" fmla="*/ 1133661 h 2563305"/>
                    <a:gd name="connsiteX1430" fmla="*/ 422733 w 2081801"/>
                    <a:gd name="connsiteY1430" fmla="*/ 1099672 h 2563305"/>
                    <a:gd name="connsiteX1431" fmla="*/ 455306 w 2081801"/>
                    <a:gd name="connsiteY1431" fmla="*/ 1014701 h 2563305"/>
                    <a:gd name="connsiteX1432" fmla="*/ 562936 w 2081801"/>
                    <a:gd name="connsiteY1432" fmla="*/ 1133661 h 2563305"/>
                    <a:gd name="connsiteX1433" fmla="*/ 956638 w 2081801"/>
                    <a:gd name="connsiteY1433" fmla="*/ 1334760 h 2563305"/>
                    <a:gd name="connsiteX1434" fmla="*/ 959470 w 2081801"/>
                    <a:gd name="connsiteY1434" fmla="*/ 1334760 h 2563305"/>
                    <a:gd name="connsiteX1435" fmla="*/ 958054 w 2081801"/>
                    <a:gd name="connsiteY1435" fmla="*/ 1336176 h 2563305"/>
                    <a:gd name="connsiteX1436" fmla="*/ 956638 w 2081801"/>
                    <a:gd name="connsiteY1436" fmla="*/ 1334760 h 2563305"/>
                    <a:gd name="connsiteX1437" fmla="*/ 1136494 w 2081801"/>
                    <a:gd name="connsiteY1437" fmla="*/ 2314764 h 2563305"/>
                    <a:gd name="connsiteX1438" fmla="*/ 1130829 w 2081801"/>
                    <a:gd name="connsiteY1438" fmla="*/ 2337423 h 2563305"/>
                    <a:gd name="connsiteX1439" fmla="*/ 1061436 w 2081801"/>
                    <a:gd name="connsiteY1439" fmla="*/ 2302018 h 2563305"/>
                    <a:gd name="connsiteX1440" fmla="*/ 1136494 w 2081801"/>
                    <a:gd name="connsiteY1440" fmla="*/ 2314764 h 2563305"/>
                    <a:gd name="connsiteX1441" fmla="*/ 1221465 w 2081801"/>
                    <a:gd name="connsiteY1441" fmla="*/ 2386990 h 2563305"/>
                    <a:gd name="connsiteX1442" fmla="*/ 1105338 w 2081801"/>
                    <a:gd name="connsiteY1442" fmla="*/ 2439389 h 2563305"/>
                    <a:gd name="connsiteX1443" fmla="*/ 1130829 w 2081801"/>
                    <a:gd name="connsiteY1443" fmla="*/ 2341672 h 2563305"/>
                    <a:gd name="connsiteX1444" fmla="*/ 1221465 w 2081801"/>
                    <a:gd name="connsiteY1444" fmla="*/ 2386990 h 2563305"/>
                    <a:gd name="connsiteX1445" fmla="*/ 1690225 w 2081801"/>
                    <a:gd name="connsiteY1445" fmla="*/ 1112418 h 2563305"/>
                    <a:gd name="connsiteX1446" fmla="*/ 1731294 w 2081801"/>
                    <a:gd name="connsiteY1446" fmla="*/ 871665 h 2563305"/>
                    <a:gd name="connsiteX1447" fmla="*/ 1729878 w 2081801"/>
                    <a:gd name="connsiteY1447" fmla="*/ 1109585 h 2563305"/>
                    <a:gd name="connsiteX1448" fmla="*/ 1690225 w 2081801"/>
                    <a:gd name="connsiteY1448" fmla="*/ 1112418 h 2563305"/>
                    <a:gd name="connsiteX1449" fmla="*/ 2017365 w 2081801"/>
                    <a:gd name="connsiteY1449" fmla="*/ 1875745 h 2563305"/>
                    <a:gd name="connsiteX1450" fmla="*/ 1918231 w 2081801"/>
                    <a:gd name="connsiteY1450" fmla="*/ 2129243 h 2563305"/>
                    <a:gd name="connsiteX1451" fmla="*/ 1911150 w 2081801"/>
                    <a:gd name="connsiteY1451" fmla="*/ 1991872 h 2563305"/>
                    <a:gd name="connsiteX1452" fmla="*/ 1911150 w 2081801"/>
                    <a:gd name="connsiteY1452" fmla="*/ 1990456 h 2563305"/>
                    <a:gd name="connsiteX1453" fmla="*/ 1855919 w 2081801"/>
                    <a:gd name="connsiteY1453" fmla="*/ 2184474 h 2563305"/>
                    <a:gd name="connsiteX1454" fmla="*/ 1677479 w 2081801"/>
                    <a:gd name="connsiteY1454" fmla="*/ 1821929 h 2563305"/>
                    <a:gd name="connsiteX1455" fmla="*/ 1909734 w 2081801"/>
                    <a:gd name="connsiteY1455" fmla="*/ 1990456 h 2563305"/>
                    <a:gd name="connsiteX1456" fmla="*/ 1909734 w 2081801"/>
                    <a:gd name="connsiteY1456" fmla="*/ 1990456 h 2563305"/>
                    <a:gd name="connsiteX1457" fmla="*/ 2017365 w 2081801"/>
                    <a:gd name="connsiteY1457" fmla="*/ 1875745 h 2563305"/>
                    <a:gd name="connsiteX1458" fmla="*/ 1916815 w 2081801"/>
                    <a:gd name="connsiteY1458" fmla="*/ 2139156 h 2563305"/>
                    <a:gd name="connsiteX1459" fmla="*/ 1918231 w 2081801"/>
                    <a:gd name="connsiteY1459" fmla="*/ 2158983 h 2563305"/>
                    <a:gd name="connsiteX1460" fmla="*/ 1901237 w 2081801"/>
                    <a:gd name="connsiteY1460" fmla="*/ 2180226 h 2563305"/>
                    <a:gd name="connsiteX1461" fmla="*/ 1916815 w 2081801"/>
                    <a:gd name="connsiteY1461" fmla="*/ 2139156 h 2563305"/>
                    <a:gd name="connsiteX1462" fmla="*/ 1925312 w 2081801"/>
                    <a:gd name="connsiteY1462" fmla="*/ 2246787 h 2563305"/>
                    <a:gd name="connsiteX1463" fmla="*/ 1919648 w 2081801"/>
                    <a:gd name="connsiteY1463" fmla="*/ 2160399 h 2563305"/>
                    <a:gd name="connsiteX1464" fmla="*/ 1981960 w 2081801"/>
                    <a:gd name="connsiteY1464" fmla="*/ 2085341 h 2563305"/>
                    <a:gd name="connsiteX1465" fmla="*/ 1925312 w 2081801"/>
                    <a:gd name="connsiteY1465" fmla="*/ 2246787 h 256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</a:cxnLst>
                  <a:rect l="l" t="t" r="r" b="b"/>
                  <a:pathLst>
                    <a:path w="2081801" h="2563305">
                      <a:moveTo>
                        <a:pt x="1861584" y="1065684"/>
                      </a:moveTo>
                      <a:lnTo>
                        <a:pt x="1996122" y="1212967"/>
                      </a:lnTo>
                      <a:lnTo>
                        <a:pt x="1976295" y="1265367"/>
                      </a:lnTo>
                      <a:lnTo>
                        <a:pt x="1908318" y="1344673"/>
                      </a:lnTo>
                      <a:lnTo>
                        <a:pt x="1654820" y="1440974"/>
                      </a:lnTo>
                      <a:lnTo>
                        <a:pt x="1663317" y="1357419"/>
                      </a:lnTo>
                      <a:lnTo>
                        <a:pt x="1779445" y="1259702"/>
                      </a:lnTo>
                      <a:lnTo>
                        <a:pt x="1779445" y="1259702"/>
                      </a:lnTo>
                      <a:lnTo>
                        <a:pt x="1778029" y="1258286"/>
                      </a:lnTo>
                      <a:lnTo>
                        <a:pt x="1664733" y="1339008"/>
                      </a:lnTo>
                      <a:lnTo>
                        <a:pt x="1681727" y="1174730"/>
                      </a:lnTo>
                      <a:lnTo>
                        <a:pt x="1691641" y="1113834"/>
                      </a:lnTo>
                      <a:lnTo>
                        <a:pt x="1734127" y="1109585"/>
                      </a:lnTo>
                      <a:lnTo>
                        <a:pt x="1734127" y="1109585"/>
                      </a:lnTo>
                      <a:lnTo>
                        <a:pt x="1735543" y="857503"/>
                      </a:lnTo>
                      <a:lnTo>
                        <a:pt x="1735543" y="857503"/>
                      </a:lnTo>
                      <a:lnTo>
                        <a:pt x="1734127" y="857503"/>
                      </a:lnTo>
                      <a:lnTo>
                        <a:pt x="1690225" y="1112418"/>
                      </a:lnTo>
                      <a:lnTo>
                        <a:pt x="1616583" y="1119499"/>
                      </a:lnTo>
                      <a:lnTo>
                        <a:pt x="1667565" y="1101088"/>
                      </a:lnTo>
                      <a:lnTo>
                        <a:pt x="1667565" y="1101088"/>
                      </a:lnTo>
                      <a:lnTo>
                        <a:pt x="1567016" y="1052938"/>
                      </a:lnTo>
                      <a:lnTo>
                        <a:pt x="1610918" y="1003371"/>
                      </a:lnTo>
                      <a:lnTo>
                        <a:pt x="1610918" y="1003371"/>
                      </a:lnTo>
                      <a:lnTo>
                        <a:pt x="1564184" y="837677"/>
                      </a:lnTo>
                      <a:lnTo>
                        <a:pt x="1690225" y="707387"/>
                      </a:lnTo>
                      <a:lnTo>
                        <a:pt x="1690225" y="707387"/>
                      </a:lnTo>
                      <a:lnTo>
                        <a:pt x="1582594" y="720133"/>
                      </a:lnTo>
                      <a:lnTo>
                        <a:pt x="1650571" y="643659"/>
                      </a:lnTo>
                      <a:lnTo>
                        <a:pt x="1650571" y="643659"/>
                      </a:lnTo>
                      <a:lnTo>
                        <a:pt x="1406986" y="670566"/>
                      </a:lnTo>
                      <a:lnTo>
                        <a:pt x="1436726" y="625248"/>
                      </a:lnTo>
                      <a:lnTo>
                        <a:pt x="1450888" y="477964"/>
                      </a:lnTo>
                      <a:lnTo>
                        <a:pt x="1593924" y="509121"/>
                      </a:lnTo>
                      <a:lnTo>
                        <a:pt x="1620831" y="585595"/>
                      </a:lnTo>
                      <a:lnTo>
                        <a:pt x="1620831" y="585595"/>
                      </a:lnTo>
                      <a:lnTo>
                        <a:pt x="1622248" y="585595"/>
                      </a:lnTo>
                      <a:lnTo>
                        <a:pt x="1593924" y="507704"/>
                      </a:lnTo>
                      <a:lnTo>
                        <a:pt x="1593924" y="507704"/>
                      </a:lnTo>
                      <a:lnTo>
                        <a:pt x="1449472" y="476548"/>
                      </a:lnTo>
                      <a:lnTo>
                        <a:pt x="1473547" y="215969"/>
                      </a:lnTo>
                      <a:lnTo>
                        <a:pt x="1473547" y="215969"/>
                      </a:lnTo>
                      <a:lnTo>
                        <a:pt x="1472131" y="215969"/>
                      </a:lnTo>
                      <a:lnTo>
                        <a:pt x="1472131" y="215969"/>
                      </a:lnTo>
                      <a:lnTo>
                        <a:pt x="1392824" y="465219"/>
                      </a:lnTo>
                      <a:lnTo>
                        <a:pt x="1339009" y="453889"/>
                      </a:lnTo>
                      <a:lnTo>
                        <a:pt x="1310685" y="208888"/>
                      </a:lnTo>
                      <a:lnTo>
                        <a:pt x="1310685" y="208888"/>
                      </a:lnTo>
                      <a:lnTo>
                        <a:pt x="1309269" y="208888"/>
                      </a:lnTo>
                      <a:lnTo>
                        <a:pt x="1302188" y="446808"/>
                      </a:lnTo>
                      <a:lnTo>
                        <a:pt x="1184644" y="421317"/>
                      </a:lnTo>
                      <a:lnTo>
                        <a:pt x="1203055" y="343426"/>
                      </a:lnTo>
                      <a:lnTo>
                        <a:pt x="1203055" y="343426"/>
                      </a:lnTo>
                      <a:lnTo>
                        <a:pt x="1021782" y="285362"/>
                      </a:lnTo>
                      <a:lnTo>
                        <a:pt x="1043025" y="274033"/>
                      </a:lnTo>
                      <a:lnTo>
                        <a:pt x="958054" y="264120"/>
                      </a:lnTo>
                      <a:lnTo>
                        <a:pt x="783862" y="207472"/>
                      </a:lnTo>
                      <a:lnTo>
                        <a:pt x="921233" y="206056"/>
                      </a:lnTo>
                      <a:lnTo>
                        <a:pt x="921233" y="206056"/>
                      </a:lnTo>
                      <a:lnTo>
                        <a:pt x="921233" y="204640"/>
                      </a:lnTo>
                      <a:lnTo>
                        <a:pt x="657821" y="146576"/>
                      </a:lnTo>
                      <a:lnTo>
                        <a:pt x="837678" y="12037"/>
                      </a:lnTo>
                      <a:lnTo>
                        <a:pt x="839093" y="12037"/>
                      </a:lnTo>
                      <a:lnTo>
                        <a:pt x="405739" y="92760"/>
                      </a:lnTo>
                      <a:lnTo>
                        <a:pt x="404323" y="92760"/>
                      </a:lnTo>
                      <a:lnTo>
                        <a:pt x="653573" y="147992"/>
                      </a:lnTo>
                      <a:lnTo>
                        <a:pt x="636578" y="160738"/>
                      </a:lnTo>
                      <a:lnTo>
                        <a:pt x="537445" y="128165"/>
                      </a:lnTo>
                      <a:lnTo>
                        <a:pt x="536029" y="128165"/>
                      </a:lnTo>
                      <a:lnTo>
                        <a:pt x="598341" y="189061"/>
                      </a:lnTo>
                      <a:lnTo>
                        <a:pt x="571433" y="208888"/>
                      </a:lnTo>
                      <a:lnTo>
                        <a:pt x="493543" y="210304"/>
                      </a:lnTo>
                      <a:lnTo>
                        <a:pt x="281114" y="184813"/>
                      </a:lnTo>
                      <a:lnTo>
                        <a:pt x="279698" y="184813"/>
                      </a:lnTo>
                      <a:lnTo>
                        <a:pt x="315103" y="211720"/>
                      </a:lnTo>
                      <a:lnTo>
                        <a:pt x="227299" y="213137"/>
                      </a:lnTo>
                      <a:lnTo>
                        <a:pt x="227299" y="213137"/>
                      </a:lnTo>
                      <a:lnTo>
                        <a:pt x="227299" y="214553"/>
                      </a:lnTo>
                      <a:lnTo>
                        <a:pt x="227299" y="214553"/>
                      </a:lnTo>
                      <a:lnTo>
                        <a:pt x="357588" y="242877"/>
                      </a:lnTo>
                      <a:lnTo>
                        <a:pt x="441144" y="306605"/>
                      </a:lnTo>
                      <a:lnTo>
                        <a:pt x="367502" y="361837"/>
                      </a:lnTo>
                      <a:lnTo>
                        <a:pt x="367502" y="361837"/>
                      </a:lnTo>
                      <a:lnTo>
                        <a:pt x="446809" y="534612"/>
                      </a:lnTo>
                      <a:lnTo>
                        <a:pt x="381664" y="509121"/>
                      </a:lnTo>
                      <a:lnTo>
                        <a:pt x="381664" y="509121"/>
                      </a:lnTo>
                      <a:lnTo>
                        <a:pt x="310854" y="656404"/>
                      </a:lnTo>
                      <a:lnTo>
                        <a:pt x="298109" y="653572"/>
                      </a:lnTo>
                      <a:lnTo>
                        <a:pt x="262704" y="596924"/>
                      </a:lnTo>
                      <a:lnTo>
                        <a:pt x="296692" y="557271"/>
                      </a:lnTo>
                      <a:lnTo>
                        <a:pt x="298109" y="555855"/>
                      </a:lnTo>
                      <a:lnTo>
                        <a:pt x="254207" y="582762"/>
                      </a:lnTo>
                      <a:lnTo>
                        <a:pt x="191894" y="485045"/>
                      </a:lnTo>
                      <a:lnTo>
                        <a:pt x="223050" y="308022"/>
                      </a:lnTo>
                      <a:lnTo>
                        <a:pt x="223050" y="308022"/>
                      </a:lnTo>
                      <a:lnTo>
                        <a:pt x="221634" y="308022"/>
                      </a:lnTo>
                      <a:lnTo>
                        <a:pt x="156489" y="520450"/>
                      </a:lnTo>
                      <a:lnTo>
                        <a:pt x="115420" y="594092"/>
                      </a:lnTo>
                      <a:lnTo>
                        <a:pt x="54523" y="487878"/>
                      </a:lnTo>
                      <a:lnTo>
                        <a:pt x="53107" y="486461"/>
                      </a:lnTo>
                      <a:lnTo>
                        <a:pt x="99842" y="676231"/>
                      </a:lnTo>
                      <a:lnTo>
                        <a:pt x="99842" y="676231"/>
                      </a:lnTo>
                      <a:lnTo>
                        <a:pt x="109755" y="670566"/>
                      </a:lnTo>
                      <a:lnTo>
                        <a:pt x="10621" y="993458"/>
                      </a:lnTo>
                      <a:lnTo>
                        <a:pt x="10621" y="993458"/>
                      </a:lnTo>
                      <a:lnTo>
                        <a:pt x="84264" y="1081262"/>
                      </a:lnTo>
                      <a:lnTo>
                        <a:pt x="82847" y="1091175"/>
                      </a:lnTo>
                      <a:lnTo>
                        <a:pt x="82847" y="1091175"/>
                      </a:lnTo>
                      <a:lnTo>
                        <a:pt x="97009" y="1095424"/>
                      </a:lnTo>
                      <a:lnTo>
                        <a:pt x="268368" y="1299355"/>
                      </a:lnTo>
                      <a:lnTo>
                        <a:pt x="268368" y="1299355"/>
                      </a:lnTo>
                      <a:lnTo>
                        <a:pt x="305190" y="1157736"/>
                      </a:lnTo>
                      <a:lnTo>
                        <a:pt x="390161" y="1183227"/>
                      </a:lnTo>
                      <a:lnTo>
                        <a:pt x="354756" y="1278112"/>
                      </a:lnTo>
                      <a:lnTo>
                        <a:pt x="354756" y="1278112"/>
                      </a:lnTo>
                      <a:lnTo>
                        <a:pt x="536029" y="1225713"/>
                      </a:lnTo>
                      <a:lnTo>
                        <a:pt x="536029" y="1225713"/>
                      </a:lnTo>
                      <a:lnTo>
                        <a:pt x="392993" y="1181811"/>
                      </a:lnTo>
                      <a:lnTo>
                        <a:pt x="421317" y="1106753"/>
                      </a:lnTo>
                      <a:lnTo>
                        <a:pt x="565769" y="1140742"/>
                      </a:lnTo>
                      <a:lnTo>
                        <a:pt x="671983" y="1256869"/>
                      </a:lnTo>
                      <a:lnTo>
                        <a:pt x="943892" y="1336176"/>
                      </a:lnTo>
                      <a:lnTo>
                        <a:pt x="943892" y="1367332"/>
                      </a:lnTo>
                      <a:lnTo>
                        <a:pt x="943892" y="1367332"/>
                      </a:lnTo>
                      <a:lnTo>
                        <a:pt x="959470" y="1344673"/>
                      </a:lnTo>
                      <a:lnTo>
                        <a:pt x="982129" y="1371581"/>
                      </a:lnTo>
                      <a:lnTo>
                        <a:pt x="958054" y="1439558"/>
                      </a:lnTo>
                      <a:lnTo>
                        <a:pt x="847591" y="1525946"/>
                      </a:lnTo>
                      <a:lnTo>
                        <a:pt x="847591" y="1525946"/>
                      </a:lnTo>
                      <a:lnTo>
                        <a:pt x="914152" y="1528778"/>
                      </a:lnTo>
                      <a:lnTo>
                        <a:pt x="925481" y="1530194"/>
                      </a:lnTo>
                      <a:lnTo>
                        <a:pt x="853255" y="1735542"/>
                      </a:lnTo>
                      <a:lnTo>
                        <a:pt x="853255" y="1735542"/>
                      </a:lnTo>
                      <a:lnTo>
                        <a:pt x="977880" y="1756785"/>
                      </a:lnTo>
                      <a:lnTo>
                        <a:pt x="982129" y="1797854"/>
                      </a:lnTo>
                      <a:cubicBezTo>
                        <a:pt x="950973" y="1855918"/>
                        <a:pt x="932562" y="1889906"/>
                        <a:pt x="929730" y="1891323"/>
                      </a:cubicBezTo>
                      <a:cubicBezTo>
                        <a:pt x="929730" y="1891323"/>
                        <a:pt x="929730" y="1891323"/>
                        <a:pt x="929730" y="1891323"/>
                      </a:cubicBezTo>
                      <a:cubicBezTo>
                        <a:pt x="928314" y="1892739"/>
                        <a:pt x="932562" y="1899820"/>
                        <a:pt x="935395" y="1904068"/>
                      </a:cubicBezTo>
                      <a:cubicBezTo>
                        <a:pt x="935395" y="1904068"/>
                        <a:pt x="935395" y="1905485"/>
                        <a:pt x="935395" y="1905485"/>
                      </a:cubicBezTo>
                      <a:cubicBezTo>
                        <a:pt x="941059" y="1916814"/>
                        <a:pt x="946724" y="1928144"/>
                        <a:pt x="953805" y="1939473"/>
                      </a:cubicBezTo>
                      <a:cubicBezTo>
                        <a:pt x="972216" y="1973462"/>
                        <a:pt x="992042" y="2008867"/>
                        <a:pt x="1010453" y="2041439"/>
                      </a:cubicBezTo>
                      <a:lnTo>
                        <a:pt x="1040193" y="2303434"/>
                      </a:lnTo>
                      <a:lnTo>
                        <a:pt x="1040193" y="2303434"/>
                      </a:lnTo>
                      <a:lnTo>
                        <a:pt x="1113835" y="2185891"/>
                      </a:lnTo>
                      <a:lnTo>
                        <a:pt x="1174731" y="2174561"/>
                      </a:lnTo>
                      <a:lnTo>
                        <a:pt x="1136494" y="2316180"/>
                      </a:lnTo>
                      <a:lnTo>
                        <a:pt x="1048690" y="2302018"/>
                      </a:lnTo>
                      <a:lnTo>
                        <a:pt x="1047274" y="2302018"/>
                      </a:lnTo>
                      <a:lnTo>
                        <a:pt x="1129413" y="2344504"/>
                      </a:lnTo>
                      <a:lnTo>
                        <a:pt x="1102505" y="2446470"/>
                      </a:lnTo>
                      <a:lnTo>
                        <a:pt x="1102505" y="2446470"/>
                      </a:lnTo>
                      <a:lnTo>
                        <a:pt x="1224298" y="2391238"/>
                      </a:lnTo>
                      <a:lnTo>
                        <a:pt x="1307853" y="2433724"/>
                      </a:lnTo>
                      <a:lnTo>
                        <a:pt x="1163402" y="2564013"/>
                      </a:lnTo>
                      <a:lnTo>
                        <a:pt x="1163402" y="2564013"/>
                      </a:lnTo>
                      <a:lnTo>
                        <a:pt x="1164817" y="2565430"/>
                      </a:lnTo>
                      <a:lnTo>
                        <a:pt x="1310685" y="2433724"/>
                      </a:lnTo>
                      <a:lnTo>
                        <a:pt x="1310685" y="2433724"/>
                      </a:lnTo>
                      <a:lnTo>
                        <a:pt x="1225714" y="2389822"/>
                      </a:lnTo>
                      <a:lnTo>
                        <a:pt x="1319183" y="2347336"/>
                      </a:lnTo>
                      <a:lnTo>
                        <a:pt x="1387160" y="2358666"/>
                      </a:lnTo>
                      <a:lnTo>
                        <a:pt x="1387160" y="2358666"/>
                      </a:lnTo>
                      <a:lnTo>
                        <a:pt x="1414067" y="2304851"/>
                      </a:lnTo>
                      <a:lnTo>
                        <a:pt x="1525946" y="2253868"/>
                      </a:lnTo>
                      <a:lnTo>
                        <a:pt x="1525946" y="2253868"/>
                      </a:lnTo>
                      <a:lnTo>
                        <a:pt x="1525946" y="2252451"/>
                      </a:lnTo>
                      <a:lnTo>
                        <a:pt x="1525946" y="2252451"/>
                      </a:lnTo>
                      <a:lnTo>
                        <a:pt x="1432478" y="2269446"/>
                      </a:lnTo>
                      <a:lnTo>
                        <a:pt x="1490541" y="2154734"/>
                      </a:lnTo>
                      <a:lnTo>
                        <a:pt x="1595340" y="2079676"/>
                      </a:lnTo>
                      <a:lnTo>
                        <a:pt x="1595340" y="2079676"/>
                      </a:lnTo>
                      <a:lnTo>
                        <a:pt x="1540108" y="2055601"/>
                      </a:lnTo>
                      <a:lnTo>
                        <a:pt x="1660484" y="1816265"/>
                      </a:lnTo>
                      <a:lnTo>
                        <a:pt x="1670398" y="1823346"/>
                      </a:lnTo>
                      <a:lnTo>
                        <a:pt x="1853087" y="2194388"/>
                      </a:lnTo>
                      <a:lnTo>
                        <a:pt x="1853087" y="2194388"/>
                      </a:lnTo>
                      <a:lnTo>
                        <a:pt x="1906902" y="2007451"/>
                      </a:lnTo>
                      <a:lnTo>
                        <a:pt x="1915399" y="2137740"/>
                      </a:lnTo>
                      <a:lnTo>
                        <a:pt x="1894156" y="2194388"/>
                      </a:lnTo>
                      <a:lnTo>
                        <a:pt x="1894156" y="2195804"/>
                      </a:lnTo>
                      <a:lnTo>
                        <a:pt x="1918231" y="2167480"/>
                      </a:lnTo>
                      <a:lnTo>
                        <a:pt x="1923896" y="2260949"/>
                      </a:lnTo>
                      <a:lnTo>
                        <a:pt x="1923896" y="2262365"/>
                      </a:lnTo>
                      <a:lnTo>
                        <a:pt x="1987625" y="2081092"/>
                      </a:lnTo>
                      <a:lnTo>
                        <a:pt x="1987625" y="2079676"/>
                      </a:lnTo>
                      <a:lnTo>
                        <a:pt x="1919648" y="2161815"/>
                      </a:lnTo>
                      <a:lnTo>
                        <a:pt x="1918231" y="2139156"/>
                      </a:lnTo>
                      <a:lnTo>
                        <a:pt x="2021613" y="1872912"/>
                      </a:lnTo>
                      <a:lnTo>
                        <a:pt x="2021613" y="1871496"/>
                      </a:lnTo>
                      <a:lnTo>
                        <a:pt x="1908318" y="1991872"/>
                      </a:lnTo>
                      <a:lnTo>
                        <a:pt x="1673231" y="1821929"/>
                      </a:lnTo>
                      <a:lnTo>
                        <a:pt x="1664733" y="1803519"/>
                      </a:lnTo>
                      <a:lnTo>
                        <a:pt x="1684560" y="1678894"/>
                      </a:lnTo>
                      <a:lnTo>
                        <a:pt x="1684560" y="1678894"/>
                      </a:lnTo>
                      <a:lnTo>
                        <a:pt x="1472131" y="1804935"/>
                      </a:lnTo>
                      <a:lnTo>
                        <a:pt x="1443807" y="1702970"/>
                      </a:lnTo>
                      <a:lnTo>
                        <a:pt x="1637826" y="1592506"/>
                      </a:lnTo>
                      <a:lnTo>
                        <a:pt x="1637826" y="1592506"/>
                      </a:lnTo>
                      <a:lnTo>
                        <a:pt x="1643490" y="1537275"/>
                      </a:lnTo>
                      <a:lnTo>
                        <a:pt x="1724213" y="1561350"/>
                      </a:lnTo>
                      <a:lnTo>
                        <a:pt x="1724213" y="1561350"/>
                      </a:lnTo>
                      <a:lnTo>
                        <a:pt x="1908318" y="1348922"/>
                      </a:lnTo>
                      <a:lnTo>
                        <a:pt x="1953636" y="1331927"/>
                      </a:lnTo>
                      <a:lnTo>
                        <a:pt x="1953636" y="1331927"/>
                      </a:lnTo>
                      <a:lnTo>
                        <a:pt x="1977712" y="1269615"/>
                      </a:lnTo>
                      <a:lnTo>
                        <a:pt x="2011700" y="1231378"/>
                      </a:lnTo>
                      <a:lnTo>
                        <a:pt x="2011700" y="1231378"/>
                      </a:lnTo>
                      <a:lnTo>
                        <a:pt x="1998955" y="1217216"/>
                      </a:lnTo>
                      <a:lnTo>
                        <a:pt x="2072596" y="1026030"/>
                      </a:lnTo>
                      <a:lnTo>
                        <a:pt x="2072596" y="1026030"/>
                      </a:lnTo>
                      <a:lnTo>
                        <a:pt x="1861584" y="1065684"/>
                      </a:lnTo>
                      <a:lnTo>
                        <a:pt x="1861584" y="1065684"/>
                      </a:lnTo>
                      <a:close/>
                      <a:moveTo>
                        <a:pt x="2008868" y="1227129"/>
                      </a:moveTo>
                      <a:lnTo>
                        <a:pt x="1980544" y="1261118"/>
                      </a:lnTo>
                      <a:lnTo>
                        <a:pt x="1997538" y="1215800"/>
                      </a:lnTo>
                      <a:lnTo>
                        <a:pt x="2008868" y="1227129"/>
                      </a:lnTo>
                      <a:close/>
                      <a:moveTo>
                        <a:pt x="2068348" y="1024614"/>
                      </a:moveTo>
                      <a:lnTo>
                        <a:pt x="1996122" y="1211551"/>
                      </a:lnTo>
                      <a:lnTo>
                        <a:pt x="1864416" y="1067100"/>
                      </a:lnTo>
                      <a:lnTo>
                        <a:pt x="2068348" y="1024614"/>
                      </a:lnTo>
                      <a:close/>
                      <a:moveTo>
                        <a:pt x="1973463" y="1271031"/>
                      </a:moveTo>
                      <a:lnTo>
                        <a:pt x="1952220" y="1327679"/>
                      </a:lnTo>
                      <a:lnTo>
                        <a:pt x="1911150" y="1343257"/>
                      </a:lnTo>
                      <a:lnTo>
                        <a:pt x="1973463" y="1271031"/>
                      </a:lnTo>
                      <a:close/>
                      <a:moveTo>
                        <a:pt x="1324847" y="2343088"/>
                      </a:moveTo>
                      <a:lnTo>
                        <a:pt x="1414067" y="2303434"/>
                      </a:lnTo>
                      <a:lnTo>
                        <a:pt x="1388576" y="2354417"/>
                      </a:lnTo>
                      <a:lnTo>
                        <a:pt x="1324847" y="2343088"/>
                      </a:lnTo>
                      <a:close/>
                      <a:moveTo>
                        <a:pt x="99842" y="1091175"/>
                      </a:moveTo>
                      <a:lnTo>
                        <a:pt x="302357" y="1152071"/>
                      </a:lnTo>
                      <a:lnTo>
                        <a:pt x="266952" y="1289442"/>
                      </a:lnTo>
                      <a:lnTo>
                        <a:pt x="99842" y="1091175"/>
                      </a:lnTo>
                      <a:close/>
                      <a:moveTo>
                        <a:pt x="1395657" y="462386"/>
                      </a:moveTo>
                      <a:lnTo>
                        <a:pt x="1472131" y="224466"/>
                      </a:lnTo>
                      <a:lnTo>
                        <a:pt x="1448056" y="475132"/>
                      </a:lnTo>
                      <a:lnTo>
                        <a:pt x="1395657" y="462386"/>
                      </a:lnTo>
                      <a:close/>
                      <a:moveTo>
                        <a:pt x="1317766" y="2343088"/>
                      </a:moveTo>
                      <a:lnTo>
                        <a:pt x="1225714" y="2384157"/>
                      </a:lnTo>
                      <a:lnTo>
                        <a:pt x="1133662" y="2337423"/>
                      </a:lnTo>
                      <a:lnTo>
                        <a:pt x="1139326" y="2313348"/>
                      </a:lnTo>
                      <a:lnTo>
                        <a:pt x="1317766" y="2343088"/>
                      </a:lnTo>
                      <a:close/>
                      <a:moveTo>
                        <a:pt x="1095424" y="2184474"/>
                      </a:moveTo>
                      <a:lnTo>
                        <a:pt x="1095424" y="2184474"/>
                      </a:lnTo>
                      <a:lnTo>
                        <a:pt x="1112419" y="2181642"/>
                      </a:lnTo>
                      <a:lnTo>
                        <a:pt x="1043025" y="2292105"/>
                      </a:lnTo>
                      <a:lnTo>
                        <a:pt x="1014701" y="2040023"/>
                      </a:lnTo>
                      <a:cubicBezTo>
                        <a:pt x="1038776" y="2083925"/>
                        <a:pt x="1064268" y="2132075"/>
                        <a:pt x="1095424" y="2184474"/>
                      </a:cubicBezTo>
                      <a:close/>
                      <a:moveTo>
                        <a:pt x="418485" y="1102504"/>
                      </a:moveTo>
                      <a:lnTo>
                        <a:pt x="390161" y="1177563"/>
                      </a:lnTo>
                      <a:lnTo>
                        <a:pt x="305190" y="1152071"/>
                      </a:lnTo>
                      <a:lnTo>
                        <a:pt x="323600" y="1079846"/>
                      </a:lnTo>
                      <a:lnTo>
                        <a:pt x="418485" y="1102504"/>
                      </a:lnTo>
                      <a:close/>
                      <a:moveTo>
                        <a:pt x="357588" y="1269615"/>
                      </a:moveTo>
                      <a:lnTo>
                        <a:pt x="391577" y="1178979"/>
                      </a:lnTo>
                      <a:lnTo>
                        <a:pt x="528948" y="1220048"/>
                      </a:lnTo>
                      <a:lnTo>
                        <a:pt x="357588" y="1269615"/>
                      </a:lnTo>
                      <a:close/>
                      <a:moveTo>
                        <a:pt x="94177" y="1086927"/>
                      </a:moveTo>
                      <a:lnTo>
                        <a:pt x="85680" y="1084094"/>
                      </a:lnTo>
                      <a:lnTo>
                        <a:pt x="87096" y="1077013"/>
                      </a:lnTo>
                      <a:lnTo>
                        <a:pt x="94177" y="1086927"/>
                      </a:lnTo>
                      <a:close/>
                      <a:moveTo>
                        <a:pt x="108339" y="605422"/>
                      </a:moveTo>
                      <a:lnTo>
                        <a:pt x="115420" y="592676"/>
                      </a:lnTo>
                      <a:lnTo>
                        <a:pt x="125333" y="609670"/>
                      </a:lnTo>
                      <a:lnTo>
                        <a:pt x="108339" y="605422"/>
                      </a:lnTo>
                      <a:close/>
                      <a:moveTo>
                        <a:pt x="1303604" y="530363"/>
                      </a:moveTo>
                      <a:lnTo>
                        <a:pt x="1306437" y="445392"/>
                      </a:lnTo>
                      <a:lnTo>
                        <a:pt x="1339009" y="452473"/>
                      </a:lnTo>
                      <a:lnTo>
                        <a:pt x="1346090" y="511953"/>
                      </a:lnTo>
                      <a:lnTo>
                        <a:pt x="1303604" y="530363"/>
                      </a:lnTo>
                      <a:close/>
                      <a:moveTo>
                        <a:pt x="1664733" y="1800687"/>
                      </a:moveTo>
                      <a:lnTo>
                        <a:pt x="1664733" y="1800687"/>
                      </a:lnTo>
                      <a:lnTo>
                        <a:pt x="1671814" y="1816265"/>
                      </a:lnTo>
                      <a:lnTo>
                        <a:pt x="1663317" y="1809184"/>
                      </a:lnTo>
                      <a:lnTo>
                        <a:pt x="1663317" y="1809184"/>
                      </a:lnTo>
                      <a:lnTo>
                        <a:pt x="1541524" y="2051353"/>
                      </a:lnTo>
                      <a:lnTo>
                        <a:pt x="1446640" y="2010283"/>
                      </a:lnTo>
                      <a:lnTo>
                        <a:pt x="1496207" y="1898404"/>
                      </a:lnTo>
                      <a:lnTo>
                        <a:pt x="1496207" y="1898404"/>
                      </a:lnTo>
                      <a:lnTo>
                        <a:pt x="1487709" y="1898404"/>
                      </a:lnTo>
                      <a:lnTo>
                        <a:pt x="1499039" y="1889906"/>
                      </a:lnTo>
                      <a:lnTo>
                        <a:pt x="1499039" y="1889906"/>
                      </a:lnTo>
                      <a:lnTo>
                        <a:pt x="1474964" y="1804935"/>
                      </a:lnTo>
                      <a:lnTo>
                        <a:pt x="1684560" y="1680310"/>
                      </a:lnTo>
                      <a:lnTo>
                        <a:pt x="1664733" y="1800687"/>
                      </a:lnTo>
                      <a:close/>
                      <a:moveTo>
                        <a:pt x="1292275" y="2292105"/>
                      </a:moveTo>
                      <a:lnTo>
                        <a:pt x="1292275" y="2292105"/>
                      </a:lnTo>
                      <a:lnTo>
                        <a:pt x="1431062" y="2268030"/>
                      </a:lnTo>
                      <a:lnTo>
                        <a:pt x="1415484" y="2299186"/>
                      </a:lnTo>
                      <a:lnTo>
                        <a:pt x="1320599" y="2341672"/>
                      </a:lnTo>
                      <a:lnTo>
                        <a:pt x="1139326" y="2311932"/>
                      </a:lnTo>
                      <a:lnTo>
                        <a:pt x="1177564" y="2167480"/>
                      </a:lnTo>
                      <a:lnTo>
                        <a:pt x="1177564" y="2167480"/>
                      </a:lnTo>
                      <a:lnTo>
                        <a:pt x="1115251" y="2178810"/>
                      </a:lnTo>
                      <a:lnTo>
                        <a:pt x="1163402" y="2102335"/>
                      </a:lnTo>
                      <a:lnTo>
                        <a:pt x="1170483" y="2124994"/>
                      </a:lnTo>
                      <a:lnTo>
                        <a:pt x="1166234" y="2160399"/>
                      </a:lnTo>
                      <a:lnTo>
                        <a:pt x="1166234" y="2160399"/>
                      </a:lnTo>
                      <a:lnTo>
                        <a:pt x="1178979" y="2150486"/>
                      </a:lnTo>
                      <a:lnTo>
                        <a:pt x="1181812" y="2158983"/>
                      </a:lnTo>
                      <a:lnTo>
                        <a:pt x="1181812" y="2158983"/>
                      </a:lnTo>
                      <a:lnTo>
                        <a:pt x="1323431" y="2130659"/>
                      </a:lnTo>
                      <a:lnTo>
                        <a:pt x="1323431" y="2130659"/>
                      </a:lnTo>
                      <a:lnTo>
                        <a:pt x="1255454" y="2086757"/>
                      </a:lnTo>
                      <a:lnTo>
                        <a:pt x="1483461" y="1898404"/>
                      </a:lnTo>
                      <a:lnTo>
                        <a:pt x="1490541" y="1898404"/>
                      </a:lnTo>
                      <a:lnTo>
                        <a:pt x="1442391" y="2010283"/>
                      </a:lnTo>
                      <a:lnTo>
                        <a:pt x="1442391" y="2010283"/>
                      </a:lnTo>
                      <a:lnTo>
                        <a:pt x="1540108" y="2051353"/>
                      </a:lnTo>
                      <a:lnTo>
                        <a:pt x="1490541" y="2149070"/>
                      </a:lnTo>
                      <a:lnTo>
                        <a:pt x="1292275" y="2292105"/>
                      </a:lnTo>
                      <a:close/>
                      <a:moveTo>
                        <a:pt x="1096840" y="2183058"/>
                      </a:moveTo>
                      <a:cubicBezTo>
                        <a:pt x="1069933" y="2134908"/>
                        <a:pt x="1041609" y="2085341"/>
                        <a:pt x="1013285" y="2035774"/>
                      </a:cubicBezTo>
                      <a:lnTo>
                        <a:pt x="1013285" y="2035774"/>
                      </a:lnTo>
                      <a:lnTo>
                        <a:pt x="984961" y="1793606"/>
                      </a:lnTo>
                      <a:cubicBezTo>
                        <a:pt x="994874" y="1775195"/>
                        <a:pt x="1003372" y="1759617"/>
                        <a:pt x="1004788" y="1755368"/>
                      </a:cubicBezTo>
                      <a:lnTo>
                        <a:pt x="1004788" y="1753952"/>
                      </a:lnTo>
                      <a:lnTo>
                        <a:pt x="979297" y="1749704"/>
                      </a:lnTo>
                      <a:lnTo>
                        <a:pt x="973632" y="1701553"/>
                      </a:lnTo>
                      <a:lnTo>
                        <a:pt x="1044441" y="1674646"/>
                      </a:lnTo>
                      <a:lnTo>
                        <a:pt x="1218633" y="1663316"/>
                      </a:lnTo>
                      <a:lnTo>
                        <a:pt x="1210136" y="1751120"/>
                      </a:lnTo>
                      <a:lnTo>
                        <a:pt x="1055771" y="1770946"/>
                      </a:lnTo>
                      <a:lnTo>
                        <a:pt x="1055771" y="1770946"/>
                      </a:lnTo>
                      <a:lnTo>
                        <a:pt x="1106754" y="1925311"/>
                      </a:lnTo>
                      <a:lnTo>
                        <a:pt x="1010453" y="1932392"/>
                      </a:lnTo>
                      <a:lnTo>
                        <a:pt x="1010453" y="1932392"/>
                      </a:lnTo>
                      <a:lnTo>
                        <a:pt x="1136494" y="2013115"/>
                      </a:lnTo>
                      <a:lnTo>
                        <a:pt x="1164817" y="2100919"/>
                      </a:lnTo>
                      <a:lnTo>
                        <a:pt x="1115251" y="2180226"/>
                      </a:lnTo>
                      <a:lnTo>
                        <a:pt x="1096840" y="2183058"/>
                      </a:lnTo>
                      <a:close/>
                      <a:moveTo>
                        <a:pt x="114004" y="589843"/>
                      </a:moveTo>
                      <a:lnTo>
                        <a:pt x="104090" y="606838"/>
                      </a:lnTo>
                      <a:lnTo>
                        <a:pt x="125333" y="611086"/>
                      </a:lnTo>
                      <a:lnTo>
                        <a:pt x="109755" y="662069"/>
                      </a:lnTo>
                      <a:lnTo>
                        <a:pt x="101258" y="667734"/>
                      </a:lnTo>
                      <a:lnTo>
                        <a:pt x="58772" y="493542"/>
                      </a:lnTo>
                      <a:lnTo>
                        <a:pt x="114004" y="589843"/>
                      </a:lnTo>
                      <a:close/>
                      <a:moveTo>
                        <a:pt x="225883" y="632329"/>
                      </a:moveTo>
                      <a:lnTo>
                        <a:pt x="181981" y="622416"/>
                      </a:lnTo>
                      <a:lnTo>
                        <a:pt x="252790" y="579930"/>
                      </a:lnTo>
                      <a:lnTo>
                        <a:pt x="259871" y="591260"/>
                      </a:lnTo>
                      <a:lnTo>
                        <a:pt x="225883" y="632329"/>
                      </a:lnTo>
                      <a:close/>
                      <a:moveTo>
                        <a:pt x="640827" y="156489"/>
                      </a:moveTo>
                      <a:lnTo>
                        <a:pt x="657821" y="143743"/>
                      </a:lnTo>
                      <a:lnTo>
                        <a:pt x="914152" y="200391"/>
                      </a:lnTo>
                      <a:lnTo>
                        <a:pt x="781030" y="201807"/>
                      </a:lnTo>
                      <a:lnTo>
                        <a:pt x="640827" y="156489"/>
                      </a:lnTo>
                      <a:close/>
                      <a:moveTo>
                        <a:pt x="884412" y="351923"/>
                      </a:moveTo>
                      <a:lnTo>
                        <a:pt x="1020366" y="282530"/>
                      </a:lnTo>
                      <a:lnTo>
                        <a:pt x="1201639" y="340594"/>
                      </a:lnTo>
                      <a:lnTo>
                        <a:pt x="1184644" y="417068"/>
                      </a:lnTo>
                      <a:lnTo>
                        <a:pt x="884412" y="351923"/>
                      </a:lnTo>
                      <a:close/>
                      <a:moveTo>
                        <a:pt x="1493374" y="1130828"/>
                      </a:moveTo>
                      <a:lnTo>
                        <a:pt x="1562767" y="1054354"/>
                      </a:lnTo>
                      <a:lnTo>
                        <a:pt x="1659069" y="1101088"/>
                      </a:lnTo>
                      <a:lnTo>
                        <a:pt x="1605253" y="1120915"/>
                      </a:lnTo>
                      <a:lnTo>
                        <a:pt x="1493374" y="1130828"/>
                      </a:lnTo>
                      <a:close/>
                      <a:moveTo>
                        <a:pt x="1513201" y="1494789"/>
                      </a:moveTo>
                      <a:lnTo>
                        <a:pt x="1501871" y="1491957"/>
                      </a:lnTo>
                      <a:lnTo>
                        <a:pt x="1659069" y="1360251"/>
                      </a:lnTo>
                      <a:lnTo>
                        <a:pt x="1650571" y="1442390"/>
                      </a:lnTo>
                      <a:lnTo>
                        <a:pt x="1513201" y="1494789"/>
                      </a:lnTo>
                      <a:close/>
                      <a:moveTo>
                        <a:pt x="960886" y="1336176"/>
                      </a:moveTo>
                      <a:lnTo>
                        <a:pt x="989210" y="1344673"/>
                      </a:lnTo>
                      <a:lnTo>
                        <a:pt x="982129" y="1364500"/>
                      </a:lnTo>
                      <a:lnTo>
                        <a:pt x="959470" y="1337592"/>
                      </a:lnTo>
                      <a:lnTo>
                        <a:pt x="960886" y="1336176"/>
                      </a:lnTo>
                      <a:close/>
                      <a:moveTo>
                        <a:pt x="945308" y="1329095"/>
                      </a:moveTo>
                      <a:lnTo>
                        <a:pt x="945308" y="1323430"/>
                      </a:lnTo>
                      <a:lnTo>
                        <a:pt x="950973" y="1330511"/>
                      </a:lnTo>
                      <a:lnTo>
                        <a:pt x="945308" y="1329095"/>
                      </a:lnTo>
                      <a:close/>
                      <a:moveTo>
                        <a:pt x="114004" y="660653"/>
                      </a:moveTo>
                      <a:lnTo>
                        <a:pt x="128166" y="613919"/>
                      </a:lnTo>
                      <a:lnTo>
                        <a:pt x="145160" y="642242"/>
                      </a:lnTo>
                      <a:lnTo>
                        <a:pt x="114004" y="660653"/>
                      </a:lnTo>
                      <a:close/>
                      <a:moveTo>
                        <a:pt x="180564" y="621000"/>
                      </a:moveTo>
                      <a:lnTo>
                        <a:pt x="167819" y="618167"/>
                      </a:lnTo>
                      <a:lnTo>
                        <a:pt x="191894" y="482213"/>
                      </a:lnTo>
                      <a:lnTo>
                        <a:pt x="252790" y="578514"/>
                      </a:lnTo>
                      <a:lnTo>
                        <a:pt x="180564" y="621000"/>
                      </a:lnTo>
                      <a:close/>
                      <a:moveTo>
                        <a:pt x="507705" y="660653"/>
                      </a:moveTo>
                      <a:lnTo>
                        <a:pt x="524699" y="698890"/>
                      </a:lnTo>
                      <a:lnTo>
                        <a:pt x="516202" y="697474"/>
                      </a:lnTo>
                      <a:lnTo>
                        <a:pt x="492127" y="664902"/>
                      </a:lnTo>
                      <a:lnTo>
                        <a:pt x="507705" y="660653"/>
                      </a:lnTo>
                      <a:close/>
                      <a:moveTo>
                        <a:pt x="489294" y="266952"/>
                      </a:moveTo>
                      <a:lnTo>
                        <a:pt x="443976" y="300941"/>
                      </a:lnTo>
                      <a:lnTo>
                        <a:pt x="363253" y="240044"/>
                      </a:lnTo>
                      <a:lnTo>
                        <a:pt x="489294" y="266952"/>
                      </a:lnTo>
                      <a:close/>
                      <a:moveTo>
                        <a:pt x="643659" y="223050"/>
                      </a:moveTo>
                      <a:lnTo>
                        <a:pt x="626665" y="206056"/>
                      </a:lnTo>
                      <a:lnTo>
                        <a:pt x="781030" y="204640"/>
                      </a:lnTo>
                      <a:lnTo>
                        <a:pt x="950973" y="259871"/>
                      </a:lnTo>
                      <a:lnTo>
                        <a:pt x="643659" y="223050"/>
                      </a:lnTo>
                      <a:close/>
                      <a:moveTo>
                        <a:pt x="642243" y="224466"/>
                      </a:moveTo>
                      <a:lnTo>
                        <a:pt x="739960" y="319351"/>
                      </a:lnTo>
                      <a:lnTo>
                        <a:pt x="493543" y="265536"/>
                      </a:lnTo>
                      <a:lnTo>
                        <a:pt x="561520" y="214553"/>
                      </a:lnTo>
                      <a:lnTo>
                        <a:pt x="642243" y="224466"/>
                      </a:lnTo>
                      <a:close/>
                      <a:moveTo>
                        <a:pt x="1453721" y="1174730"/>
                      </a:moveTo>
                      <a:lnTo>
                        <a:pt x="1491958" y="1132245"/>
                      </a:lnTo>
                      <a:lnTo>
                        <a:pt x="1598172" y="1122331"/>
                      </a:lnTo>
                      <a:lnTo>
                        <a:pt x="1453721" y="1174730"/>
                      </a:lnTo>
                      <a:close/>
                      <a:moveTo>
                        <a:pt x="1484877" y="1504703"/>
                      </a:moveTo>
                      <a:lnTo>
                        <a:pt x="1499039" y="1491957"/>
                      </a:lnTo>
                      <a:lnTo>
                        <a:pt x="1508952" y="1494789"/>
                      </a:lnTo>
                      <a:lnTo>
                        <a:pt x="1484877" y="1504703"/>
                      </a:lnTo>
                      <a:close/>
                      <a:moveTo>
                        <a:pt x="1397073" y="1727044"/>
                      </a:moveTo>
                      <a:lnTo>
                        <a:pt x="1320599" y="1848837"/>
                      </a:lnTo>
                      <a:lnTo>
                        <a:pt x="1282362" y="1744039"/>
                      </a:lnTo>
                      <a:lnTo>
                        <a:pt x="1391408" y="1729877"/>
                      </a:lnTo>
                      <a:lnTo>
                        <a:pt x="1397073" y="1727044"/>
                      </a:lnTo>
                      <a:close/>
                      <a:moveTo>
                        <a:pt x="1191725" y="1921063"/>
                      </a:moveTo>
                      <a:lnTo>
                        <a:pt x="1178979" y="2038606"/>
                      </a:lnTo>
                      <a:lnTo>
                        <a:pt x="1135078" y="2010283"/>
                      </a:lnTo>
                      <a:lnTo>
                        <a:pt x="1108170" y="1926727"/>
                      </a:lnTo>
                      <a:lnTo>
                        <a:pt x="1191725" y="1921063"/>
                      </a:lnTo>
                      <a:close/>
                      <a:moveTo>
                        <a:pt x="1224298" y="1606668"/>
                      </a:moveTo>
                      <a:lnTo>
                        <a:pt x="1218633" y="1661900"/>
                      </a:lnTo>
                      <a:lnTo>
                        <a:pt x="1051522" y="1673229"/>
                      </a:lnTo>
                      <a:lnTo>
                        <a:pt x="1224298" y="1606668"/>
                      </a:lnTo>
                      <a:close/>
                      <a:moveTo>
                        <a:pt x="1215800" y="1565599"/>
                      </a:moveTo>
                      <a:lnTo>
                        <a:pt x="1225714" y="1593923"/>
                      </a:lnTo>
                      <a:lnTo>
                        <a:pt x="1224298" y="1603836"/>
                      </a:lnTo>
                      <a:lnTo>
                        <a:pt x="1044441" y="1671813"/>
                      </a:lnTo>
                      <a:lnTo>
                        <a:pt x="999123" y="1674646"/>
                      </a:lnTo>
                      <a:lnTo>
                        <a:pt x="1112419" y="1550021"/>
                      </a:lnTo>
                      <a:lnTo>
                        <a:pt x="1215800" y="1565599"/>
                      </a:lnTo>
                      <a:close/>
                      <a:moveTo>
                        <a:pt x="166402" y="956637"/>
                      </a:moveTo>
                      <a:lnTo>
                        <a:pt x="220218" y="844758"/>
                      </a:lnTo>
                      <a:lnTo>
                        <a:pt x="434063" y="915567"/>
                      </a:lnTo>
                      <a:lnTo>
                        <a:pt x="456722" y="931145"/>
                      </a:lnTo>
                      <a:lnTo>
                        <a:pt x="166402" y="956637"/>
                      </a:lnTo>
                      <a:close/>
                      <a:moveTo>
                        <a:pt x="659237" y="463803"/>
                      </a:moveTo>
                      <a:lnTo>
                        <a:pt x="445392" y="302357"/>
                      </a:lnTo>
                      <a:lnTo>
                        <a:pt x="490711" y="268368"/>
                      </a:lnTo>
                      <a:lnTo>
                        <a:pt x="741376" y="323599"/>
                      </a:lnTo>
                      <a:lnTo>
                        <a:pt x="807937" y="388744"/>
                      </a:lnTo>
                      <a:lnTo>
                        <a:pt x="659237" y="463803"/>
                      </a:lnTo>
                      <a:close/>
                      <a:moveTo>
                        <a:pt x="878747" y="351923"/>
                      </a:moveTo>
                      <a:lnTo>
                        <a:pt x="812186" y="385912"/>
                      </a:lnTo>
                      <a:lnTo>
                        <a:pt x="747041" y="322183"/>
                      </a:lnTo>
                      <a:lnTo>
                        <a:pt x="878747" y="351923"/>
                      </a:lnTo>
                      <a:close/>
                      <a:moveTo>
                        <a:pt x="1197390" y="2049936"/>
                      </a:moveTo>
                      <a:lnTo>
                        <a:pt x="1282362" y="1913982"/>
                      </a:lnTo>
                      <a:lnTo>
                        <a:pt x="1480628" y="1899820"/>
                      </a:lnTo>
                      <a:lnTo>
                        <a:pt x="1254038" y="2086757"/>
                      </a:lnTo>
                      <a:lnTo>
                        <a:pt x="1197390" y="2049936"/>
                      </a:lnTo>
                      <a:close/>
                      <a:moveTo>
                        <a:pt x="1183228" y="2156151"/>
                      </a:moveTo>
                      <a:lnTo>
                        <a:pt x="1180396" y="2149070"/>
                      </a:lnTo>
                      <a:lnTo>
                        <a:pt x="1254038" y="2088173"/>
                      </a:lnTo>
                      <a:lnTo>
                        <a:pt x="1317766" y="2129243"/>
                      </a:lnTo>
                      <a:lnTo>
                        <a:pt x="1183228" y="2156151"/>
                      </a:lnTo>
                      <a:close/>
                      <a:moveTo>
                        <a:pt x="1178979" y="2149070"/>
                      </a:moveTo>
                      <a:lnTo>
                        <a:pt x="1170483" y="2156151"/>
                      </a:lnTo>
                      <a:lnTo>
                        <a:pt x="1173315" y="2130659"/>
                      </a:lnTo>
                      <a:lnTo>
                        <a:pt x="1178979" y="2149070"/>
                      </a:lnTo>
                      <a:close/>
                      <a:moveTo>
                        <a:pt x="1194558" y="1918230"/>
                      </a:moveTo>
                      <a:lnTo>
                        <a:pt x="1211552" y="1751120"/>
                      </a:lnTo>
                      <a:lnTo>
                        <a:pt x="1279529" y="1742623"/>
                      </a:lnTo>
                      <a:lnTo>
                        <a:pt x="1317766" y="1848837"/>
                      </a:lnTo>
                      <a:lnTo>
                        <a:pt x="1279529" y="1911149"/>
                      </a:lnTo>
                      <a:lnTo>
                        <a:pt x="1194558" y="1918230"/>
                      </a:lnTo>
                      <a:close/>
                      <a:moveTo>
                        <a:pt x="1252622" y="2088173"/>
                      </a:moveTo>
                      <a:lnTo>
                        <a:pt x="1180396" y="2147653"/>
                      </a:lnTo>
                      <a:lnTo>
                        <a:pt x="1173315" y="2124994"/>
                      </a:lnTo>
                      <a:lnTo>
                        <a:pt x="1177564" y="2081092"/>
                      </a:lnTo>
                      <a:lnTo>
                        <a:pt x="1195974" y="2052768"/>
                      </a:lnTo>
                      <a:lnTo>
                        <a:pt x="1252622" y="2088173"/>
                      </a:lnTo>
                      <a:close/>
                      <a:moveTo>
                        <a:pt x="1279529" y="1915398"/>
                      </a:moveTo>
                      <a:lnTo>
                        <a:pt x="1195974" y="2049936"/>
                      </a:lnTo>
                      <a:lnTo>
                        <a:pt x="1183228" y="2041439"/>
                      </a:lnTo>
                      <a:lnTo>
                        <a:pt x="1195974" y="1922479"/>
                      </a:lnTo>
                      <a:lnTo>
                        <a:pt x="1279529" y="1915398"/>
                      </a:lnTo>
                      <a:close/>
                      <a:moveTo>
                        <a:pt x="1194558" y="2049936"/>
                      </a:moveTo>
                      <a:lnTo>
                        <a:pt x="1178979" y="2075428"/>
                      </a:lnTo>
                      <a:lnTo>
                        <a:pt x="1181812" y="2042855"/>
                      </a:lnTo>
                      <a:lnTo>
                        <a:pt x="1194558" y="2049936"/>
                      </a:lnTo>
                      <a:close/>
                      <a:moveTo>
                        <a:pt x="1174731" y="2083925"/>
                      </a:moveTo>
                      <a:lnTo>
                        <a:pt x="1170483" y="2119330"/>
                      </a:lnTo>
                      <a:lnTo>
                        <a:pt x="1163402" y="2099503"/>
                      </a:lnTo>
                      <a:lnTo>
                        <a:pt x="1174731" y="2083925"/>
                      </a:lnTo>
                      <a:close/>
                      <a:moveTo>
                        <a:pt x="1229962" y="1603836"/>
                      </a:moveTo>
                      <a:lnTo>
                        <a:pt x="1249789" y="1659068"/>
                      </a:lnTo>
                      <a:lnTo>
                        <a:pt x="1221465" y="1660484"/>
                      </a:lnTo>
                      <a:lnTo>
                        <a:pt x="1227130" y="1605252"/>
                      </a:lnTo>
                      <a:lnTo>
                        <a:pt x="1229962" y="1603836"/>
                      </a:lnTo>
                      <a:close/>
                      <a:moveTo>
                        <a:pt x="945308" y="888660"/>
                      </a:moveTo>
                      <a:lnTo>
                        <a:pt x="945308" y="925481"/>
                      </a:lnTo>
                      <a:lnTo>
                        <a:pt x="789527" y="902822"/>
                      </a:lnTo>
                      <a:lnTo>
                        <a:pt x="945308" y="888660"/>
                      </a:lnTo>
                      <a:close/>
                      <a:moveTo>
                        <a:pt x="633746" y="936810"/>
                      </a:moveTo>
                      <a:lnTo>
                        <a:pt x="704555" y="1092591"/>
                      </a:lnTo>
                      <a:lnTo>
                        <a:pt x="690393" y="1091175"/>
                      </a:lnTo>
                      <a:lnTo>
                        <a:pt x="460971" y="931145"/>
                      </a:lnTo>
                      <a:lnTo>
                        <a:pt x="479381" y="929729"/>
                      </a:lnTo>
                      <a:lnTo>
                        <a:pt x="528948" y="946723"/>
                      </a:lnTo>
                      <a:lnTo>
                        <a:pt x="528948" y="946723"/>
                      </a:lnTo>
                      <a:lnTo>
                        <a:pt x="633746" y="936810"/>
                      </a:lnTo>
                      <a:close/>
                      <a:moveTo>
                        <a:pt x="633746" y="856087"/>
                      </a:moveTo>
                      <a:lnTo>
                        <a:pt x="602590" y="861752"/>
                      </a:lnTo>
                      <a:lnTo>
                        <a:pt x="547358" y="739960"/>
                      </a:lnTo>
                      <a:lnTo>
                        <a:pt x="633746" y="856087"/>
                      </a:lnTo>
                      <a:close/>
                      <a:moveTo>
                        <a:pt x="637995" y="622416"/>
                      </a:moveTo>
                      <a:lnTo>
                        <a:pt x="656405" y="728630"/>
                      </a:lnTo>
                      <a:lnTo>
                        <a:pt x="527531" y="698890"/>
                      </a:lnTo>
                      <a:lnTo>
                        <a:pt x="509121" y="659237"/>
                      </a:lnTo>
                      <a:lnTo>
                        <a:pt x="637995" y="622416"/>
                      </a:lnTo>
                      <a:close/>
                      <a:moveTo>
                        <a:pt x="1173315" y="591260"/>
                      </a:moveTo>
                      <a:lnTo>
                        <a:pt x="1204471" y="577098"/>
                      </a:lnTo>
                      <a:lnTo>
                        <a:pt x="1224298" y="594092"/>
                      </a:lnTo>
                      <a:lnTo>
                        <a:pt x="1173315" y="591260"/>
                      </a:lnTo>
                      <a:close/>
                      <a:moveTo>
                        <a:pt x="1227130" y="594092"/>
                      </a:moveTo>
                      <a:lnTo>
                        <a:pt x="1205887" y="575682"/>
                      </a:lnTo>
                      <a:lnTo>
                        <a:pt x="1300772" y="533196"/>
                      </a:lnTo>
                      <a:lnTo>
                        <a:pt x="1299356" y="598341"/>
                      </a:lnTo>
                      <a:lnTo>
                        <a:pt x="1227130" y="594092"/>
                      </a:lnTo>
                      <a:close/>
                      <a:moveTo>
                        <a:pt x="1229962" y="596924"/>
                      </a:moveTo>
                      <a:lnTo>
                        <a:pt x="1299356" y="601173"/>
                      </a:lnTo>
                      <a:lnTo>
                        <a:pt x="1297940" y="653572"/>
                      </a:lnTo>
                      <a:lnTo>
                        <a:pt x="1229962" y="596924"/>
                      </a:lnTo>
                      <a:close/>
                      <a:moveTo>
                        <a:pt x="1299356" y="680480"/>
                      </a:moveTo>
                      <a:lnTo>
                        <a:pt x="1299356" y="657821"/>
                      </a:lnTo>
                      <a:lnTo>
                        <a:pt x="1323431" y="677647"/>
                      </a:lnTo>
                      <a:lnTo>
                        <a:pt x="1299356" y="680480"/>
                      </a:lnTo>
                      <a:close/>
                      <a:moveTo>
                        <a:pt x="1350339" y="748457"/>
                      </a:moveTo>
                      <a:lnTo>
                        <a:pt x="1348922" y="749873"/>
                      </a:lnTo>
                      <a:lnTo>
                        <a:pt x="1350339" y="748457"/>
                      </a:lnTo>
                      <a:lnTo>
                        <a:pt x="1350339" y="748457"/>
                      </a:lnTo>
                      <a:close/>
                      <a:moveTo>
                        <a:pt x="1350339" y="745624"/>
                      </a:moveTo>
                      <a:lnTo>
                        <a:pt x="1357420" y="703139"/>
                      </a:lnTo>
                      <a:lnTo>
                        <a:pt x="1357420" y="703139"/>
                      </a:lnTo>
                      <a:lnTo>
                        <a:pt x="1327679" y="679063"/>
                      </a:lnTo>
                      <a:lnTo>
                        <a:pt x="1401322" y="670566"/>
                      </a:lnTo>
                      <a:lnTo>
                        <a:pt x="1350339" y="745624"/>
                      </a:lnTo>
                      <a:lnTo>
                        <a:pt x="1350339" y="745624"/>
                      </a:lnTo>
                      <a:close/>
                      <a:moveTo>
                        <a:pt x="1561351" y="837677"/>
                      </a:moveTo>
                      <a:lnTo>
                        <a:pt x="1496207" y="905654"/>
                      </a:lnTo>
                      <a:lnTo>
                        <a:pt x="1339009" y="941059"/>
                      </a:lnTo>
                      <a:lnTo>
                        <a:pt x="1319183" y="931145"/>
                      </a:lnTo>
                      <a:lnTo>
                        <a:pt x="1350339" y="752705"/>
                      </a:lnTo>
                      <a:lnTo>
                        <a:pt x="1354587" y="747041"/>
                      </a:lnTo>
                      <a:lnTo>
                        <a:pt x="1578346" y="721549"/>
                      </a:lnTo>
                      <a:lnTo>
                        <a:pt x="1541524" y="762619"/>
                      </a:lnTo>
                      <a:lnTo>
                        <a:pt x="1541524" y="762619"/>
                      </a:lnTo>
                      <a:lnTo>
                        <a:pt x="1561351" y="837677"/>
                      </a:lnTo>
                      <a:close/>
                      <a:moveTo>
                        <a:pt x="1392824" y="1306436"/>
                      </a:moveTo>
                      <a:lnTo>
                        <a:pt x="1421148" y="1341841"/>
                      </a:lnTo>
                      <a:lnTo>
                        <a:pt x="1322015" y="1423980"/>
                      </a:lnTo>
                      <a:lnTo>
                        <a:pt x="1367333" y="1293690"/>
                      </a:lnTo>
                      <a:lnTo>
                        <a:pt x="1392824" y="1306436"/>
                      </a:lnTo>
                      <a:close/>
                      <a:moveTo>
                        <a:pt x="1378662" y="1256869"/>
                      </a:moveTo>
                      <a:lnTo>
                        <a:pt x="1367333" y="1290858"/>
                      </a:lnTo>
                      <a:lnTo>
                        <a:pt x="1354587" y="1283777"/>
                      </a:lnTo>
                      <a:lnTo>
                        <a:pt x="1378662" y="1256869"/>
                      </a:lnTo>
                      <a:close/>
                      <a:moveTo>
                        <a:pt x="1391408" y="1541524"/>
                      </a:moveTo>
                      <a:lnTo>
                        <a:pt x="1450888" y="1479211"/>
                      </a:lnTo>
                      <a:lnTo>
                        <a:pt x="1497622" y="1493373"/>
                      </a:lnTo>
                      <a:lnTo>
                        <a:pt x="1479212" y="1508951"/>
                      </a:lnTo>
                      <a:lnTo>
                        <a:pt x="1391408" y="1541524"/>
                      </a:lnTo>
                      <a:close/>
                      <a:moveTo>
                        <a:pt x="1382911" y="1545772"/>
                      </a:moveTo>
                      <a:lnTo>
                        <a:pt x="1348922" y="1581177"/>
                      </a:lnTo>
                      <a:lnTo>
                        <a:pt x="1306437" y="1575512"/>
                      </a:lnTo>
                      <a:lnTo>
                        <a:pt x="1382911" y="1545772"/>
                      </a:lnTo>
                      <a:close/>
                      <a:moveTo>
                        <a:pt x="1224298" y="1423980"/>
                      </a:moveTo>
                      <a:lnTo>
                        <a:pt x="1183228" y="1469298"/>
                      </a:lnTo>
                      <a:lnTo>
                        <a:pt x="1163402" y="1416899"/>
                      </a:lnTo>
                      <a:lnTo>
                        <a:pt x="1224298" y="1423980"/>
                      </a:lnTo>
                      <a:close/>
                      <a:moveTo>
                        <a:pt x="1237043" y="1414067"/>
                      </a:moveTo>
                      <a:lnTo>
                        <a:pt x="1246957" y="1404153"/>
                      </a:lnTo>
                      <a:lnTo>
                        <a:pt x="1245541" y="1416899"/>
                      </a:lnTo>
                      <a:lnTo>
                        <a:pt x="1237043" y="1414067"/>
                      </a:lnTo>
                      <a:close/>
                      <a:moveTo>
                        <a:pt x="1245541" y="1425396"/>
                      </a:moveTo>
                      <a:lnTo>
                        <a:pt x="1245541" y="1419731"/>
                      </a:lnTo>
                      <a:lnTo>
                        <a:pt x="1285194" y="1431061"/>
                      </a:lnTo>
                      <a:lnTo>
                        <a:pt x="1245541" y="1425396"/>
                      </a:lnTo>
                      <a:close/>
                      <a:moveTo>
                        <a:pt x="1347507" y="1582593"/>
                      </a:moveTo>
                      <a:lnTo>
                        <a:pt x="1275281" y="1657651"/>
                      </a:lnTo>
                      <a:lnTo>
                        <a:pt x="1251205" y="1659068"/>
                      </a:lnTo>
                      <a:lnTo>
                        <a:pt x="1231379" y="1603836"/>
                      </a:lnTo>
                      <a:lnTo>
                        <a:pt x="1302188" y="1576929"/>
                      </a:lnTo>
                      <a:lnTo>
                        <a:pt x="1347507" y="1582593"/>
                      </a:lnTo>
                      <a:close/>
                      <a:moveTo>
                        <a:pt x="1231379" y="1567015"/>
                      </a:moveTo>
                      <a:lnTo>
                        <a:pt x="1299356" y="1575512"/>
                      </a:lnTo>
                      <a:lnTo>
                        <a:pt x="1232795" y="1601004"/>
                      </a:lnTo>
                      <a:lnTo>
                        <a:pt x="1229962" y="1592506"/>
                      </a:lnTo>
                      <a:lnTo>
                        <a:pt x="1231379" y="1567015"/>
                      </a:lnTo>
                      <a:close/>
                      <a:moveTo>
                        <a:pt x="1231379" y="1565599"/>
                      </a:moveTo>
                      <a:lnTo>
                        <a:pt x="1245541" y="1428229"/>
                      </a:lnTo>
                      <a:lnTo>
                        <a:pt x="1299356" y="1435310"/>
                      </a:lnTo>
                      <a:lnTo>
                        <a:pt x="1449472" y="1479211"/>
                      </a:lnTo>
                      <a:lnTo>
                        <a:pt x="1387160" y="1544356"/>
                      </a:lnTo>
                      <a:lnTo>
                        <a:pt x="1303604" y="1576929"/>
                      </a:lnTo>
                      <a:lnTo>
                        <a:pt x="1231379" y="1565599"/>
                      </a:lnTo>
                      <a:close/>
                      <a:moveTo>
                        <a:pt x="1228546" y="1422563"/>
                      </a:moveTo>
                      <a:lnTo>
                        <a:pt x="1235627" y="1415483"/>
                      </a:lnTo>
                      <a:lnTo>
                        <a:pt x="1245541" y="1418315"/>
                      </a:lnTo>
                      <a:lnTo>
                        <a:pt x="1245541" y="1425396"/>
                      </a:lnTo>
                      <a:lnTo>
                        <a:pt x="1228546" y="1422563"/>
                      </a:lnTo>
                      <a:close/>
                      <a:moveTo>
                        <a:pt x="1227130" y="1425396"/>
                      </a:moveTo>
                      <a:lnTo>
                        <a:pt x="1244124" y="1428229"/>
                      </a:lnTo>
                      <a:lnTo>
                        <a:pt x="1229962" y="1565599"/>
                      </a:lnTo>
                      <a:lnTo>
                        <a:pt x="1218633" y="1564183"/>
                      </a:lnTo>
                      <a:lnTo>
                        <a:pt x="1186060" y="1473546"/>
                      </a:lnTo>
                      <a:lnTo>
                        <a:pt x="1227130" y="1425396"/>
                      </a:lnTo>
                      <a:close/>
                      <a:moveTo>
                        <a:pt x="1232795" y="1415483"/>
                      </a:moveTo>
                      <a:lnTo>
                        <a:pt x="1225714" y="1422563"/>
                      </a:lnTo>
                      <a:lnTo>
                        <a:pt x="1163402" y="1414067"/>
                      </a:lnTo>
                      <a:lnTo>
                        <a:pt x="1154904" y="1392824"/>
                      </a:lnTo>
                      <a:lnTo>
                        <a:pt x="1232795" y="1415483"/>
                      </a:lnTo>
                      <a:close/>
                      <a:moveTo>
                        <a:pt x="1474964" y="1511784"/>
                      </a:moveTo>
                      <a:lnTo>
                        <a:pt x="1385743" y="1586842"/>
                      </a:lnTo>
                      <a:lnTo>
                        <a:pt x="1353171" y="1582593"/>
                      </a:lnTo>
                      <a:lnTo>
                        <a:pt x="1388576" y="1545772"/>
                      </a:lnTo>
                      <a:lnTo>
                        <a:pt x="1474964" y="1511784"/>
                      </a:lnTo>
                      <a:close/>
                      <a:moveTo>
                        <a:pt x="1312102" y="1436725"/>
                      </a:moveTo>
                      <a:lnTo>
                        <a:pt x="1469299" y="1457968"/>
                      </a:lnTo>
                      <a:lnTo>
                        <a:pt x="1450888" y="1477795"/>
                      </a:lnTo>
                      <a:lnTo>
                        <a:pt x="1312102" y="1436725"/>
                      </a:lnTo>
                      <a:close/>
                      <a:moveTo>
                        <a:pt x="676231" y="912735"/>
                      </a:moveTo>
                      <a:lnTo>
                        <a:pt x="688977" y="929729"/>
                      </a:lnTo>
                      <a:lnTo>
                        <a:pt x="636578" y="935394"/>
                      </a:lnTo>
                      <a:lnTo>
                        <a:pt x="628081" y="918400"/>
                      </a:lnTo>
                      <a:lnTo>
                        <a:pt x="676231" y="912735"/>
                      </a:lnTo>
                      <a:close/>
                      <a:moveTo>
                        <a:pt x="531780" y="945307"/>
                      </a:moveTo>
                      <a:lnTo>
                        <a:pt x="486462" y="929729"/>
                      </a:lnTo>
                      <a:lnTo>
                        <a:pt x="625249" y="916984"/>
                      </a:lnTo>
                      <a:lnTo>
                        <a:pt x="633746" y="933978"/>
                      </a:lnTo>
                      <a:lnTo>
                        <a:pt x="531780" y="945307"/>
                      </a:lnTo>
                      <a:close/>
                      <a:moveTo>
                        <a:pt x="626665" y="915567"/>
                      </a:moveTo>
                      <a:lnTo>
                        <a:pt x="602590" y="863168"/>
                      </a:lnTo>
                      <a:lnTo>
                        <a:pt x="633746" y="857503"/>
                      </a:lnTo>
                      <a:lnTo>
                        <a:pt x="673399" y="911319"/>
                      </a:lnTo>
                      <a:lnTo>
                        <a:pt x="626665" y="915567"/>
                      </a:lnTo>
                      <a:close/>
                      <a:moveTo>
                        <a:pt x="504873" y="553022"/>
                      </a:moveTo>
                      <a:lnTo>
                        <a:pt x="496375" y="550190"/>
                      </a:lnTo>
                      <a:lnTo>
                        <a:pt x="659237" y="466635"/>
                      </a:lnTo>
                      <a:lnTo>
                        <a:pt x="795192" y="570017"/>
                      </a:lnTo>
                      <a:lnTo>
                        <a:pt x="504873" y="553022"/>
                      </a:lnTo>
                      <a:close/>
                      <a:moveTo>
                        <a:pt x="1094008" y="485045"/>
                      </a:moveTo>
                      <a:lnTo>
                        <a:pt x="1157737" y="538860"/>
                      </a:lnTo>
                      <a:lnTo>
                        <a:pt x="1146407" y="591260"/>
                      </a:lnTo>
                      <a:lnTo>
                        <a:pt x="1035944" y="585595"/>
                      </a:lnTo>
                      <a:lnTo>
                        <a:pt x="996291" y="414236"/>
                      </a:lnTo>
                      <a:lnTo>
                        <a:pt x="1094008" y="485045"/>
                      </a:lnTo>
                      <a:close/>
                      <a:moveTo>
                        <a:pt x="1033112" y="585595"/>
                      </a:moveTo>
                      <a:lnTo>
                        <a:pt x="1037360" y="605422"/>
                      </a:lnTo>
                      <a:lnTo>
                        <a:pt x="1016117" y="584179"/>
                      </a:lnTo>
                      <a:lnTo>
                        <a:pt x="1033112" y="585595"/>
                      </a:lnTo>
                      <a:close/>
                      <a:moveTo>
                        <a:pt x="1297940" y="752705"/>
                      </a:moveTo>
                      <a:lnTo>
                        <a:pt x="1299356" y="681896"/>
                      </a:lnTo>
                      <a:lnTo>
                        <a:pt x="1326264" y="679063"/>
                      </a:lnTo>
                      <a:lnTo>
                        <a:pt x="1356003" y="704555"/>
                      </a:lnTo>
                      <a:lnTo>
                        <a:pt x="1348922" y="747041"/>
                      </a:lnTo>
                      <a:lnTo>
                        <a:pt x="1297940" y="752705"/>
                      </a:lnTo>
                      <a:close/>
                      <a:moveTo>
                        <a:pt x="1314934" y="946723"/>
                      </a:moveTo>
                      <a:lnTo>
                        <a:pt x="1317766" y="933978"/>
                      </a:lnTo>
                      <a:lnTo>
                        <a:pt x="1334760" y="942475"/>
                      </a:lnTo>
                      <a:lnTo>
                        <a:pt x="1314934" y="946723"/>
                      </a:lnTo>
                      <a:close/>
                      <a:moveTo>
                        <a:pt x="1327679" y="1146406"/>
                      </a:moveTo>
                      <a:lnTo>
                        <a:pt x="1450888" y="1048689"/>
                      </a:lnTo>
                      <a:lnTo>
                        <a:pt x="1419732" y="1136493"/>
                      </a:lnTo>
                      <a:lnTo>
                        <a:pt x="1327679" y="1146406"/>
                      </a:lnTo>
                      <a:close/>
                      <a:moveTo>
                        <a:pt x="1271032" y="1190308"/>
                      </a:moveTo>
                      <a:lnTo>
                        <a:pt x="1262535" y="1235627"/>
                      </a:lnTo>
                      <a:lnTo>
                        <a:pt x="1245541" y="1401321"/>
                      </a:lnTo>
                      <a:lnTo>
                        <a:pt x="1234211" y="1414067"/>
                      </a:lnTo>
                      <a:lnTo>
                        <a:pt x="1154904" y="1391408"/>
                      </a:lnTo>
                      <a:lnTo>
                        <a:pt x="1123748" y="1306436"/>
                      </a:lnTo>
                      <a:lnTo>
                        <a:pt x="1271032" y="1190308"/>
                      </a:lnTo>
                      <a:close/>
                      <a:moveTo>
                        <a:pt x="781030" y="901405"/>
                      </a:moveTo>
                      <a:lnTo>
                        <a:pt x="687561" y="887243"/>
                      </a:lnTo>
                      <a:lnTo>
                        <a:pt x="680480" y="850422"/>
                      </a:lnTo>
                      <a:lnTo>
                        <a:pt x="1102505" y="781029"/>
                      </a:lnTo>
                      <a:lnTo>
                        <a:pt x="1102505" y="781029"/>
                      </a:lnTo>
                      <a:lnTo>
                        <a:pt x="1120916" y="701722"/>
                      </a:lnTo>
                      <a:lnTo>
                        <a:pt x="1130829" y="700306"/>
                      </a:lnTo>
                      <a:lnTo>
                        <a:pt x="1198806" y="765451"/>
                      </a:lnTo>
                      <a:lnTo>
                        <a:pt x="1198806" y="765451"/>
                      </a:lnTo>
                      <a:lnTo>
                        <a:pt x="1293691" y="754122"/>
                      </a:lnTo>
                      <a:lnTo>
                        <a:pt x="1290859" y="833428"/>
                      </a:lnTo>
                      <a:lnTo>
                        <a:pt x="1242708" y="907070"/>
                      </a:lnTo>
                      <a:lnTo>
                        <a:pt x="1132245" y="911319"/>
                      </a:lnTo>
                      <a:lnTo>
                        <a:pt x="1132245" y="911319"/>
                      </a:lnTo>
                      <a:lnTo>
                        <a:pt x="1112419" y="950972"/>
                      </a:lnTo>
                      <a:lnTo>
                        <a:pt x="946724" y="925481"/>
                      </a:lnTo>
                      <a:lnTo>
                        <a:pt x="946724" y="885827"/>
                      </a:lnTo>
                      <a:lnTo>
                        <a:pt x="946724" y="885827"/>
                      </a:lnTo>
                      <a:lnTo>
                        <a:pt x="781030" y="901405"/>
                      </a:lnTo>
                      <a:close/>
                      <a:moveTo>
                        <a:pt x="1292275" y="919816"/>
                      </a:moveTo>
                      <a:lnTo>
                        <a:pt x="1295107" y="834844"/>
                      </a:lnTo>
                      <a:lnTo>
                        <a:pt x="1346090" y="758370"/>
                      </a:lnTo>
                      <a:lnTo>
                        <a:pt x="1316350" y="931145"/>
                      </a:lnTo>
                      <a:lnTo>
                        <a:pt x="1292275" y="919816"/>
                      </a:lnTo>
                      <a:close/>
                      <a:moveTo>
                        <a:pt x="1320599" y="1150655"/>
                      </a:moveTo>
                      <a:lnTo>
                        <a:pt x="1324847" y="1147823"/>
                      </a:lnTo>
                      <a:lnTo>
                        <a:pt x="1419732" y="1139326"/>
                      </a:lnTo>
                      <a:lnTo>
                        <a:pt x="1409819" y="1169065"/>
                      </a:lnTo>
                      <a:lnTo>
                        <a:pt x="1320599" y="1150655"/>
                      </a:lnTo>
                      <a:close/>
                      <a:moveTo>
                        <a:pt x="1278113" y="1152071"/>
                      </a:moveTo>
                      <a:lnTo>
                        <a:pt x="1272448" y="1187476"/>
                      </a:lnTo>
                      <a:lnTo>
                        <a:pt x="1123748" y="1303604"/>
                      </a:lnTo>
                      <a:lnTo>
                        <a:pt x="1075598" y="1170482"/>
                      </a:lnTo>
                      <a:lnTo>
                        <a:pt x="1278113" y="1152071"/>
                      </a:lnTo>
                      <a:close/>
                      <a:moveTo>
                        <a:pt x="1273864" y="1186060"/>
                      </a:moveTo>
                      <a:lnTo>
                        <a:pt x="1279529" y="1153487"/>
                      </a:lnTo>
                      <a:lnTo>
                        <a:pt x="1305021" y="1150655"/>
                      </a:lnTo>
                      <a:lnTo>
                        <a:pt x="1316350" y="1153487"/>
                      </a:lnTo>
                      <a:lnTo>
                        <a:pt x="1273864" y="1186060"/>
                      </a:lnTo>
                      <a:close/>
                      <a:moveTo>
                        <a:pt x="1273864" y="1188892"/>
                      </a:moveTo>
                      <a:lnTo>
                        <a:pt x="1319183" y="1153487"/>
                      </a:lnTo>
                      <a:lnTo>
                        <a:pt x="1409819" y="1171898"/>
                      </a:lnTo>
                      <a:lnTo>
                        <a:pt x="1401322" y="1194557"/>
                      </a:lnTo>
                      <a:lnTo>
                        <a:pt x="1265367" y="1242707"/>
                      </a:lnTo>
                      <a:lnTo>
                        <a:pt x="1266783" y="1235627"/>
                      </a:lnTo>
                      <a:lnTo>
                        <a:pt x="1273864" y="1188892"/>
                      </a:lnTo>
                      <a:close/>
                      <a:moveTo>
                        <a:pt x="1263951" y="1242707"/>
                      </a:moveTo>
                      <a:lnTo>
                        <a:pt x="1348922" y="1285193"/>
                      </a:lnTo>
                      <a:lnTo>
                        <a:pt x="1246957" y="1397072"/>
                      </a:lnTo>
                      <a:lnTo>
                        <a:pt x="1263951" y="1242707"/>
                      </a:lnTo>
                      <a:close/>
                      <a:moveTo>
                        <a:pt x="1067100" y="636578"/>
                      </a:moveTo>
                      <a:lnTo>
                        <a:pt x="1048690" y="645075"/>
                      </a:lnTo>
                      <a:lnTo>
                        <a:pt x="1040193" y="611086"/>
                      </a:lnTo>
                      <a:lnTo>
                        <a:pt x="1067100" y="636578"/>
                      </a:lnTo>
                      <a:close/>
                      <a:moveTo>
                        <a:pt x="1200222" y="764035"/>
                      </a:moveTo>
                      <a:lnTo>
                        <a:pt x="1135078" y="700306"/>
                      </a:lnTo>
                      <a:lnTo>
                        <a:pt x="1297940" y="683312"/>
                      </a:lnTo>
                      <a:lnTo>
                        <a:pt x="1296524" y="754122"/>
                      </a:lnTo>
                      <a:lnTo>
                        <a:pt x="1200222" y="764035"/>
                      </a:lnTo>
                      <a:close/>
                      <a:moveTo>
                        <a:pt x="1129413" y="698890"/>
                      </a:moveTo>
                      <a:lnTo>
                        <a:pt x="1120916" y="700306"/>
                      </a:lnTo>
                      <a:lnTo>
                        <a:pt x="1122332" y="693225"/>
                      </a:lnTo>
                      <a:lnTo>
                        <a:pt x="1129413" y="698890"/>
                      </a:lnTo>
                      <a:close/>
                      <a:moveTo>
                        <a:pt x="1140742" y="605422"/>
                      </a:moveTo>
                      <a:lnTo>
                        <a:pt x="1122332" y="687560"/>
                      </a:lnTo>
                      <a:lnTo>
                        <a:pt x="1069933" y="637994"/>
                      </a:lnTo>
                      <a:lnTo>
                        <a:pt x="1140742" y="605422"/>
                      </a:lnTo>
                      <a:close/>
                      <a:moveTo>
                        <a:pt x="1119500" y="698890"/>
                      </a:moveTo>
                      <a:lnTo>
                        <a:pt x="1062852" y="704555"/>
                      </a:lnTo>
                      <a:lnTo>
                        <a:pt x="1048690" y="646491"/>
                      </a:lnTo>
                      <a:lnTo>
                        <a:pt x="1068517" y="637994"/>
                      </a:lnTo>
                      <a:lnTo>
                        <a:pt x="1122332" y="688977"/>
                      </a:lnTo>
                      <a:lnTo>
                        <a:pt x="1119500" y="698890"/>
                      </a:lnTo>
                      <a:close/>
                      <a:moveTo>
                        <a:pt x="1101089" y="778197"/>
                      </a:moveTo>
                      <a:lnTo>
                        <a:pt x="679064" y="847590"/>
                      </a:lnTo>
                      <a:lnTo>
                        <a:pt x="659237" y="731462"/>
                      </a:lnTo>
                      <a:lnTo>
                        <a:pt x="681897" y="737127"/>
                      </a:lnTo>
                      <a:lnTo>
                        <a:pt x="681897" y="737127"/>
                      </a:lnTo>
                      <a:lnTo>
                        <a:pt x="764035" y="659237"/>
                      </a:lnTo>
                      <a:lnTo>
                        <a:pt x="901406" y="714468"/>
                      </a:lnTo>
                      <a:lnTo>
                        <a:pt x="901406" y="714468"/>
                      </a:lnTo>
                      <a:lnTo>
                        <a:pt x="1045857" y="649323"/>
                      </a:lnTo>
                      <a:lnTo>
                        <a:pt x="1060019" y="708803"/>
                      </a:lnTo>
                      <a:lnTo>
                        <a:pt x="1060019" y="708803"/>
                      </a:lnTo>
                      <a:lnTo>
                        <a:pt x="1118083" y="703139"/>
                      </a:lnTo>
                      <a:lnTo>
                        <a:pt x="1101089" y="778197"/>
                      </a:lnTo>
                      <a:close/>
                      <a:moveTo>
                        <a:pt x="1292275" y="952388"/>
                      </a:moveTo>
                      <a:lnTo>
                        <a:pt x="1293691" y="922648"/>
                      </a:lnTo>
                      <a:lnTo>
                        <a:pt x="1316350" y="933978"/>
                      </a:lnTo>
                      <a:lnTo>
                        <a:pt x="1313518" y="948140"/>
                      </a:lnTo>
                      <a:lnTo>
                        <a:pt x="1292275" y="952388"/>
                      </a:lnTo>
                      <a:close/>
                      <a:moveTo>
                        <a:pt x="1279529" y="1150655"/>
                      </a:moveTo>
                      <a:lnTo>
                        <a:pt x="1280945" y="1146406"/>
                      </a:lnTo>
                      <a:lnTo>
                        <a:pt x="1297940" y="1149239"/>
                      </a:lnTo>
                      <a:lnTo>
                        <a:pt x="1279529" y="1150655"/>
                      </a:lnTo>
                      <a:close/>
                      <a:moveTo>
                        <a:pt x="1204471" y="966550"/>
                      </a:moveTo>
                      <a:lnTo>
                        <a:pt x="1200222" y="973631"/>
                      </a:lnTo>
                      <a:lnTo>
                        <a:pt x="1091176" y="999122"/>
                      </a:lnTo>
                      <a:lnTo>
                        <a:pt x="1113835" y="953804"/>
                      </a:lnTo>
                      <a:lnTo>
                        <a:pt x="1204471" y="966550"/>
                      </a:lnTo>
                      <a:close/>
                      <a:moveTo>
                        <a:pt x="1265367" y="905654"/>
                      </a:moveTo>
                      <a:lnTo>
                        <a:pt x="1265367" y="905654"/>
                      </a:lnTo>
                      <a:lnTo>
                        <a:pt x="1246957" y="905654"/>
                      </a:lnTo>
                      <a:lnTo>
                        <a:pt x="1293691" y="836261"/>
                      </a:lnTo>
                      <a:lnTo>
                        <a:pt x="1290859" y="916984"/>
                      </a:lnTo>
                      <a:lnTo>
                        <a:pt x="1265367" y="905654"/>
                      </a:lnTo>
                      <a:close/>
                      <a:moveTo>
                        <a:pt x="1220049" y="969383"/>
                      </a:moveTo>
                      <a:lnTo>
                        <a:pt x="1203055" y="972215"/>
                      </a:lnTo>
                      <a:lnTo>
                        <a:pt x="1207303" y="966550"/>
                      </a:lnTo>
                      <a:lnTo>
                        <a:pt x="1220049" y="969383"/>
                      </a:lnTo>
                      <a:close/>
                      <a:moveTo>
                        <a:pt x="1289443" y="955221"/>
                      </a:moveTo>
                      <a:lnTo>
                        <a:pt x="1289443" y="977880"/>
                      </a:lnTo>
                      <a:lnTo>
                        <a:pt x="1231379" y="969383"/>
                      </a:lnTo>
                      <a:lnTo>
                        <a:pt x="1289443" y="955221"/>
                      </a:lnTo>
                      <a:close/>
                      <a:moveTo>
                        <a:pt x="1289443" y="952388"/>
                      </a:moveTo>
                      <a:lnTo>
                        <a:pt x="1224298" y="966550"/>
                      </a:lnTo>
                      <a:lnTo>
                        <a:pt x="1207303" y="963718"/>
                      </a:lnTo>
                      <a:lnTo>
                        <a:pt x="1244124" y="907070"/>
                      </a:lnTo>
                      <a:lnTo>
                        <a:pt x="1262535" y="907070"/>
                      </a:lnTo>
                      <a:lnTo>
                        <a:pt x="1289443" y="919816"/>
                      </a:lnTo>
                      <a:lnTo>
                        <a:pt x="1289443" y="952388"/>
                      </a:lnTo>
                      <a:close/>
                      <a:moveTo>
                        <a:pt x="1242708" y="908486"/>
                      </a:moveTo>
                      <a:lnTo>
                        <a:pt x="1205887" y="963718"/>
                      </a:lnTo>
                      <a:lnTo>
                        <a:pt x="1115251" y="949556"/>
                      </a:lnTo>
                      <a:lnTo>
                        <a:pt x="1135078" y="911319"/>
                      </a:lnTo>
                      <a:lnTo>
                        <a:pt x="1242708" y="908486"/>
                      </a:lnTo>
                      <a:close/>
                      <a:moveTo>
                        <a:pt x="1195974" y="1126580"/>
                      </a:moveTo>
                      <a:lnTo>
                        <a:pt x="1103921" y="1120915"/>
                      </a:lnTo>
                      <a:lnTo>
                        <a:pt x="1200222" y="976464"/>
                      </a:lnTo>
                      <a:lnTo>
                        <a:pt x="1224298" y="970799"/>
                      </a:lnTo>
                      <a:lnTo>
                        <a:pt x="1289443" y="980712"/>
                      </a:lnTo>
                      <a:lnTo>
                        <a:pt x="1289443" y="980712"/>
                      </a:lnTo>
                      <a:lnTo>
                        <a:pt x="1289443" y="955221"/>
                      </a:lnTo>
                      <a:lnTo>
                        <a:pt x="1310685" y="950972"/>
                      </a:lnTo>
                      <a:lnTo>
                        <a:pt x="1276697" y="1144990"/>
                      </a:lnTo>
                      <a:lnTo>
                        <a:pt x="1195974" y="1126580"/>
                      </a:lnTo>
                      <a:close/>
                      <a:moveTo>
                        <a:pt x="1054355" y="1119499"/>
                      </a:moveTo>
                      <a:lnTo>
                        <a:pt x="1071349" y="1166233"/>
                      </a:lnTo>
                      <a:lnTo>
                        <a:pt x="1068517" y="1170482"/>
                      </a:lnTo>
                      <a:lnTo>
                        <a:pt x="1000540" y="1176146"/>
                      </a:lnTo>
                      <a:lnTo>
                        <a:pt x="1030279" y="1116666"/>
                      </a:lnTo>
                      <a:lnTo>
                        <a:pt x="1054355" y="1119499"/>
                      </a:lnTo>
                      <a:close/>
                      <a:moveTo>
                        <a:pt x="1198806" y="976464"/>
                      </a:moveTo>
                      <a:lnTo>
                        <a:pt x="1102505" y="1120915"/>
                      </a:lnTo>
                      <a:lnTo>
                        <a:pt x="1055771" y="1118083"/>
                      </a:lnTo>
                      <a:lnTo>
                        <a:pt x="1045857" y="1089759"/>
                      </a:lnTo>
                      <a:lnTo>
                        <a:pt x="1091176" y="1001955"/>
                      </a:lnTo>
                      <a:lnTo>
                        <a:pt x="1198806" y="976464"/>
                      </a:lnTo>
                      <a:close/>
                      <a:moveTo>
                        <a:pt x="1031696" y="1115250"/>
                      </a:moveTo>
                      <a:lnTo>
                        <a:pt x="1044441" y="1091175"/>
                      </a:lnTo>
                      <a:lnTo>
                        <a:pt x="1052938" y="1116666"/>
                      </a:lnTo>
                      <a:lnTo>
                        <a:pt x="1031696" y="1115250"/>
                      </a:lnTo>
                      <a:close/>
                      <a:moveTo>
                        <a:pt x="1088343" y="1000539"/>
                      </a:moveTo>
                      <a:lnTo>
                        <a:pt x="1045857" y="1085510"/>
                      </a:lnTo>
                      <a:lnTo>
                        <a:pt x="1020366" y="1016117"/>
                      </a:lnTo>
                      <a:lnTo>
                        <a:pt x="1088343" y="1000539"/>
                      </a:lnTo>
                      <a:close/>
                      <a:moveTo>
                        <a:pt x="1088343" y="999122"/>
                      </a:moveTo>
                      <a:lnTo>
                        <a:pt x="1016117" y="1016117"/>
                      </a:lnTo>
                      <a:lnTo>
                        <a:pt x="1016117" y="1016117"/>
                      </a:lnTo>
                      <a:lnTo>
                        <a:pt x="1043025" y="1089759"/>
                      </a:lnTo>
                      <a:lnTo>
                        <a:pt x="1030279" y="1116666"/>
                      </a:lnTo>
                      <a:lnTo>
                        <a:pt x="946724" y="1111002"/>
                      </a:lnTo>
                      <a:lnTo>
                        <a:pt x="948140" y="929729"/>
                      </a:lnTo>
                      <a:lnTo>
                        <a:pt x="1113835" y="953804"/>
                      </a:lnTo>
                      <a:lnTo>
                        <a:pt x="1088343" y="999122"/>
                      </a:lnTo>
                      <a:close/>
                      <a:moveTo>
                        <a:pt x="1101089" y="1122331"/>
                      </a:moveTo>
                      <a:lnTo>
                        <a:pt x="1072765" y="1164817"/>
                      </a:lnTo>
                      <a:lnTo>
                        <a:pt x="1055771" y="1119499"/>
                      </a:lnTo>
                      <a:lnTo>
                        <a:pt x="1101089" y="1122331"/>
                      </a:lnTo>
                      <a:close/>
                      <a:moveTo>
                        <a:pt x="1102505" y="1122331"/>
                      </a:moveTo>
                      <a:lnTo>
                        <a:pt x="1195974" y="1129412"/>
                      </a:lnTo>
                      <a:lnTo>
                        <a:pt x="1279529" y="1146406"/>
                      </a:lnTo>
                      <a:lnTo>
                        <a:pt x="1278113" y="1152071"/>
                      </a:lnTo>
                      <a:lnTo>
                        <a:pt x="1074181" y="1170482"/>
                      </a:lnTo>
                      <a:lnTo>
                        <a:pt x="1072765" y="1167649"/>
                      </a:lnTo>
                      <a:lnTo>
                        <a:pt x="1102505" y="1122331"/>
                      </a:lnTo>
                      <a:close/>
                      <a:moveTo>
                        <a:pt x="1296524" y="680480"/>
                      </a:moveTo>
                      <a:lnTo>
                        <a:pt x="1132245" y="697474"/>
                      </a:lnTo>
                      <a:lnTo>
                        <a:pt x="1123748" y="688977"/>
                      </a:lnTo>
                      <a:lnTo>
                        <a:pt x="1143575" y="604005"/>
                      </a:lnTo>
                      <a:lnTo>
                        <a:pt x="1169066" y="592676"/>
                      </a:lnTo>
                      <a:lnTo>
                        <a:pt x="1227130" y="595508"/>
                      </a:lnTo>
                      <a:lnTo>
                        <a:pt x="1297940" y="654988"/>
                      </a:lnTo>
                      <a:lnTo>
                        <a:pt x="1296524" y="680480"/>
                      </a:lnTo>
                      <a:close/>
                      <a:moveTo>
                        <a:pt x="1144991" y="591260"/>
                      </a:moveTo>
                      <a:lnTo>
                        <a:pt x="1142159" y="602589"/>
                      </a:lnTo>
                      <a:lnTo>
                        <a:pt x="1069933" y="635161"/>
                      </a:lnTo>
                      <a:lnTo>
                        <a:pt x="1040193" y="606838"/>
                      </a:lnTo>
                      <a:lnTo>
                        <a:pt x="1034528" y="584179"/>
                      </a:lnTo>
                      <a:lnTo>
                        <a:pt x="1144991" y="591260"/>
                      </a:lnTo>
                      <a:close/>
                      <a:moveTo>
                        <a:pt x="510537" y="555855"/>
                      </a:moveTo>
                      <a:lnTo>
                        <a:pt x="798024" y="572849"/>
                      </a:lnTo>
                      <a:lnTo>
                        <a:pt x="827764" y="595508"/>
                      </a:lnTo>
                      <a:lnTo>
                        <a:pt x="762619" y="657821"/>
                      </a:lnTo>
                      <a:lnTo>
                        <a:pt x="510537" y="555855"/>
                      </a:lnTo>
                      <a:close/>
                      <a:moveTo>
                        <a:pt x="679064" y="850422"/>
                      </a:moveTo>
                      <a:lnTo>
                        <a:pt x="686145" y="888660"/>
                      </a:lnTo>
                      <a:lnTo>
                        <a:pt x="686145" y="888660"/>
                      </a:lnTo>
                      <a:lnTo>
                        <a:pt x="772533" y="901405"/>
                      </a:lnTo>
                      <a:lnTo>
                        <a:pt x="677648" y="909903"/>
                      </a:lnTo>
                      <a:lnTo>
                        <a:pt x="637995" y="856087"/>
                      </a:lnTo>
                      <a:lnTo>
                        <a:pt x="679064" y="850422"/>
                      </a:lnTo>
                      <a:close/>
                      <a:moveTo>
                        <a:pt x="1071349" y="1170482"/>
                      </a:moveTo>
                      <a:lnTo>
                        <a:pt x="1072765" y="1169065"/>
                      </a:lnTo>
                      <a:lnTo>
                        <a:pt x="1072765" y="1170482"/>
                      </a:lnTo>
                      <a:lnTo>
                        <a:pt x="1071349" y="1170482"/>
                      </a:lnTo>
                      <a:close/>
                      <a:moveTo>
                        <a:pt x="1402738" y="1193141"/>
                      </a:moveTo>
                      <a:lnTo>
                        <a:pt x="1409819" y="1171898"/>
                      </a:lnTo>
                      <a:lnTo>
                        <a:pt x="1443807" y="1178979"/>
                      </a:lnTo>
                      <a:lnTo>
                        <a:pt x="1402738" y="1193141"/>
                      </a:lnTo>
                      <a:close/>
                      <a:moveTo>
                        <a:pt x="1347507" y="748457"/>
                      </a:moveTo>
                      <a:lnTo>
                        <a:pt x="1346090" y="752705"/>
                      </a:lnTo>
                      <a:lnTo>
                        <a:pt x="1293691" y="830596"/>
                      </a:lnTo>
                      <a:lnTo>
                        <a:pt x="1295107" y="754122"/>
                      </a:lnTo>
                      <a:lnTo>
                        <a:pt x="1347507" y="748457"/>
                      </a:lnTo>
                      <a:close/>
                      <a:moveTo>
                        <a:pt x="1144991" y="602589"/>
                      </a:moveTo>
                      <a:lnTo>
                        <a:pt x="1147823" y="592676"/>
                      </a:lnTo>
                      <a:lnTo>
                        <a:pt x="1166234" y="594092"/>
                      </a:lnTo>
                      <a:lnTo>
                        <a:pt x="1144991" y="602589"/>
                      </a:lnTo>
                      <a:close/>
                      <a:moveTo>
                        <a:pt x="901406" y="711636"/>
                      </a:moveTo>
                      <a:lnTo>
                        <a:pt x="765452" y="657821"/>
                      </a:lnTo>
                      <a:lnTo>
                        <a:pt x="832012" y="595508"/>
                      </a:lnTo>
                      <a:lnTo>
                        <a:pt x="832012" y="595508"/>
                      </a:lnTo>
                      <a:lnTo>
                        <a:pt x="802273" y="572849"/>
                      </a:lnTo>
                      <a:lnTo>
                        <a:pt x="1011869" y="584179"/>
                      </a:lnTo>
                      <a:lnTo>
                        <a:pt x="1037360" y="608254"/>
                      </a:lnTo>
                      <a:lnTo>
                        <a:pt x="1045857" y="645075"/>
                      </a:lnTo>
                      <a:lnTo>
                        <a:pt x="901406" y="711636"/>
                      </a:lnTo>
                      <a:close/>
                      <a:moveTo>
                        <a:pt x="1000540" y="1317765"/>
                      </a:moveTo>
                      <a:lnTo>
                        <a:pt x="1000540" y="1317765"/>
                      </a:lnTo>
                      <a:lnTo>
                        <a:pt x="992042" y="1289442"/>
                      </a:lnTo>
                      <a:lnTo>
                        <a:pt x="1069933" y="1171898"/>
                      </a:lnTo>
                      <a:lnTo>
                        <a:pt x="1072765" y="1171898"/>
                      </a:lnTo>
                      <a:lnTo>
                        <a:pt x="1120916" y="1305020"/>
                      </a:lnTo>
                      <a:lnTo>
                        <a:pt x="1050106" y="1360251"/>
                      </a:lnTo>
                      <a:lnTo>
                        <a:pt x="990626" y="1343257"/>
                      </a:lnTo>
                      <a:lnTo>
                        <a:pt x="1000540" y="1317765"/>
                      </a:lnTo>
                      <a:close/>
                      <a:moveTo>
                        <a:pt x="1054355" y="1361667"/>
                      </a:moveTo>
                      <a:lnTo>
                        <a:pt x="1122332" y="1307852"/>
                      </a:lnTo>
                      <a:lnTo>
                        <a:pt x="1152072" y="1389991"/>
                      </a:lnTo>
                      <a:lnTo>
                        <a:pt x="1054355" y="1361667"/>
                      </a:lnTo>
                      <a:close/>
                      <a:moveTo>
                        <a:pt x="1351755" y="1283777"/>
                      </a:moveTo>
                      <a:lnTo>
                        <a:pt x="1269616" y="1242707"/>
                      </a:lnTo>
                      <a:lnTo>
                        <a:pt x="1399905" y="1195973"/>
                      </a:lnTo>
                      <a:lnTo>
                        <a:pt x="1380079" y="1252621"/>
                      </a:lnTo>
                      <a:lnTo>
                        <a:pt x="1351755" y="1283777"/>
                      </a:lnTo>
                      <a:close/>
                      <a:moveTo>
                        <a:pt x="1446640" y="1178979"/>
                      </a:moveTo>
                      <a:lnTo>
                        <a:pt x="1384327" y="1248372"/>
                      </a:lnTo>
                      <a:lnTo>
                        <a:pt x="1402738" y="1194557"/>
                      </a:lnTo>
                      <a:lnTo>
                        <a:pt x="1446640" y="1178979"/>
                      </a:lnTo>
                      <a:close/>
                      <a:moveTo>
                        <a:pt x="1146407" y="589843"/>
                      </a:moveTo>
                      <a:lnTo>
                        <a:pt x="1157737" y="538860"/>
                      </a:lnTo>
                      <a:lnTo>
                        <a:pt x="1201639" y="575682"/>
                      </a:lnTo>
                      <a:lnTo>
                        <a:pt x="1167650" y="591260"/>
                      </a:lnTo>
                      <a:lnTo>
                        <a:pt x="1146407" y="589843"/>
                      </a:lnTo>
                      <a:close/>
                      <a:moveTo>
                        <a:pt x="799440" y="570017"/>
                      </a:moveTo>
                      <a:lnTo>
                        <a:pt x="662069" y="465219"/>
                      </a:lnTo>
                      <a:lnTo>
                        <a:pt x="812186" y="388744"/>
                      </a:lnTo>
                      <a:lnTo>
                        <a:pt x="1010453" y="581346"/>
                      </a:lnTo>
                      <a:lnTo>
                        <a:pt x="799440" y="570017"/>
                      </a:lnTo>
                      <a:close/>
                      <a:moveTo>
                        <a:pt x="492127" y="550190"/>
                      </a:moveTo>
                      <a:lnTo>
                        <a:pt x="483630" y="554439"/>
                      </a:lnTo>
                      <a:lnTo>
                        <a:pt x="504873" y="555855"/>
                      </a:lnTo>
                      <a:lnTo>
                        <a:pt x="762619" y="659237"/>
                      </a:lnTo>
                      <a:lnTo>
                        <a:pt x="681897" y="735711"/>
                      </a:lnTo>
                      <a:lnTo>
                        <a:pt x="659237" y="730046"/>
                      </a:lnTo>
                      <a:lnTo>
                        <a:pt x="639411" y="621000"/>
                      </a:lnTo>
                      <a:lnTo>
                        <a:pt x="639411" y="621000"/>
                      </a:lnTo>
                      <a:lnTo>
                        <a:pt x="509121" y="659237"/>
                      </a:lnTo>
                      <a:lnTo>
                        <a:pt x="452473" y="534612"/>
                      </a:lnTo>
                      <a:lnTo>
                        <a:pt x="492127" y="550190"/>
                      </a:lnTo>
                      <a:close/>
                      <a:moveTo>
                        <a:pt x="657821" y="731462"/>
                      </a:moveTo>
                      <a:lnTo>
                        <a:pt x="679064" y="847590"/>
                      </a:lnTo>
                      <a:lnTo>
                        <a:pt x="636578" y="854671"/>
                      </a:lnTo>
                      <a:lnTo>
                        <a:pt x="543110" y="730046"/>
                      </a:lnTo>
                      <a:lnTo>
                        <a:pt x="530364" y="701722"/>
                      </a:lnTo>
                      <a:lnTo>
                        <a:pt x="657821" y="731462"/>
                      </a:lnTo>
                      <a:close/>
                      <a:moveTo>
                        <a:pt x="691810" y="931145"/>
                      </a:moveTo>
                      <a:lnTo>
                        <a:pt x="691810" y="931145"/>
                      </a:lnTo>
                      <a:lnTo>
                        <a:pt x="677648" y="912735"/>
                      </a:lnTo>
                      <a:lnTo>
                        <a:pt x="779614" y="902822"/>
                      </a:lnTo>
                      <a:lnTo>
                        <a:pt x="943892" y="926897"/>
                      </a:lnTo>
                      <a:lnTo>
                        <a:pt x="942476" y="1108169"/>
                      </a:lnTo>
                      <a:lnTo>
                        <a:pt x="705972" y="1091175"/>
                      </a:lnTo>
                      <a:lnTo>
                        <a:pt x="633746" y="935394"/>
                      </a:lnTo>
                      <a:lnTo>
                        <a:pt x="691810" y="931145"/>
                      </a:lnTo>
                      <a:close/>
                      <a:moveTo>
                        <a:pt x="946724" y="1111002"/>
                      </a:moveTo>
                      <a:lnTo>
                        <a:pt x="1028863" y="1116666"/>
                      </a:lnTo>
                      <a:lnTo>
                        <a:pt x="997707" y="1177563"/>
                      </a:lnTo>
                      <a:lnTo>
                        <a:pt x="997707" y="1177563"/>
                      </a:lnTo>
                      <a:lnTo>
                        <a:pt x="1067100" y="1170482"/>
                      </a:lnTo>
                      <a:lnTo>
                        <a:pt x="990626" y="1285193"/>
                      </a:lnTo>
                      <a:lnTo>
                        <a:pt x="962302" y="1188892"/>
                      </a:lnTo>
                      <a:lnTo>
                        <a:pt x="962302" y="1188892"/>
                      </a:lnTo>
                      <a:lnTo>
                        <a:pt x="945308" y="1188892"/>
                      </a:lnTo>
                      <a:lnTo>
                        <a:pt x="946724" y="1111002"/>
                      </a:lnTo>
                      <a:close/>
                      <a:moveTo>
                        <a:pt x="1153488" y="1392824"/>
                      </a:moveTo>
                      <a:lnTo>
                        <a:pt x="1161985" y="1414067"/>
                      </a:lnTo>
                      <a:lnTo>
                        <a:pt x="1011869" y="1394240"/>
                      </a:lnTo>
                      <a:lnTo>
                        <a:pt x="1051522" y="1363084"/>
                      </a:lnTo>
                      <a:lnTo>
                        <a:pt x="1153488" y="1392824"/>
                      </a:lnTo>
                      <a:close/>
                      <a:moveTo>
                        <a:pt x="1113835" y="1548605"/>
                      </a:moveTo>
                      <a:lnTo>
                        <a:pt x="1181812" y="1473546"/>
                      </a:lnTo>
                      <a:lnTo>
                        <a:pt x="1214384" y="1562767"/>
                      </a:lnTo>
                      <a:lnTo>
                        <a:pt x="1113835" y="1548605"/>
                      </a:lnTo>
                      <a:close/>
                      <a:moveTo>
                        <a:pt x="1228546" y="1567015"/>
                      </a:moveTo>
                      <a:lnTo>
                        <a:pt x="1225714" y="1589674"/>
                      </a:lnTo>
                      <a:lnTo>
                        <a:pt x="1217217" y="1565599"/>
                      </a:lnTo>
                      <a:lnTo>
                        <a:pt x="1228546" y="1567015"/>
                      </a:lnTo>
                      <a:close/>
                      <a:moveTo>
                        <a:pt x="1251205" y="1661900"/>
                      </a:moveTo>
                      <a:lnTo>
                        <a:pt x="1280945" y="1742623"/>
                      </a:lnTo>
                      <a:lnTo>
                        <a:pt x="1212968" y="1751120"/>
                      </a:lnTo>
                      <a:lnTo>
                        <a:pt x="1221465" y="1664732"/>
                      </a:lnTo>
                      <a:lnTo>
                        <a:pt x="1251205" y="1661900"/>
                      </a:lnTo>
                      <a:close/>
                      <a:moveTo>
                        <a:pt x="1368749" y="1292274"/>
                      </a:moveTo>
                      <a:lnTo>
                        <a:pt x="1382911" y="1252621"/>
                      </a:lnTo>
                      <a:lnTo>
                        <a:pt x="1450888" y="1177563"/>
                      </a:lnTo>
                      <a:lnTo>
                        <a:pt x="1586843" y="1204470"/>
                      </a:lnTo>
                      <a:lnTo>
                        <a:pt x="1423981" y="1340425"/>
                      </a:lnTo>
                      <a:lnTo>
                        <a:pt x="1394241" y="1303604"/>
                      </a:lnTo>
                      <a:lnTo>
                        <a:pt x="1368749" y="1292274"/>
                      </a:lnTo>
                      <a:close/>
                      <a:moveTo>
                        <a:pt x="1449472" y="1176146"/>
                      </a:moveTo>
                      <a:lnTo>
                        <a:pt x="1411235" y="1169065"/>
                      </a:lnTo>
                      <a:lnTo>
                        <a:pt x="1421148" y="1139326"/>
                      </a:lnTo>
                      <a:lnTo>
                        <a:pt x="1487709" y="1133661"/>
                      </a:lnTo>
                      <a:lnTo>
                        <a:pt x="1449472" y="1176146"/>
                      </a:lnTo>
                      <a:lnTo>
                        <a:pt x="1449472" y="1176146"/>
                      </a:lnTo>
                      <a:close/>
                      <a:moveTo>
                        <a:pt x="1422564" y="1136493"/>
                      </a:moveTo>
                      <a:lnTo>
                        <a:pt x="1455137" y="1043024"/>
                      </a:lnTo>
                      <a:lnTo>
                        <a:pt x="1455137" y="1043024"/>
                      </a:lnTo>
                      <a:lnTo>
                        <a:pt x="1323431" y="1146406"/>
                      </a:lnTo>
                      <a:lnTo>
                        <a:pt x="1305021" y="1147823"/>
                      </a:lnTo>
                      <a:lnTo>
                        <a:pt x="1280945" y="1143574"/>
                      </a:lnTo>
                      <a:lnTo>
                        <a:pt x="1314934" y="949556"/>
                      </a:lnTo>
                      <a:lnTo>
                        <a:pt x="1337593" y="943891"/>
                      </a:lnTo>
                      <a:lnTo>
                        <a:pt x="1561351" y="1052938"/>
                      </a:lnTo>
                      <a:lnTo>
                        <a:pt x="1490541" y="1130828"/>
                      </a:lnTo>
                      <a:lnTo>
                        <a:pt x="1422564" y="1136493"/>
                      </a:lnTo>
                      <a:close/>
                      <a:moveTo>
                        <a:pt x="1157737" y="536028"/>
                      </a:moveTo>
                      <a:lnTo>
                        <a:pt x="1095424" y="483629"/>
                      </a:lnTo>
                      <a:lnTo>
                        <a:pt x="992042" y="408571"/>
                      </a:lnTo>
                      <a:lnTo>
                        <a:pt x="992042" y="408571"/>
                      </a:lnTo>
                      <a:lnTo>
                        <a:pt x="1033112" y="584179"/>
                      </a:lnTo>
                      <a:lnTo>
                        <a:pt x="1014701" y="582762"/>
                      </a:lnTo>
                      <a:lnTo>
                        <a:pt x="815018" y="388744"/>
                      </a:lnTo>
                      <a:lnTo>
                        <a:pt x="884412" y="353340"/>
                      </a:lnTo>
                      <a:lnTo>
                        <a:pt x="1186060" y="419901"/>
                      </a:lnTo>
                      <a:lnTo>
                        <a:pt x="1157737" y="536028"/>
                      </a:lnTo>
                      <a:close/>
                      <a:moveTo>
                        <a:pt x="527531" y="701722"/>
                      </a:moveTo>
                      <a:lnTo>
                        <a:pt x="537445" y="722965"/>
                      </a:lnTo>
                      <a:lnTo>
                        <a:pt x="520450" y="700306"/>
                      </a:lnTo>
                      <a:lnTo>
                        <a:pt x="527531" y="701722"/>
                      </a:lnTo>
                      <a:close/>
                      <a:moveTo>
                        <a:pt x="476549" y="928313"/>
                      </a:moveTo>
                      <a:lnTo>
                        <a:pt x="460971" y="929729"/>
                      </a:lnTo>
                      <a:lnTo>
                        <a:pt x="442560" y="916984"/>
                      </a:lnTo>
                      <a:lnTo>
                        <a:pt x="476549" y="928313"/>
                      </a:lnTo>
                      <a:close/>
                      <a:moveTo>
                        <a:pt x="962302" y="1334760"/>
                      </a:moveTo>
                      <a:lnTo>
                        <a:pt x="990626" y="1292274"/>
                      </a:lnTo>
                      <a:lnTo>
                        <a:pt x="997707" y="1317765"/>
                      </a:lnTo>
                      <a:lnTo>
                        <a:pt x="989210" y="1343257"/>
                      </a:lnTo>
                      <a:lnTo>
                        <a:pt x="962302" y="1334760"/>
                      </a:lnTo>
                      <a:close/>
                      <a:moveTo>
                        <a:pt x="1014701" y="1933808"/>
                      </a:moveTo>
                      <a:lnTo>
                        <a:pt x="1106754" y="1926727"/>
                      </a:lnTo>
                      <a:lnTo>
                        <a:pt x="1133662" y="2008867"/>
                      </a:lnTo>
                      <a:lnTo>
                        <a:pt x="1014701" y="1933808"/>
                      </a:lnTo>
                      <a:close/>
                      <a:moveTo>
                        <a:pt x="1210136" y="1752536"/>
                      </a:moveTo>
                      <a:lnTo>
                        <a:pt x="1193141" y="1918230"/>
                      </a:lnTo>
                      <a:lnTo>
                        <a:pt x="1108170" y="1923895"/>
                      </a:lnTo>
                      <a:lnTo>
                        <a:pt x="1058603" y="1770946"/>
                      </a:lnTo>
                      <a:lnTo>
                        <a:pt x="1210136" y="1752536"/>
                      </a:lnTo>
                      <a:close/>
                      <a:moveTo>
                        <a:pt x="1180396" y="2041439"/>
                      </a:moveTo>
                      <a:lnTo>
                        <a:pt x="1176147" y="2079676"/>
                      </a:lnTo>
                      <a:lnTo>
                        <a:pt x="1164817" y="2098087"/>
                      </a:lnTo>
                      <a:lnTo>
                        <a:pt x="1137910" y="2014531"/>
                      </a:lnTo>
                      <a:lnTo>
                        <a:pt x="1180396" y="2041439"/>
                      </a:lnTo>
                      <a:close/>
                      <a:moveTo>
                        <a:pt x="1340426" y="943891"/>
                      </a:moveTo>
                      <a:lnTo>
                        <a:pt x="1496207" y="908486"/>
                      </a:lnTo>
                      <a:lnTo>
                        <a:pt x="1496207" y="908486"/>
                      </a:lnTo>
                      <a:lnTo>
                        <a:pt x="1561351" y="840509"/>
                      </a:lnTo>
                      <a:lnTo>
                        <a:pt x="1606669" y="1003371"/>
                      </a:lnTo>
                      <a:lnTo>
                        <a:pt x="1562767" y="1051522"/>
                      </a:lnTo>
                      <a:lnTo>
                        <a:pt x="1340426" y="943891"/>
                      </a:lnTo>
                      <a:close/>
                      <a:moveTo>
                        <a:pt x="451057" y="531780"/>
                      </a:moveTo>
                      <a:lnTo>
                        <a:pt x="371750" y="357588"/>
                      </a:lnTo>
                      <a:lnTo>
                        <a:pt x="443976" y="303773"/>
                      </a:lnTo>
                      <a:lnTo>
                        <a:pt x="657821" y="465219"/>
                      </a:lnTo>
                      <a:lnTo>
                        <a:pt x="493543" y="548774"/>
                      </a:lnTo>
                      <a:lnTo>
                        <a:pt x="451057" y="531780"/>
                      </a:lnTo>
                      <a:close/>
                      <a:moveTo>
                        <a:pt x="448225" y="888660"/>
                      </a:moveTo>
                      <a:lnTo>
                        <a:pt x="448225" y="888660"/>
                      </a:lnTo>
                      <a:lnTo>
                        <a:pt x="601173" y="863168"/>
                      </a:lnTo>
                      <a:lnTo>
                        <a:pt x="625249" y="915567"/>
                      </a:lnTo>
                      <a:lnTo>
                        <a:pt x="482213" y="928313"/>
                      </a:lnTo>
                      <a:lnTo>
                        <a:pt x="436895" y="912735"/>
                      </a:lnTo>
                      <a:lnTo>
                        <a:pt x="251374" y="783862"/>
                      </a:lnTo>
                      <a:lnTo>
                        <a:pt x="308022" y="666318"/>
                      </a:lnTo>
                      <a:lnTo>
                        <a:pt x="448225" y="888660"/>
                      </a:lnTo>
                      <a:close/>
                      <a:moveTo>
                        <a:pt x="174900" y="696058"/>
                      </a:moveTo>
                      <a:lnTo>
                        <a:pt x="211721" y="759786"/>
                      </a:lnTo>
                      <a:lnTo>
                        <a:pt x="248542" y="785278"/>
                      </a:lnTo>
                      <a:lnTo>
                        <a:pt x="220218" y="843341"/>
                      </a:lnTo>
                      <a:lnTo>
                        <a:pt x="133830" y="815018"/>
                      </a:lnTo>
                      <a:lnTo>
                        <a:pt x="149408" y="728630"/>
                      </a:lnTo>
                      <a:lnTo>
                        <a:pt x="174900" y="696058"/>
                      </a:lnTo>
                      <a:close/>
                      <a:moveTo>
                        <a:pt x="173483" y="693225"/>
                      </a:moveTo>
                      <a:lnTo>
                        <a:pt x="147992" y="722965"/>
                      </a:lnTo>
                      <a:lnTo>
                        <a:pt x="157906" y="667734"/>
                      </a:lnTo>
                      <a:lnTo>
                        <a:pt x="173483" y="693225"/>
                      </a:lnTo>
                      <a:close/>
                      <a:moveTo>
                        <a:pt x="162154" y="633745"/>
                      </a:moveTo>
                      <a:lnTo>
                        <a:pt x="157906" y="660653"/>
                      </a:lnTo>
                      <a:lnTo>
                        <a:pt x="147992" y="642242"/>
                      </a:lnTo>
                      <a:lnTo>
                        <a:pt x="162154" y="633745"/>
                      </a:lnTo>
                      <a:close/>
                      <a:moveTo>
                        <a:pt x="159322" y="664902"/>
                      </a:moveTo>
                      <a:lnTo>
                        <a:pt x="164987" y="633745"/>
                      </a:lnTo>
                      <a:lnTo>
                        <a:pt x="180564" y="625248"/>
                      </a:lnTo>
                      <a:lnTo>
                        <a:pt x="225883" y="635161"/>
                      </a:lnTo>
                      <a:lnTo>
                        <a:pt x="176316" y="693225"/>
                      </a:lnTo>
                      <a:lnTo>
                        <a:pt x="159322" y="664902"/>
                      </a:lnTo>
                      <a:close/>
                      <a:moveTo>
                        <a:pt x="163570" y="630913"/>
                      </a:moveTo>
                      <a:lnTo>
                        <a:pt x="146576" y="640826"/>
                      </a:lnTo>
                      <a:lnTo>
                        <a:pt x="129582" y="611086"/>
                      </a:lnTo>
                      <a:lnTo>
                        <a:pt x="164987" y="619584"/>
                      </a:lnTo>
                      <a:lnTo>
                        <a:pt x="163570" y="630913"/>
                      </a:lnTo>
                      <a:close/>
                      <a:moveTo>
                        <a:pt x="177732" y="622416"/>
                      </a:moveTo>
                      <a:lnTo>
                        <a:pt x="166402" y="629497"/>
                      </a:lnTo>
                      <a:lnTo>
                        <a:pt x="167819" y="619584"/>
                      </a:lnTo>
                      <a:lnTo>
                        <a:pt x="177732" y="622416"/>
                      </a:lnTo>
                      <a:close/>
                      <a:moveTo>
                        <a:pt x="145160" y="643659"/>
                      </a:moveTo>
                      <a:lnTo>
                        <a:pt x="156489" y="663485"/>
                      </a:lnTo>
                      <a:lnTo>
                        <a:pt x="145160" y="724382"/>
                      </a:lnTo>
                      <a:lnTo>
                        <a:pt x="82847" y="798023"/>
                      </a:lnTo>
                      <a:lnTo>
                        <a:pt x="82847" y="798023"/>
                      </a:lnTo>
                      <a:lnTo>
                        <a:pt x="129582" y="813602"/>
                      </a:lnTo>
                      <a:lnTo>
                        <a:pt x="82847" y="1071348"/>
                      </a:lnTo>
                      <a:lnTo>
                        <a:pt x="12038" y="986377"/>
                      </a:lnTo>
                      <a:lnTo>
                        <a:pt x="111171" y="662069"/>
                      </a:lnTo>
                      <a:lnTo>
                        <a:pt x="145160" y="643659"/>
                      </a:lnTo>
                      <a:close/>
                      <a:moveTo>
                        <a:pt x="145160" y="730046"/>
                      </a:moveTo>
                      <a:lnTo>
                        <a:pt x="130998" y="812185"/>
                      </a:lnTo>
                      <a:lnTo>
                        <a:pt x="87096" y="798023"/>
                      </a:lnTo>
                      <a:lnTo>
                        <a:pt x="145160" y="730046"/>
                      </a:lnTo>
                      <a:close/>
                      <a:moveTo>
                        <a:pt x="945308" y="1191725"/>
                      </a:moveTo>
                      <a:lnTo>
                        <a:pt x="960886" y="1191725"/>
                      </a:lnTo>
                      <a:lnTo>
                        <a:pt x="989210" y="1288025"/>
                      </a:lnTo>
                      <a:lnTo>
                        <a:pt x="959470" y="1333344"/>
                      </a:lnTo>
                      <a:lnTo>
                        <a:pt x="955221" y="1331927"/>
                      </a:lnTo>
                      <a:lnTo>
                        <a:pt x="945308" y="1320598"/>
                      </a:lnTo>
                      <a:lnTo>
                        <a:pt x="945308" y="1191725"/>
                      </a:lnTo>
                      <a:close/>
                      <a:moveTo>
                        <a:pt x="1048690" y="1361667"/>
                      </a:moveTo>
                      <a:lnTo>
                        <a:pt x="1007621" y="1392824"/>
                      </a:lnTo>
                      <a:lnTo>
                        <a:pt x="1003372" y="1392824"/>
                      </a:lnTo>
                      <a:lnTo>
                        <a:pt x="980713" y="1365916"/>
                      </a:lnTo>
                      <a:lnTo>
                        <a:pt x="987794" y="1344673"/>
                      </a:lnTo>
                      <a:lnTo>
                        <a:pt x="1048690" y="1361667"/>
                      </a:lnTo>
                      <a:close/>
                      <a:moveTo>
                        <a:pt x="1003372" y="1395656"/>
                      </a:moveTo>
                      <a:lnTo>
                        <a:pt x="1003372" y="1395656"/>
                      </a:lnTo>
                      <a:lnTo>
                        <a:pt x="1006204" y="1395656"/>
                      </a:lnTo>
                      <a:lnTo>
                        <a:pt x="959470" y="1432477"/>
                      </a:lnTo>
                      <a:lnTo>
                        <a:pt x="982129" y="1368748"/>
                      </a:lnTo>
                      <a:lnTo>
                        <a:pt x="1003372" y="1395656"/>
                      </a:lnTo>
                      <a:close/>
                      <a:moveTo>
                        <a:pt x="1333345" y="1884242"/>
                      </a:moveTo>
                      <a:lnTo>
                        <a:pt x="1322015" y="1851670"/>
                      </a:lnTo>
                      <a:lnTo>
                        <a:pt x="1401322" y="1725629"/>
                      </a:lnTo>
                      <a:lnTo>
                        <a:pt x="1443807" y="1701553"/>
                      </a:lnTo>
                      <a:lnTo>
                        <a:pt x="1472131" y="1803519"/>
                      </a:lnTo>
                      <a:lnTo>
                        <a:pt x="1333345" y="1884242"/>
                      </a:lnTo>
                      <a:close/>
                      <a:moveTo>
                        <a:pt x="1402738" y="1721380"/>
                      </a:moveTo>
                      <a:lnTo>
                        <a:pt x="1433894" y="1670397"/>
                      </a:lnTo>
                      <a:lnTo>
                        <a:pt x="1442391" y="1698721"/>
                      </a:lnTo>
                      <a:lnTo>
                        <a:pt x="1402738" y="1721380"/>
                      </a:lnTo>
                      <a:close/>
                      <a:moveTo>
                        <a:pt x="1499039" y="1490541"/>
                      </a:moveTo>
                      <a:lnTo>
                        <a:pt x="1452305" y="1476379"/>
                      </a:lnTo>
                      <a:lnTo>
                        <a:pt x="1472131" y="1455136"/>
                      </a:lnTo>
                      <a:lnTo>
                        <a:pt x="1472131" y="1455136"/>
                      </a:lnTo>
                      <a:lnTo>
                        <a:pt x="1297940" y="1432477"/>
                      </a:lnTo>
                      <a:lnTo>
                        <a:pt x="1245541" y="1416899"/>
                      </a:lnTo>
                      <a:lnTo>
                        <a:pt x="1246957" y="1401321"/>
                      </a:lnTo>
                      <a:lnTo>
                        <a:pt x="1350339" y="1286609"/>
                      </a:lnTo>
                      <a:lnTo>
                        <a:pt x="1364501" y="1293690"/>
                      </a:lnTo>
                      <a:lnTo>
                        <a:pt x="1316350" y="1431061"/>
                      </a:lnTo>
                      <a:lnTo>
                        <a:pt x="1316350" y="1432477"/>
                      </a:lnTo>
                      <a:lnTo>
                        <a:pt x="1421148" y="1346089"/>
                      </a:lnTo>
                      <a:lnTo>
                        <a:pt x="1507536" y="1453720"/>
                      </a:lnTo>
                      <a:lnTo>
                        <a:pt x="1507536" y="1453720"/>
                      </a:lnTo>
                      <a:lnTo>
                        <a:pt x="1659069" y="1346089"/>
                      </a:lnTo>
                      <a:lnTo>
                        <a:pt x="1657652" y="1358835"/>
                      </a:lnTo>
                      <a:lnTo>
                        <a:pt x="1499039" y="1490541"/>
                      </a:lnTo>
                      <a:close/>
                      <a:moveTo>
                        <a:pt x="1660484" y="1341841"/>
                      </a:moveTo>
                      <a:lnTo>
                        <a:pt x="1508952" y="1449471"/>
                      </a:lnTo>
                      <a:lnTo>
                        <a:pt x="1423981" y="1343257"/>
                      </a:lnTo>
                      <a:lnTo>
                        <a:pt x="1591091" y="1204470"/>
                      </a:lnTo>
                      <a:lnTo>
                        <a:pt x="1591091" y="1204470"/>
                      </a:lnTo>
                      <a:lnTo>
                        <a:pt x="1453721" y="1177563"/>
                      </a:lnTo>
                      <a:lnTo>
                        <a:pt x="1606669" y="1122331"/>
                      </a:lnTo>
                      <a:lnTo>
                        <a:pt x="1688808" y="1115250"/>
                      </a:lnTo>
                      <a:lnTo>
                        <a:pt x="1678895" y="1176146"/>
                      </a:lnTo>
                      <a:lnTo>
                        <a:pt x="1660484" y="1341841"/>
                      </a:lnTo>
                      <a:close/>
                      <a:moveTo>
                        <a:pt x="1542941" y="764035"/>
                      </a:moveTo>
                      <a:lnTo>
                        <a:pt x="1579762" y="721549"/>
                      </a:lnTo>
                      <a:lnTo>
                        <a:pt x="1684560" y="708803"/>
                      </a:lnTo>
                      <a:lnTo>
                        <a:pt x="1562767" y="834844"/>
                      </a:lnTo>
                      <a:lnTo>
                        <a:pt x="1542941" y="764035"/>
                      </a:lnTo>
                      <a:close/>
                      <a:moveTo>
                        <a:pt x="1354587" y="745624"/>
                      </a:moveTo>
                      <a:lnTo>
                        <a:pt x="1404154" y="670566"/>
                      </a:lnTo>
                      <a:lnTo>
                        <a:pt x="1644907" y="645075"/>
                      </a:lnTo>
                      <a:lnTo>
                        <a:pt x="1578346" y="720133"/>
                      </a:lnTo>
                      <a:lnTo>
                        <a:pt x="1354587" y="745624"/>
                      </a:lnTo>
                      <a:close/>
                      <a:moveTo>
                        <a:pt x="1402738" y="669150"/>
                      </a:moveTo>
                      <a:lnTo>
                        <a:pt x="1326264" y="677647"/>
                      </a:lnTo>
                      <a:lnTo>
                        <a:pt x="1299356" y="654988"/>
                      </a:lnTo>
                      <a:lnTo>
                        <a:pt x="1300772" y="601173"/>
                      </a:lnTo>
                      <a:lnTo>
                        <a:pt x="1348922" y="604005"/>
                      </a:lnTo>
                      <a:lnTo>
                        <a:pt x="1348922" y="604005"/>
                      </a:lnTo>
                      <a:lnTo>
                        <a:pt x="1392824" y="465219"/>
                      </a:lnTo>
                      <a:lnTo>
                        <a:pt x="1446640" y="476548"/>
                      </a:lnTo>
                      <a:lnTo>
                        <a:pt x="1432478" y="623832"/>
                      </a:lnTo>
                      <a:lnTo>
                        <a:pt x="1402738" y="669150"/>
                      </a:lnTo>
                      <a:close/>
                      <a:moveTo>
                        <a:pt x="1348922" y="601173"/>
                      </a:moveTo>
                      <a:lnTo>
                        <a:pt x="1302188" y="598341"/>
                      </a:lnTo>
                      <a:lnTo>
                        <a:pt x="1303604" y="531780"/>
                      </a:lnTo>
                      <a:lnTo>
                        <a:pt x="1347507" y="511953"/>
                      </a:lnTo>
                      <a:lnTo>
                        <a:pt x="1347507" y="511953"/>
                      </a:lnTo>
                      <a:lnTo>
                        <a:pt x="1340426" y="452473"/>
                      </a:lnTo>
                      <a:lnTo>
                        <a:pt x="1392824" y="463803"/>
                      </a:lnTo>
                      <a:lnTo>
                        <a:pt x="1348922" y="601173"/>
                      </a:lnTo>
                      <a:close/>
                      <a:moveTo>
                        <a:pt x="1300772" y="530363"/>
                      </a:moveTo>
                      <a:lnTo>
                        <a:pt x="1204471" y="574265"/>
                      </a:lnTo>
                      <a:lnTo>
                        <a:pt x="1159153" y="536028"/>
                      </a:lnTo>
                      <a:lnTo>
                        <a:pt x="1186060" y="418484"/>
                      </a:lnTo>
                      <a:lnTo>
                        <a:pt x="1303604" y="443976"/>
                      </a:lnTo>
                      <a:lnTo>
                        <a:pt x="1300772" y="530363"/>
                      </a:lnTo>
                      <a:close/>
                      <a:moveTo>
                        <a:pt x="881579" y="350507"/>
                      </a:moveTo>
                      <a:lnTo>
                        <a:pt x="744209" y="320767"/>
                      </a:lnTo>
                      <a:lnTo>
                        <a:pt x="645075" y="225882"/>
                      </a:lnTo>
                      <a:lnTo>
                        <a:pt x="959470" y="262703"/>
                      </a:lnTo>
                      <a:lnTo>
                        <a:pt x="1017534" y="281114"/>
                      </a:lnTo>
                      <a:lnTo>
                        <a:pt x="881579" y="350507"/>
                      </a:lnTo>
                      <a:close/>
                      <a:moveTo>
                        <a:pt x="773949" y="201807"/>
                      </a:moveTo>
                      <a:lnTo>
                        <a:pt x="623833" y="203223"/>
                      </a:lnTo>
                      <a:lnTo>
                        <a:pt x="604006" y="183397"/>
                      </a:lnTo>
                      <a:lnTo>
                        <a:pt x="639411" y="157905"/>
                      </a:lnTo>
                      <a:lnTo>
                        <a:pt x="773949" y="201807"/>
                      </a:lnTo>
                      <a:close/>
                      <a:moveTo>
                        <a:pt x="622416" y="206056"/>
                      </a:moveTo>
                      <a:lnTo>
                        <a:pt x="639411" y="223050"/>
                      </a:lnTo>
                      <a:lnTo>
                        <a:pt x="564352" y="214553"/>
                      </a:lnTo>
                      <a:lnTo>
                        <a:pt x="574266" y="207472"/>
                      </a:lnTo>
                      <a:lnTo>
                        <a:pt x="622416" y="206056"/>
                      </a:lnTo>
                      <a:close/>
                      <a:moveTo>
                        <a:pt x="449641" y="533196"/>
                      </a:moveTo>
                      <a:lnTo>
                        <a:pt x="507705" y="659237"/>
                      </a:lnTo>
                      <a:lnTo>
                        <a:pt x="490711" y="664902"/>
                      </a:lnTo>
                      <a:lnTo>
                        <a:pt x="490711" y="664902"/>
                      </a:lnTo>
                      <a:lnTo>
                        <a:pt x="514786" y="697474"/>
                      </a:lnTo>
                      <a:lnTo>
                        <a:pt x="313687" y="652156"/>
                      </a:lnTo>
                      <a:lnTo>
                        <a:pt x="383080" y="507704"/>
                      </a:lnTo>
                      <a:lnTo>
                        <a:pt x="449641" y="533196"/>
                      </a:lnTo>
                      <a:close/>
                      <a:moveTo>
                        <a:pt x="448225" y="885827"/>
                      </a:moveTo>
                      <a:lnTo>
                        <a:pt x="308022" y="663485"/>
                      </a:lnTo>
                      <a:lnTo>
                        <a:pt x="312270" y="653572"/>
                      </a:lnTo>
                      <a:lnTo>
                        <a:pt x="516202" y="698890"/>
                      </a:lnTo>
                      <a:lnTo>
                        <a:pt x="540277" y="731462"/>
                      </a:lnTo>
                      <a:lnTo>
                        <a:pt x="599757" y="860336"/>
                      </a:lnTo>
                      <a:lnTo>
                        <a:pt x="448225" y="885827"/>
                      </a:lnTo>
                      <a:close/>
                      <a:moveTo>
                        <a:pt x="221634" y="841925"/>
                      </a:moveTo>
                      <a:lnTo>
                        <a:pt x="248542" y="785278"/>
                      </a:lnTo>
                      <a:lnTo>
                        <a:pt x="428398" y="911319"/>
                      </a:lnTo>
                      <a:lnTo>
                        <a:pt x="221634" y="841925"/>
                      </a:lnTo>
                      <a:close/>
                      <a:moveTo>
                        <a:pt x="248542" y="782445"/>
                      </a:moveTo>
                      <a:lnTo>
                        <a:pt x="213137" y="756954"/>
                      </a:lnTo>
                      <a:lnTo>
                        <a:pt x="176316" y="693225"/>
                      </a:lnTo>
                      <a:lnTo>
                        <a:pt x="227299" y="633745"/>
                      </a:lnTo>
                      <a:lnTo>
                        <a:pt x="298109" y="649323"/>
                      </a:lnTo>
                      <a:lnTo>
                        <a:pt x="306606" y="662069"/>
                      </a:lnTo>
                      <a:lnTo>
                        <a:pt x="248542" y="782445"/>
                      </a:lnTo>
                      <a:close/>
                      <a:moveTo>
                        <a:pt x="190478" y="479380"/>
                      </a:moveTo>
                      <a:lnTo>
                        <a:pt x="166402" y="618167"/>
                      </a:lnTo>
                      <a:lnTo>
                        <a:pt x="129582" y="609670"/>
                      </a:lnTo>
                      <a:lnTo>
                        <a:pt x="159322" y="514785"/>
                      </a:lnTo>
                      <a:lnTo>
                        <a:pt x="184813" y="469467"/>
                      </a:lnTo>
                      <a:lnTo>
                        <a:pt x="190478" y="479380"/>
                      </a:lnTo>
                      <a:close/>
                      <a:moveTo>
                        <a:pt x="132414" y="815018"/>
                      </a:moveTo>
                      <a:lnTo>
                        <a:pt x="218802" y="843341"/>
                      </a:lnTo>
                      <a:lnTo>
                        <a:pt x="163570" y="958053"/>
                      </a:lnTo>
                      <a:lnTo>
                        <a:pt x="163570" y="958053"/>
                      </a:lnTo>
                      <a:lnTo>
                        <a:pt x="459554" y="931145"/>
                      </a:lnTo>
                      <a:lnTo>
                        <a:pt x="690393" y="1092591"/>
                      </a:lnTo>
                      <a:lnTo>
                        <a:pt x="705972" y="1094007"/>
                      </a:lnTo>
                      <a:lnTo>
                        <a:pt x="742793" y="1176146"/>
                      </a:lnTo>
                      <a:lnTo>
                        <a:pt x="564352" y="1133661"/>
                      </a:lnTo>
                      <a:lnTo>
                        <a:pt x="452473" y="1010452"/>
                      </a:lnTo>
                      <a:lnTo>
                        <a:pt x="452473" y="1010452"/>
                      </a:lnTo>
                      <a:lnTo>
                        <a:pt x="418485" y="1098256"/>
                      </a:lnTo>
                      <a:lnTo>
                        <a:pt x="320768" y="1075597"/>
                      </a:lnTo>
                      <a:lnTo>
                        <a:pt x="320768" y="1075597"/>
                      </a:lnTo>
                      <a:lnTo>
                        <a:pt x="300941" y="1149239"/>
                      </a:lnTo>
                      <a:lnTo>
                        <a:pt x="95593" y="1086927"/>
                      </a:lnTo>
                      <a:lnTo>
                        <a:pt x="84264" y="1074181"/>
                      </a:lnTo>
                      <a:lnTo>
                        <a:pt x="132414" y="815018"/>
                      </a:lnTo>
                      <a:close/>
                      <a:moveTo>
                        <a:pt x="747041" y="1178979"/>
                      </a:moveTo>
                      <a:lnTo>
                        <a:pt x="747041" y="1178979"/>
                      </a:lnTo>
                      <a:lnTo>
                        <a:pt x="708804" y="1094007"/>
                      </a:lnTo>
                      <a:lnTo>
                        <a:pt x="943892" y="1109585"/>
                      </a:lnTo>
                      <a:lnTo>
                        <a:pt x="943892" y="1188892"/>
                      </a:lnTo>
                      <a:lnTo>
                        <a:pt x="833429" y="1186060"/>
                      </a:lnTo>
                      <a:lnTo>
                        <a:pt x="833429" y="1186060"/>
                      </a:lnTo>
                      <a:lnTo>
                        <a:pt x="943892" y="1320598"/>
                      </a:lnTo>
                      <a:lnTo>
                        <a:pt x="943892" y="1327679"/>
                      </a:lnTo>
                      <a:lnTo>
                        <a:pt x="673399" y="1248372"/>
                      </a:lnTo>
                      <a:lnTo>
                        <a:pt x="570017" y="1135077"/>
                      </a:lnTo>
                      <a:lnTo>
                        <a:pt x="747041" y="1178979"/>
                      </a:lnTo>
                      <a:close/>
                      <a:moveTo>
                        <a:pt x="837678" y="1190308"/>
                      </a:moveTo>
                      <a:lnTo>
                        <a:pt x="943892" y="1193141"/>
                      </a:lnTo>
                      <a:lnTo>
                        <a:pt x="943892" y="1319182"/>
                      </a:lnTo>
                      <a:lnTo>
                        <a:pt x="837678" y="1190308"/>
                      </a:lnTo>
                      <a:close/>
                      <a:moveTo>
                        <a:pt x="953805" y="1334760"/>
                      </a:moveTo>
                      <a:lnTo>
                        <a:pt x="956638" y="1339008"/>
                      </a:lnTo>
                      <a:lnTo>
                        <a:pt x="945308" y="1356003"/>
                      </a:lnTo>
                      <a:lnTo>
                        <a:pt x="945308" y="1331927"/>
                      </a:lnTo>
                      <a:lnTo>
                        <a:pt x="953805" y="1334760"/>
                      </a:lnTo>
                      <a:close/>
                      <a:moveTo>
                        <a:pt x="1009036" y="1395656"/>
                      </a:moveTo>
                      <a:lnTo>
                        <a:pt x="1161985" y="1415483"/>
                      </a:lnTo>
                      <a:lnTo>
                        <a:pt x="1181812" y="1470714"/>
                      </a:lnTo>
                      <a:lnTo>
                        <a:pt x="1111002" y="1548605"/>
                      </a:lnTo>
                      <a:lnTo>
                        <a:pt x="926897" y="1523113"/>
                      </a:lnTo>
                      <a:lnTo>
                        <a:pt x="958054" y="1435310"/>
                      </a:lnTo>
                      <a:lnTo>
                        <a:pt x="1009036" y="1395656"/>
                      </a:lnTo>
                      <a:close/>
                      <a:moveTo>
                        <a:pt x="926897" y="1525946"/>
                      </a:moveTo>
                      <a:lnTo>
                        <a:pt x="1109586" y="1551437"/>
                      </a:lnTo>
                      <a:lnTo>
                        <a:pt x="994874" y="1678894"/>
                      </a:lnTo>
                      <a:lnTo>
                        <a:pt x="994874" y="1678894"/>
                      </a:lnTo>
                      <a:lnTo>
                        <a:pt x="1038776" y="1676062"/>
                      </a:lnTo>
                      <a:lnTo>
                        <a:pt x="973632" y="1701553"/>
                      </a:lnTo>
                      <a:lnTo>
                        <a:pt x="973632" y="1701553"/>
                      </a:lnTo>
                      <a:lnTo>
                        <a:pt x="979297" y="1751120"/>
                      </a:lnTo>
                      <a:lnTo>
                        <a:pt x="857504" y="1731293"/>
                      </a:lnTo>
                      <a:lnTo>
                        <a:pt x="926897" y="1525946"/>
                      </a:lnTo>
                      <a:close/>
                      <a:moveTo>
                        <a:pt x="1483461" y="1898404"/>
                      </a:moveTo>
                      <a:lnTo>
                        <a:pt x="1283778" y="1912566"/>
                      </a:lnTo>
                      <a:lnTo>
                        <a:pt x="1320599" y="1853086"/>
                      </a:lnTo>
                      <a:lnTo>
                        <a:pt x="1333345" y="1887074"/>
                      </a:lnTo>
                      <a:lnTo>
                        <a:pt x="1333345" y="1887074"/>
                      </a:lnTo>
                      <a:lnTo>
                        <a:pt x="1472131" y="1804935"/>
                      </a:lnTo>
                      <a:lnTo>
                        <a:pt x="1496207" y="1888491"/>
                      </a:lnTo>
                      <a:lnTo>
                        <a:pt x="1483461" y="1898404"/>
                      </a:lnTo>
                      <a:close/>
                      <a:moveTo>
                        <a:pt x="1443807" y="1697305"/>
                      </a:moveTo>
                      <a:lnTo>
                        <a:pt x="1435310" y="1666148"/>
                      </a:lnTo>
                      <a:lnTo>
                        <a:pt x="1435310" y="1666148"/>
                      </a:lnTo>
                      <a:lnTo>
                        <a:pt x="1399905" y="1724212"/>
                      </a:lnTo>
                      <a:lnTo>
                        <a:pt x="1392824" y="1728461"/>
                      </a:lnTo>
                      <a:lnTo>
                        <a:pt x="1283778" y="1742623"/>
                      </a:lnTo>
                      <a:lnTo>
                        <a:pt x="1254038" y="1661900"/>
                      </a:lnTo>
                      <a:lnTo>
                        <a:pt x="1278113" y="1660484"/>
                      </a:lnTo>
                      <a:lnTo>
                        <a:pt x="1278113" y="1660484"/>
                      </a:lnTo>
                      <a:lnTo>
                        <a:pt x="1351755" y="1584010"/>
                      </a:lnTo>
                      <a:lnTo>
                        <a:pt x="1387160" y="1588258"/>
                      </a:lnTo>
                      <a:lnTo>
                        <a:pt x="1387160" y="1588258"/>
                      </a:lnTo>
                      <a:lnTo>
                        <a:pt x="1482045" y="1508951"/>
                      </a:lnTo>
                      <a:lnTo>
                        <a:pt x="1514617" y="1496206"/>
                      </a:lnTo>
                      <a:lnTo>
                        <a:pt x="1643490" y="1533027"/>
                      </a:lnTo>
                      <a:lnTo>
                        <a:pt x="1637826" y="1586842"/>
                      </a:lnTo>
                      <a:lnTo>
                        <a:pt x="1443807" y="1697305"/>
                      </a:lnTo>
                      <a:close/>
                      <a:moveTo>
                        <a:pt x="1755369" y="1276696"/>
                      </a:moveTo>
                      <a:lnTo>
                        <a:pt x="1661901" y="1354586"/>
                      </a:lnTo>
                      <a:lnTo>
                        <a:pt x="1663317" y="1341841"/>
                      </a:lnTo>
                      <a:lnTo>
                        <a:pt x="1755369" y="1276696"/>
                      </a:lnTo>
                      <a:close/>
                      <a:moveTo>
                        <a:pt x="970799" y="264120"/>
                      </a:moveTo>
                      <a:lnTo>
                        <a:pt x="1038776" y="272617"/>
                      </a:lnTo>
                      <a:lnTo>
                        <a:pt x="1021782" y="281114"/>
                      </a:lnTo>
                      <a:lnTo>
                        <a:pt x="970799" y="264120"/>
                      </a:lnTo>
                      <a:close/>
                      <a:moveTo>
                        <a:pt x="833429" y="10621"/>
                      </a:moveTo>
                      <a:lnTo>
                        <a:pt x="657821" y="142327"/>
                      </a:lnTo>
                      <a:lnTo>
                        <a:pt x="417069" y="88512"/>
                      </a:lnTo>
                      <a:lnTo>
                        <a:pt x="833429" y="10621"/>
                      </a:lnTo>
                      <a:close/>
                      <a:moveTo>
                        <a:pt x="577098" y="204640"/>
                      </a:moveTo>
                      <a:lnTo>
                        <a:pt x="602590" y="186229"/>
                      </a:lnTo>
                      <a:lnTo>
                        <a:pt x="621000" y="204640"/>
                      </a:lnTo>
                      <a:lnTo>
                        <a:pt x="577098" y="204640"/>
                      </a:lnTo>
                      <a:close/>
                      <a:moveTo>
                        <a:pt x="636578" y="157905"/>
                      </a:moveTo>
                      <a:lnTo>
                        <a:pt x="602590" y="183397"/>
                      </a:lnTo>
                      <a:lnTo>
                        <a:pt x="545942" y="129581"/>
                      </a:lnTo>
                      <a:lnTo>
                        <a:pt x="636578" y="157905"/>
                      </a:lnTo>
                      <a:close/>
                      <a:moveTo>
                        <a:pt x="511954" y="207472"/>
                      </a:moveTo>
                      <a:lnTo>
                        <a:pt x="571433" y="206056"/>
                      </a:lnTo>
                      <a:lnTo>
                        <a:pt x="562936" y="213137"/>
                      </a:lnTo>
                      <a:lnTo>
                        <a:pt x="511954" y="207472"/>
                      </a:lnTo>
                      <a:close/>
                      <a:moveTo>
                        <a:pt x="494959" y="207472"/>
                      </a:moveTo>
                      <a:lnTo>
                        <a:pt x="558688" y="214553"/>
                      </a:lnTo>
                      <a:lnTo>
                        <a:pt x="490711" y="265536"/>
                      </a:lnTo>
                      <a:lnTo>
                        <a:pt x="359005" y="237212"/>
                      </a:lnTo>
                      <a:lnTo>
                        <a:pt x="323600" y="210304"/>
                      </a:lnTo>
                      <a:lnTo>
                        <a:pt x="494959" y="207472"/>
                      </a:lnTo>
                      <a:close/>
                      <a:moveTo>
                        <a:pt x="479381" y="206056"/>
                      </a:moveTo>
                      <a:lnTo>
                        <a:pt x="320768" y="207472"/>
                      </a:lnTo>
                      <a:lnTo>
                        <a:pt x="288195" y="183397"/>
                      </a:lnTo>
                      <a:lnTo>
                        <a:pt x="479381" y="206056"/>
                      </a:lnTo>
                      <a:close/>
                      <a:moveTo>
                        <a:pt x="320768" y="210304"/>
                      </a:moveTo>
                      <a:lnTo>
                        <a:pt x="354756" y="237212"/>
                      </a:lnTo>
                      <a:lnTo>
                        <a:pt x="238628" y="211720"/>
                      </a:lnTo>
                      <a:lnTo>
                        <a:pt x="320768" y="210304"/>
                      </a:lnTo>
                      <a:close/>
                      <a:moveTo>
                        <a:pt x="300941" y="650740"/>
                      </a:moveTo>
                      <a:lnTo>
                        <a:pt x="310854" y="653572"/>
                      </a:lnTo>
                      <a:lnTo>
                        <a:pt x="306606" y="662069"/>
                      </a:lnTo>
                      <a:lnTo>
                        <a:pt x="300941" y="650740"/>
                      </a:lnTo>
                      <a:close/>
                      <a:moveTo>
                        <a:pt x="228715" y="632329"/>
                      </a:moveTo>
                      <a:lnTo>
                        <a:pt x="262704" y="592676"/>
                      </a:lnTo>
                      <a:lnTo>
                        <a:pt x="296692" y="646491"/>
                      </a:lnTo>
                      <a:lnTo>
                        <a:pt x="228715" y="632329"/>
                      </a:lnTo>
                      <a:close/>
                      <a:moveTo>
                        <a:pt x="262704" y="589843"/>
                      </a:moveTo>
                      <a:lnTo>
                        <a:pt x="255623" y="578514"/>
                      </a:lnTo>
                      <a:lnTo>
                        <a:pt x="289611" y="558687"/>
                      </a:lnTo>
                      <a:lnTo>
                        <a:pt x="262704" y="589843"/>
                      </a:lnTo>
                      <a:close/>
                      <a:moveTo>
                        <a:pt x="162154" y="506288"/>
                      </a:moveTo>
                      <a:lnTo>
                        <a:pt x="218802" y="320767"/>
                      </a:lnTo>
                      <a:lnTo>
                        <a:pt x="190478" y="477964"/>
                      </a:lnTo>
                      <a:lnTo>
                        <a:pt x="183397" y="466635"/>
                      </a:lnTo>
                      <a:lnTo>
                        <a:pt x="183397" y="466635"/>
                      </a:lnTo>
                      <a:lnTo>
                        <a:pt x="162154" y="506288"/>
                      </a:lnTo>
                      <a:close/>
                      <a:moveTo>
                        <a:pt x="116836" y="589843"/>
                      </a:moveTo>
                      <a:lnTo>
                        <a:pt x="153657" y="523282"/>
                      </a:lnTo>
                      <a:lnTo>
                        <a:pt x="128166" y="608254"/>
                      </a:lnTo>
                      <a:lnTo>
                        <a:pt x="116836" y="589843"/>
                      </a:lnTo>
                      <a:close/>
                      <a:moveTo>
                        <a:pt x="914152" y="1521697"/>
                      </a:moveTo>
                      <a:lnTo>
                        <a:pt x="853255" y="1518865"/>
                      </a:lnTo>
                      <a:lnTo>
                        <a:pt x="956638" y="1438142"/>
                      </a:lnTo>
                      <a:lnTo>
                        <a:pt x="926897" y="1523113"/>
                      </a:lnTo>
                      <a:lnTo>
                        <a:pt x="914152" y="1521697"/>
                      </a:lnTo>
                      <a:close/>
                      <a:moveTo>
                        <a:pt x="1003372" y="1755368"/>
                      </a:moveTo>
                      <a:lnTo>
                        <a:pt x="1000540" y="1761033"/>
                      </a:lnTo>
                      <a:cubicBezTo>
                        <a:pt x="996291" y="1768114"/>
                        <a:pt x="992042" y="1778027"/>
                        <a:pt x="984961" y="1789357"/>
                      </a:cubicBezTo>
                      <a:lnTo>
                        <a:pt x="980713" y="1751120"/>
                      </a:lnTo>
                      <a:lnTo>
                        <a:pt x="1003372" y="1755368"/>
                      </a:lnTo>
                      <a:close/>
                      <a:moveTo>
                        <a:pt x="983545" y="1796438"/>
                      </a:moveTo>
                      <a:lnTo>
                        <a:pt x="1010453" y="2031526"/>
                      </a:lnTo>
                      <a:cubicBezTo>
                        <a:pt x="992042" y="1997537"/>
                        <a:pt x="932562" y="1894155"/>
                        <a:pt x="932562" y="1887074"/>
                      </a:cubicBezTo>
                      <a:cubicBezTo>
                        <a:pt x="935395" y="1884242"/>
                        <a:pt x="965135" y="1829010"/>
                        <a:pt x="983545" y="1796438"/>
                      </a:cubicBezTo>
                      <a:close/>
                      <a:moveTo>
                        <a:pt x="1299356" y="2289272"/>
                      </a:moveTo>
                      <a:lnTo>
                        <a:pt x="1489126" y="2153318"/>
                      </a:lnTo>
                      <a:lnTo>
                        <a:pt x="1432478" y="2265197"/>
                      </a:lnTo>
                      <a:lnTo>
                        <a:pt x="1299356" y="2289272"/>
                      </a:lnTo>
                      <a:close/>
                      <a:moveTo>
                        <a:pt x="1520282" y="2252451"/>
                      </a:moveTo>
                      <a:lnTo>
                        <a:pt x="1418316" y="2297770"/>
                      </a:lnTo>
                      <a:lnTo>
                        <a:pt x="1433894" y="2266613"/>
                      </a:lnTo>
                      <a:lnTo>
                        <a:pt x="1520282" y="2252451"/>
                      </a:lnTo>
                      <a:close/>
                      <a:moveTo>
                        <a:pt x="1593924" y="2075428"/>
                      </a:moveTo>
                      <a:lnTo>
                        <a:pt x="1494790" y="2146237"/>
                      </a:lnTo>
                      <a:lnTo>
                        <a:pt x="1541524" y="2052768"/>
                      </a:lnTo>
                      <a:lnTo>
                        <a:pt x="1593924" y="2075428"/>
                      </a:lnTo>
                      <a:close/>
                      <a:moveTo>
                        <a:pt x="1650571" y="1443806"/>
                      </a:moveTo>
                      <a:lnTo>
                        <a:pt x="1642074" y="1531610"/>
                      </a:lnTo>
                      <a:lnTo>
                        <a:pt x="1516033" y="1494789"/>
                      </a:lnTo>
                      <a:lnTo>
                        <a:pt x="1650571" y="1443806"/>
                      </a:lnTo>
                      <a:close/>
                      <a:moveTo>
                        <a:pt x="1904070" y="1347506"/>
                      </a:moveTo>
                      <a:lnTo>
                        <a:pt x="1724213" y="1555686"/>
                      </a:lnTo>
                      <a:lnTo>
                        <a:pt x="1643490" y="1533027"/>
                      </a:lnTo>
                      <a:lnTo>
                        <a:pt x="1651988" y="1443806"/>
                      </a:lnTo>
                      <a:lnTo>
                        <a:pt x="1904070" y="1347506"/>
                      </a:lnTo>
                      <a:close/>
                      <a:moveTo>
                        <a:pt x="1305021" y="442560"/>
                      </a:moveTo>
                      <a:lnTo>
                        <a:pt x="1310685" y="220218"/>
                      </a:lnTo>
                      <a:lnTo>
                        <a:pt x="1336177" y="449641"/>
                      </a:lnTo>
                      <a:lnTo>
                        <a:pt x="1305021" y="442560"/>
                      </a:lnTo>
                      <a:close/>
                      <a:moveTo>
                        <a:pt x="562936" y="1133661"/>
                      </a:moveTo>
                      <a:lnTo>
                        <a:pt x="422733" y="1099672"/>
                      </a:lnTo>
                      <a:lnTo>
                        <a:pt x="455306" y="1014701"/>
                      </a:lnTo>
                      <a:lnTo>
                        <a:pt x="562936" y="1133661"/>
                      </a:lnTo>
                      <a:close/>
                      <a:moveTo>
                        <a:pt x="956638" y="1334760"/>
                      </a:moveTo>
                      <a:lnTo>
                        <a:pt x="959470" y="1334760"/>
                      </a:lnTo>
                      <a:lnTo>
                        <a:pt x="958054" y="1336176"/>
                      </a:lnTo>
                      <a:lnTo>
                        <a:pt x="956638" y="1334760"/>
                      </a:lnTo>
                      <a:close/>
                      <a:moveTo>
                        <a:pt x="1136494" y="2314764"/>
                      </a:moveTo>
                      <a:lnTo>
                        <a:pt x="1130829" y="2337423"/>
                      </a:lnTo>
                      <a:lnTo>
                        <a:pt x="1061436" y="2302018"/>
                      </a:lnTo>
                      <a:lnTo>
                        <a:pt x="1136494" y="2314764"/>
                      </a:lnTo>
                      <a:close/>
                      <a:moveTo>
                        <a:pt x="1221465" y="2386990"/>
                      </a:moveTo>
                      <a:lnTo>
                        <a:pt x="1105338" y="2439389"/>
                      </a:lnTo>
                      <a:lnTo>
                        <a:pt x="1130829" y="2341672"/>
                      </a:lnTo>
                      <a:lnTo>
                        <a:pt x="1221465" y="2386990"/>
                      </a:lnTo>
                      <a:close/>
                      <a:moveTo>
                        <a:pt x="1690225" y="1112418"/>
                      </a:moveTo>
                      <a:lnTo>
                        <a:pt x="1731294" y="871665"/>
                      </a:lnTo>
                      <a:lnTo>
                        <a:pt x="1729878" y="1109585"/>
                      </a:lnTo>
                      <a:lnTo>
                        <a:pt x="1690225" y="1112418"/>
                      </a:lnTo>
                      <a:close/>
                      <a:moveTo>
                        <a:pt x="2017365" y="1875745"/>
                      </a:moveTo>
                      <a:lnTo>
                        <a:pt x="1918231" y="2129243"/>
                      </a:lnTo>
                      <a:lnTo>
                        <a:pt x="1911150" y="1991872"/>
                      </a:lnTo>
                      <a:lnTo>
                        <a:pt x="1911150" y="1990456"/>
                      </a:lnTo>
                      <a:lnTo>
                        <a:pt x="1855919" y="2184474"/>
                      </a:lnTo>
                      <a:lnTo>
                        <a:pt x="1677479" y="1821929"/>
                      </a:lnTo>
                      <a:lnTo>
                        <a:pt x="1909734" y="1990456"/>
                      </a:lnTo>
                      <a:lnTo>
                        <a:pt x="1909734" y="1990456"/>
                      </a:lnTo>
                      <a:lnTo>
                        <a:pt x="2017365" y="1875745"/>
                      </a:lnTo>
                      <a:close/>
                      <a:moveTo>
                        <a:pt x="1916815" y="2139156"/>
                      </a:moveTo>
                      <a:lnTo>
                        <a:pt x="1918231" y="2158983"/>
                      </a:lnTo>
                      <a:lnTo>
                        <a:pt x="1901237" y="2180226"/>
                      </a:lnTo>
                      <a:lnTo>
                        <a:pt x="1916815" y="2139156"/>
                      </a:lnTo>
                      <a:close/>
                      <a:moveTo>
                        <a:pt x="1925312" y="2246787"/>
                      </a:moveTo>
                      <a:lnTo>
                        <a:pt x="1919648" y="2160399"/>
                      </a:lnTo>
                      <a:lnTo>
                        <a:pt x="1981960" y="2085341"/>
                      </a:lnTo>
                      <a:lnTo>
                        <a:pt x="1925312" y="224678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5AE1C5AE-5749-4E14-91E7-AF097A978D37}"/>
                    </a:ext>
                  </a:extLst>
                </p:cNvPr>
                <p:cNvSpPr/>
                <p:nvPr/>
              </p:nvSpPr>
              <p:spPr>
                <a:xfrm>
                  <a:off x="3308227" y="3786588"/>
                  <a:ext cx="1416191" cy="2719086"/>
                </a:xfrm>
                <a:custGeom>
                  <a:avLst/>
                  <a:gdLst>
                    <a:gd name="connsiteX0" fmla="*/ 1330512 w 1416191"/>
                    <a:gd name="connsiteY0" fmla="*/ 660653 h 2719086"/>
                    <a:gd name="connsiteX1" fmla="*/ 1330512 w 1416191"/>
                    <a:gd name="connsiteY1" fmla="*/ 660653 h 2719086"/>
                    <a:gd name="connsiteX2" fmla="*/ 1125164 w 1416191"/>
                    <a:gd name="connsiteY2" fmla="*/ 676231 h 2719086"/>
                    <a:gd name="connsiteX3" fmla="*/ 1123748 w 1416191"/>
                    <a:gd name="connsiteY3" fmla="*/ 653572 h 2719086"/>
                    <a:gd name="connsiteX4" fmla="*/ 1157737 w 1416191"/>
                    <a:gd name="connsiteY4" fmla="*/ 643659 h 2719086"/>
                    <a:gd name="connsiteX5" fmla="*/ 1115251 w 1416191"/>
                    <a:gd name="connsiteY5" fmla="*/ 543109 h 2719086"/>
                    <a:gd name="connsiteX6" fmla="*/ 1115251 w 1416191"/>
                    <a:gd name="connsiteY6" fmla="*/ 541693 h 2719086"/>
                    <a:gd name="connsiteX7" fmla="*/ 1122332 w 1416191"/>
                    <a:gd name="connsiteY7" fmla="*/ 650740 h 2719086"/>
                    <a:gd name="connsiteX8" fmla="*/ 1081262 w 1416191"/>
                    <a:gd name="connsiteY8" fmla="*/ 663486 h 2719086"/>
                    <a:gd name="connsiteX9" fmla="*/ 1081262 w 1416191"/>
                    <a:gd name="connsiteY9" fmla="*/ 618167 h 2719086"/>
                    <a:gd name="connsiteX10" fmla="*/ 1081262 w 1416191"/>
                    <a:gd name="connsiteY10" fmla="*/ 616751 h 2719086"/>
                    <a:gd name="connsiteX11" fmla="*/ 1067100 w 1416191"/>
                    <a:gd name="connsiteY11" fmla="*/ 667734 h 2719086"/>
                    <a:gd name="connsiteX12" fmla="*/ 1014701 w 1416191"/>
                    <a:gd name="connsiteY12" fmla="*/ 683312 h 2719086"/>
                    <a:gd name="connsiteX13" fmla="*/ 963718 w 1416191"/>
                    <a:gd name="connsiteY13" fmla="*/ 687560 h 2719086"/>
                    <a:gd name="connsiteX14" fmla="*/ 766868 w 1416191"/>
                    <a:gd name="connsiteY14" fmla="*/ 632329 h 2719086"/>
                    <a:gd name="connsiteX15" fmla="*/ 888660 w 1416191"/>
                    <a:gd name="connsiteY15" fmla="*/ 453889 h 2719086"/>
                    <a:gd name="connsiteX16" fmla="*/ 953805 w 1416191"/>
                    <a:gd name="connsiteY16" fmla="*/ 486462 h 2719086"/>
                    <a:gd name="connsiteX17" fmla="*/ 953805 w 1416191"/>
                    <a:gd name="connsiteY17" fmla="*/ 486462 h 2719086"/>
                    <a:gd name="connsiteX18" fmla="*/ 942475 w 1416191"/>
                    <a:gd name="connsiteY18" fmla="*/ 371750 h 2719086"/>
                    <a:gd name="connsiteX19" fmla="*/ 942475 w 1416191"/>
                    <a:gd name="connsiteY19" fmla="*/ 371750 h 2719086"/>
                    <a:gd name="connsiteX20" fmla="*/ 887244 w 1416191"/>
                    <a:gd name="connsiteY20" fmla="*/ 451057 h 2719086"/>
                    <a:gd name="connsiteX21" fmla="*/ 795192 w 1416191"/>
                    <a:gd name="connsiteY21" fmla="*/ 404322 h 2719086"/>
                    <a:gd name="connsiteX22" fmla="*/ 793775 w 1416191"/>
                    <a:gd name="connsiteY22" fmla="*/ 356172 h 2719086"/>
                    <a:gd name="connsiteX23" fmla="*/ 907071 w 1416191"/>
                    <a:gd name="connsiteY23" fmla="*/ 289611 h 2719086"/>
                    <a:gd name="connsiteX24" fmla="*/ 907071 w 1416191"/>
                    <a:gd name="connsiteY24" fmla="*/ 289611 h 2719086"/>
                    <a:gd name="connsiteX25" fmla="*/ 660653 w 1416191"/>
                    <a:gd name="connsiteY25" fmla="*/ 149408 h 2719086"/>
                    <a:gd name="connsiteX26" fmla="*/ 659237 w 1416191"/>
                    <a:gd name="connsiteY26" fmla="*/ 149408 h 2719086"/>
                    <a:gd name="connsiteX27" fmla="*/ 735712 w 1416191"/>
                    <a:gd name="connsiteY27" fmla="*/ 241460 h 2719086"/>
                    <a:gd name="connsiteX28" fmla="*/ 514786 w 1416191"/>
                    <a:gd name="connsiteY28" fmla="*/ 167819 h 2719086"/>
                    <a:gd name="connsiteX29" fmla="*/ 570017 w 1416191"/>
                    <a:gd name="connsiteY29" fmla="*/ 63020 h 2719086"/>
                    <a:gd name="connsiteX30" fmla="*/ 570017 w 1416191"/>
                    <a:gd name="connsiteY30" fmla="*/ 61604 h 2719086"/>
                    <a:gd name="connsiteX31" fmla="*/ 475132 w 1416191"/>
                    <a:gd name="connsiteY31" fmla="*/ 155073 h 2719086"/>
                    <a:gd name="connsiteX32" fmla="*/ 343426 w 1416191"/>
                    <a:gd name="connsiteY32" fmla="*/ 111171 h 2719086"/>
                    <a:gd name="connsiteX33" fmla="*/ 303773 w 1416191"/>
                    <a:gd name="connsiteY33" fmla="*/ 98425 h 2719086"/>
                    <a:gd name="connsiteX34" fmla="*/ 350507 w 1416191"/>
                    <a:gd name="connsiteY34" fmla="*/ 10621 h 2719086"/>
                    <a:gd name="connsiteX35" fmla="*/ 350507 w 1416191"/>
                    <a:gd name="connsiteY35" fmla="*/ 10621 h 2719086"/>
                    <a:gd name="connsiteX36" fmla="*/ 262704 w 1416191"/>
                    <a:gd name="connsiteY36" fmla="*/ 57356 h 2719086"/>
                    <a:gd name="connsiteX37" fmla="*/ 262704 w 1416191"/>
                    <a:gd name="connsiteY37" fmla="*/ 57356 h 2719086"/>
                    <a:gd name="connsiteX38" fmla="*/ 264120 w 1416191"/>
                    <a:gd name="connsiteY38" fmla="*/ 87096 h 2719086"/>
                    <a:gd name="connsiteX39" fmla="*/ 204640 w 1416191"/>
                    <a:gd name="connsiteY39" fmla="*/ 67269 h 2719086"/>
                    <a:gd name="connsiteX40" fmla="*/ 204640 w 1416191"/>
                    <a:gd name="connsiteY40" fmla="*/ 67269 h 2719086"/>
                    <a:gd name="connsiteX41" fmla="*/ 40362 w 1416191"/>
                    <a:gd name="connsiteY41" fmla="*/ 147992 h 2719086"/>
                    <a:gd name="connsiteX42" fmla="*/ 40362 w 1416191"/>
                    <a:gd name="connsiteY42" fmla="*/ 147992 h 2719086"/>
                    <a:gd name="connsiteX43" fmla="*/ 41778 w 1416191"/>
                    <a:gd name="connsiteY43" fmla="*/ 149408 h 2719086"/>
                    <a:gd name="connsiteX44" fmla="*/ 206056 w 1416191"/>
                    <a:gd name="connsiteY44" fmla="*/ 68685 h 2719086"/>
                    <a:gd name="connsiteX45" fmla="*/ 265536 w 1416191"/>
                    <a:gd name="connsiteY45" fmla="*/ 88512 h 2719086"/>
                    <a:gd name="connsiteX46" fmla="*/ 266952 w 1416191"/>
                    <a:gd name="connsiteY46" fmla="*/ 167819 h 2719086"/>
                    <a:gd name="connsiteX47" fmla="*/ 201807 w 1416191"/>
                    <a:gd name="connsiteY47" fmla="*/ 292443 h 2719086"/>
                    <a:gd name="connsiteX48" fmla="*/ 121084 w 1416191"/>
                    <a:gd name="connsiteY48" fmla="*/ 266952 h 2719086"/>
                    <a:gd name="connsiteX49" fmla="*/ 186229 w 1416191"/>
                    <a:gd name="connsiteY49" fmla="*/ 320767 h 2719086"/>
                    <a:gd name="connsiteX50" fmla="*/ 130998 w 1416191"/>
                    <a:gd name="connsiteY50" fmla="*/ 425565 h 2719086"/>
                    <a:gd name="connsiteX51" fmla="*/ 101258 w 1416191"/>
                    <a:gd name="connsiteY51" fmla="*/ 383079 h 2719086"/>
                    <a:gd name="connsiteX52" fmla="*/ 101258 w 1416191"/>
                    <a:gd name="connsiteY52" fmla="*/ 383079 h 2719086"/>
                    <a:gd name="connsiteX53" fmla="*/ 10621 w 1416191"/>
                    <a:gd name="connsiteY53" fmla="*/ 630913 h 2719086"/>
                    <a:gd name="connsiteX54" fmla="*/ 10621 w 1416191"/>
                    <a:gd name="connsiteY54" fmla="*/ 630913 h 2719086"/>
                    <a:gd name="connsiteX55" fmla="*/ 189062 w 1416191"/>
                    <a:gd name="connsiteY55" fmla="*/ 510537 h 2719086"/>
                    <a:gd name="connsiteX56" fmla="*/ 288195 w 1416191"/>
                    <a:gd name="connsiteY56" fmla="*/ 653572 h 2719086"/>
                    <a:gd name="connsiteX57" fmla="*/ 225883 w 1416191"/>
                    <a:gd name="connsiteY57" fmla="*/ 690393 h 2719086"/>
                    <a:gd name="connsiteX58" fmla="*/ 143744 w 1416191"/>
                    <a:gd name="connsiteY58" fmla="*/ 647907 h 2719086"/>
                    <a:gd name="connsiteX59" fmla="*/ 143744 w 1416191"/>
                    <a:gd name="connsiteY59" fmla="*/ 647907 h 2719086"/>
                    <a:gd name="connsiteX60" fmla="*/ 160738 w 1416191"/>
                    <a:gd name="connsiteY60" fmla="*/ 728630 h 2719086"/>
                    <a:gd name="connsiteX61" fmla="*/ 89928 w 1416191"/>
                    <a:gd name="connsiteY61" fmla="*/ 771116 h 2719086"/>
                    <a:gd name="connsiteX62" fmla="*/ 172067 w 1416191"/>
                    <a:gd name="connsiteY62" fmla="*/ 782445 h 2719086"/>
                    <a:gd name="connsiteX63" fmla="*/ 198975 w 1416191"/>
                    <a:gd name="connsiteY63" fmla="*/ 909903 h 2719086"/>
                    <a:gd name="connsiteX64" fmla="*/ 198975 w 1416191"/>
                    <a:gd name="connsiteY64" fmla="*/ 909903 h 2719086"/>
                    <a:gd name="connsiteX65" fmla="*/ 289611 w 1416191"/>
                    <a:gd name="connsiteY65" fmla="*/ 798024 h 2719086"/>
                    <a:gd name="connsiteX66" fmla="*/ 349091 w 1416191"/>
                    <a:gd name="connsiteY66" fmla="*/ 806521 h 2719086"/>
                    <a:gd name="connsiteX67" fmla="*/ 344843 w 1416191"/>
                    <a:gd name="connsiteY67" fmla="*/ 986377 h 2719086"/>
                    <a:gd name="connsiteX68" fmla="*/ 344843 w 1416191"/>
                    <a:gd name="connsiteY68" fmla="*/ 986377 h 2719086"/>
                    <a:gd name="connsiteX69" fmla="*/ 584179 w 1416191"/>
                    <a:gd name="connsiteY69" fmla="*/ 880163 h 2719086"/>
                    <a:gd name="connsiteX70" fmla="*/ 598341 w 1416191"/>
                    <a:gd name="connsiteY70" fmla="*/ 986377 h 2719086"/>
                    <a:gd name="connsiteX71" fmla="*/ 561520 w 1416191"/>
                    <a:gd name="connsiteY71" fmla="*/ 1020365 h 2719086"/>
                    <a:gd name="connsiteX72" fmla="*/ 241461 w 1416191"/>
                    <a:gd name="connsiteY72" fmla="*/ 1033111 h 2719086"/>
                    <a:gd name="connsiteX73" fmla="*/ 241461 w 1416191"/>
                    <a:gd name="connsiteY73" fmla="*/ 1033111 h 2719086"/>
                    <a:gd name="connsiteX74" fmla="*/ 353340 w 1416191"/>
                    <a:gd name="connsiteY74" fmla="*/ 1126580 h 2719086"/>
                    <a:gd name="connsiteX75" fmla="*/ 422733 w 1416191"/>
                    <a:gd name="connsiteY75" fmla="*/ 1147823 h 2719086"/>
                    <a:gd name="connsiteX76" fmla="*/ 361837 w 1416191"/>
                    <a:gd name="connsiteY76" fmla="*/ 1204470 h 2719086"/>
                    <a:gd name="connsiteX77" fmla="*/ 361837 w 1416191"/>
                    <a:gd name="connsiteY77" fmla="*/ 1204470 h 2719086"/>
                    <a:gd name="connsiteX78" fmla="*/ 363253 w 1416191"/>
                    <a:gd name="connsiteY78" fmla="*/ 1205886 h 2719086"/>
                    <a:gd name="connsiteX79" fmla="*/ 449641 w 1416191"/>
                    <a:gd name="connsiteY79" fmla="*/ 1156320 h 2719086"/>
                    <a:gd name="connsiteX80" fmla="*/ 572850 w 1416191"/>
                    <a:gd name="connsiteY80" fmla="*/ 1193141 h 2719086"/>
                    <a:gd name="connsiteX81" fmla="*/ 553023 w 1416191"/>
                    <a:gd name="connsiteY81" fmla="*/ 1238459 h 2719086"/>
                    <a:gd name="connsiteX82" fmla="*/ 449641 w 1416191"/>
                    <a:gd name="connsiteY82" fmla="*/ 1288026 h 2719086"/>
                    <a:gd name="connsiteX83" fmla="*/ 368918 w 1416191"/>
                    <a:gd name="connsiteY83" fmla="*/ 1330511 h 2719086"/>
                    <a:gd name="connsiteX84" fmla="*/ 368918 w 1416191"/>
                    <a:gd name="connsiteY84" fmla="*/ 1330511 h 2719086"/>
                    <a:gd name="connsiteX85" fmla="*/ 336345 w 1416191"/>
                    <a:gd name="connsiteY85" fmla="*/ 1463633 h 2719086"/>
                    <a:gd name="connsiteX86" fmla="*/ 336345 w 1416191"/>
                    <a:gd name="connsiteY86" fmla="*/ 1463633 h 2719086"/>
                    <a:gd name="connsiteX87" fmla="*/ 435479 w 1416191"/>
                    <a:gd name="connsiteY87" fmla="*/ 1497622 h 2719086"/>
                    <a:gd name="connsiteX88" fmla="*/ 385912 w 1416191"/>
                    <a:gd name="connsiteY88" fmla="*/ 1605252 h 2719086"/>
                    <a:gd name="connsiteX89" fmla="*/ 333513 w 1416191"/>
                    <a:gd name="connsiteY89" fmla="*/ 1584010 h 2719086"/>
                    <a:gd name="connsiteX90" fmla="*/ 333513 w 1416191"/>
                    <a:gd name="connsiteY90" fmla="*/ 1584010 h 2719086"/>
                    <a:gd name="connsiteX91" fmla="*/ 332097 w 1416191"/>
                    <a:gd name="connsiteY91" fmla="*/ 1585426 h 2719086"/>
                    <a:gd name="connsiteX92" fmla="*/ 381664 w 1416191"/>
                    <a:gd name="connsiteY92" fmla="*/ 1612333 h 2719086"/>
                    <a:gd name="connsiteX93" fmla="*/ 342010 w 1416191"/>
                    <a:gd name="connsiteY93" fmla="*/ 1698721 h 2719086"/>
                    <a:gd name="connsiteX94" fmla="*/ 342010 w 1416191"/>
                    <a:gd name="connsiteY94" fmla="*/ 1698721 h 2719086"/>
                    <a:gd name="connsiteX95" fmla="*/ 448225 w 1416191"/>
                    <a:gd name="connsiteY95" fmla="*/ 1646322 h 2719086"/>
                    <a:gd name="connsiteX96" fmla="*/ 509121 w 1416191"/>
                    <a:gd name="connsiteY96" fmla="*/ 1678894 h 2719086"/>
                    <a:gd name="connsiteX97" fmla="*/ 509121 w 1416191"/>
                    <a:gd name="connsiteY97" fmla="*/ 1678894 h 2719086"/>
                    <a:gd name="connsiteX98" fmla="*/ 544526 w 1416191"/>
                    <a:gd name="connsiteY98" fmla="*/ 1663316 h 2719086"/>
                    <a:gd name="connsiteX99" fmla="*/ 534612 w 1416191"/>
                    <a:gd name="connsiteY99" fmla="*/ 1719964 h 2719086"/>
                    <a:gd name="connsiteX100" fmla="*/ 350507 w 1416191"/>
                    <a:gd name="connsiteY100" fmla="*/ 1751120 h 2719086"/>
                    <a:gd name="connsiteX101" fmla="*/ 350507 w 1416191"/>
                    <a:gd name="connsiteY101" fmla="*/ 1751120 h 2719086"/>
                    <a:gd name="connsiteX102" fmla="*/ 351924 w 1416191"/>
                    <a:gd name="connsiteY102" fmla="*/ 1916814 h 2719086"/>
                    <a:gd name="connsiteX103" fmla="*/ 268368 w 1416191"/>
                    <a:gd name="connsiteY103" fmla="*/ 1912566 h 2719086"/>
                    <a:gd name="connsiteX104" fmla="*/ 268368 w 1416191"/>
                    <a:gd name="connsiteY104" fmla="*/ 1912566 h 2719086"/>
                    <a:gd name="connsiteX105" fmla="*/ 295276 w 1416191"/>
                    <a:gd name="connsiteY105" fmla="*/ 1991872 h 2719086"/>
                    <a:gd name="connsiteX106" fmla="*/ 240045 w 1416191"/>
                    <a:gd name="connsiteY106" fmla="*/ 1984791 h 2719086"/>
                    <a:gd name="connsiteX107" fmla="*/ 240045 w 1416191"/>
                    <a:gd name="connsiteY107" fmla="*/ 1984791 h 2719086"/>
                    <a:gd name="connsiteX108" fmla="*/ 308022 w 1416191"/>
                    <a:gd name="connsiteY108" fmla="*/ 2054185 h 2719086"/>
                    <a:gd name="connsiteX109" fmla="*/ 264120 w 1416191"/>
                    <a:gd name="connsiteY109" fmla="*/ 2228376 h 2719086"/>
                    <a:gd name="connsiteX110" fmla="*/ 264120 w 1416191"/>
                    <a:gd name="connsiteY110" fmla="*/ 2228376 h 2719086"/>
                    <a:gd name="connsiteX111" fmla="*/ 317935 w 1416191"/>
                    <a:gd name="connsiteY111" fmla="*/ 2252451 h 2719086"/>
                    <a:gd name="connsiteX112" fmla="*/ 249958 w 1416191"/>
                    <a:gd name="connsiteY112" fmla="*/ 2319013 h 2719086"/>
                    <a:gd name="connsiteX113" fmla="*/ 249958 w 1416191"/>
                    <a:gd name="connsiteY113" fmla="*/ 2319013 h 2719086"/>
                    <a:gd name="connsiteX114" fmla="*/ 285363 w 1416191"/>
                    <a:gd name="connsiteY114" fmla="*/ 2429475 h 2719086"/>
                    <a:gd name="connsiteX115" fmla="*/ 164986 w 1416191"/>
                    <a:gd name="connsiteY115" fmla="*/ 2432308 h 2719086"/>
                    <a:gd name="connsiteX116" fmla="*/ 164986 w 1416191"/>
                    <a:gd name="connsiteY116" fmla="*/ 2432308 h 2719086"/>
                    <a:gd name="connsiteX117" fmla="*/ 218802 w 1416191"/>
                    <a:gd name="connsiteY117" fmla="*/ 2498869 h 2719086"/>
                    <a:gd name="connsiteX118" fmla="*/ 218802 w 1416191"/>
                    <a:gd name="connsiteY118" fmla="*/ 2498869 h 2719086"/>
                    <a:gd name="connsiteX119" fmla="*/ 288195 w 1416191"/>
                    <a:gd name="connsiteY119" fmla="*/ 2433724 h 2719086"/>
                    <a:gd name="connsiteX120" fmla="*/ 306606 w 1416191"/>
                    <a:gd name="connsiteY120" fmla="*/ 2490372 h 2719086"/>
                    <a:gd name="connsiteX121" fmla="*/ 228715 w 1416191"/>
                    <a:gd name="connsiteY121" fmla="*/ 2633407 h 2719086"/>
                    <a:gd name="connsiteX122" fmla="*/ 228715 w 1416191"/>
                    <a:gd name="connsiteY122" fmla="*/ 2633407 h 2719086"/>
                    <a:gd name="connsiteX123" fmla="*/ 344843 w 1416191"/>
                    <a:gd name="connsiteY123" fmla="*/ 2610748 h 2719086"/>
                    <a:gd name="connsiteX124" fmla="*/ 356172 w 1416191"/>
                    <a:gd name="connsiteY124" fmla="*/ 2648985 h 2719086"/>
                    <a:gd name="connsiteX125" fmla="*/ 325016 w 1416191"/>
                    <a:gd name="connsiteY125" fmla="*/ 2639072 h 2719086"/>
                    <a:gd name="connsiteX126" fmla="*/ 223050 w 1416191"/>
                    <a:gd name="connsiteY126" fmla="*/ 2637655 h 2719086"/>
                    <a:gd name="connsiteX127" fmla="*/ 221634 w 1416191"/>
                    <a:gd name="connsiteY127" fmla="*/ 2637655 h 2719086"/>
                    <a:gd name="connsiteX128" fmla="*/ 366086 w 1416191"/>
                    <a:gd name="connsiteY128" fmla="*/ 2708465 h 2719086"/>
                    <a:gd name="connsiteX129" fmla="*/ 366086 w 1416191"/>
                    <a:gd name="connsiteY129" fmla="*/ 2708465 h 2719086"/>
                    <a:gd name="connsiteX130" fmla="*/ 350507 w 1416191"/>
                    <a:gd name="connsiteY130" fmla="*/ 2657482 h 2719086"/>
                    <a:gd name="connsiteX131" fmla="*/ 452473 w 1416191"/>
                    <a:gd name="connsiteY131" fmla="*/ 2690055 h 2719086"/>
                    <a:gd name="connsiteX132" fmla="*/ 452473 w 1416191"/>
                    <a:gd name="connsiteY132" fmla="*/ 2690055 h 2719086"/>
                    <a:gd name="connsiteX133" fmla="*/ 390161 w 1416191"/>
                    <a:gd name="connsiteY133" fmla="*/ 2603667 h 2719086"/>
                    <a:gd name="connsiteX134" fmla="*/ 390161 w 1416191"/>
                    <a:gd name="connsiteY134" fmla="*/ 2603667 h 2719086"/>
                    <a:gd name="connsiteX135" fmla="*/ 336345 w 1416191"/>
                    <a:gd name="connsiteY135" fmla="*/ 2613580 h 2719086"/>
                    <a:gd name="connsiteX136" fmla="*/ 299525 w 1416191"/>
                    <a:gd name="connsiteY136" fmla="*/ 2494620 h 2719086"/>
                    <a:gd name="connsiteX137" fmla="*/ 303773 w 1416191"/>
                    <a:gd name="connsiteY137" fmla="*/ 2486123 h 2719086"/>
                    <a:gd name="connsiteX138" fmla="*/ 330681 w 1416191"/>
                    <a:gd name="connsiteY138" fmla="*/ 2573927 h 2719086"/>
                    <a:gd name="connsiteX139" fmla="*/ 330681 w 1416191"/>
                    <a:gd name="connsiteY139" fmla="*/ 2575343 h 2719086"/>
                    <a:gd name="connsiteX140" fmla="*/ 337762 w 1416191"/>
                    <a:gd name="connsiteY140" fmla="*/ 2449302 h 2719086"/>
                    <a:gd name="connsiteX141" fmla="*/ 373167 w 1416191"/>
                    <a:gd name="connsiteY141" fmla="*/ 2432308 h 2719086"/>
                    <a:gd name="connsiteX142" fmla="*/ 401490 w 1416191"/>
                    <a:gd name="connsiteY142" fmla="*/ 2430892 h 2719086"/>
                    <a:gd name="connsiteX143" fmla="*/ 490710 w 1416191"/>
                    <a:gd name="connsiteY143" fmla="*/ 2374244 h 2719086"/>
                    <a:gd name="connsiteX144" fmla="*/ 490710 w 1416191"/>
                    <a:gd name="connsiteY144" fmla="*/ 2374244 h 2719086"/>
                    <a:gd name="connsiteX145" fmla="*/ 489294 w 1416191"/>
                    <a:gd name="connsiteY145" fmla="*/ 2372828 h 2719086"/>
                    <a:gd name="connsiteX146" fmla="*/ 371750 w 1416191"/>
                    <a:gd name="connsiteY146" fmla="*/ 2430892 h 2719086"/>
                    <a:gd name="connsiteX147" fmla="*/ 337762 w 1416191"/>
                    <a:gd name="connsiteY147" fmla="*/ 2432308 h 2719086"/>
                    <a:gd name="connsiteX148" fmla="*/ 340594 w 1416191"/>
                    <a:gd name="connsiteY148" fmla="*/ 2381325 h 2719086"/>
                    <a:gd name="connsiteX149" fmla="*/ 421317 w 1416191"/>
                    <a:gd name="connsiteY149" fmla="*/ 2304851 h 2719086"/>
                    <a:gd name="connsiteX150" fmla="*/ 421317 w 1416191"/>
                    <a:gd name="connsiteY150" fmla="*/ 2304851 h 2719086"/>
                    <a:gd name="connsiteX151" fmla="*/ 343426 w 1416191"/>
                    <a:gd name="connsiteY151" fmla="*/ 2313348 h 2719086"/>
                    <a:gd name="connsiteX152" fmla="*/ 346259 w 1416191"/>
                    <a:gd name="connsiteY152" fmla="*/ 2272278 h 2719086"/>
                    <a:gd name="connsiteX153" fmla="*/ 414236 w 1416191"/>
                    <a:gd name="connsiteY153" fmla="*/ 2302018 h 2719086"/>
                    <a:gd name="connsiteX154" fmla="*/ 414236 w 1416191"/>
                    <a:gd name="connsiteY154" fmla="*/ 2302018 h 2719086"/>
                    <a:gd name="connsiteX155" fmla="*/ 409988 w 1416191"/>
                    <a:gd name="connsiteY155" fmla="*/ 2184474 h 2719086"/>
                    <a:gd name="connsiteX156" fmla="*/ 421317 w 1416191"/>
                    <a:gd name="connsiteY156" fmla="*/ 2178810 h 2719086"/>
                    <a:gd name="connsiteX157" fmla="*/ 462387 w 1416191"/>
                    <a:gd name="connsiteY157" fmla="*/ 2219879 h 2719086"/>
                    <a:gd name="connsiteX158" fmla="*/ 462387 w 1416191"/>
                    <a:gd name="connsiteY158" fmla="*/ 2219879 h 2719086"/>
                    <a:gd name="connsiteX159" fmla="*/ 494959 w 1416191"/>
                    <a:gd name="connsiteY159" fmla="*/ 2140572 h 2719086"/>
                    <a:gd name="connsiteX160" fmla="*/ 494959 w 1416191"/>
                    <a:gd name="connsiteY160" fmla="*/ 2140572 h 2719086"/>
                    <a:gd name="connsiteX161" fmla="*/ 421317 w 1416191"/>
                    <a:gd name="connsiteY161" fmla="*/ 2175977 h 2719086"/>
                    <a:gd name="connsiteX162" fmla="*/ 408571 w 1416191"/>
                    <a:gd name="connsiteY162" fmla="*/ 2163232 h 2719086"/>
                    <a:gd name="connsiteX163" fmla="*/ 408571 w 1416191"/>
                    <a:gd name="connsiteY163" fmla="*/ 2158983 h 2719086"/>
                    <a:gd name="connsiteX164" fmla="*/ 533196 w 1416191"/>
                    <a:gd name="connsiteY164" fmla="*/ 2035774 h 2719086"/>
                    <a:gd name="connsiteX165" fmla="*/ 533196 w 1416191"/>
                    <a:gd name="connsiteY165" fmla="*/ 2035774 h 2719086"/>
                    <a:gd name="connsiteX166" fmla="*/ 534612 w 1416191"/>
                    <a:gd name="connsiteY166" fmla="*/ 2027277 h 2719086"/>
                    <a:gd name="connsiteX167" fmla="*/ 543110 w 1416191"/>
                    <a:gd name="connsiteY167" fmla="*/ 2028693 h 2719086"/>
                    <a:gd name="connsiteX168" fmla="*/ 544526 w 1416191"/>
                    <a:gd name="connsiteY168" fmla="*/ 2028693 h 2719086"/>
                    <a:gd name="connsiteX169" fmla="*/ 536029 w 1416191"/>
                    <a:gd name="connsiteY169" fmla="*/ 2023029 h 2719086"/>
                    <a:gd name="connsiteX170" fmla="*/ 550190 w 1416191"/>
                    <a:gd name="connsiteY170" fmla="*/ 1930976 h 2719086"/>
                    <a:gd name="connsiteX171" fmla="*/ 626665 w 1416191"/>
                    <a:gd name="connsiteY171" fmla="*/ 1935225 h 2719086"/>
                    <a:gd name="connsiteX172" fmla="*/ 626665 w 1416191"/>
                    <a:gd name="connsiteY172" fmla="*/ 1935225 h 2719086"/>
                    <a:gd name="connsiteX173" fmla="*/ 628081 w 1416191"/>
                    <a:gd name="connsiteY173" fmla="*/ 1844589 h 2719086"/>
                    <a:gd name="connsiteX174" fmla="*/ 660653 w 1416191"/>
                    <a:gd name="connsiteY174" fmla="*/ 1844589 h 2719086"/>
                    <a:gd name="connsiteX175" fmla="*/ 691810 w 1416191"/>
                    <a:gd name="connsiteY175" fmla="*/ 1952219 h 2719086"/>
                    <a:gd name="connsiteX176" fmla="*/ 691810 w 1416191"/>
                    <a:gd name="connsiteY176" fmla="*/ 1953635 h 2719086"/>
                    <a:gd name="connsiteX177" fmla="*/ 704555 w 1416191"/>
                    <a:gd name="connsiteY177" fmla="*/ 1860167 h 2719086"/>
                    <a:gd name="connsiteX178" fmla="*/ 660653 w 1416191"/>
                    <a:gd name="connsiteY178" fmla="*/ 2555517 h 2719086"/>
                    <a:gd name="connsiteX179" fmla="*/ 660653 w 1416191"/>
                    <a:gd name="connsiteY179" fmla="*/ 2555517 h 2719086"/>
                    <a:gd name="connsiteX180" fmla="*/ 662069 w 1416191"/>
                    <a:gd name="connsiteY180" fmla="*/ 2555517 h 2719086"/>
                    <a:gd name="connsiteX181" fmla="*/ 662069 w 1416191"/>
                    <a:gd name="connsiteY181" fmla="*/ 2555517 h 2719086"/>
                    <a:gd name="connsiteX182" fmla="*/ 720133 w 1416191"/>
                    <a:gd name="connsiteY182" fmla="*/ 1626495 h 2719086"/>
                    <a:gd name="connsiteX183" fmla="*/ 754122 w 1416191"/>
                    <a:gd name="connsiteY183" fmla="*/ 1744039 h 2719086"/>
                    <a:gd name="connsiteX184" fmla="*/ 713052 w 1416191"/>
                    <a:gd name="connsiteY184" fmla="*/ 1789357 h 2719086"/>
                    <a:gd name="connsiteX185" fmla="*/ 713052 w 1416191"/>
                    <a:gd name="connsiteY185" fmla="*/ 1789357 h 2719086"/>
                    <a:gd name="connsiteX186" fmla="*/ 772532 w 1416191"/>
                    <a:gd name="connsiteY186" fmla="*/ 1800687 h 2719086"/>
                    <a:gd name="connsiteX187" fmla="*/ 772532 w 1416191"/>
                    <a:gd name="connsiteY187" fmla="*/ 1800687 h 2719086"/>
                    <a:gd name="connsiteX188" fmla="*/ 756954 w 1416191"/>
                    <a:gd name="connsiteY188" fmla="*/ 1744039 h 2719086"/>
                    <a:gd name="connsiteX189" fmla="*/ 850423 w 1416191"/>
                    <a:gd name="connsiteY189" fmla="*/ 1642073 h 2719086"/>
                    <a:gd name="connsiteX190" fmla="*/ 880163 w 1416191"/>
                    <a:gd name="connsiteY190" fmla="*/ 1651987 h 2719086"/>
                    <a:gd name="connsiteX191" fmla="*/ 880163 w 1416191"/>
                    <a:gd name="connsiteY191" fmla="*/ 1651987 h 2719086"/>
                    <a:gd name="connsiteX192" fmla="*/ 966551 w 1416191"/>
                    <a:gd name="connsiteY192" fmla="*/ 1513200 h 2719086"/>
                    <a:gd name="connsiteX193" fmla="*/ 1119499 w 1416191"/>
                    <a:gd name="connsiteY193" fmla="*/ 1346089 h 2719086"/>
                    <a:gd name="connsiteX194" fmla="*/ 1119499 w 1416191"/>
                    <a:gd name="connsiteY194" fmla="*/ 1346089 h 2719086"/>
                    <a:gd name="connsiteX195" fmla="*/ 1118083 w 1416191"/>
                    <a:gd name="connsiteY195" fmla="*/ 1344673 h 2719086"/>
                    <a:gd name="connsiteX196" fmla="*/ 1027447 w 1416191"/>
                    <a:gd name="connsiteY196" fmla="*/ 1412650 h 2719086"/>
                    <a:gd name="connsiteX197" fmla="*/ 965135 w 1416191"/>
                    <a:gd name="connsiteY197" fmla="*/ 1511784 h 2719086"/>
                    <a:gd name="connsiteX198" fmla="*/ 849007 w 1416191"/>
                    <a:gd name="connsiteY198" fmla="*/ 1639241 h 2719086"/>
                    <a:gd name="connsiteX199" fmla="*/ 713052 w 1416191"/>
                    <a:gd name="connsiteY199" fmla="*/ 1592507 h 2719086"/>
                    <a:gd name="connsiteX200" fmla="*/ 713052 w 1416191"/>
                    <a:gd name="connsiteY200" fmla="*/ 1592507 h 2719086"/>
                    <a:gd name="connsiteX201" fmla="*/ 705972 w 1416191"/>
                    <a:gd name="connsiteY201" fmla="*/ 1589674 h 2719086"/>
                    <a:gd name="connsiteX202" fmla="*/ 756954 w 1416191"/>
                    <a:gd name="connsiteY202" fmla="*/ 1567015 h 2719086"/>
                    <a:gd name="connsiteX203" fmla="*/ 812186 w 1416191"/>
                    <a:gd name="connsiteY203" fmla="*/ 1591091 h 2719086"/>
                    <a:gd name="connsiteX204" fmla="*/ 812186 w 1416191"/>
                    <a:gd name="connsiteY204" fmla="*/ 1591091 h 2719086"/>
                    <a:gd name="connsiteX205" fmla="*/ 796608 w 1416191"/>
                    <a:gd name="connsiteY205" fmla="*/ 1548605 h 2719086"/>
                    <a:gd name="connsiteX206" fmla="*/ 853255 w 1416191"/>
                    <a:gd name="connsiteY206" fmla="*/ 1588258 h 2719086"/>
                    <a:gd name="connsiteX207" fmla="*/ 853255 w 1416191"/>
                    <a:gd name="connsiteY207" fmla="*/ 1588258 h 2719086"/>
                    <a:gd name="connsiteX208" fmla="*/ 943892 w 1416191"/>
                    <a:gd name="connsiteY208" fmla="*/ 1479212 h 2719086"/>
                    <a:gd name="connsiteX209" fmla="*/ 943892 w 1416191"/>
                    <a:gd name="connsiteY209" fmla="*/ 1477795 h 2719086"/>
                    <a:gd name="connsiteX210" fmla="*/ 796608 w 1416191"/>
                    <a:gd name="connsiteY210" fmla="*/ 1545772 h 2719086"/>
                    <a:gd name="connsiteX211" fmla="*/ 795192 w 1416191"/>
                    <a:gd name="connsiteY211" fmla="*/ 1544356 h 2719086"/>
                    <a:gd name="connsiteX212" fmla="*/ 773949 w 1416191"/>
                    <a:gd name="connsiteY212" fmla="*/ 1486292 h 2719086"/>
                    <a:gd name="connsiteX213" fmla="*/ 1201639 w 1416191"/>
                    <a:gd name="connsiteY213" fmla="*/ 1275280 h 2719086"/>
                    <a:gd name="connsiteX214" fmla="*/ 1201639 w 1416191"/>
                    <a:gd name="connsiteY214" fmla="*/ 1275280 h 2719086"/>
                    <a:gd name="connsiteX215" fmla="*/ 1061436 w 1416191"/>
                    <a:gd name="connsiteY215" fmla="*/ 1142158 h 2719086"/>
                    <a:gd name="connsiteX216" fmla="*/ 1256870 w 1416191"/>
                    <a:gd name="connsiteY216" fmla="*/ 1154903 h 2719086"/>
                    <a:gd name="connsiteX217" fmla="*/ 1256870 w 1416191"/>
                    <a:gd name="connsiteY217" fmla="*/ 1154903 h 2719086"/>
                    <a:gd name="connsiteX218" fmla="*/ 1288026 w 1416191"/>
                    <a:gd name="connsiteY218" fmla="*/ 994874 h 2719086"/>
                    <a:gd name="connsiteX219" fmla="*/ 1324847 w 1416191"/>
                    <a:gd name="connsiteY219" fmla="*/ 993458 h 2719086"/>
                    <a:gd name="connsiteX220" fmla="*/ 1324847 w 1416191"/>
                    <a:gd name="connsiteY220" fmla="*/ 993458 h 2719086"/>
                    <a:gd name="connsiteX221" fmla="*/ 1324847 w 1416191"/>
                    <a:gd name="connsiteY221" fmla="*/ 992042 h 2719086"/>
                    <a:gd name="connsiteX222" fmla="*/ 1288026 w 1416191"/>
                    <a:gd name="connsiteY222" fmla="*/ 987793 h 2719086"/>
                    <a:gd name="connsiteX223" fmla="*/ 1314934 w 1416191"/>
                    <a:gd name="connsiteY223" fmla="*/ 843341 h 2719086"/>
                    <a:gd name="connsiteX224" fmla="*/ 1416900 w 1416191"/>
                    <a:gd name="connsiteY224" fmla="*/ 761203 h 2719086"/>
                    <a:gd name="connsiteX225" fmla="*/ 1416900 w 1416191"/>
                    <a:gd name="connsiteY225" fmla="*/ 761203 h 2719086"/>
                    <a:gd name="connsiteX226" fmla="*/ 1238460 w 1416191"/>
                    <a:gd name="connsiteY226" fmla="*/ 790943 h 2719086"/>
                    <a:gd name="connsiteX227" fmla="*/ 1330512 w 1416191"/>
                    <a:gd name="connsiteY227" fmla="*/ 660653 h 2719086"/>
                    <a:gd name="connsiteX228" fmla="*/ 799440 w 1416191"/>
                    <a:gd name="connsiteY228" fmla="*/ 1547189 h 2719086"/>
                    <a:gd name="connsiteX229" fmla="*/ 938227 w 1416191"/>
                    <a:gd name="connsiteY229" fmla="*/ 1483460 h 2719086"/>
                    <a:gd name="connsiteX230" fmla="*/ 854672 w 1416191"/>
                    <a:gd name="connsiteY230" fmla="*/ 1585426 h 2719086"/>
                    <a:gd name="connsiteX231" fmla="*/ 799440 w 1416191"/>
                    <a:gd name="connsiteY231" fmla="*/ 1547189 h 2719086"/>
                    <a:gd name="connsiteX232" fmla="*/ 425566 w 1416191"/>
                    <a:gd name="connsiteY232" fmla="*/ 2178810 h 2719086"/>
                    <a:gd name="connsiteX233" fmla="*/ 493543 w 1416191"/>
                    <a:gd name="connsiteY233" fmla="*/ 2146237 h 2719086"/>
                    <a:gd name="connsiteX234" fmla="*/ 463803 w 1416191"/>
                    <a:gd name="connsiteY234" fmla="*/ 2218463 h 2719086"/>
                    <a:gd name="connsiteX235" fmla="*/ 425566 w 1416191"/>
                    <a:gd name="connsiteY235" fmla="*/ 2178810 h 2719086"/>
                    <a:gd name="connsiteX236" fmla="*/ 337762 w 1416191"/>
                    <a:gd name="connsiteY236" fmla="*/ 2449302 h 2719086"/>
                    <a:gd name="connsiteX237" fmla="*/ 339178 w 1416191"/>
                    <a:gd name="connsiteY237" fmla="*/ 2435140 h 2719086"/>
                    <a:gd name="connsiteX238" fmla="*/ 368918 w 1416191"/>
                    <a:gd name="connsiteY238" fmla="*/ 2433724 h 2719086"/>
                    <a:gd name="connsiteX239" fmla="*/ 337762 w 1416191"/>
                    <a:gd name="connsiteY239" fmla="*/ 2449302 h 2719086"/>
                    <a:gd name="connsiteX240" fmla="*/ 223050 w 1416191"/>
                    <a:gd name="connsiteY240" fmla="*/ 2646153 h 2719086"/>
                    <a:gd name="connsiteX241" fmla="*/ 315103 w 1416191"/>
                    <a:gd name="connsiteY241" fmla="*/ 2647569 h 2719086"/>
                    <a:gd name="connsiteX242" fmla="*/ 347675 w 1416191"/>
                    <a:gd name="connsiteY242" fmla="*/ 2657482 h 2719086"/>
                    <a:gd name="connsiteX243" fmla="*/ 363253 w 1416191"/>
                    <a:gd name="connsiteY243" fmla="*/ 2705632 h 2719086"/>
                    <a:gd name="connsiteX244" fmla="*/ 223050 w 1416191"/>
                    <a:gd name="connsiteY244" fmla="*/ 2646153 h 2719086"/>
                    <a:gd name="connsiteX245" fmla="*/ 350507 w 1416191"/>
                    <a:gd name="connsiteY245" fmla="*/ 2656066 h 2719086"/>
                    <a:gd name="connsiteX246" fmla="*/ 337762 w 1416191"/>
                    <a:gd name="connsiteY246" fmla="*/ 2616413 h 2719086"/>
                    <a:gd name="connsiteX247" fmla="*/ 390161 w 1416191"/>
                    <a:gd name="connsiteY247" fmla="*/ 2606499 h 2719086"/>
                    <a:gd name="connsiteX248" fmla="*/ 448225 w 1416191"/>
                    <a:gd name="connsiteY248" fmla="*/ 2685806 h 2719086"/>
                    <a:gd name="connsiteX249" fmla="*/ 350507 w 1416191"/>
                    <a:gd name="connsiteY249" fmla="*/ 2656066 h 2719086"/>
                    <a:gd name="connsiteX250" fmla="*/ 278282 w 1416191"/>
                    <a:gd name="connsiteY250" fmla="*/ 2437973 h 2719086"/>
                    <a:gd name="connsiteX251" fmla="*/ 210305 w 1416191"/>
                    <a:gd name="connsiteY251" fmla="*/ 2501701 h 2719086"/>
                    <a:gd name="connsiteX252" fmla="*/ 160738 w 1416191"/>
                    <a:gd name="connsiteY252" fmla="*/ 2439389 h 2719086"/>
                    <a:gd name="connsiteX253" fmla="*/ 278282 w 1416191"/>
                    <a:gd name="connsiteY253" fmla="*/ 2437973 h 2719086"/>
                    <a:gd name="connsiteX254" fmla="*/ 278282 w 1416191"/>
                    <a:gd name="connsiteY254" fmla="*/ 2437973 h 2719086"/>
                    <a:gd name="connsiteX255" fmla="*/ 759787 w 1416191"/>
                    <a:gd name="connsiteY255" fmla="*/ 1564183 h 2719086"/>
                    <a:gd name="connsiteX256" fmla="*/ 795192 w 1416191"/>
                    <a:gd name="connsiteY256" fmla="*/ 1547189 h 2719086"/>
                    <a:gd name="connsiteX257" fmla="*/ 809354 w 1416191"/>
                    <a:gd name="connsiteY257" fmla="*/ 1585426 h 2719086"/>
                    <a:gd name="connsiteX258" fmla="*/ 759787 w 1416191"/>
                    <a:gd name="connsiteY258" fmla="*/ 1564183 h 2719086"/>
                    <a:gd name="connsiteX259" fmla="*/ 717301 w 1416191"/>
                    <a:gd name="connsiteY259" fmla="*/ 1789357 h 2719086"/>
                    <a:gd name="connsiteX260" fmla="*/ 755538 w 1416191"/>
                    <a:gd name="connsiteY260" fmla="*/ 1748288 h 2719086"/>
                    <a:gd name="connsiteX261" fmla="*/ 771116 w 1416191"/>
                    <a:gd name="connsiteY261" fmla="*/ 1799270 h 2719086"/>
                    <a:gd name="connsiteX262" fmla="*/ 717301 w 1416191"/>
                    <a:gd name="connsiteY262" fmla="*/ 1789357 h 2719086"/>
                    <a:gd name="connsiteX263" fmla="*/ 626665 w 1416191"/>
                    <a:gd name="connsiteY263" fmla="*/ 1708634 h 2719086"/>
                    <a:gd name="connsiteX264" fmla="*/ 626665 w 1416191"/>
                    <a:gd name="connsiteY264" fmla="*/ 1728461 h 2719086"/>
                    <a:gd name="connsiteX265" fmla="*/ 621000 w 1416191"/>
                    <a:gd name="connsiteY265" fmla="*/ 1710050 h 2719086"/>
                    <a:gd name="connsiteX266" fmla="*/ 626665 w 1416191"/>
                    <a:gd name="connsiteY266" fmla="*/ 1708634 h 2719086"/>
                    <a:gd name="connsiteX267" fmla="*/ 659237 w 1416191"/>
                    <a:gd name="connsiteY267" fmla="*/ 1844589 h 2719086"/>
                    <a:gd name="connsiteX268" fmla="*/ 628081 w 1416191"/>
                    <a:gd name="connsiteY268" fmla="*/ 1844589 h 2719086"/>
                    <a:gd name="connsiteX269" fmla="*/ 629497 w 1416191"/>
                    <a:gd name="connsiteY269" fmla="*/ 1742623 h 2719086"/>
                    <a:gd name="connsiteX270" fmla="*/ 659237 w 1416191"/>
                    <a:gd name="connsiteY270" fmla="*/ 1844589 h 2719086"/>
                    <a:gd name="connsiteX271" fmla="*/ 562936 w 1416191"/>
                    <a:gd name="connsiteY271" fmla="*/ 1846005 h 2719086"/>
                    <a:gd name="connsiteX272" fmla="*/ 626665 w 1416191"/>
                    <a:gd name="connsiteY272" fmla="*/ 1846005 h 2719086"/>
                    <a:gd name="connsiteX273" fmla="*/ 625249 w 1416191"/>
                    <a:gd name="connsiteY273" fmla="*/ 1935225 h 2719086"/>
                    <a:gd name="connsiteX274" fmla="*/ 550190 w 1416191"/>
                    <a:gd name="connsiteY274" fmla="*/ 1930976 h 2719086"/>
                    <a:gd name="connsiteX275" fmla="*/ 562936 w 1416191"/>
                    <a:gd name="connsiteY275" fmla="*/ 1846005 h 2719086"/>
                    <a:gd name="connsiteX276" fmla="*/ 421317 w 1416191"/>
                    <a:gd name="connsiteY276" fmla="*/ 2178810 h 2719086"/>
                    <a:gd name="connsiteX277" fmla="*/ 411404 w 1416191"/>
                    <a:gd name="connsiteY277" fmla="*/ 2184474 h 2719086"/>
                    <a:gd name="connsiteX278" fmla="*/ 411404 w 1416191"/>
                    <a:gd name="connsiteY278" fmla="*/ 2167480 h 2719086"/>
                    <a:gd name="connsiteX279" fmla="*/ 421317 w 1416191"/>
                    <a:gd name="connsiteY279" fmla="*/ 2178810 h 2719086"/>
                    <a:gd name="connsiteX280" fmla="*/ 317935 w 1416191"/>
                    <a:gd name="connsiteY280" fmla="*/ 2459215 h 2719086"/>
                    <a:gd name="connsiteX281" fmla="*/ 305189 w 1416191"/>
                    <a:gd name="connsiteY281" fmla="*/ 2483291 h 2719086"/>
                    <a:gd name="connsiteX282" fmla="*/ 291027 w 1416191"/>
                    <a:gd name="connsiteY282" fmla="*/ 2436556 h 2719086"/>
                    <a:gd name="connsiteX283" fmla="*/ 336345 w 1416191"/>
                    <a:gd name="connsiteY283" fmla="*/ 2435140 h 2719086"/>
                    <a:gd name="connsiteX284" fmla="*/ 334929 w 1416191"/>
                    <a:gd name="connsiteY284" fmla="*/ 2450718 h 2719086"/>
                    <a:gd name="connsiteX285" fmla="*/ 317935 w 1416191"/>
                    <a:gd name="connsiteY285" fmla="*/ 2459215 h 2719086"/>
                    <a:gd name="connsiteX286" fmla="*/ 305189 w 1416191"/>
                    <a:gd name="connsiteY286" fmla="*/ 2486123 h 2719086"/>
                    <a:gd name="connsiteX287" fmla="*/ 319351 w 1416191"/>
                    <a:gd name="connsiteY287" fmla="*/ 2460632 h 2719086"/>
                    <a:gd name="connsiteX288" fmla="*/ 336345 w 1416191"/>
                    <a:gd name="connsiteY288" fmla="*/ 2452134 h 2719086"/>
                    <a:gd name="connsiteX289" fmla="*/ 330681 w 1416191"/>
                    <a:gd name="connsiteY289" fmla="*/ 2565430 h 2719086"/>
                    <a:gd name="connsiteX290" fmla="*/ 305189 w 1416191"/>
                    <a:gd name="connsiteY290" fmla="*/ 2486123 h 2719086"/>
                    <a:gd name="connsiteX291" fmla="*/ 453889 w 1416191"/>
                    <a:gd name="connsiteY291" fmla="*/ 1640657 h 2719086"/>
                    <a:gd name="connsiteX292" fmla="*/ 439727 w 1416191"/>
                    <a:gd name="connsiteY292" fmla="*/ 1647738 h 2719086"/>
                    <a:gd name="connsiteX293" fmla="*/ 375999 w 1416191"/>
                    <a:gd name="connsiteY293" fmla="*/ 1613750 h 2719086"/>
                    <a:gd name="connsiteX294" fmla="*/ 377415 w 1416191"/>
                    <a:gd name="connsiteY294" fmla="*/ 1609501 h 2719086"/>
                    <a:gd name="connsiteX295" fmla="*/ 453889 w 1416191"/>
                    <a:gd name="connsiteY295" fmla="*/ 1640657 h 2719086"/>
                    <a:gd name="connsiteX296" fmla="*/ 438311 w 1416191"/>
                    <a:gd name="connsiteY296" fmla="*/ 1157736 h 2719086"/>
                    <a:gd name="connsiteX297" fmla="*/ 363253 w 1416191"/>
                    <a:gd name="connsiteY297" fmla="*/ 1201638 h 2719086"/>
                    <a:gd name="connsiteX298" fmla="*/ 418485 w 1416191"/>
                    <a:gd name="connsiteY298" fmla="*/ 1152071 h 2719086"/>
                    <a:gd name="connsiteX299" fmla="*/ 438311 w 1416191"/>
                    <a:gd name="connsiteY299" fmla="*/ 1157736 h 2719086"/>
                    <a:gd name="connsiteX300" fmla="*/ 347675 w 1416191"/>
                    <a:gd name="connsiteY300" fmla="*/ 1127996 h 2719086"/>
                    <a:gd name="connsiteX301" fmla="*/ 240045 w 1416191"/>
                    <a:gd name="connsiteY301" fmla="*/ 1037360 h 2719086"/>
                    <a:gd name="connsiteX302" fmla="*/ 553023 w 1416191"/>
                    <a:gd name="connsiteY302" fmla="*/ 1024614 h 2719086"/>
                    <a:gd name="connsiteX303" fmla="*/ 418485 w 1416191"/>
                    <a:gd name="connsiteY303" fmla="*/ 1149239 h 2719086"/>
                    <a:gd name="connsiteX304" fmla="*/ 347675 w 1416191"/>
                    <a:gd name="connsiteY304" fmla="*/ 1127996 h 2719086"/>
                    <a:gd name="connsiteX305" fmla="*/ 419901 w 1416191"/>
                    <a:gd name="connsiteY305" fmla="*/ 1149239 h 2719086"/>
                    <a:gd name="connsiteX306" fmla="*/ 555855 w 1416191"/>
                    <a:gd name="connsiteY306" fmla="*/ 1024614 h 2719086"/>
                    <a:gd name="connsiteX307" fmla="*/ 674815 w 1416191"/>
                    <a:gd name="connsiteY307" fmla="*/ 1018949 h 2719086"/>
                    <a:gd name="connsiteX308" fmla="*/ 441144 w 1416191"/>
                    <a:gd name="connsiteY308" fmla="*/ 1154903 h 2719086"/>
                    <a:gd name="connsiteX309" fmla="*/ 419901 w 1416191"/>
                    <a:gd name="connsiteY309" fmla="*/ 1149239 h 2719086"/>
                    <a:gd name="connsiteX310" fmla="*/ 326432 w 1416191"/>
                    <a:gd name="connsiteY310" fmla="*/ 747041 h 2719086"/>
                    <a:gd name="connsiteX311" fmla="*/ 283946 w 1416191"/>
                    <a:gd name="connsiteY311" fmla="*/ 799440 h 2719086"/>
                    <a:gd name="connsiteX312" fmla="*/ 169235 w 1416191"/>
                    <a:gd name="connsiteY312" fmla="*/ 782445 h 2719086"/>
                    <a:gd name="connsiteX313" fmla="*/ 159322 w 1416191"/>
                    <a:gd name="connsiteY313" fmla="*/ 731462 h 2719086"/>
                    <a:gd name="connsiteX314" fmla="*/ 223050 w 1416191"/>
                    <a:gd name="connsiteY314" fmla="*/ 694641 h 2719086"/>
                    <a:gd name="connsiteX315" fmla="*/ 326432 w 1416191"/>
                    <a:gd name="connsiteY315" fmla="*/ 747041 h 2719086"/>
                    <a:gd name="connsiteX316" fmla="*/ 1069933 w 1416191"/>
                    <a:gd name="connsiteY316" fmla="*/ 667734 h 2719086"/>
                    <a:gd name="connsiteX317" fmla="*/ 1079846 w 1416191"/>
                    <a:gd name="connsiteY317" fmla="*/ 632329 h 2719086"/>
                    <a:gd name="connsiteX318" fmla="*/ 1079846 w 1416191"/>
                    <a:gd name="connsiteY318" fmla="*/ 664902 h 2719086"/>
                    <a:gd name="connsiteX319" fmla="*/ 1069933 w 1416191"/>
                    <a:gd name="connsiteY319" fmla="*/ 667734 h 2719086"/>
                    <a:gd name="connsiteX320" fmla="*/ 1135078 w 1416191"/>
                    <a:gd name="connsiteY320" fmla="*/ 809353 h 2719086"/>
                    <a:gd name="connsiteX321" fmla="*/ 1126580 w 1416191"/>
                    <a:gd name="connsiteY321" fmla="*/ 679064 h 2719086"/>
                    <a:gd name="connsiteX322" fmla="*/ 1327679 w 1416191"/>
                    <a:gd name="connsiteY322" fmla="*/ 663486 h 2719086"/>
                    <a:gd name="connsiteX323" fmla="*/ 1239876 w 1416191"/>
                    <a:gd name="connsiteY323" fmla="*/ 790943 h 2719086"/>
                    <a:gd name="connsiteX324" fmla="*/ 1135078 w 1416191"/>
                    <a:gd name="connsiteY324" fmla="*/ 809353 h 2719086"/>
                    <a:gd name="connsiteX325" fmla="*/ 1082679 w 1416191"/>
                    <a:gd name="connsiteY325" fmla="*/ 965134 h 2719086"/>
                    <a:gd name="connsiteX326" fmla="*/ 1082679 w 1416191"/>
                    <a:gd name="connsiteY326" fmla="*/ 680480 h 2719086"/>
                    <a:gd name="connsiteX327" fmla="*/ 1125164 w 1416191"/>
                    <a:gd name="connsiteY327" fmla="*/ 677647 h 2719086"/>
                    <a:gd name="connsiteX328" fmla="*/ 1133661 w 1416191"/>
                    <a:gd name="connsiteY328" fmla="*/ 810769 h 2719086"/>
                    <a:gd name="connsiteX329" fmla="*/ 1133661 w 1416191"/>
                    <a:gd name="connsiteY329" fmla="*/ 810769 h 2719086"/>
                    <a:gd name="connsiteX330" fmla="*/ 1238460 w 1416191"/>
                    <a:gd name="connsiteY330" fmla="*/ 793775 h 2719086"/>
                    <a:gd name="connsiteX331" fmla="*/ 1118083 w 1416191"/>
                    <a:gd name="connsiteY331" fmla="*/ 969383 h 2719086"/>
                    <a:gd name="connsiteX332" fmla="*/ 1082679 w 1416191"/>
                    <a:gd name="connsiteY332" fmla="*/ 965134 h 2719086"/>
                    <a:gd name="connsiteX333" fmla="*/ 1082679 w 1416191"/>
                    <a:gd name="connsiteY333" fmla="*/ 1000539 h 2719086"/>
                    <a:gd name="connsiteX334" fmla="*/ 1082679 w 1416191"/>
                    <a:gd name="connsiteY334" fmla="*/ 967967 h 2719086"/>
                    <a:gd name="connsiteX335" fmla="*/ 1115251 w 1416191"/>
                    <a:gd name="connsiteY335" fmla="*/ 970799 h 2719086"/>
                    <a:gd name="connsiteX336" fmla="*/ 1095424 w 1416191"/>
                    <a:gd name="connsiteY336" fmla="*/ 1000539 h 2719086"/>
                    <a:gd name="connsiteX337" fmla="*/ 1082679 w 1416191"/>
                    <a:gd name="connsiteY337" fmla="*/ 1000539 h 2719086"/>
                    <a:gd name="connsiteX338" fmla="*/ 1094008 w 1416191"/>
                    <a:gd name="connsiteY338" fmla="*/ 1001955 h 2719086"/>
                    <a:gd name="connsiteX339" fmla="*/ 1082679 w 1416191"/>
                    <a:gd name="connsiteY339" fmla="*/ 1018949 h 2719086"/>
                    <a:gd name="connsiteX340" fmla="*/ 1082679 w 1416191"/>
                    <a:gd name="connsiteY340" fmla="*/ 1003371 h 2719086"/>
                    <a:gd name="connsiteX341" fmla="*/ 1094008 w 1416191"/>
                    <a:gd name="connsiteY341" fmla="*/ 1001955 h 2719086"/>
                    <a:gd name="connsiteX342" fmla="*/ 1156320 w 1416191"/>
                    <a:gd name="connsiteY342" fmla="*/ 642243 h 2719086"/>
                    <a:gd name="connsiteX343" fmla="*/ 1125164 w 1416191"/>
                    <a:gd name="connsiteY343" fmla="*/ 652156 h 2719086"/>
                    <a:gd name="connsiteX344" fmla="*/ 1119499 w 1416191"/>
                    <a:gd name="connsiteY344" fmla="*/ 554439 h 2719086"/>
                    <a:gd name="connsiteX345" fmla="*/ 1156320 w 1416191"/>
                    <a:gd name="connsiteY345" fmla="*/ 642243 h 2719086"/>
                    <a:gd name="connsiteX346" fmla="*/ 1081262 w 1416191"/>
                    <a:gd name="connsiteY346" fmla="*/ 666318 h 2719086"/>
                    <a:gd name="connsiteX347" fmla="*/ 1122332 w 1416191"/>
                    <a:gd name="connsiteY347" fmla="*/ 653572 h 2719086"/>
                    <a:gd name="connsiteX348" fmla="*/ 1123748 w 1416191"/>
                    <a:gd name="connsiteY348" fmla="*/ 676231 h 2719086"/>
                    <a:gd name="connsiteX349" fmla="*/ 1081262 w 1416191"/>
                    <a:gd name="connsiteY349" fmla="*/ 679064 h 2719086"/>
                    <a:gd name="connsiteX350" fmla="*/ 1081262 w 1416191"/>
                    <a:gd name="connsiteY350" fmla="*/ 666318 h 2719086"/>
                    <a:gd name="connsiteX351" fmla="*/ 735712 w 1416191"/>
                    <a:gd name="connsiteY351" fmla="*/ 1504703 h 2719086"/>
                    <a:gd name="connsiteX352" fmla="*/ 793775 w 1416191"/>
                    <a:gd name="connsiteY352" fmla="*/ 1545772 h 2719086"/>
                    <a:gd name="connsiteX353" fmla="*/ 793775 w 1416191"/>
                    <a:gd name="connsiteY353" fmla="*/ 1547189 h 2719086"/>
                    <a:gd name="connsiteX354" fmla="*/ 755538 w 1416191"/>
                    <a:gd name="connsiteY354" fmla="*/ 1564183 h 2719086"/>
                    <a:gd name="connsiteX355" fmla="*/ 680480 w 1416191"/>
                    <a:gd name="connsiteY355" fmla="*/ 1531610 h 2719086"/>
                    <a:gd name="connsiteX356" fmla="*/ 735712 w 1416191"/>
                    <a:gd name="connsiteY356" fmla="*/ 1504703 h 2719086"/>
                    <a:gd name="connsiteX357" fmla="*/ 231547 w 1416191"/>
                    <a:gd name="connsiteY357" fmla="*/ 361837 h 2719086"/>
                    <a:gd name="connsiteX358" fmla="*/ 309438 w 1416191"/>
                    <a:gd name="connsiteY358" fmla="*/ 425565 h 2719086"/>
                    <a:gd name="connsiteX359" fmla="*/ 186229 w 1416191"/>
                    <a:gd name="connsiteY359" fmla="*/ 509121 h 2719086"/>
                    <a:gd name="connsiteX360" fmla="*/ 142327 w 1416191"/>
                    <a:gd name="connsiteY360" fmla="*/ 445392 h 2719086"/>
                    <a:gd name="connsiteX361" fmla="*/ 231547 w 1416191"/>
                    <a:gd name="connsiteY361" fmla="*/ 361837 h 2719086"/>
                    <a:gd name="connsiteX362" fmla="*/ 275449 w 1416191"/>
                    <a:gd name="connsiteY362" fmla="*/ 317935 h 2719086"/>
                    <a:gd name="connsiteX363" fmla="*/ 232964 w 1416191"/>
                    <a:gd name="connsiteY363" fmla="*/ 357588 h 2719086"/>
                    <a:gd name="connsiteX364" fmla="*/ 186229 w 1416191"/>
                    <a:gd name="connsiteY364" fmla="*/ 319351 h 2719086"/>
                    <a:gd name="connsiteX365" fmla="*/ 200391 w 1416191"/>
                    <a:gd name="connsiteY365" fmla="*/ 293860 h 2719086"/>
                    <a:gd name="connsiteX366" fmla="*/ 275449 w 1416191"/>
                    <a:gd name="connsiteY366" fmla="*/ 317935 h 2719086"/>
                    <a:gd name="connsiteX367" fmla="*/ 476549 w 1416191"/>
                    <a:gd name="connsiteY367" fmla="*/ 157905 h 2719086"/>
                    <a:gd name="connsiteX368" fmla="*/ 561520 w 1416191"/>
                    <a:gd name="connsiteY368" fmla="*/ 74350 h 2719086"/>
                    <a:gd name="connsiteX369" fmla="*/ 511953 w 1416191"/>
                    <a:gd name="connsiteY369" fmla="*/ 169235 h 2719086"/>
                    <a:gd name="connsiteX370" fmla="*/ 476549 w 1416191"/>
                    <a:gd name="connsiteY370" fmla="*/ 157905 h 2719086"/>
                    <a:gd name="connsiteX371" fmla="*/ 487878 w 1416191"/>
                    <a:gd name="connsiteY371" fmla="*/ 220218 h 2719086"/>
                    <a:gd name="connsiteX372" fmla="*/ 513369 w 1416191"/>
                    <a:gd name="connsiteY372" fmla="*/ 172067 h 2719086"/>
                    <a:gd name="connsiteX373" fmla="*/ 732879 w 1416191"/>
                    <a:gd name="connsiteY373" fmla="*/ 244293 h 2719086"/>
                    <a:gd name="connsiteX374" fmla="*/ 487878 w 1416191"/>
                    <a:gd name="connsiteY374" fmla="*/ 220218 h 2719086"/>
                    <a:gd name="connsiteX375" fmla="*/ 762619 w 1416191"/>
                    <a:gd name="connsiteY375" fmla="*/ 633745 h 2719086"/>
                    <a:gd name="connsiteX376" fmla="*/ 762619 w 1416191"/>
                    <a:gd name="connsiteY376" fmla="*/ 633745 h 2719086"/>
                    <a:gd name="connsiteX377" fmla="*/ 962302 w 1416191"/>
                    <a:gd name="connsiteY377" fmla="*/ 690393 h 2719086"/>
                    <a:gd name="connsiteX378" fmla="*/ 962302 w 1416191"/>
                    <a:gd name="connsiteY378" fmla="*/ 690393 h 2719086"/>
                    <a:gd name="connsiteX379" fmla="*/ 1004788 w 1416191"/>
                    <a:gd name="connsiteY379" fmla="*/ 687560 h 2719086"/>
                    <a:gd name="connsiteX380" fmla="*/ 727214 w 1416191"/>
                    <a:gd name="connsiteY380" fmla="*/ 771116 h 2719086"/>
                    <a:gd name="connsiteX381" fmla="*/ 571433 w 1416191"/>
                    <a:gd name="connsiteY381" fmla="*/ 640826 h 2719086"/>
                    <a:gd name="connsiteX382" fmla="*/ 735712 w 1416191"/>
                    <a:gd name="connsiteY382" fmla="*/ 662069 h 2719086"/>
                    <a:gd name="connsiteX383" fmla="*/ 737128 w 1416191"/>
                    <a:gd name="connsiteY383" fmla="*/ 662069 h 2719086"/>
                    <a:gd name="connsiteX384" fmla="*/ 536029 w 1416191"/>
                    <a:gd name="connsiteY384" fmla="*/ 541693 h 2719086"/>
                    <a:gd name="connsiteX385" fmla="*/ 536029 w 1416191"/>
                    <a:gd name="connsiteY385" fmla="*/ 541693 h 2719086"/>
                    <a:gd name="connsiteX386" fmla="*/ 545942 w 1416191"/>
                    <a:gd name="connsiteY386" fmla="*/ 618167 h 2719086"/>
                    <a:gd name="connsiteX387" fmla="*/ 465219 w 1416191"/>
                    <a:gd name="connsiteY387" fmla="*/ 551607 h 2719086"/>
                    <a:gd name="connsiteX388" fmla="*/ 621000 w 1416191"/>
                    <a:gd name="connsiteY388" fmla="*/ 459554 h 2719086"/>
                    <a:gd name="connsiteX389" fmla="*/ 662069 w 1416191"/>
                    <a:gd name="connsiteY389" fmla="*/ 490710 h 2719086"/>
                    <a:gd name="connsiteX390" fmla="*/ 662069 w 1416191"/>
                    <a:gd name="connsiteY390" fmla="*/ 490710 h 2719086"/>
                    <a:gd name="connsiteX391" fmla="*/ 669150 w 1416191"/>
                    <a:gd name="connsiteY391" fmla="*/ 431230 h 2719086"/>
                    <a:gd name="connsiteX392" fmla="*/ 725798 w 1416191"/>
                    <a:gd name="connsiteY392" fmla="*/ 397241 h 2719086"/>
                    <a:gd name="connsiteX393" fmla="*/ 795192 w 1416191"/>
                    <a:gd name="connsiteY393" fmla="*/ 418484 h 2719086"/>
                    <a:gd name="connsiteX394" fmla="*/ 795192 w 1416191"/>
                    <a:gd name="connsiteY394" fmla="*/ 418484 h 2719086"/>
                    <a:gd name="connsiteX395" fmla="*/ 795192 w 1416191"/>
                    <a:gd name="connsiteY395" fmla="*/ 407155 h 2719086"/>
                    <a:gd name="connsiteX396" fmla="*/ 887244 w 1416191"/>
                    <a:gd name="connsiteY396" fmla="*/ 452473 h 2719086"/>
                    <a:gd name="connsiteX397" fmla="*/ 762619 w 1416191"/>
                    <a:gd name="connsiteY397" fmla="*/ 633745 h 2719086"/>
                    <a:gd name="connsiteX398" fmla="*/ 987794 w 1416191"/>
                    <a:gd name="connsiteY398" fmla="*/ 956637 h 2719086"/>
                    <a:gd name="connsiteX399" fmla="*/ 1064268 w 1416191"/>
                    <a:gd name="connsiteY399" fmla="*/ 683312 h 2719086"/>
                    <a:gd name="connsiteX400" fmla="*/ 1078430 w 1416191"/>
                    <a:gd name="connsiteY400" fmla="*/ 681896 h 2719086"/>
                    <a:gd name="connsiteX401" fmla="*/ 1078430 w 1416191"/>
                    <a:gd name="connsiteY401" fmla="*/ 965134 h 2719086"/>
                    <a:gd name="connsiteX402" fmla="*/ 987794 w 1416191"/>
                    <a:gd name="connsiteY402" fmla="*/ 956637 h 2719086"/>
                    <a:gd name="connsiteX403" fmla="*/ 738544 w 1416191"/>
                    <a:gd name="connsiteY403" fmla="*/ 1503287 h 2719086"/>
                    <a:gd name="connsiteX404" fmla="*/ 772532 w 1416191"/>
                    <a:gd name="connsiteY404" fmla="*/ 1486292 h 2719086"/>
                    <a:gd name="connsiteX405" fmla="*/ 793775 w 1416191"/>
                    <a:gd name="connsiteY405" fmla="*/ 1541524 h 2719086"/>
                    <a:gd name="connsiteX406" fmla="*/ 738544 w 1416191"/>
                    <a:gd name="connsiteY406" fmla="*/ 1503287 h 2719086"/>
                    <a:gd name="connsiteX407" fmla="*/ 754122 w 1416191"/>
                    <a:gd name="connsiteY407" fmla="*/ 1564183 h 2719086"/>
                    <a:gd name="connsiteX408" fmla="*/ 703139 w 1416191"/>
                    <a:gd name="connsiteY408" fmla="*/ 1586842 h 2719086"/>
                    <a:gd name="connsiteX409" fmla="*/ 649324 w 1416191"/>
                    <a:gd name="connsiteY409" fmla="*/ 1547189 h 2719086"/>
                    <a:gd name="connsiteX410" fmla="*/ 679064 w 1416191"/>
                    <a:gd name="connsiteY410" fmla="*/ 1533027 h 2719086"/>
                    <a:gd name="connsiteX411" fmla="*/ 754122 w 1416191"/>
                    <a:gd name="connsiteY411" fmla="*/ 1564183 h 2719086"/>
                    <a:gd name="connsiteX412" fmla="*/ 558688 w 1416191"/>
                    <a:gd name="connsiteY412" fmla="*/ 1544356 h 2719086"/>
                    <a:gd name="connsiteX413" fmla="*/ 550190 w 1416191"/>
                    <a:gd name="connsiteY413" fmla="*/ 1593923 h 2719086"/>
                    <a:gd name="connsiteX414" fmla="*/ 458138 w 1416191"/>
                    <a:gd name="connsiteY414" fmla="*/ 1639241 h 2719086"/>
                    <a:gd name="connsiteX415" fmla="*/ 380247 w 1416191"/>
                    <a:gd name="connsiteY415" fmla="*/ 1608085 h 2719086"/>
                    <a:gd name="connsiteX416" fmla="*/ 429814 w 1416191"/>
                    <a:gd name="connsiteY416" fmla="*/ 1500454 h 2719086"/>
                    <a:gd name="connsiteX417" fmla="*/ 558688 w 1416191"/>
                    <a:gd name="connsiteY417" fmla="*/ 1544356 h 2719086"/>
                    <a:gd name="connsiteX418" fmla="*/ 299525 w 1416191"/>
                    <a:gd name="connsiteY418" fmla="*/ 101258 h 2719086"/>
                    <a:gd name="connsiteX419" fmla="*/ 265536 w 1416191"/>
                    <a:gd name="connsiteY419" fmla="*/ 164986 h 2719086"/>
                    <a:gd name="connsiteX420" fmla="*/ 264120 w 1416191"/>
                    <a:gd name="connsiteY420" fmla="*/ 89928 h 2719086"/>
                    <a:gd name="connsiteX421" fmla="*/ 299525 w 1416191"/>
                    <a:gd name="connsiteY421" fmla="*/ 101258 h 2719086"/>
                    <a:gd name="connsiteX422" fmla="*/ 346259 w 1416191"/>
                    <a:gd name="connsiteY422" fmla="*/ 724382 h 2719086"/>
                    <a:gd name="connsiteX423" fmla="*/ 346259 w 1416191"/>
                    <a:gd name="connsiteY423" fmla="*/ 738543 h 2719086"/>
                    <a:gd name="connsiteX424" fmla="*/ 340594 w 1416191"/>
                    <a:gd name="connsiteY424" fmla="*/ 731462 h 2719086"/>
                    <a:gd name="connsiteX425" fmla="*/ 346259 w 1416191"/>
                    <a:gd name="connsiteY425" fmla="*/ 724382 h 2719086"/>
                    <a:gd name="connsiteX426" fmla="*/ 329265 w 1416191"/>
                    <a:gd name="connsiteY426" fmla="*/ 745624 h 2719086"/>
                    <a:gd name="connsiteX427" fmla="*/ 339178 w 1416191"/>
                    <a:gd name="connsiteY427" fmla="*/ 732879 h 2719086"/>
                    <a:gd name="connsiteX428" fmla="*/ 346259 w 1416191"/>
                    <a:gd name="connsiteY428" fmla="*/ 742792 h 2719086"/>
                    <a:gd name="connsiteX429" fmla="*/ 346259 w 1416191"/>
                    <a:gd name="connsiteY429" fmla="*/ 754122 h 2719086"/>
                    <a:gd name="connsiteX430" fmla="*/ 329265 w 1416191"/>
                    <a:gd name="connsiteY430" fmla="*/ 745624 h 2719086"/>
                    <a:gd name="connsiteX431" fmla="*/ 568601 w 1416191"/>
                    <a:gd name="connsiteY431" fmla="*/ 640826 h 2719086"/>
                    <a:gd name="connsiteX432" fmla="*/ 725798 w 1416191"/>
                    <a:gd name="connsiteY432" fmla="*/ 772532 h 2719086"/>
                    <a:gd name="connsiteX433" fmla="*/ 571433 w 1416191"/>
                    <a:gd name="connsiteY433" fmla="*/ 819266 h 2719086"/>
                    <a:gd name="connsiteX434" fmla="*/ 548774 w 1416191"/>
                    <a:gd name="connsiteY434" fmla="*/ 639410 h 2719086"/>
                    <a:gd name="connsiteX435" fmla="*/ 568601 w 1416191"/>
                    <a:gd name="connsiteY435" fmla="*/ 640826 h 2719086"/>
                    <a:gd name="connsiteX436" fmla="*/ 528948 w 1416191"/>
                    <a:gd name="connsiteY436" fmla="*/ 833428 h 2719086"/>
                    <a:gd name="connsiteX437" fmla="*/ 570017 w 1416191"/>
                    <a:gd name="connsiteY437" fmla="*/ 820683 h 2719086"/>
                    <a:gd name="connsiteX438" fmla="*/ 572850 w 1416191"/>
                    <a:gd name="connsiteY438" fmla="*/ 839093 h 2719086"/>
                    <a:gd name="connsiteX439" fmla="*/ 528948 w 1416191"/>
                    <a:gd name="connsiteY439" fmla="*/ 833428 h 2719086"/>
                    <a:gd name="connsiteX440" fmla="*/ 360421 w 1416191"/>
                    <a:gd name="connsiteY440" fmla="*/ 764035 h 2719086"/>
                    <a:gd name="connsiteX441" fmla="*/ 394409 w 1416191"/>
                    <a:gd name="connsiteY441" fmla="*/ 813602 h 2719086"/>
                    <a:gd name="connsiteX442" fmla="*/ 344843 w 1416191"/>
                    <a:gd name="connsiteY442" fmla="*/ 806521 h 2719086"/>
                    <a:gd name="connsiteX443" fmla="*/ 346259 w 1416191"/>
                    <a:gd name="connsiteY443" fmla="*/ 756954 h 2719086"/>
                    <a:gd name="connsiteX444" fmla="*/ 360421 w 1416191"/>
                    <a:gd name="connsiteY444" fmla="*/ 764035 h 2719086"/>
                    <a:gd name="connsiteX445" fmla="*/ 357588 w 1416191"/>
                    <a:gd name="connsiteY445" fmla="*/ 761203 h 2719086"/>
                    <a:gd name="connsiteX446" fmla="*/ 346259 w 1416191"/>
                    <a:gd name="connsiteY446" fmla="*/ 755538 h 2719086"/>
                    <a:gd name="connsiteX447" fmla="*/ 346259 w 1416191"/>
                    <a:gd name="connsiteY447" fmla="*/ 745624 h 2719086"/>
                    <a:gd name="connsiteX448" fmla="*/ 357588 w 1416191"/>
                    <a:gd name="connsiteY448" fmla="*/ 761203 h 2719086"/>
                    <a:gd name="connsiteX449" fmla="*/ 356172 w 1416191"/>
                    <a:gd name="connsiteY449" fmla="*/ 462386 h 2719086"/>
                    <a:gd name="connsiteX450" fmla="*/ 500624 w 1416191"/>
                    <a:gd name="connsiteY450" fmla="*/ 370334 h 2719086"/>
                    <a:gd name="connsiteX451" fmla="*/ 540277 w 1416191"/>
                    <a:gd name="connsiteY451" fmla="*/ 400074 h 2719086"/>
                    <a:gd name="connsiteX452" fmla="*/ 421317 w 1416191"/>
                    <a:gd name="connsiteY452" fmla="*/ 516202 h 2719086"/>
                    <a:gd name="connsiteX453" fmla="*/ 356172 w 1416191"/>
                    <a:gd name="connsiteY453" fmla="*/ 462386 h 2719086"/>
                    <a:gd name="connsiteX454" fmla="*/ 623832 w 1416191"/>
                    <a:gd name="connsiteY454" fmla="*/ 320767 h 2719086"/>
                    <a:gd name="connsiteX455" fmla="*/ 684729 w 1416191"/>
                    <a:gd name="connsiteY455" fmla="*/ 261287 h 2719086"/>
                    <a:gd name="connsiteX456" fmla="*/ 676231 w 1416191"/>
                    <a:gd name="connsiteY456" fmla="*/ 346259 h 2719086"/>
                    <a:gd name="connsiteX457" fmla="*/ 623832 w 1416191"/>
                    <a:gd name="connsiteY457" fmla="*/ 320767 h 2719086"/>
                    <a:gd name="connsiteX458" fmla="*/ 666318 w 1416191"/>
                    <a:gd name="connsiteY458" fmla="*/ 432646 h 2719086"/>
                    <a:gd name="connsiteX459" fmla="*/ 660653 w 1416191"/>
                    <a:gd name="connsiteY459" fmla="*/ 487878 h 2719086"/>
                    <a:gd name="connsiteX460" fmla="*/ 622416 w 1416191"/>
                    <a:gd name="connsiteY460" fmla="*/ 458138 h 2719086"/>
                    <a:gd name="connsiteX461" fmla="*/ 666318 w 1416191"/>
                    <a:gd name="connsiteY461" fmla="*/ 432646 h 2719086"/>
                    <a:gd name="connsiteX462" fmla="*/ 727214 w 1416191"/>
                    <a:gd name="connsiteY462" fmla="*/ 659237 h 2719086"/>
                    <a:gd name="connsiteX463" fmla="*/ 568601 w 1416191"/>
                    <a:gd name="connsiteY463" fmla="*/ 637994 h 2719086"/>
                    <a:gd name="connsiteX464" fmla="*/ 545942 w 1416191"/>
                    <a:gd name="connsiteY464" fmla="*/ 619584 h 2719086"/>
                    <a:gd name="connsiteX465" fmla="*/ 536029 w 1416191"/>
                    <a:gd name="connsiteY465" fmla="*/ 544526 h 2719086"/>
                    <a:gd name="connsiteX466" fmla="*/ 727214 w 1416191"/>
                    <a:gd name="connsiteY466" fmla="*/ 659237 h 2719086"/>
                    <a:gd name="connsiteX467" fmla="*/ 353340 w 1416191"/>
                    <a:gd name="connsiteY467" fmla="*/ 538860 h 2719086"/>
                    <a:gd name="connsiteX468" fmla="*/ 354756 w 1416191"/>
                    <a:gd name="connsiteY468" fmla="*/ 463803 h 2719086"/>
                    <a:gd name="connsiteX469" fmla="*/ 421317 w 1416191"/>
                    <a:gd name="connsiteY469" fmla="*/ 519034 h 2719086"/>
                    <a:gd name="connsiteX470" fmla="*/ 388745 w 1416191"/>
                    <a:gd name="connsiteY470" fmla="*/ 551607 h 2719086"/>
                    <a:gd name="connsiteX471" fmla="*/ 353340 w 1416191"/>
                    <a:gd name="connsiteY471" fmla="*/ 538860 h 2719086"/>
                    <a:gd name="connsiteX472" fmla="*/ 548774 w 1416191"/>
                    <a:gd name="connsiteY472" fmla="*/ 340594 h 2719086"/>
                    <a:gd name="connsiteX473" fmla="*/ 596925 w 1416191"/>
                    <a:gd name="connsiteY473" fmla="*/ 309438 h 2719086"/>
                    <a:gd name="connsiteX474" fmla="*/ 621000 w 1416191"/>
                    <a:gd name="connsiteY474" fmla="*/ 322183 h 2719086"/>
                    <a:gd name="connsiteX475" fmla="*/ 589844 w 1416191"/>
                    <a:gd name="connsiteY475" fmla="*/ 353340 h 2719086"/>
                    <a:gd name="connsiteX476" fmla="*/ 548774 w 1416191"/>
                    <a:gd name="connsiteY476" fmla="*/ 340594 h 2719086"/>
                    <a:gd name="connsiteX477" fmla="*/ 618168 w 1416191"/>
                    <a:gd name="connsiteY477" fmla="*/ 458138 h 2719086"/>
                    <a:gd name="connsiteX478" fmla="*/ 462387 w 1416191"/>
                    <a:gd name="connsiteY478" fmla="*/ 550190 h 2719086"/>
                    <a:gd name="connsiteX479" fmla="*/ 424150 w 1416191"/>
                    <a:gd name="connsiteY479" fmla="*/ 517618 h 2719086"/>
                    <a:gd name="connsiteX480" fmla="*/ 543110 w 1416191"/>
                    <a:gd name="connsiteY480" fmla="*/ 401490 h 2719086"/>
                    <a:gd name="connsiteX481" fmla="*/ 618168 w 1416191"/>
                    <a:gd name="connsiteY481" fmla="*/ 458138 h 2719086"/>
                    <a:gd name="connsiteX482" fmla="*/ 462387 w 1416191"/>
                    <a:gd name="connsiteY482" fmla="*/ 553022 h 2719086"/>
                    <a:gd name="connsiteX483" fmla="*/ 544526 w 1416191"/>
                    <a:gd name="connsiteY483" fmla="*/ 622416 h 2719086"/>
                    <a:gd name="connsiteX484" fmla="*/ 545942 w 1416191"/>
                    <a:gd name="connsiteY484" fmla="*/ 636578 h 2719086"/>
                    <a:gd name="connsiteX485" fmla="*/ 428398 w 1416191"/>
                    <a:gd name="connsiteY485" fmla="*/ 621000 h 2719086"/>
                    <a:gd name="connsiteX486" fmla="*/ 428398 w 1416191"/>
                    <a:gd name="connsiteY486" fmla="*/ 621000 h 2719086"/>
                    <a:gd name="connsiteX487" fmla="*/ 347675 w 1416191"/>
                    <a:gd name="connsiteY487" fmla="*/ 720133 h 2719086"/>
                    <a:gd name="connsiteX488" fmla="*/ 350507 w 1416191"/>
                    <a:gd name="connsiteY488" fmla="*/ 619584 h 2719086"/>
                    <a:gd name="connsiteX489" fmla="*/ 462387 w 1416191"/>
                    <a:gd name="connsiteY489" fmla="*/ 553022 h 2719086"/>
                    <a:gd name="connsiteX490" fmla="*/ 460970 w 1416191"/>
                    <a:gd name="connsiteY490" fmla="*/ 551607 h 2719086"/>
                    <a:gd name="connsiteX491" fmla="*/ 351924 w 1416191"/>
                    <a:gd name="connsiteY491" fmla="*/ 615335 h 2719086"/>
                    <a:gd name="connsiteX492" fmla="*/ 353340 w 1416191"/>
                    <a:gd name="connsiteY492" fmla="*/ 540277 h 2719086"/>
                    <a:gd name="connsiteX493" fmla="*/ 388745 w 1416191"/>
                    <a:gd name="connsiteY493" fmla="*/ 553022 h 2719086"/>
                    <a:gd name="connsiteX494" fmla="*/ 388745 w 1416191"/>
                    <a:gd name="connsiteY494" fmla="*/ 553022 h 2719086"/>
                    <a:gd name="connsiteX495" fmla="*/ 422733 w 1416191"/>
                    <a:gd name="connsiteY495" fmla="*/ 519034 h 2719086"/>
                    <a:gd name="connsiteX496" fmla="*/ 460970 w 1416191"/>
                    <a:gd name="connsiteY496" fmla="*/ 551607 h 2719086"/>
                    <a:gd name="connsiteX497" fmla="*/ 278282 w 1416191"/>
                    <a:gd name="connsiteY497" fmla="*/ 511953 h 2719086"/>
                    <a:gd name="connsiteX498" fmla="*/ 351924 w 1416191"/>
                    <a:gd name="connsiteY498" fmla="*/ 465219 h 2719086"/>
                    <a:gd name="connsiteX499" fmla="*/ 350507 w 1416191"/>
                    <a:gd name="connsiteY499" fmla="*/ 538860 h 2719086"/>
                    <a:gd name="connsiteX500" fmla="*/ 278282 w 1416191"/>
                    <a:gd name="connsiteY500" fmla="*/ 511953 h 2719086"/>
                    <a:gd name="connsiteX501" fmla="*/ 565769 w 1416191"/>
                    <a:gd name="connsiteY501" fmla="*/ 637994 h 2719086"/>
                    <a:gd name="connsiteX502" fmla="*/ 550190 w 1416191"/>
                    <a:gd name="connsiteY502" fmla="*/ 635162 h 2719086"/>
                    <a:gd name="connsiteX503" fmla="*/ 548774 w 1416191"/>
                    <a:gd name="connsiteY503" fmla="*/ 622416 h 2719086"/>
                    <a:gd name="connsiteX504" fmla="*/ 565769 w 1416191"/>
                    <a:gd name="connsiteY504" fmla="*/ 637994 h 2719086"/>
                    <a:gd name="connsiteX505" fmla="*/ 621000 w 1416191"/>
                    <a:gd name="connsiteY505" fmla="*/ 458138 h 2719086"/>
                    <a:gd name="connsiteX506" fmla="*/ 544526 w 1416191"/>
                    <a:gd name="connsiteY506" fmla="*/ 400074 h 2719086"/>
                    <a:gd name="connsiteX507" fmla="*/ 589844 w 1416191"/>
                    <a:gd name="connsiteY507" fmla="*/ 356172 h 2719086"/>
                    <a:gd name="connsiteX508" fmla="*/ 671983 w 1416191"/>
                    <a:gd name="connsiteY508" fmla="*/ 381664 h 2719086"/>
                    <a:gd name="connsiteX509" fmla="*/ 666318 w 1416191"/>
                    <a:gd name="connsiteY509" fmla="*/ 431230 h 2719086"/>
                    <a:gd name="connsiteX510" fmla="*/ 621000 w 1416191"/>
                    <a:gd name="connsiteY510" fmla="*/ 458138 h 2719086"/>
                    <a:gd name="connsiteX511" fmla="*/ 591260 w 1416191"/>
                    <a:gd name="connsiteY511" fmla="*/ 353340 h 2719086"/>
                    <a:gd name="connsiteX512" fmla="*/ 622416 w 1416191"/>
                    <a:gd name="connsiteY512" fmla="*/ 322183 h 2719086"/>
                    <a:gd name="connsiteX513" fmla="*/ 674815 w 1416191"/>
                    <a:gd name="connsiteY513" fmla="*/ 347675 h 2719086"/>
                    <a:gd name="connsiteX514" fmla="*/ 671983 w 1416191"/>
                    <a:gd name="connsiteY514" fmla="*/ 377415 h 2719086"/>
                    <a:gd name="connsiteX515" fmla="*/ 591260 w 1416191"/>
                    <a:gd name="connsiteY515" fmla="*/ 353340 h 2719086"/>
                    <a:gd name="connsiteX516" fmla="*/ 587012 w 1416191"/>
                    <a:gd name="connsiteY516" fmla="*/ 354756 h 2719086"/>
                    <a:gd name="connsiteX517" fmla="*/ 541693 w 1416191"/>
                    <a:gd name="connsiteY517" fmla="*/ 398658 h 2719086"/>
                    <a:gd name="connsiteX518" fmla="*/ 502040 w 1416191"/>
                    <a:gd name="connsiteY518" fmla="*/ 368918 h 2719086"/>
                    <a:gd name="connsiteX519" fmla="*/ 544526 w 1416191"/>
                    <a:gd name="connsiteY519" fmla="*/ 342010 h 2719086"/>
                    <a:gd name="connsiteX520" fmla="*/ 587012 w 1416191"/>
                    <a:gd name="connsiteY520" fmla="*/ 354756 h 2719086"/>
                    <a:gd name="connsiteX521" fmla="*/ 349091 w 1416191"/>
                    <a:gd name="connsiteY521" fmla="*/ 722965 h 2719086"/>
                    <a:gd name="connsiteX522" fmla="*/ 429814 w 1416191"/>
                    <a:gd name="connsiteY522" fmla="*/ 622416 h 2719086"/>
                    <a:gd name="connsiteX523" fmla="*/ 547358 w 1416191"/>
                    <a:gd name="connsiteY523" fmla="*/ 637994 h 2719086"/>
                    <a:gd name="connsiteX524" fmla="*/ 570017 w 1416191"/>
                    <a:gd name="connsiteY524" fmla="*/ 819266 h 2719086"/>
                    <a:gd name="connsiteX525" fmla="*/ 524699 w 1416191"/>
                    <a:gd name="connsiteY525" fmla="*/ 833428 h 2719086"/>
                    <a:gd name="connsiteX526" fmla="*/ 489294 w 1416191"/>
                    <a:gd name="connsiteY526" fmla="*/ 827764 h 2719086"/>
                    <a:gd name="connsiteX527" fmla="*/ 361837 w 1416191"/>
                    <a:gd name="connsiteY527" fmla="*/ 762619 h 2719086"/>
                    <a:gd name="connsiteX528" fmla="*/ 347675 w 1416191"/>
                    <a:gd name="connsiteY528" fmla="*/ 742792 h 2719086"/>
                    <a:gd name="connsiteX529" fmla="*/ 349091 w 1416191"/>
                    <a:gd name="connsiteY529" fmla="*/ 722965 h 2719086"/>
                    <a:gd name="connsiteX530" fmla="*/ 722966 w 1416191"/>
                    <a:gd name="connsiteY530" fmla="*/ 397241 h 2719086"/>
                    <a:gd name="connsiteX531" fmla="*/ 669150 w 1416191"/>
                    <a:gd name="connsiteY531" fmla="*/ 429814 h 2719086"/>
                    <a:gd name="connsiteX532" fmla="*/ 674815 w 1416191"/>
                    <a:gd name="connsiteY532" fmla="*/ 383079 h 2719086"/>
                    <a:gd name="connsiteX533" fmla="*/ 722966 w 1416191"/>
                    <a:gd name="connsiteY533" fmla="*/ 397241 h 2719086"/>
                    <a:gd name="connsiteX534" fmla="*/ 543110 w 1416191"/>
                    <a:gd name="connsiteY534" fmla="*/ 340594 h 2719086"/>
                    <a:gd name="connsiteX535" fmla="*/ 500624 w 1416191"/>
                    <a:gd name="connsiteY535" fmla="*/ 367502 h 2719086"/>
                    <a:gd name="connsiteX536" fmla="*/ 411404 w 1416191"/>
                    <a:gd name="connsiteY536" fmla="*/ 299524 h 2719086"/>
                    <a:gd name="connsiteX537" fmla="*/ 543110 w 1416191"/>
                    <a:gd name="connsiteY537" fmla="*/ 340594 h 2719086"/>
                    <a:gd name="connsiteX538" fmla="*/ 327848 w 1416191"/>
                    <a:gd name="connsiteY538" fmla="*/ 271200 h 2719086"/>
                    <a:gd name="connsiteX539" fmla="*/ 357588 w 1416191"/>
                    <a:gd name="connsiteY539" fmla="*/ 242877 h 2719086"/>
                    <a:gd name="connsiteX540" fmla="*/ 356172 w 1416191"/>
                    <a:gd name="connsiteY540" fmla="*/ 279698 h 2719086"/>
                    <a:gd name="connsiteX541" fmla="*/ 327848 w 1416191"/>
                    <a:gd name="connsiteY541" fmla="*/ 271200 h 2719086"/>
                    <a:gd name="connsiteX542" fmla="*/ 407155 w 1416191"/>
                    <a:gd name="connsiteY542" fmla="*/ 360421 h 2719086"/>
                    <a:gd name="connsiteX543" fmla="*/ 356172 w 1416191"/>
                    <a:gd name="connsiteY543" fmla="*/ 394409 h 2719086"/>
                    <a:gd name="connsiteX544" fmla="*/ 357588 w 1416191"/>
                    <a:gd name="connsiteY544" fmla="*/ 344843 h 2719086"/>
                    <a:gd name="connsiteX545" fmla="*/ 407155 w 1416191"/>
                    <a:gd name="connsiteY545" fmla="*/ 360421 h 2719086"/>
                    <a:gd name="connsiteX546" fmla="*/ 357588 w 1416191"/>
                    <a:gd name="connsiteY546" fmla="*/ 282530 h 2719086"/>
                    <a:gd name="connsiteX547" fmla="*/ 356172 w 1416191"/>
                    <a:gd name="connsiteY547" fmla="*/ 342010 h 2719086"/>
                    <a:gd name="connsiteX548" fmla="*/ 279698 w 1416191"/>
                    <a:gd name="connsiteY548" fmla="*/ 317935 h 2719086"/>
                    <a:gd name="connsiteX549" fmla="*/ 326432 w 1416191"/>
                    <a:gd name="connsiteY549" fmla="*/ 274033 h 2719086"/>
                    <a:gd name="connsiteX550" fmla="*/ 357588 w 1416191"/>
                    <a:gd name="connsiteY550" fmla="*/ 282530 h 2719086"/>
                    <a:gd name="connsiteX551" fmla="*/ 354756 w 1416191"/>
                    <a:gd name="connsiteY551" fmla="*/ 397241 h 2719086"/>
                    <a:gd name="connsiteX552" fmla="*/ 353340 w 1416191"/>
                    <a:gd name="connsiteY552" fmla="*/ 458138 h 2719086"/>
                    <a:gd name="connsiteX553" fmla="*/ 313687 w 1416191"/>
                    <a:gd name="connsiteY553" fmla="*/ 425565 h 2719086"/>
                    <a:gd name="connsiteX554" fmla="*/ 354756 w 1416191"/>
                    <a:gd name="connsiteY554" fmla="*/ 397241 h 2719086"/>
                    <a:gd name="connsiteX555" fmla="*/ 354756 w 1416191"/>
                    <a:gd name="connsiteY555" fmla="*/ 460970 h 2719086"/>
                    <a:gd name="connsiteX556" fmla="*/ 356172 w 1416191"/>
                    <a:gd name="connsiteY556" fmla="*/ 397241 h 2719086"/>
                    <a:gd name="connsiteX557" fmla="*/ 411404 w 1416191"/>
                    <a:gd name="connsiteY557" fmla="*/ 360421 h 2719086"/>
                    <a:gd name="connsiteX558" fmla="*/ 411404 w 1416191"/>
                    <a:gd name="connsiteY558" fmla="*/ 360421 h 2719086"/>
                    <a:gd name="connsiteX559" fmla="*/ 357588 w 1416191"/>
                    <a:gd name="connsiteY559" fmla="*/ 343426 h 2719086"/>
                    <a:gd name="connsiteX560" fmla="*/ 359005 w 1416191"/>
                    <a:gd name="connsiteY560" fmla="*/ 283946 h 2719086"/>
                    <a:gd name="connsiteX561" fmla="*/ 405739 w 1416191"/>
                    <a:gd name="connsiteY561" fmla="*/ 298108 h 2719086"/>
                    <a:gd name="connsiteX562" fmla="*/ 499207 w 1416191"/>
                    <a:gd name="connsiteY562" fmla="*/ 368918 h 2719086"/>
                    <a:gd name="connsiteX563" fmla="*/ 354756 w 1416191"/>
                    <a:gd name="connsiteY563" fmla="*/ 460970 h 2719086"/>
                    <a:gd name="connsiteX564" fmla="*/ 356172 w 1416191"/>
                    <a:gd name="connsiteY564" fmla="*/ 343426 h 2719086"/>
                    <a:gd name="connsiteX565" fmla="*/ 354756 w 1416191"/>
                    <a:gd name="connsiteY565" fmla="*/ 394409 h 2719086"/>
                    <a:gd name="connsiteX566" fmla="*/ 310854 w 1416191"/>
                    <a:gd name="connsiteY566" fmla="*/ 424149 h 2719086"/>
                    <a:gd name="connsiteX567" fmla="*/ 232964 w 1416191"/>
                    <a:gd name="connsiteY567" fmla="*/ 359004 h 2719086"/>
                    <a:gd name="connsiteX568" fmla="*/ 276865 w 1416191"/>
                    <a:gd name="connsiteY568" fmla="*/ 317935 h 2719086"/>
                    <a:gd name="connsiteX569" fmla="*/ 356172 w 1416191"/>
                    <a:gd name="connsiteY569" fmla="*/ 343426 h 2719086"/>
                    <a:gd name="connsiteX570" fmla="*/ 349091 w 1416191"/>
                    <a:gd name="connsiteY570" fmla="*/ 619584 h 2719086"/>
                    <a:gd name="connsiteX571" fmla="*/ 346259 w 1416191"/>
                    <a:gd name="connsiteY571" fmla="*/ 721549 h 2719086"/>
                    <a:gd name="connsiteX572" fmla="*/ 339178 w 1416191"/>
                    <a:gd name="connsiteY572" fmla="*/ 730046 h 2719086"/>
                    <a:gd name="connsiteX573" fmla="*/ 286779 w 1416191"/>
                    <a:gd name="connsiteY573" fmla="*/ 654988 h 2719086"/>
                    <a:gd name="connsiteX574" fmla="*/ 349091 w 1416191"/>
                    <a:gd name="connsiteY574" fmla="*/ 619584 h 2719086"/>
                    <a:gd name="connsiteX575" fmla="*/ 398658 w 1416191"/>
                    <a:gd name="connsiteY575" fmla="*/ 815018 h 2719086"/>
                    <a:gd name="connsiteX576" fmla="*/ 364669 w 1416191"/>
                    <a:gd name="connsiteY576" fmla="*/ 766867 h 2719086"/>
                    <a:gd name="connsiteX577" fmla="*/ 482213 w 1416191"/>
                    <a:gd name="connsiteY577" fmla="*/ 827764 h 2719086"/>
                    <a:gd name="connsiteX578" fmla="*/ 398658 w 1416191"/>
                    <a:gd name="connsiteY578" fmla="*/ 815018 h 2719086"/>
                    <a:gd name="connsiteX579" fmla="*/ 426982 w 1416191"/>
                    <a:gd name="connsiteY579" fmla="*/ 856088 h 2719086"/>
                    <a:gd name="connsiteX580" fmla="*/ 400074 w 1416191"/>
                    <a:gd name="connsiteY580" fmla="*/ 817850 h 2719086"/>
                    <a:gd name="connsiteX581" fmla="*/ 489294 w 1416191"/>
                    <a:gd name="connsiteY581" fmla="*/ 830596 h 2719086"/>
                    <a:gd name="connsiteX582" fmla="*/ 506288 w 1416191"/>
                    <a:gd name="connsiteY582" fmla="*/ 839093 h 2719086"/>
                    <a:gd name="connsiteX583" fmla="*/ 465219 w 1416191"/>
                    <a:gd name="connsiteY583" fmla="*/ 851839 h 2719086"/>
                    <a:gd name="connsiteX584" fmla="*/ 426982 w 1416191"/>
                    <a:gd name="connsiteY584" fmla="*/ 856088 h 2719086"/>
                    <a:gd name="connsiteX585" fmla="*/ 674815 w 1416191"/>
                    <a:gd name="connsiteY585" fmla="*/ 380247 h 2719086"/>
                    <a:gd name="connsiteX586" fmla="*/ 677648 w 1416191"/>
                    <a:gd name="connsiteY586" fmla="*/ 350507 h 2719086"/>
                    <a:gd name="connsiteX587" fmla="*/ 745625 w 1416191"/>
                    <a:gd name="connsiteY587" fmla="*/ 384496 h 2719086"/>
                    <a:gd name="connsiteX588" fmla="*/ 725798 w 1416191"/>
                    <a:gd name="connsiteY588" fmla="*/ 395826 h 2719086"/>
                    <a:gd name="connsiteX589" fmla="*/ 674815 w 1416191"/>
                    <a:gd name="connsiteY589" fmla="*/ 380247 h 2719086"/>
                    <a:gd name="connsiteX590" fmla="*/ 200391 w 1416191"/>
                    <a:gd name="connsiteY590" fmla="*/ 292443 h 2719086"/>
                    <a:gd name="connsiteX591" fmla="*/ 264120 w 1416191"/>
                    <a:gd name="connsiteY591" fmla="*/ 172067 h 2719086"/>
                    <a:gd name="connsiteX592" fmla="*/ 266952 w 1416191"/>
                    <a:gd name="connsiteY592" fmla="*/ 254206 h 2719086"/>
                    <a:gd name="connsiteX593" fmla="*/ 266952 w 1416191"/>
                    <a:gd name="connsiteY593" fmla="*/ 254206 h 2719086"/>
                    <a:gd name="connsiteX594" fmla="*/ 325016 w 1416191"/>
                    <a:gd name="connsiteY594" fmla="*/ 272617 h 2719086"/>
                    <a:gd name="connsiteX595" fmla="*/ 278282 w 1416191"/>
                    <a:gd name="connsiteY595" fmla="*/ 316519 h 2719086"/>
                    <a:gd name="connsiteX596" fmla="*/ 200391 w 1416191"/>
                    <a:gd name="connsiteY596" fmla="*/ 292443 h 2719086"/>
                    <a:gd name="connsiteX597" fmla="*/ 310854 w 1416191"/>
                    <a:gd name="connsiteY597" fmla="*/ 426981 h 2719086"/>
                    <a:gd name="connsiteX598" fmla="*/ 353340 w 1416191"/>
                    <a:gd name="connsiteY598" fmla="*/ 462386 h 2719086"/>
                    <a:gd name="connsiteX599" fmla="*/ 275449 w 1416191"/>
                    <a:gd name="connsiteY599" fmla="*/ 511953 h 2719086"/>
                    <a:gd name="connsiteX600" fmla="*/ 275449 w 1416191"/>
                    <a:gd name="connsiteY600" fmla="*/ 511953 h 2719086"/>
                    <a:gd name="connsiteX601" fmla="*/ 351924 w 1416191"/>
                    <a:gd name="connsiteY601" fmla="*/ 540277 h 2719086"/>
                    <a:gd name="connsiteX602" fmla="*/ 350507 w 1416191"/>
                    <a:gd name="connsiteY602" fmla="*/ 618167 h 2719086"/>
                    <a:gd name="connsiteX603" fmla="*/ 288195 w 1416191"/>
                    <a:gd name="connsiteY603" fmla="*/ 654988 h 2719086"/>
                    <a:gd name="connsiteX604" fmla="*/ 189062 w 1416191"/>
                    <a:gd name="connsiteY604" fmla="*/ 511953 h 2719086"/>
                    <a:gd name="connsiteX605" fmla="*/ 310854 w 1416191"/>
                    <a:gd name="connsiteY605" fmla="*/ 426981 h 2719086"/>
                    <a:gd name="connsiteX606" fmla="*/ 519034 w 1416191"/>
                    <a:gd name="connsiteY606" fmla="*/ 834845 h 2719086"/>
                    <a:gd name="connsiteX607" fmla="*/ 507705 w 1416191"/>
                    <a:gd name="connsiteY607" fmla="*/ 837677 h 2719086"/>
                    <a:gd name="connsiteX608" fmla="*/ 493543 w 1416191"/>
                    <a:gd name="connsiteY608" fmla="*/ 830596 h 2719086"/>
                    <a:gd name="connsiteX609" fmla="*/ 519034 w 1416191"/>
                    <a:gd name="connsiteY609" fmla="*/ 834845 h 2719086"/>
                    <a:gd name="connsiteX610" fmla="*/ 510537 w 1416191"/>
                    <a:gd name="connsiteY610" fmla="*/ 839093 h 2719086"/>
                    <a:gd name="connsiteX611" fmla="*/ 524699 w 1416191"/>
                    <a:gd name="connsiteY611" fmla="*/ 834845 h 2719086"/>
                    <a:gd name="connsiteX612" fmla="*/ 572850 w 1416191"/>
                    <a:gd name="connsiteY612" fmla="*/ 841926 h 2719086"/>
                    <a:gd name="connsiteX613" fmla="*/ 577098 w 1416191"/>
                    <a:gd name="connsiteY613" fmla="*/ 873082 h 2719086"/>
                    <a:gd name="connsiteX614" fmla="*/ 510537 w 1416191"/>
                    <a:gd name="connsiteY614" fmla="*/ 839093 h 2719086"/>
                    <a:gd name="connsiteX615" fmla="*/ 1016117 w 1416191"/>
                    <a:gd name="connsiteY615" fmla="*/ 1001955 h 2719086"/>
                    <a:gd name="connsiteX616" fmla="*/ 1016117 w 1416191"/>
                    <a:gd name="connsiteY616" fmla="*/ 1001955 h 2719086"/>
                    <a:gd name="connsiteX617" fmla="*/ 975048 w 1416191"/>
                    <a:gd name="connsiteY617" fmla="*/ 1004788 h 2719086"/>
                    <a:gd name="connsiteX618" fmla="*/ 980713 w 1416191"/>
                    <a:gd name="connsiteY618" fmla="*/ 982128 h 2719086"/>
                    <a:gd name="connsiteX619" fmla="*/ 1016117 w 1416191"/>
                    <a:gd name="connsiteY619" fmla="*/ 1001955 h 2719086"/>
                    <a:gd name="connsiteX620" fmla="*/ 962302 w 1416191"/>
                    <a:gd name="connsiteY620" fmla="*/ 1048689 h 2719086"/>
                    <a:gd name="connsiteX621" fmla="*/ 973632 w 1416191"/>
                    <a:gd name="connsiteY621" fmla="*/ 1007620 h 2719086"/>
                    <a:gd name="connsiteX622" fmla="*/ 1011869 w 1416191"/>
                    <a:gd name="connsiteY622" fmla="*/ 1006203 h 2719086"/>
                    <a:gd name="connsiteX623" fmla="*/ 966551 w 1416191"/>
                    <a:gd name="connsiteY623" fmla="*/ 1052938 h 2719086"/>
                    <a:gd name="connsiteX624" fmla="*/ 962302 w 1416191"/>
                    <a:gd name="connsiteY624" fmla="*/ 1048689 h 2719086"/>
                    <a:gd name="connsiteX625" fmla="*/ 938227 w 1416191"/>
                    <a:gd name="connsiteY625" fmla="*/ 1132245 h 2719086"/>
                    <a:gd name="connsiteX626" fmla="*/ 958054 w 1416191"/>
                    <a:gd name="connsiteY626" fmla="*/ 1064267 h 2719086"/>
                    <a:gd name="connsiteX627" fmla="*/ 966551 w 1416191"/>
                    <a:gd name="connsiteY627" fmla="*/ 1055770 h 2719086"/>
                    <a:gd name="connsiteX628" fmla="*/ 1055771 w 1416191"/>
                    <a:gd name="connsiteY628" fmla="*/ 1140742 h 2719086"/>
                    <a:gd name="connsiteX629" fmla="*/ 938227 w 1416191"/>
                    <a:gd name="connsiteY629" fmla="*/ 1132245 h 2719086"/>
                    <a:gd name="connsiteX630" fmla="*/ 686145 w 1416191"/>
                    <a:gd name="connsiteY630" fmla="*/ 1258286 h 2719086"/>
                    <a:gd name="connsiteX631" fmla="*/ 697474 w 1416191"/>
                    <a:gd name="connsiteY631" fmla="*/ 1288026 h 2719086"/>
                    <a:gd name="connsiteX632" fmla="*/ 630913 w 1416191"/>
                    <a:gd name="connsiteY632" fmla="*/ 1290858 h 2719086"/>
                    <a:gd name="connsiteX633" fmla="*/ 686145 w 1416191"/>
                    <a:gd name="connsiteY633" fmla="*/ 1258286 h 2719086"/>
                    <a:gd name="connsiteX634" fmla="*/ 745625 w 1416191"/>
                    <a:gd name="connsiteY634" fmla="*/ 1014701 h 2719086"/>
                    <a:gd name="connsiteX635" fmla="*/ 738544 w 1416191"/>
                    <a:gd name="connsiteY635" fmla="*/ 994874 h 2719086"/>
                    <a:gd name="connsiteX636" fmla="*/ 738544 w 1416191"/>
                    <a:gd name="connsiteY636" fmla="*/ 994874 h 2719086"/>
                    <a:gd name="connsiteX637" fmla="*/ 725798 w 1416191"/>
                    <a:gd name="connsiteY637" fmla="*/ 1016117 h 2719086"/>
                    <a:gd name="connsiteX638" fmla="*/ 680480 w 1416191"/>
                    <a:gd name="connsiteY638" fmla="*/ 1017533 h 2719086"/>
                    <a:gd name="connsiteX639" fmla="*/ 832012 w 1416191"/>
                    <a:gd name="connsiteY639" fmla="*/ 928313 h 2719086"/>
                    <a:gd name="connsiteX640" fmla="*/ 915568 w 1416191"/>
                    <a:gd name="connsiteY640" fmla="*/ 1007620 h 2719086"/>
                    <a:gd name="connsiteX641" fmla="*/ 745625 w 1416191"/>
                    <a:gd name="connsiteY641" fmla="*/ 1014701 h 2719086"/>
                    <a:gd name="connsiteX642" fmla="*/ 959470 w 1416191"/>
                    <a:gd name="connsiteY642" fmla="*/ 1060019 h 2719086"/>
                    <a:gd name="connsiteX643" fmla="*/ 962302 w 1416191"/>
                    <a:gd name="connsiteY643" fmla="*/ 1050105 h 2719086"/>
                    <a:gd name="connsiteX644" fmla="*/ 965135 w 1416191"/>
                    <a:gd name="connsiteY644" fmla="*/ 1052938 h 2719086"/>
                    <a:gd name="connsiteX645" fmla="*/ 959470 w 1416191"/>
                    <a:gd name="connsiteY645" fmla="*/ 1060019 h 2719086"/>
                    <a:gd name="connsiteX646" fmla="*/ 894325 w 1416191"/>
                    <a:gd name="connsiteY646" fmla="*/ 1129412 h 2719086"/>
                    <a:gd name="connsiteX647" fmla="*/ 955221 w 1416191"/>
                    <a:gd name="connsiteY647" fmla="*/ 1067100 h 2719086"/>
                    <a:gd name="connsiteX648" fmla="*/ 936811 w 1416191"/>
                    <a:gd name="connsiteY648" fmla="*/ 1132245 h 2719086"/>
                    <a:gd name="connsiteX649" fmla="*/ 894325 w 1416191"/>
                    <a:gd name="connsiteY649" fmla="*/ 1129412 h 2719086"/>
                    <a:gd name="connsiteX650" fmla="*/ 894325 w 1416191"/>
                    <a:gd name="connsiteY650" fmla="*/ 1282361 h 2719086"/>
                    <a:gd name="connsiteX651" fmla="*/ 864585 w 1416191"/>
                    <a:gd name="connsiteY651" fmla="*/ 1385743 h 2719086"/>
                    <a:gd name="connsiteX652" fmla="*/ 832012 w 1416191"/>
                    <a:gd name="connsiteY652" fmla="*/ 1283777 h 2719086"/>
                    <a:gd name="connsiteX653" fmla="*/ 894325 w 1416191"/>
                    <a:gd name="connsiteY653" fmla="*/ 1282361 h 2719086"/>
                    <a:gd name="connsiteX654" fmla="*/ 897157 w 1416191"/>
                    <a:gd name="connsiteY654" fmla="*/ 1279529 h 2719086"/>
                    <a:gd name="connsiteX655" fmla="*/ 904238 w 1416191"/>
                    <a:gd name="connsiteY655" fmla="*/ 1252621 h 2719086"/>
                    <a:gd name="connsiteX656" fmla="*/ 1040193 w 1416191"/>
                    <a:gd name="connsiteY656" fmla="*/ 1273864 h 2719086"/>
                    <a:gd name="connsiteX657" fmla="*/ 897157 w 1416191"/>
                    <a:gd name="connsiteY657" fmla="*/ 1279529 h 2719086"/>
                    <a:gd name="connsiteX658" fmla="*/ 902822 w 1416191"/>
                    <a:gd name="connsiteY658" fmla="*/ 1252621 h 2719086"/>
                    <a:gd name="connsiteX659" fmla="*/ 895741 w 1416191"/>
                    <a:gd name="connsiteY659" fmla="*/ 1279529 h 2719086"/>
                    <a:gd name="connsiteX660" fmla="*/ 833429 w 1416191"/>
                    <a:gd name="connsiteY660" fmla="*/ 1282361 h 2719086"/>
                    <a:gd name="connsiteX661" fmla="*/ 819267 w 1416191"/>
                    <a:gd name="connsiteY661" fmla="*/ 1238459 h 2719086"/>
                    <a:gd name="connsiteX662" fmla="*/ 902822 w 1416191"/>
                    <a:gd name="connsiteY662" fmla="*/ 1252621 h 2719086"/>
                    <a:gd name="connsiteX663" fmla="*/ 890076 w 1416191"/>
                    <a:gd name="connsiteY663" fmla="*/ 1130829 h 2719086"/>
                    <a:gd name="connsiteX664" fmla="*/ 890076 w 1416191"/>
                    <a:gd name="connsiteY664" fmla="*/ 1130829 h 2719086"/>
                    <a:gd name="connsiteX665" fmla="*/ 936811 w 1416191"/>
                    <a:gd name="connsiteY665" fmla="*/ 1133661 h 2719086"/>
                    <a:gd name="connsiteX666" fmla="*/ 904238 w 1416191"/>
                    <a:gd name="connsiteY666" fmla="*/ 1249788 h 2719086"/>
                    <a:gd name="connsiteX667" fmla="*/ 817851 w 1416191"/>
                    <a:gd name="connsiteY667" fmla="*/ 1235627 h 2719086"/>
                    <a:gd name="connsiteX668" fmla="*/ 747041 w 1416191"/>
                    <a:gd name="connsiteY668" fmla="*/ 1016117 h 2719086"/>
                    <a:gd name="connsiteX669" fmla="*/ 919817 w 1416191"/>
                    <a:gd name="connsiteY669" fmla="*/ 1009036 h 2719086"/>
                    <a:gd name="connsiteX670" fmla="*/ 960886 w 1416191"/>
                    <a:gd name="connsiteY670" fmla="*/ 1047273 h 2719086"/>
                    <a:gd name="connsiteX671" fmla="*/ 956637 w 1416191"/>
                    <a:gd name="connsiteY671" fmla="*/ 1061435 h 2719086"/>
                    <a:gd name="connsiteX672" fmla="*/ 890076 w 1416191"/>
                    <a:gd name="connsiteY672" fmla="*/ 1130829 h 2719086"/>
                    <a:gd name="connsiteX673" fmla="*/ 922649 w 1416191"/>
                    <a:gd name="connsiteY673" fmla="*/ 1009036 h 2719086"/>
                    <a:gd name="connsiteX674" fmla="*/ 972216 w 1416191"/>
                    <a:gd name="connsiteY674" fmla="*/ 1007620 h 2719086"/>
                    <a:gd name="connsiteX675" fmla="*/ 960886 w 1416191"/>
                    <a:gd name="connsiteY675" fmla="*/ 1045857 h 2719086"/>
                    <a:gd name="connsiteX676" fmla="*/ 922649 w 1416191"/>
                    <a:gd name="connsiteY676" fmla="*/ 1009036 h 2719086"/>
                    <a:gd name="connsiteX677" fmla="*/ 856088 w 1416191"/>
                    <a:gd name="connsiteY677" fmla="*/ 915567 h 2719086"/>
                    <a:gd name="connsiteX678" fmla="*/ 977880 w 1416191"/>
                    <a:gd name="connsiteY678" fmla="*/ 982128 h 2719086"/>
                    <a:gd name="connsiteX679" fmla="*/ 970799 w 1416191"/>
                    <a:gd name="connsiteY679" fmla="*/ 1004788 h 2719086"/>
                    <a:gd name="connsiteX680" fmla="*/ 918400 w 1416191"/>
                    <a:gd name="connsiteY680" fmla="*/ 1007620 h 2719086"/>
                    <a:gd name="connsiteX681" fmla="*/ 834845 w 1416191"/>
                    <a:gd name="connsiteY681" fmla="*/ 928313 h 2719086"/>
                    <a:gd name="connsiteX682" fmla="*/ 856088 w 1416191"/>
                    <a:gd name="connsiteY682" fmla="*/ 915567 h 2719086"/>
                    <a:gd name="connsiteX683" fmla="*/ 730047 w 1416191"/>
                    <a:gd name="connsiteY683" fmla="*/ 1016117 h 2719086"/>
                    <a:gd name="connsiteX684" fmla="*/ 738544 w 1416191"/>
                    <a:gd name="connsiteY684" fmla="*/ 1000539 h 2719086"/>
                    <a:gd name="connsiteX685" fmla="*/ 744209 w 1416191"/>
                    <a:gd name="connsiteY685" fmla="*/ 1016117 h 2719086"/>
                    <a:gd name="connsiteX686" fmla="*/ 730047 w 1416191"/>
                    <a:gd name="connsiteY686" fmla="*/ 1016117 h 2719086"/>
                    <a:gd name="connsiteX687" fmla="*/ 744209 w 1416191"/>
                    <a:gd name="connsiteY687" fmla="*/ 1017533 h 2719086"/>
                    <a:gd name="connsiteX688" fmla="*/ 815018 w 1416191"/>
                    <a:gd name="connsiteY688" fmla="*/ 1237043 h 2719086"/>
                    <a:gd name="connsiteX689" fmla="*/ 741376 w 1416191"/>
                    <a:gd name="connsiteY689" fmla="*/ 1225713 h 2719086"/>
                    <a:gd name="connsiteX690" fmla="*/ 741376 w 1416191"/>
                    <a:gd name="connsiteY690" fmla="*/ 1225713 h 2719086"/>
                    <a:gd name="connsiteX691" fmla="*/ 687561 w 1416191"/>
                    <a:gd name="connsiteY691" fmla="*/ 1256869 h 2719086"/>
                    <a:gd name="connsiteX692" fmla="*/ 650740 w 1416191"/>
                    <a:gd name="connsiteY692" fmla="*/ 1157736 h 2719086"/>
                    <a:gd name="connsiteX693" fmla="*/ 728631 w 1416191"/>
                    <a:gd name="connsiteY693" fmla="*/ 1018949 h 2719086"/>
                    <a:gd name="connsiteX694" fmla="*/ 744209 w 1416191"/>
                    <a:gd name="connsiteY694" fmla="*/ 1017533 h 2719086"/>
                    <a:gd name="connsiteX695" fmla="*/ 742793 w 1416191"/>
                    <a:gd name="connsiteY695" fmla="*/ 1227129 h 2719086"/>
                    <a:gd name="connsiteX696" fmla="*/ 816434 w 1416191"/>
                    <a:gd name="connsiteY696" fmla="*/ 1238459 h 2719086"/>
                    <a:gd name="connsiteX697" fmla="*/ 830596 w 1416191"/>
                    <a:gd name="connsiteY697" fmla="*/ 1282361 h 2719086"/>
                    <a:gd name="connsiteX698" fmla="*/ 700307 w 1416191"/>
                    <a:gd name="connsiteY698" fmla="*/ 1288026 h 2719086"/>
                    <a:gd name="connsiteX699" fmla="*/ 688977 w 1416191"/>
                    <a:gd name="connsiteY699" fmla="*/ 1258286 h 2719086"/>
                    <a:gd name="connsiteX700" fmla="*/ 742793 w 1416191"/>
                    <a:gd name="connsiteY700" fmla="*/ 1227129 h 2719086"/>
                    <a:gd name="connsiteX701" fmla="*/ 686145 w 1416191"/>
                    <a:gd name="connsiteY701" fmla="*/ 1256869 h 2719086"/>
                    <a:gd name="connsiteX702" fmla="*/ 626665 w 1416191"/>
                    <a:gd name="connsiteY702" fmla="*/ 1290858 h 2719086"/>
                    <a:gd name="connsiteX703" fmla="*/ 605422 w 1416191"/>
                    <a:gd name="connsiteY703" fmla="*/ 1292274 h 2719086"/>
                    <a:gd name="connsiteX704" fmla="*/ 619584 w 1416191"/>
                    <a:gd name="connsiteY704" fmla="*/ 1211551 h 2719086"/>
                    <a:gd name="connsiteX705" fmla="*/ 649324 w 1416191"/>
                    <a:gd name="connsiteY705" fmla="*/ 1159152 h 2719086"/>
                    <a:gd name="connsiteX706" fmla="*/ 686145 w 1416191"/>
                    <a:gd name="connsiteY706" fmla="*/ 1256869 h 2719086"/>
                    <a:gd name="connsiteX707" fmla="*/ 602590 w 1416191"/>
                    <a:gd name="connsiteY707" fmla="*/ 1306436 h 2719086"/>
                    <a:gd name="connsiteX708" fmla="*/ 626665 w 1416191"/>
                    <a:gd name="connsiteY708" fmla="*/ 1292274 h 2719086"/>
                    <a:gd name="connsiteX709" fmla="*/ 698891 w 1416191"/>
                    <a:gd name="connsiteY709" fmla="*/ 1289442 h 2719086"/>
                    <a:gd name="connsiteX710" fmla="*/ 771116 w 1416191"/>
                    <a:gd name="connsiteY710" fmla="*/ 1484876 h 2719086"/>
                    <a:gd name="connsiteX711" fmla="*/ 735712 w 1416191"/>
                    <a:gd name="connsiteY711" fmla="*/ 1501870 h 2719086"/>
                    <a:gd name="connsiteX712" fmla="*/ 585595 w 1416191"/>
                    <a:gd name="connsiteY712" fmla="*/ 1395656 h 2719086"/>
                    <a:gd name="connsiteX713" fmla="*/ 602590 w 1416191"/>
                    <a:gd name="connsiteY713" fmla="*/ 1306436 h 2719086"/>
                    <a:gd name="connsiteX714" fmla="*/ 1017534 w 1416191"/>
                    <a:gd name="connsiteY714" fmla="*/ 1003371 h 2719086"/>
                    <a:gd name="connsiteX715" fmla="*/ 1018950 w 1416191"/>
                    <a:gd name="connsiteY715" fmla="*/ 1001955 h 2719086"/>
                    <a:gd name="connsiteX716" fmla="*/ 980713 w 1416191"/>
                    <a:gd name="connsiteY716" fmla="*/ 982128 h 2719086"/>
                    <a:gd name="connsiteX717" fmla="*/ 987794 w 1416191"/>
                    <a:gd name="connsiteY717" fmla="*/ 958053 h 2719086"/>
                    <a:gd name="connsiteX718" fmla="*/ 1079846 w 1416191"/>
                    <a:gd name="connsiteY718" fmla="*/ 967967 h 2719086"/>
                    <a:gd name="connsiteX719" fmla="*/ 1079846 w 1416191"/>
                    <a:gd name="connsiteY719" fmla="*/ 1001955 h 2719086"/>
                    <a:gd name="connsiteX720" fmla="*/ 1017534 w 1416191"/>
                    <a:gd name="connsiteY720" fmla="*/ 1003371 h 2719086"/>
                    <a:gd name="connsiteX721" fmla="*/ 728631 w 1416191"/>
                    <a:gd name="connsiteY721" fmla="*/ 773948 h 2719086"/>
                    <a:gd name="connsiteX722" fmla="*/ 945308 w 1416191"/>
                    <a:gd name="connsiteY722" fmla="*/ 953805 h 2719086"/>
                    <a:gd name="connsiteX723" fmla="*/ 945308 w 1416191"/>
                    <a:gd name="connsiteY723" fmla="*/ 953805 h 2719086"/>
                    <a:gd name="connsiteX724" fmla="*/ 986377 w 1416191"/>
                    <a:gd name="connsiteY724" fmla="*/ 958053 h 2719086"/>
                    <a:gd name="connsiteX725" fmla="*/ 979296 w 1416191"/>
                    <a:gd name="connsiteY725" fmla="*/ 980712 h 2719086"/>
                    <a:gd name="connsiteX726" fmla="*/ 856088 w 1416191"/>
                    <a:gd name="connsiteY726" fmla="*/ 914151 h 2719086"/>
                    <a:gd name="connsiteX727" fmla="*/ 856088 w 1416191"/>
                    <a:gd name="connsiteY727" fmla="*/ 914151 h 2719086"/>
                    <a:gd name="connsiteX728" fmla="*/ 833429 w 1416191"/>
                    <a:gd name="connsiteY728" fmla="*/ 926897 h 2719086"/>
                    <a:gd name="connsiteX729" fmla="*/ 772532 w 1416191"/>
                    <a:gd name="connsiteY729" fmla="*/ 868833 h 2719086"/>
                    <a:gd name="connsiteX730" fmla="*/ 772532 w 1416191"/>
                    <a:gd name="connsiteY730" fmla="*/ 868833 h 2719086"/>
                    <a:gd name="connsiteX731" fmla="*/ 574266 w 1416191"/>
                    <a:gd name="connsiteY731" fmla="*/ 840509 h 2719086"/>
                    <a:gd name="connsiteX732" fmla="*/ 571433 w 1416191"/>
                    <a:gd name="connsiteY732" fmla="*/ 820683 h 2719086"/>
                    <a:gd name="connsiteX733" fmla="*/ 728631 w 1416191"/>
                    <a:gd name="connsiteY733" fmla="*/ 773948 h 2719086"/>
                    <a:gd name="connsiteX734" fmla="*/ 725798 w 1416191"/>
                    <a:gd name="connsiteY734" fmla="*/ 1017533 h 2719086"/>
                    <a:gd name="connsiteX735" fmla="*/ 649324 w 1416191"/>
                    <a:gd name="connsiteY735" fmla="*/ 1153488 h 2719086"/>
                    <a:gd name="connsiteX736" fmla="*/ 619584 w 1416191"/>
                    <a:gd name="connsiteY736" fmla="*/ 1075597 h 2719086"/>
                    <a:gd name="connsiteX737" fmla="*/ 619584 w 1416191"/>
                    <a:gd name="connsiteY737" fmla="*/ 1075597 h 2719086"/>
                    <a:gd name="connsiteX738" fmla="*/ 565769 w 1416191"/>
                    <a:gd name="connsiteY738" fmla="*/ 1194557 h 2719086"/>
                    <a:gd name="connsiteX739" fmla="*/ 443976 w 1416191"/>
                    <a:gd name="connsiteY739" fmla="*/ 1157736 h 2719086"/>
                    <a:gd name="connsiteX740" fmla="*/ 679064 w 1416191"/>
                    <a:gd name="connsiteY740" fmla="*/ 1020365 h 2719086"/>
                    <a:gd name="connsiteX741" fmla="*/ 725798 w 1416191"/>
                    <a:gd name="connsiteY741" fmla="*/ 1017533 h 2719086"/>
                    <a:gd name="connsiteX742" fmla="*/ 622416 w 1416191"/>
                    <a:gd name="connsiteY742" fmla="*/ 1293690 h 2719086"/>
                    <a:gd name="connsiteX743" fmla="*/ 602590 w 1416191"/>
                    <a:gd name="connsiteY743" fmla="*/ 1305020 h 2719086"/>
                    <a:gd name="connsiteX744" fmla="*/ 604006 w 1416191"/>
                    <a:gd name="connsiteY744" fmla="*/ 1295107 h 2719086"/>
                    <a:gd name="connsiteX745" fmla="*/ 622416 w 1416191"/>
                    <a:gd name="connsiteY745" fmla="*/ 1293690 h 2719086"/>
                    <a:gd name="connsiteX746" fmla="*/ 657821 w 1416191"/>
                    <a:gd name="connsiteY746" fmla="*/ 1608085 h 2719086"/>
                    <a:gd name="connsiteX747" fmla="*/ 599757 w 1416191"/>
                    <a:gd name="connsiteY747" fmla="*/ 1634993 h 2719086"/>
                    <a:gd name="connsiteX748" fmla="*/ 596925 w 1416191"/>
                    <a:gd name="connsiteY748" fmla="*/ 1623663 h 2719086"/>
                    <a:gd name="connsiteX749" fmla="*/ 657821 w 1416191"/>
                    <a:gd name="connsiteY749" fmla="*/ 1608085 h 2719086"/>
                    <a:gd name="connsiteX750" fmla="*/ 459554 w 1416191"/>
                    <a:gd name="connsiteY750" fmla="*/ 1640657 h 2719086"/>
                    <a:gd name="connsiteX751" fmla="*/ 548774 w 1416191"/>
                    <a:gd name="connsiteY751" fmla="*/ 1596755 h 2719086"/>
                    <a:gd name="connsiteX752" fmla="*/ 541693 w 1416191"/>
                    <a:gd name="connsiteY752" fmla="*/ 1634993 h 2719086"/>
                    <a:gd name="connsiteX753" fmla="*/ 482213 w 1416191"/>
                    <a:gd name="connsiteY753" fmla="*/ 1649154 h 2719086"/>
                    <a:gd name="connsiteX754" fmla="*/ 459554 w 1416191"/>
                    <a:gd name="connsiteY754" fmla="*/ 1640657 h 2719086"/>
                    <a:gd name="connsiteX755" fmla="*/ 451057 w 1416191"/>
                    <a:gd name="connsiteY755" fmla="*/ 1300771 h 2719086"/>
                    <a:gd name="connsiteX756" fmla="*/ 519034 w 1416191"/>
                    <a:gd name="connsiteY756" fmla="*/ 1297939 h 2719086"/>
                    <a:gd name="connsiteX757" fmla="*/ 502040 w 1416191"/>
                    <a:gd name="connsiteY757" fmla="*/ 1336176 h 2719086"/>
                    <a:gd name="connsiteX758" fmla="*/ 451057 w 1416191"/>
                    <a:gd name="connsiteY758" fmla="*/ 1300771 h 2719086"/>
                    <a:gd name="connsiteX759" fmla="*/ 594092 w 1416191"/>
                    <a:gd name="connsiteY759" fmla="*/ 1625079 h 2719086"/>
                    <a:gd name="connsiteX760" fmla="*/ 596925 w 1416191"/>
                    <a:gd name="connsiteY760" fmla="*/ 1636408 h 2719086"/>
                    <a:gd name="connsiteX761" fmla="*/ 538861 w 1416191"/>
                    <a:gd name="connsiteY761" fmla="*/ 1663316 h 2719086"/>
                    <a:gd name="connsiteX762" fmla="*/ 543110 w 1416191"/>
                    <a:gd name="connsiteY762" fmla="*/ 1637825 h 2719086"/>
                    <a:gd name="connsiteX763" fmla="*/ 594092 w 1416191"/>
                    <a:gd name="connsiteY763" fmla="*/ 1625079 h 2719086"/>
                    <a:gd name="connsiteX764" fmla="*/ 483629 w 1416191"/>
                    <a:gd name="connsiteY764" fmla="*/ 1374413 h 2719086"/>
                    <a:gd name="connsiteX765" fmla="*/ 456722 w 1416191"/>
                    <a:gd name="connsiteY765" fmla="*/ 1433893 h 2719086"/>
                    <a:gd name="connsiteX766" fmla="*/ 412820 w 1416191"/>
                    <a:gd name="connsiteY766" fmla="*/ 1415483 h 2719086"/>
                    <a:gd name="connsiteX767" fmla="*/ 483629 w 1416191"/>
                    <a:gd name="connsiteY767" fmla="*/ 1374413 h 2719086"/>
                    <a:gd name="connsiteX768" fmla="*/ 523283 w 1416191"/>
                    <a:gd name="connsiteY768" fmla="*/ 1351754 h 2719086"/>
                    <a:gd name="connsiteX769" fmla="*/ 599757 w 1416191"/>
                    <a:gd name="connsiteY769" fmla="*/ 1307852 h 2719086"/>
                    <a:gd name="connsiteX770" fmla="*/ 584179 w 1416191"/>
                    <a:gd name="connsiteY770" fmla="*/ 1394240 h 2719086"/>
                    <a:gd name="connsiteX771" fmla="*/ 523283 w 1416191"/>
                    <a:gd name="connsiteY771" fmla="*/ 1351754 h 2719086"/>
                    <a:gd name="connsiteX772" fmla="*/ 571433 w 1416191"/>
                    <a:gd name="connsiteY772" fmla="*/ 1547189 h 2719086"/>
                    <a:gd name="connsiteX773" fmla="*/ 561520 w 1416191"/>
                    <a:gd name="connsiteY773" fmla="*/ 1542940 h 2719086"/>
                    <a:gd name="connsiteX774" fmla="*/ 565769 w 1416191"/>
                    <a:gd name="connsiteY774" fmla="*/ 1523113 h 2719086"/>
                    <a:gd name="connsiteX775" fmla="*/ 571433 w 1416191"/>
                    <a:gd name="connsiteY775" fmla="*/ 1547189 h 2719086"/>
                    <a:gd name="connsiteX776" fmla="*/ 568601 w 1416191"/>
                    <a:gd name="connsiteY776" fmla="*/ 1487708 h 2719086"/>
                    <a:gd name="connsiteX777" fmla="*/ 564352 w 1416191"/>
                    <a:gd name="connsiteY777" fmla="*/ 1513200 h 2719086"/>
                    <a:gd name="connsiteX778" fmla="*/ 553023 w 1416191"/>
                    <a:gd name="connsiteY778" fmla="*/ 1476379 h 2719086"/>
                    <a:gd name="connsiteX779" fmla="*/ 555855 w 1416191"/>
                    <a:gd name="connsiteY779" fmla="*/ 1477795 h 2719086"/>
                    <a:gd name="connsiteX780" fmla="*/ 568601 w 1416191"/>
                    <a:gd name="connsiteY780" fmla="*/ 1487708 h 2719086"/>
                    <a:gd name="connsiteX781" fmla="*/ 557271 w 1416191"/>
                    <a:gd name="connsiteY781" fmla="*/ 1477795 h 2719086"/>
                    <a:gd name="connsiteX782" fmla="*/ 548774 w 1416191"/>
                    <a:gd name="connsiteY782" fmla="*/ 1472131 h 2719086"/>
                    <a:gd name="connsiteX783" fmla="*/ 548774 w 1416191"/>
                    <a:gd name="connsiteY783" fmla="*/ 1472131 h 2719086"/>
                    <a:gd name="connsiteX784" fmla="*/ 550190 w 1416191"/>
                    <a:gd name="connsiteY784" fmla="*/ 1474963 h 2719086"/>
                    <a:gd name="connsiteX785" fmla="*/ 458138 w 1416191"/>
                    <a:gd name="connsiteY785" fmla="*/ 1435310 h 2719086"/>
                    <a:gd name="connsiteX786" fmla="*/ 486462 w 1416191"/>
                    <a:gd name="connsiteY786" fmla="*/ 1372997 h 2719086"/>
                    <a:gd name="connsiteX787" fmla="*/ 521867 w 1416191"/>
                    <a:gd name="connsiteY787" fmla="*/ 1353170 h 2719086"/>
                    <a:gd name="connsiteX788" fmla="*/ 584179 w 1416191"/>
                    <a:gd name="connsiteY788" fmla="*/ 1397072 h 2719086"/>
                    <a:gd name="connsiteX789" fmla="*/ 568601 w 1416191"/>
                    <a:gd name="connsiteY789" fmla="*/ 1483460 h 2719086"/>
                    <a:gd name="connsiteX790" fmla="*/ 557271 w 1416191"/>
                    <a:gd name="connsiteY790" fmla="*/ 1477795 h 2719086"/>
                    <a:gd name="connsiteX791" fmla="*/ 571433 w 1416191"/>
                    <a:gd name="connsiteY791" fmla="*/ 1548605 h 2719086"/>
                    <a:gd name="connsiteX792" fmla="*/ 579931 w 1416191"/>
                    <a:gd name="connsiteY792" fmla="*/ 1578345 h 2719086"/>
                    <a:gd name="connsiteX793" fmla="*/ 551607 w 1416191"/>
                    <a:gd name="connsiteY793" fmla="*/ 1592507 h 2719086"/>
                    <a:gd name="connsiteX794" fmla="*/ 560104 w 1416191"/>
                    <a:gd name="connsiteY794" fmla="*/ 1544356 h 2719086"/>
                    <a:gd name="connsiteX795" fmla="*/ 571433 w 1416191"/>
                    <a:gd name="connsiteY795" fmla="*/ 1548605 h 2719086"/>
                    <a:gd name="connsiteX796" fmla="*/ 612503 w 1416191"/>
                    <a:gd name="connsiteY796" fmla="*/ 1562767 h 2719086"/>
                    <a:gd name="connsiteX797" fmla="*/ 582763 w 1416191"/>
                    <a:gd name="connsiteY797" fmla="*/ 1576929 h 2719086"/>
                    <a:gd name="connsiteX798" fmla="*/ 574266 w 1416191"/>
                    <a:gd name="connsiteY798" fmla="*/ 1548605 h 2719086"/>
                    <a:gd name="connsiteX799" fmla="*/ 612503 w 1416191"/>
                    <a:gd name="connsiteY799" fmla="*/ 1562767 h 2719086"/>
                    <a:gd name="connsiteX800" fmla="*/ 572850 w 1416191"/>
                    <a:gd name="connsiteY800" fmla="*/ 1547189 h 2719086"/>
                    <a:gd name="connsiteX801" fmla="*/ 564352 w 1416191"/>
                    <a:gd name="connsiteY801" fmla="*/ 1518865 h 2719086"/>
                    <a:gd name="connsiteX802" fmla="*/ 570017 w 1416191"/>
                    <a:gd name="connsiteY802" fmla="*/ 1490541 h 2719086"/>
                    <a:gd name="connsiteX803" fmla="*/ 645075 w 1416191"/>
                    <a:gd name="connsiteY803" fmla="*/ 1547189 h 2719086"/>
                    <a:gd name="connsiteX804" fmla="*/ 613919 w 1416191"/>
                    <a:gd name="connsiteY804" fmla="*/ 1562767 h 2719086"/>
                    <a:gd name="connsiteX805" fmla="*/ 572850 w 1416191"/>
                    <a:gd name="connsiteY805" fmla="*/ 1547189 h 2719086"/>
                    <a:gd name="connsiteX806" fmla="*/ 550190 w 1416191"/>
                    <a:gd name="connsiteY806" fmla="*/ 1476379 h 2719086"/>
                    <a:gd name="connsiteX807" fmla="*/ 562936 w 1416191"/>
                    <a:gd name="connsiteY807" fmla="*/ 1518865 h 2719086"/>
                    <a:gd name="connsiteX808" fmla="*/ 558688 w 1416191"/>
                    <a:gd name="connsiteY808" fmla="*/ 1542940 h 2719086"/>
                    <a:gd name="connsiteX809" fmla="*/ 429814 w 1416191"/>
                    <a:gd name="connsiteY809" fmla="*/ 1499038 h 2719086"/>
                    <a:gd name="connsiteX810" fmla="*/ 458138 w 1416191"/>
                    <a:gd name="connsiteY810" fmla="*/ 1436726 h 2719086"/>
                    <a:gd name="connsiteX811" fmla="*/ 550190 w 1416191"/>
                    <a:gd name="connsiteY811" fmla="*/ 1476379 h 2719086"/>
                    <a:gd name="connsiteX812" fmla="*/ 581347 w 1416191"/>
                    <a:gd name="connsiteY812" fmla="*/ 1581177 h 2719086"/>
                    <a:gd name="connsiteX813" fmla="*/ 594092 w 1416191"/>
                    <a:gd name="connsiteY813" fmla="*/ 1623663 h 2719086"/>
                    <a:gd name="connsiteX814" fmla="*/ 544526 w 1416191"/>
                    <a:gd name="connsiteY814" fmla="*/ 1636408 h 2719086"/>
                    <a:gd name="connsiteX815" fmla="*/ 551607 w 1416191"/>
                    <a:gd name="connsiteY815" fmla="*/ 1596755 h 2719086"/>
                    <a:gd name="connsiteX816" fmla="*/ 581347 w 1416191"/>
                    <a:gd name="connsiteY816" fmla="*/ 1581177 h 2719086"/>
                    <a:gd name="connsiteX817" fmla="*/ 676231 w 1416191"/>
                    <a:gd name="connsiteY817" fmla="*/ 1531610 h 2719086"/>
                    <a:gd name="connsiteX818" fmla="*/ 647908 w 1416191"/>
                    <a:gd name="connsiteY818" fmla="*/ 1545772 h 2719086"/>
                    <a:gd name="connsiteX819" fmla="*/ 570017 w 1416191"/>
                    <a:gd name="connsiteY819" fmla="*/ 1487708 h 2719086"/>
                    <a:gd name="connsiteX820" fmla="*/ 570017 w 1416191"/>
                    <a:gd name="connsiteY820" fmla="*/ 1486292 h 2719086"/>
                    <a:gd name="connsiteX821" fmla="*/ 676231 w 1416191"/>
                    <a:gd name="connsiteY821" fmla="*/ 1531610 h 2719086"/>
                    <a:gd name="connsiteX822" fmla="*/ 487878 w 1416191"/>
                    <a:gd name="connsiteY822" fmla="*/ 1370165 h 2719086"/>
                    <a:gd name="connsiteX823" fmla="*/ 502040 w 1416191"/>
                    <a:gd name="connsiteY823" fmla="*/ 1339008 h 2719086"/>
                    <a:gd name="connsiteX824" fmla="*/ 520450 w 1416191"/>
                    <a:gd name="connsiteY824" fmla="*/ 1351754 h 2719086"/>
                    <a:gd name="connsiteX825" fmla="*/ 487878 w 1416191"/>
                    <a:gd name="connsiteY825" fmla="*/ 1370165 h 2719086"/>
                    <a:gd name="connsiteX826" fmla="*/ 595509 w 1416191"/>
                    <a:gd name="connsiteY826" fmla="*/ 1622246 h 2719086"/>
                    <a:gd name="connsiteX827" fmla="*/ 582763 w 1416191"/>
                    <a:gd name="connsiteY827" fmla="*/ 1579761 h 2719086"/>
                    <a:gd name="connsiteX828" fmla="*/ 615335 w 1416191"/>
                    <a:gd name="connsiteY828" fmla="*/ 1564183 h 2719086"/>
                    <a:gd name="connsiteX829" fmla="*/ 696058 w 1416191"/>
                    <a:gd name="connsiteY829" fmla="*/ 1591091 h 2719086"/>
                    <a:gd name="connsiteX830" fmla="*/ 667734 w 1416191"/>
                    <a:gd name="connsiteY830" fmla="*/ 1603836 h 2719086"/>
                    <a:gd name="connsiteX831" fmla="*/ 595509 w 1416191"/>
                    <a:gd name="connsiteY831" fmla="*/ 1622246 h 2719086"/>
                    <a:gd name="connsiteX832" fmla="*/ 647908 w 1416191"/>
                    <a:gd name="connsiteY832" fmla="*/ 1548605 h 2719086"/>
                    <a:gd name="connsiteX833" fmla="*/ 701723 w 1416191"/>
                    <a:gd name="connsiteY833" fmla="*/ 1589674 h 2719086"/>
                    <a:gd name="connsiteX834" fmla="*/ 698891 w 1416191"/>
                    <a:gd name="connsiteY834" fmla="*/ 1591091 h 2719086"/>
                    <a:gd name="connsiteX835" fmla="*/ 618168 w 1416191"/>
                    <a:gd name="connsiteY835" fmla="*/ 1564183 h 2719086"/>
                    <a:gd name="connsiteX836" fmla="*/ 647908 w 1416191"/>
                    <a:gd name="connsiteY836" fmla="*/ 1548605 h 2719086"/>
                    <a:gd name="connsiteX837" fmla="*/ 571433 w 1416191"/>
                    <a:gd name="connsiteY837" fmla="*/ 1483460 h 2719086"/>
                    <a:gd name="connsiteX838" fmla="*/ 587012 w 1416191"/>
                    <a:gd name="connsiteY838" fmla="*/ 1398488 h 2719086"/>
                    <a:gd name="connsiteX839" fmla="*/ 734295 w 1416191"/>
                    <a:gd name="connsiteY839" fmla="*/ 1503287 h 2719086"/>
                    <a:gd name="connsiteX840" fmla="*/ 679064 w 1416191"/>
                    <a:gd name="connsiteY840" fmla="*/ 1530194 h 2719086"/>
                    <a:gd name="connsiteX841" fmla="*/ 571433 w 1416191"/>
                    <a:gd name="connsiteY841" fmla="*/ 1483460 h 2719086"/>
                    <a:gd name="connsiteX842" fmla="*/ 599757 w 1416191"/>
                    <a:gd name="connsiteY842" fmla="*/ 1305020 h 2719086"/>
                    <a:gd name="connsiteX843" fmla="*/ 521867 w 1416191"/>
                    <a:gd name="connsiteY843" fmla="*/ 1350338 h 2719086"/>
                    <a:gd name="connsiteX844" fmla="*/ 503456 w 1416191"/>
                    <a:gd name="connsiteY844" fmla="*/ 1336176 h 2719086"/>
                    <a:gd name="connsiteX845" fmla="*/ 521867 w 1416191"/>
                    <a:gd name="connsiteY845" fmla="*/ 1296523 h 2719086"/>
                    <a:gd name="connsiteX846" fmla="*/ 604006 w 1416191"/>
                    <a:gd name="connsiteY846" fmla="*/ 1293690 h 2719086"/>
                    <a:gd name="connsiteX847" fmla="*/ 599757 w 1416191"/>
                    <a:gd name="connsiteY847" fmla="*/ 1305020 h 2719086"/>
                    <a:gd name="connsiteX848" fmla="*/ 598341 w 1416191"/>
                    <a:gd name="connsiteY848" fmla="*/ 1637825 h 2719086"/>
                    <a:gd name="connsiteX849" fmla="*/ 619584 w 1416191"/>
                    <a:gd name="connsiteY849" fmla="*/ 1707218 h 2719086"/>
                    <a:gd name="connsiteX850" fmla="*/ 528948 w 1416191"/>
                    <a:gd name="connsiteY850" fmla="*/ 1722796 h 2719086"/>
                    <a:gd name="connsiteX851" fmla="*/ 538861 w 1416191"/>
                    <a:gd name="connsiteY851" fmla="*/ 1664732 h 2719086"/>
                    <a:gd name="connsiteX852" fmla="*/ 598341 w 1416191"/>
                    <a:gd name="connsiteY852" fmla="*/ 1637825 h 2719086"/>
                    <a:gd name="connsiteX853" fmla="*/ 705972 w 1416191"/>
                    <a:gd name="connsiteY853" fmla="*/ 1595339 h 2719086"/>
                    <a:gd name="connsiteX854" fmla="*/ 679064 w 1416191"/>
                    <a:gd name="connsiteY854" fmla="*/ 1602420 h 2719086"/>
                    <a:gd name="connsiteX855" fmla="*/ 698891 w 1416191"/>
                    <a:gd name="connsiteY855" fmla="*/ 1593923 h 2719086"/>
                    <a:gd name="connsiteX856" fmla="*/ 705972 w 1416191"/>
                    <a:gd name="connsiteY856" fmla="*/ 1595339 h 2719086"/>
                    <a:gd name="connsiteX857" fmla="*/ 830596 w 1416191"/>
                    <a:gd name="connsiteY857" fmla="*/ 1285193 h 2719086"/>
                    <a:gd name="connsiteX858" fmla="*/ 864585 w 1416191"/>
                    <a:gd name="connsiteY858" fmla="*/ 1392824 h 2719086"/>
                    <a:gd name="connsiteX859" fmla="*/ 864585 w 1416191"/>
                    <a:gd name="connsiteY859" fmla="*/ 1392824 h 2719086"/>
                    <a:gd name="connsiteX860" fmla="*/ 895741 w 1416191"/>
                    <a:gd name="connsiteY860" fmla="*/ 1282361 h 2719086"/>
                    <a:gd name="connsiteX861" fmla="*/ 1051522 w 1416191"/>
                    <a:gd name="connsiteY861" fmla="*/ 1276696 h 2719086"/>
                    <a:gd name="connsiteX862" fmla="*/ 1051522 w 1416191"/>
                    <a:gd name="connsiteY862" fmla="*/ 1276696 h 2719086"/>
                    <a:gd name="connsiteX863" fmla="*/ 1051522 w 1416191"/>
                    <a:gd name="connsiteY863" fmla="*/ 1275280 h 2719086"/>
                    <a:gd name="connsiteX864" fmla="*/ 1051522 w 1416191"/>
                    <a:gd name="connsiteY864" fmla="*/ 1275280 h 2719086"/>
                    <a:gd name="connsiteX865" fmla="*/ 904238 w 1416191"/>
                    <a:gd name="connsiteY865" fmla="*/ 1252621 h 2719086"/>
                    <a:gd name="connsiteX866" fmla="*/ 936811 w 1416191"/>
                    <a:gd name="connsiteY866" fmla="*/ 1136493 h 2719086"/>
                    <a:gd name="connsiteX867" fmla="*/ 1057187 w 1416191"/>
                    <a:gd name="connsiteY867" fmla="*/ 1143574 h 2719086"/>
                    <a:gd name="connsiteX868" fmla="*/ 1197390 w 1416191"/>
                    <a:gd name="connsiteY868" fmla="*/ 1276696 h 2719086"/>
                    <a:gd name="connsiteX869" fmla="*/ 772532 w 1416191"/>
                    <a:gd name="connsiteY869" fmla="*/ 1486292 h 2719086"/>
                    <a:gd name="connsiteX870" fmla="*/ 700307 w 1416191"/>
                    <a:gd name="connsiteY870" fmla="*/ 1292274 h 2719086"/>
                    <a:gd name="connsiteX871" fmla="*/ 830596 w 1416191"/>
                    <a:gd name="connsiteY871" fmla="*/ 1285193 h 2719086"/>
                    <a:gd name="connsiteX872" fmla="*/ 986377 w 1416191"/>
                    <a:gd name="connsiteY872" fmla="*/ 955221 h 2719086"/>
                    <a:gd name="connsiteX873" fmla="*/ 945308 w 1416191"/>
                    <a:gd name="connsiteY873" fmla="*/ 950972 h 2719086"/>
                    <a:gd name="connsiteX874" fmla="*/ 730047 w 1416191"/>
                    <a:gd name="connsiteY874" fmla="*/ 772532 h 2719086"/>
                    <a:gd name="connsiteX875" fmla="*/ 1014701 w 1416191"/>
                    <a:gd name="connsiteY875" fmla="*/ 686145 h 2719086"/>
                    <a:gd name="connsiteX876" fmla="*/ 1062852 w 1416191"/>
                    <a:gd name="connsiteY876" fmla="*/ 681896 h 2719086"/>
                    <a:gd name="connsiteX877" fmla="*/ 986377 w 1416191"/>
                    <a:gd name="connsiteY877" fmla="*/ 955221 h 2719086"/>
                    <a:gd name="connsiteX878" fmla="*/ 728631 w 1416191"/>
                    <a:gd name="connsiteY878" fmla="*/ 397241 h 2719086"/>
                    <a:gd name="connsiteX879" fmla="*/ 748457 w 1416191"/>
                    <a:gd name="connsiteY879" fmla="*/ 385912 h 2719086"/>
                    <a:gd name="connsiteX880" fmla="*/ 793775 w 1416191"/>
                    <a:gd name="connsiteY880" fmla="*/ 408571 h 2719086"/>
                    <a:gd name="connsiteX881" fmla="*/ 793775 w 1416191"/>
                    <a:gd name="connsiteY881" fmla="*/ 418484 h 2719086"/>
                    <a:gd name="connsiteX882" fmla="*/ 728631 w 1416191"/>
                    <a:gd name="connsiteY882" fmla="*/ 397241 h 2719086"/>
                    <a:gd name="connsiteX883" fmla="*/ 749874 w 1416191"/>
                    <a:gd name="connsiteY883" fmla="*/ 384496 h 2719086"/>
                    <a:gd name="connsiteX884" fmla="*/ 790943 w 1416191"/>
                    <a:gd name="connsiteY884" fmla="*/ 360421 h 2719086"/>
                    <a:gd name="connsiteX885" fmla="*/ 792359 w 1416191"/>
                    <a:gd name="connsiteY885" fmla="*/ 405739 h 2719086"/>
                    <a:gd name="connsiteX886" fmla="*/ 749874 w 1416191"/>
                    <a:gd name="connsiteY886" fmla="*/ 384496 h 2719086"/>
                    <a:gd name="connsiteX887" fmla="*/ 902822 w 1416191"/>
                    <a:gd name="connsiteY887" fmla="*/ 292443 h 2719086"/>
                    <a:gd name="connsiteX888" fmla="*/ 793775 w 1416191"/>
                    <a:gd name="connsiteY888" fmla="*/ 356172 h 2719086"/>
                    <a:gd name="connsiteX889" fmla="*/ 792359 w 1416191"/>
                    <a:gd name="connsiteY889" fmla="*/ 306605 h 2719086"/>
                    <a:gd name="connsiteX890" fmla="*/ 792359 w 1416191"/>
                    <a:gd name="connsiteY890" fmla="*/ 306605 h 2719086"/>
                    <a:gd name="connsiteX891" fmla="*/ 742793 w 1416191"/>
                    <a:gd name="connsiteY891" fmla="*/ 247125 h 2719086"/>
                    <a:gd name="connsiteX892" fmla="*/ 744209 w 1416191"/>
                    <a:gd name="connsiteY892" fmla="*/ 247125 h 2719086"/>
                    <a:gd name="connsiteX893" fmla="*/ 744209 w 1416191"/>
                    <a:gd name="connsiteY893" fmla="*/ 245709 h 2719086"/>
                    <a:gd name="connsiteX894" fmla="*/ 739960 w 1416191"/>
                    <a:gd name="connsiteY894" fmla="*/ 244293 h 2719086"/>
                    <a:gd name="connsiteX895" fmla="*/ 669150 w 1416191"/>
                    <a:gd name="connsiteY895" fmla="*/ 159321 h 2719086"/>
                    <a:gd name="connsiteX896" fmla="*/ 902822 w 1416191"/>
                    <a:gd name="connsiteY896" fmla="*/ 292443 h 2719086"/>
                    <a:gd name="connsiteX897" fmla="*/ 511953 w 1416191"/>
                    <a:gd name="connsiteY897" fmla="*/ 170651 h 2719086"/>
                    <a:gd name="connsiteX898" fmla="*/ 485046 w 1416191"/>
                    <a:gd name="connsiteY898" fmla="*/ 221634 h 2719086"/>
                    <a:gd name="connsiteX899" fmla="*/ 738544 w 1416191"/>
                    <a:gd name="connsiteY899" fmla="*/ 247125 h 2719086"/>
                    <a:gd name="connsiteX900" fmla="*/ 788111 w 1416191"/>
                    <a:gd name="connsiteY900" fmla="*/ 308022 h 2719086"/>
                    <a:gd name="connsiteX901" fmla="*/ 789527 w 1416191"/>
                    <a:gd name="connsiteY901" fmla="*/ 359004 h 2719086"/>
                    <a:gd name="connsiteX902" fmla="*/ 747041 w 1416191"/>
                    <a:gd name="connsiteY902" fmla="*/ 384496 h 2719086"/>
                    <a:gd name="connsiteX903" fmla="*/ 676231 w 1416191"/>
                    <a:gd name="connsiteY903" fmla="*/ 349091 h 2719086"/>
                    <a:gd name="connsiteX904" fmla="*/ 686145 w 1416191"/>
                    <a:gd name="connsiteY904" fmla="*/ 258455 h 2719086"/>
                    <a:gd name="connsiteX905" fmla="*/ 686145 w 1416191"/>
                    <a:gd name="connsiteY905" fmla="*/ 258455 h 2719086"/>
                    <a:gd name="connsiteX906" fmla="*/ 621000 w 1416191"/>
                    <a:gd name="connsiteY906" fmla="*/ 322183 h 2719086"/>
                    <a:gd name="connsiteX907" fmla="*/ 595509 w 1416191"/>
                    <a:gd name="connsiteY907" fmla="*/ 309438 h 2719086"/>
                    <a:gd name="connsiteX908" fmla="*/ 595509 w 1416191"/>
                    <a:gd name="connsiteY908" fmla="*/ 309438 h 2719086"/>
                    <a:gd name="connsiteX909" fmla="*/ 544526 w 1416191"/>
                    <a:gd name="connsiteY909" fmla="*/ 342010 h 2719086"/>
                    <a:gd name="connsiteX910" fmla="*/ 407155 w 1416191"/>
                    <a:gd name="connsiteY910" fmla="*/ 299524 h 2719086"/>
                    <a:gd name="connsiteX911" fmla="*/ 366086 w 1416191"/>
                    <a:gd name="connsiteY911" fmla="*/ 268368 h 2719086"/>
                    <a:gd name="connsiteX912" fmla="*/ 475132 w 1416191"/>
                    <a:gd name="connsiteY912" fmla="*/ 162154 h 2719086"/>
                    <a:gd name="connsiteX913" fmla="*/ 511953 w 1416191"/>
                    <a:gd name="connsiteY913" fmla="*/ 170651 h 2719086"/>
                    <a:gd name="connsiteX914" fmla="*/ 363253 w 1416191"/>
                    <a:gd name="connsiteY914" fmla="*/ 265536 h 2719086"/>
                    <a:gd name="connsiteX915" fmla="*/ 363253 w 1416191"/>
                    <a:gd name="connsiteY915" fmla="*/ 265536 h 2719086"/>
                    <a:gd name="connsiteX916" fmla="*/ 401490 w 1416191"/>
                    <a:gd name="connsiteY916" fmla="*/ 295276 h 2719086"/>
                    <a:gd name="connsiteX917" fmla="*/ 359005 w 1416191"/>
                    <a:gd name="connsiteY917" fmla="*/ 282530 h 2719086"/>
                    <a:gd name="connsiteX918" fmla="*/ 360421 w 1416191"/>
                    <a:gd name="connsiteY918" fmla="*/ 240045 h 2719086"/>
                    <a:gd name="connsiteX919" fmla="*/ 360421 w 1416191"/>
                    <a:gd name="connsiteY919" fmla="*/ 240045 h 2719086"/>
                    <a:gd name="connsiteX920" fmla="*/ 326432 w 1416191"/>
                    <a:gd name="connsiteY920" fmla="*/ 272617 h 2719086"/>
                    <a:gd name="connsiteX921" fmla="*/ 269785 w 1416191"/>
                    <a:gd name="connsiteY921" fmla="*/ 254206 h 2719086"/>
                    <a:gd name="connsiteX922" fmla="*/ 266952 w 1416191"/>
                    <a:gd name="connsiteY922" fmla="*/ 169235 h 2719086"/>
                    <a:gd name="connsiteX923" fmla="*/ 302357 w 1416191"/>
                    <a:gd name="connsiteY923" fmla="*/ 102674 h 2719086"/>
                    <a:gd name="connsiteX924" fmla="*/ 343426 w 1416191"/>
                    <a:gd name="connsiteY924" fmla="*/ 115419 h 2719086"/>
                    <a:gd name="connsiteX925" fmla="*/ 475132 w 1416191"/>
                    <a:gd name="connsiteY925" fmla="*/ 159321 h 2719086"/>
                    <a:gd name="connsiteX926" fmla="*/ 363253 w 1416191"/>
                    <a:gd name="connsiteY926" fmla="*/ 265536 h 2719086"/>
                    <a:gd name="connsiteX927" fmla="*/ 224466 w 1416191"/>
                    <a:gd name="connsiteY927" fmla="*/ 693226 h 2719086"/>
                    <a:gd name="connsiteX928" fmla="*/ 285363 w 1416191"/>
                    <a:gd name="connsiteY928" fmla="*/ 657821 h 2719086"/>
                    <a:gd name="connsiteX929" fmla="*/ 337762 w 1416191"/>
                    <a:gd name="connsiteY929" fmla="*/ 732879 h 2719086"/>
                    <a:gd name="connsiteX930" fmla="*/ 326432 w 1416191"/>
                    <a:gd name="connsiteY930" fmla="*/ 745624 h 2719086"/>
                    <a:gd name="connsiteX931" fmla="*/ 224466 w 1416191"/>
                    <a:gd name="connsiteY931" fmla="*/ 693226 h 2719086"/>
                    <a:gd name="connsiteX932" fmla="*/ 344843 w 1416191"/>
                    <a:gd name="connsiteY932" fmla="*/ 756954 h 2719086"/>
                    <a:gd name="connsiteX933" fmla="*/ 343426 w 1416191"/>
                    <a:gd name="connsiteY933" fmla="*/ 807937 h 2719086"/>
                    <a:gd name="connsiteX934" fmla="*/ 285363 w 1416191"/>
                    <a:gd name="connsiteY934" fmla="*/ 799440 h 2719086"/>
                    <a:gd name="connsiteX935" fmla="*/ 326432 w 1416191"/>
                    <a:gd name="connsiteY935" fmla="*/ 748457 h 2719086"/>
                    <a:gd name="connsiteX936" fmla="*/ 344843 w 1416191"/>
                    <a:gd name="connsiteY936" fmla="*/ 756954 h 2719086"/>
                    <a:gd name="connsiteX937" fmla="*/ 346259 w 1416191"/>
                    <a:gd name="connsiteY937" fmla="*/ 809353 h 2719086"/>
                    <a:gd name="connsiteX938" fmla="*/ 397242 w 1416191"/>
                    <a:gd name="connsiteY938" fmla="*/ 816434 h 2719086"/>
                    <a:gd name="connsiteX939" fmla="*/ 425566 w 1416191"/>
                    <a:gd name="connsiteY939" fmla="*/ 857503 h 2719086"/>
                    <a:gd name="connsiteX940" fmla="*/ 425566 w 1416191"/>
                    <a:gd name="connsiteY940" fmla="*/ 857503 h 2719086"/>
                    <a:gd name="connsiteX941" fmla="*/ 465219 w 1416191"/>
                    <a:gd name="connsiteY941" fmla="*/ 851839 h 2719086"/>
                    <a:gd name="connsiteX942" fmla="*/ 507705 w 1416191"/>
                    <a:gd name="connsiteY942" fmla="*/ 839093 h 2719086"/>
                    <a:gd name="connsiteX943" fmla="*/ 577098 w 1416191"/>
                    <a:gd name="connsiteY943" fmla="*/ 874498 h 2719086"/>
                    <a:gd name="connsiteX944" fmla="*/ 577098 w 1416191"/>
                    <a:gd name="connsiteY944" fmla="*/ 880163 h 2719086"/>
                    <a:gd name="connsiteX945" fmla="*/ 340594 w 1416191"/>
                    <a:gd name="connsiteY945" fmla="*/ 986377 h 2719086"/>
                    <a:gd name="connsiteX946" fmla="*/ 346259 w 1416191"/>
                    <a:gd name="connsiteY946" fmla="*/ 809353 h 2719086"/>
                    <a:gd name="connsiteX947" fmla="*/ 772532 w 1416191"/>
                    <a:gd name="connsiteY947" fmla="*/ 870249 h 2719086"/>
                    <a:gd name="connsiteX948" fmla="*/ 832012 w 1416191"/>
                    <a:gd name="connsiteY948" fmla="*/ 926897 h 2719086"/>
                    <a:gd name="connsiteX949" fmla="*/ 677648 w 1416191"/>
                    <a:gd name="connsiteY949" fmla="*/ 1017533 h 2719086"/>
                    <a:gd name="connsiteX950" fmla="*/ 557271 w 1416191"/>
                    <a:gd name="connsiteY950" fmla="*/ 1023198 h 2719086"/>
                    <a:gd name="connsiteX951" fmla="*/ 592676 w 1416191"/>
                    <a:gd name="connsiteY951" fmla="*/ 990626 h 2719086"/>
                    <a:gd name="connsiteX952" fmla="*/ 592676 w 1416191"/>
                    <a:gd name="connsiteY952" fmla="*/ 990626 h 2719086"/>
                    <a:gd name="connsiteX953" fmla="*/ 578514 w 1416191"/>
                    <a:gd name="connsiteY953" fmla="*/ 882995 h 2719086"/>
                    <a:gd name="connsiteX954" fmla="*/ 585595 w 1416191"/>
                    <a:gd name="connsiteY954" fmla="*/ 880163 h 2719086"/>
                    <a:gd name="connsiteX955" fmla="*/ 577098 w 1416191"/>
                    <a:gd name="connsiteY955" fmla="*/ 875914 h 2719086"/>
                    <a:gd name="connsiteX956" fmla="*/ 572850 w 1416191"/>
                    <a:gd name="connsiteY956" fmla="*/ 844758 h 2719086"/>
                    <a:gd name="connsiteX957" fmla="*/ 772532 w 1416191"/>
                    <a:gd name="connsiteY957" fmla="*/ 870249 h 2719086"/>
                    <a:gd name="connsiteX958" fmla="*/ 609670 w 1416191"/>
                    <a:gd name="connsiteY958" fmla="*/ 1208719 h 2719086"/>
                    <a:gd name="connsiteX959" fmla="*/ 547358 w 1416191"/>
                    <a:gd name="connsiteY959" fmla="*/ 1238459 h 2719086"/>
                    <a:gd name="connsiteX960" fmla="*/ 567185 w 1416191"/>
                    <a:gd name="connsiteY960" fmla="*/ 1195973 h 2719086"/>
                    <a:gd name="connsiteX961" fmla="*/ 609670 w 1416191"/>
                    <a:gd name="connsiteY961" fmla="*/ 1208719 h 2719086"/>
                    <a:gd name="connsiteX962" fmla="*/ 615335 w 1416191"/>
                    <a:gd name="connsiteY962" fmla="*/ 1208719 h 2719086"/>
                    <a:gd name="connsiteX963" fmla="*/ 615335 w 1416191"/>
                    <a:gd name="connsiteY963" fmla="*/ 1208719 h 2719086"/>
                    <a:gd name="connsiteX964" fmla="*/ 568601 w 1416191"/>
                    <a:gd name="connsiteY964" fmla="*/ 1194557 h 2719086"/>
                    <a:gd name="connsiteX965" fmla="*/ 621000 w 1416191"/>
                    <a:gd name="connsiteY965" fmla="*/ 1081262 h 2719086"/>
                    <a:gd name="connsiteX966" fmla="*/ 649324 w 1416191"/>
                    <a:gd name="connsiteY966" fmla="*/ 1156320 h 2719086"/>
                    <a:gd name="connsiteX967" fmla="*/ 618168 w 1416191"/>
                    <a:gd name="connsiteY967" fmla="*/ 1211551 h 2719086"/>
                    <a:gd name="connsiteX968" fmla="*/ 604006 w 1416191"/>
                    <a:gd name="connsiteY968" fmla="*/ 1292274 h 2719086"/>
                    <a:gd name="connsiteX969" fmla="*/ 523283 w 1416191"/>
                    <a:gd name="connsiteY969" fmla="*/ 1295107 h 2719086"/>
                    <a:gd name="connsiteX970" fmla="*/ 547358 w 1416191"/>
                    <a:gd name="connsiteY970" fmla="*/ 1241291 h 2719086"/>
                    <a:gd name="connsiteX971" fmla="*/ 615335 w 1416191"/>
                    <a:gd name="connsiteY971" fmla="*/ 1208719 h 2719086"/>
                    <a:gd name="connsiteX972" fmla="*/ 519034 w 1416191"/>
                    <a:gd name="connsiteY972" fmla="*/ 1295107 h 2719086"/>
                    <a:gd name="connsiteX973" fmla="*/ 445392 w 1416191"/>
                    <a:gd name="connsiteY973" fmla="*/ 1297939 h 2719086"/>
                    <a:gd name="connsiteX974" fmla="*/ 445392 w 1416191"/>
                    <a:gd name="connsiteY974" fmla="*/ 1297939 h 2719086"/>
                    <a:gd name="connsiteX975" fmla="*/ 500624 w 1416191"/>
                    <a:gd name="connsiteY975" fmla="*/ 1337592 h 2719086"/>
                    <a:gd name="connsiteX976" fmla="*/ 485046 w 1416191"/>
                    <a:gd name="connsiteY976" fmla="*/ 1371581 h 2719086"/>
                    <a:gd name="connsiteX977" fmla="*/ 408571 w 1416191"/>
                    <a:gd name="connsiteY977" fmla="*/ 1415483 h 2719086"/>
                    <a:gd name="connsiteX978" fmla="*/ 408571 w 1416191"/>
                    <a:gd name="connsiteY978" fmla="*/ 1415483 h 2719086"/>
                    <a:gd name="connsiteX979" fmla="*/ 456722 w 1416191"/>
                    <a:gd name="connsiteY979" fmla="*/ 1436726 h 2719086"/>
                    <a:gd name="connsiteX980" fmla="*/ 428398 w 1416191"/>
                    <a:gd name="connsiteY980" fmla="*/ 1499038 h 2719086"/>
                    <a:gd name="connsiteX981" fmla="*/ 330681 w 1416191"/>
                    <a:gd name="connsiteY981" fmla="*/ 1466465 h 2719086"/>
                    <a:gd name="connsiteX982" fmla="*/ 363253 w 1416191"/>
                    <a:gd name="connsiteY982" fmla="*/ 1334760 h 2719086"/>
                    <a:gd name="connsiteX983" fmla="*/ 443976 w 1416191"/>
                    <a:gd name="connsiteY983" fmla="*/ 1293690 h 2719086"/>
                    <a:gd name="connsiteX984" fmla="*/ 544526 w 1416191"/>
                    <a:gd name="connsiteY984" fmla="*/ 1244124 h 2719086"/>
                    <a:gd name="connsiteX985" fmla="*/ 519034 w 1416191"/>
                    <a:gd name="connsiteY985" fmla="*/ 1295107 h 2719086"/>
                    <a:gd name="connsiteX986" fmla="*/ 456722 w 1416191"/>
                    <a:gd name="connsiteY986" fmla="*/ 1642073 h 2719086"/>
                    <a:gd name="connsiteX987" fmla="*/ 482213 w 1416191"/>
                    <a:gd name="connsiteY987" fmla="*/ 1651987 h 2719086"/>
                    <a:gd name="connsiteX988" fmla="*/ 482213 w 1416191"/>
                    <a:gd name="connsiteY988" fmla="*/ 1651987 h 2719086"/>
                    <a:gd name="connsiteX989" fmla="*/ 541693 w 1416191"/>
                    <a:gd name="connsiteY989" fmla="*/ 1637825 h 2719086"/>
                    <a:gd name="connsiteX990" fmla="*/ 537445 w 1416191"/>
                    <a:gd name="connsiteY990" fmla="*/ 1664732 h 2719086"/>
                    <a:gd name="connsiteX991" fmla="*/ 502040 w 1416191"/>
                    <a:gd name="connsiteY991" fmla="*/ 1681727 h 2719086"/>
                    <a:gd name="connsiteX992" fmla="*/ 442560 w 1416191"/>
                    <a:gd name="connsiteY992" fmla="*/ 1650570 h 2719086"/>
                    <a:gd name="connsiteX993" fmla="*/ 456722 w 1416191"/>
                    <a:gd name="connsiteY993" fmla="*/ 1642073 h 2719086"/>
                    <a:gd name="connsiteX994" fmla="*/ 629497 w 1416191"/>
                    <a:gd name="connsiteY994" fmla="*/ 1707218 h 2719086"/>
                    <a:gd name="connsiteX995" fmla="*/ 629497 w 1416191"/>
                    <a:gd name="connsiteY995" fmla="*/ 1707218 h 2719086"/>
                    <a:gd name="connsiteX996" fmla="*/ 621000 w 1416191"/>
                    <a:gd name="connsiteY996" fmla="*/ 1708634 h 2719086"/>
                    <a:gd name="connsiteX997" fmla="*/ 599757 w 1416191"/>
                    <a:gd name="connsiteY997" fmla="*/ 1637825 h 2719086"/>
                    <a:gd name="connsiteX998" fmla="*/ 669150 w 1416191"/>
                    <a:gd name="connsiteY998" fmla="*/ 1606669 h 2719086"/>
                    <a:gd name="connsiteX999" fmla="*/ 710220 w 1416191"/>
                    <a:gd name="connsiteY999" fmla="*/ 1596755 h 2719086"/>
                    <a:gd name="connsiteX1000" fmla="*/ 849007 w 1416191"/>
                    <a:gd name="connsiteY1000" fmla="*/ 1643489 h 2719086"/>
                    <a:gd name="connsiteX1001" fmla="*/ 756954 w 1416191"/>
                    <a:gd name="connsiteY1001" fmla="*/ 1744039 h 2719086"/>
                    <a:gd name="connsiteX1002" fmla="*/ 720133 w 1416191"/>
                    <a:gd name="connsiteY1002" fmla="*/ 1617998 h 2719086"/>
                    <a:gd name="connsiteX1003" fmla="*/ 720133 w 1416191"/>
                    <a:gd name="connsiteY1003" fmla="*/ 1616582 h 2719086"/>
                    <a:gd name="connsiteX1004" fmla="*/ 705972 w 1416191"/>
                    <a:gd name="connsiteY1004" fmla="*/ 1846005 h 2719086"/>
                    <a:gd name="connsiteX1005" fmla="*/ 662069 w 1416191"/>
                    <a:gd name="connsiteY1005" fmla="*/ 1846005 h 2719086"/>
                    <a:gd name="connsiteX1006" fmla="*/ 629497 w 1416191"/>
                    <a:gd name="connsiteY1006" fmla="*/ 1736958 h 2719086"/>
                    <a:gd name="connsiteX1007" fmla="*/ 629497 w 1416191"/>
                    <a:gd name="connsiteY1007" fmla="*/ 1707218 h 2719086"/>
                    <a:gd name="connsiteX1008" fmla="*/ 1060019 w 1416191"/>
                    <a:gd name="connsiteY1008" fmla="*/ 1140742 h 2719086"/>
                    <a:gd name="connsiteX1009" fmla="*/ 969383 w 1416191"/>
                    <a:gd name="connsiteY1009" fmla="*/ 1054354 h 2719086"/>
                    <a:gd name="connsiteX1010" fmla="*/ 1016117 w 1416191"/>
                    <a:gd name="connsiteY1010" fmla="*/ 1006203 h 2719086"/>
                    <a:gd name="connsiteX1011" fmla="*/ 1081262 w 1416191"/>
                    <a:gd name="connsiteY1011" fmla="*/ 1003371 h 2719086"/>
                    <a:gd name="connsiteX1012" fmla="*/ 1081262 w 1416191"/>
                    <a:gd name="connsiteY1012" fmla="*/ 1024614 h 2719086"/>
                    <a:gd name="connsiteX1013" fmla="*/ 1081262 w 1416191"/>
                    <a:gd name="connsiteY1013" fmla="*/ 1024614 h 2719086"/>
                    <a:gd name="connsiteX1014" fmla="*/ 1096840 w 1416191"/>
                    <a:gd name="connsiteY1014" fmla="*/ 1001955 h 2719086"/>
                    <a:gd name="connsiteX1015" fmla="*/ 1286610 w 1416191"/>
                    <a:gd name="connsiteY1015" fmla="*/ 994874 h 2719086"/>
                    <a:gd name="connsiteX1016" fmla="*/ 1256870 w 1416191"/>
                    <a:gd name="connsiteY1016" fmla="*/ 1153488 h 2719086"/>
                    <a:gd name="connsiteX1017" fmla="*/ 1060019 w 1416191"/>
                    <a:gd name="connsiteY1017" fmla="*/ 1140742 h 2719086"/>
                    <a:gd name="connsiteX1018" fmla="*/ 1079846 w 1416191"/>
                    <a:gd name="connsiteY1018" fmla="*/ 667734 h 2719086"/>
                    <a:gd name="connsiteX1019" fmla="*/ 1079846 w 1416191"/>
                    <a:gd name="connsiteY1019" fmla="*/ 680480 h 2719086"/>
                    <a:gd name="connsiteX1020" fmla="*/ 1065684 w 1416191"/>
                    <a:gd name="connsiteY1020" fmla="*/ 681896 h 2719086"/>
                    <a:gd name="connsiteX1021" fmla="*/ 1068517 w 1416191"/>
                    <a:gd name="connsiteY1021" fmla="*/ 671983 h 2719086"/>
                    <a:gd name="connsiteX1022" fmla="*/ 1079846 w 1416191"/>
                    <a:gd name="connsiteY1022" fmla="*/ 667734 h 2719086"/>
                    <a:gd name="connsiteX1023" fmla="*/ 1023198 w 1416191"/>
                    <a:gd name="connsiteY1023" fmla="*/ 683312 h 2719086"/>
                    <a:gd name="connsiteX1024" fmla="*/ 1065684 w 1416191"/>
                    <a:gd name="connsiteY1024" fmla="*/ 670566 h 2719086"/>
                    <a:gd name="connsiteX1025" fmla="*/ 1062852 w 1416191"/>
                    <a:gd name="connsiteY1025" fmla="*/ 680480 h 2719086"/>
                    <a:gd name="connsiteX1026" fmla="*/ 1023198 w 1416191"/>
                    <a:gd name="connsiteY1026" fmla="*/ 683312 h 2719086"/>
                    <a:gd name="connsiteX1027" fmla="*/ 344843 w 1416191"/>
                    <a:gd name="connsiteY1027" fmla="*/ 16286 h 2719086"/>
                    <a:gd name="connsiteX1028" fmla="*/ 300941 w 1416191"/>
                    <a:gd name="connsiteY1028" fmla="*/ 99841 h 2719086"/>
                    <a:gd name="connsiteX1029" fmla="*/ 264120 w 1416191"/>
                    <a:gd name="connsiteY1029" fmla="*/ 88512 h 2719086"/>
                    <a:gd name="connsiteX1030" fmla="*/ 262704 w 1416191"/>
                    <a:gd name="connsiteY1030" fmla="*/ 60188 h 2719086"/>
                    <a:gd name="connsiteX1031" fmla="*/ 344843 w 1416191"/>
                    <a:gd name="connsiteY1031" fmla="*/ 16286 h 2719086"/>
                    <a:gd name="connsiteX1032" fmla="*/ 126749 w 1416191"/>
                    <a:gd name="connsiteY1032" fmla="*/ 426981 h 2719086"/>
                    <a:gd name="connsiteX1033" fmla="*/ 92761 w 1416191"/>
                    <a:gd name="connsiteY1033" fmla="*/ 492126 h 2719086"/>
                    <a:gd name="connsiteX1034" fmla="*/ 140911 w 1416191"/>
                    <a:gd name="connsiteY1034" fmla="*/ 446808 h 2719086"/>
                    <a:gd name="connsiteX1035" fmla="*/ 184813 w 1416191"/>
                    <a:gd name="connsiteY1035" fmla="*/ 509121 h 2719086"/>
                    <a:gd name="connsiteX1036" fmla="*/ 12038 w 1416191"/>
                    <a:gd name="connsiteY1036" fmla="*/ 625248 h 2719086"/>
                    <a:gd name="connsiteX1037" fmla="*/ 99842 w 1416191"/>
                    <a:gd name="connsiteY1037" fmla="*/ 385912 h 2719086"/>
                    <a:gd name="connsiteX1038" fmla="*/ 126749 w 1416191"/>
                    <a:gd name="connsiteY1038" fmla="*/ 426981 h 2719086"/>
                    <a:gd name="connsiteX1039" fmla="*/ 230131 w 1416191"/>
                    <a:gd name="connsiteY1039" fmla="*/ 360421 h 2719086"/>
                    <a:gd name="connsiteX1040" fmla="*/ 139495 w 1416191"/>
                    <a:gd name="connsiteY1040" fmla="*/ 443976 h 2719086"/>
                    <a:gd name="connsiteX1041" fmla="*/ 128165 w 1416191"/>
                    <a:gd name="connsiteY1041" fmla="*/ 426981 h 2719086"/>
                    <a:gd name="connsiteX1042" fmla="*/ 183397 w 1416191"/>
                    <a:gd name="connsiteY1042" fmla="*/ 322183 h 2719086"/>
                    <a:gd name="connsiteX1043" fmla="*/ 230131 w 1416191"/>
                    <a:gd name="connsiteY1043" fmla="*/ 360421 h 2719086"/>
                    <a:gd name="connsiteX1044" fmla="*/ 197559 w 1416191"/>
                    <a:gd name="connsiteY1044" fmla="*/ 293860 h 2719086"/>
                    <a:gd name="connsiteX1045" fmla="*/ 184813 w 1416191"/>
                    <a:gd name="connsiteY1045" fmla="*/ 319351 h 2719086"/>
                    <a:gd name="connsiteX1046" fmla="*/ 128165 w 1416191"/>
                    <a:gd name="connsiteY1046" fmla="*/ 272617 h 2719086"/>
                    <a:gd name="connsiteX1047" fmla="*/ 197559 w 1416191"/>
                    <a:gd name="connsiteY1047" fmla="*/ 293860 h 2719086"/>
                    <a:gd name="connsiteX1048" fmla="*/ 139495 w 1416191"/>
                    <a:gd name="connsiteY1048" fmla="*/ 445392 h 2719086"/>
                    <a:gd name="connsiteX1049" fmla="*/ 99842 w 1416191"/>
                    <a:gd name="connsiteY1049" fmla="*/ 482213 h 2719086"/>
                    <a:gd name="connsiteX1050" fmla="*/ 128165 w 1416191"/>
                    <a:gd name="connsiteY1050" fmla="*/ 429814 h 2719086"/>
                    <a:gd name="connsiteX1051" fmla="*/ 139495 w 1416191"/>
                    <a:gd name="connsiteY1051" fmla="*/ 445392 h 2719086"/>
                    <a:gd name="connsiteX1052" fmla="*/ 469468 w 1416191"/>
                    <a:gd name="connsiteY1052" fmla="*/ 1926727 h 2719086"/>
                    <a:gd name="connsiteX1053" fmla="*/ 509121 w 1416191"/>
                    <a:gd name="connsiteY1053" fmla="*/ 1829010 h 2719086"/>
                    <a:gd name="connsiteX1054" fmla="*/ 527531 w 1416191"/>
                    <a:gd name="connsiteY1054" fmla="*/ 1724212 h 2719086"/>
                    <a:gd name="connsiteX1055" fmla="*/ 618168 w 1416191"/>
                    <a:gd name="connsiteY1055" fmla="*/ 1708634 h 2719086"/>
                    <a:gd name="connsiteX1056" fmla="*/ 625249 w 1416191"/>
                    <a:gd name="connsiteY1056" fmla="*/ 1734126 h 2719086"/>
                    <a:gd name="connsiteX1057" fmla="*/ 623832 w 1416191"/>
                    <a:gd name="connsiteY1057" fmla="*/ 1843172 h 2719086"/>
                    <a:gd name="connsiteX1058" fmla="*/ 558688 w 1416191"/>
                    <a:gd name="connsiteY1058" fmla="*/ 1843172 h 2719086"/>
                    <a:gd name="connsiteX1059" fmla="*/ 558688 w 1416191"/>
                    <a:gd name="connsiteY1059" fmla="*/ 1843172 h 2719086"/>
                    <a:gd name="connsiteX1060" fmla="*/ 545942 w 1416191"/>
                    <a:gd name="connsiteY1060" fmla="*/ 1930976 h 2719086"/>
                    <a:gd name="connsiteX1061" fmla="*/ 469468 w 1416191"/>
                    <a:gd name="connsiteY1061" fmla="*/ 1926727 h 2719086"/>
                    <a:gd name="connsiteX1062" fmla="*/ 547358 w 1416191"/>
                    <a:gd name="connsiteY1062" fmla="*/ 1933808 h 2719086"/>
                    <a:gd name="connsiteX1063" fmla="*/ 533196 w 1416191"/>
                    <a:gd name="connsiteY1063" fmla="*/ 2025861 h 2719086"/>
                    <a:gd name="connsiteX1064" fmla="*/ 448225 w 1416191"/>
                    <a:gd name="connsiteY1064" fmla="*/ 1974878 h 2719086"/>
                    <a:gd name="connsiteX1065" fmla="*/ 466635 w 1416191"/>
                    <a:gd name="connsiteY1065" fmla="*/ 1929560 h 2719086"/>
                    <a:gd name="connsiteX1066" fmla="*/ 547358 w 1416191"/>
                    <a:gd name="connsiteY1066" fmla="*/ 1933808 h 2719086"/>
                    <a:gd name="connsiteX1067" fmla="*/ 533196 w 1416191"/>
                    <a:gd name="connsiteY1067" fmla="*/ 2027277 h 2719086"/>
                    <a:gd name="connsiteX1068" fmla="*/ 533196 w 1416191"/>
                    <a:gd name="connsiteY1068" fmla="*/ 2027277 h 2719086"/>
                    <a:gd name="connsiteX1069" fmla="*/ 432647 w 1416191"/>
                    <a:gd name="connsiteY1069" fmla="*/ 2014531 h 2719086"/>
                    <a:gd name="connsiteX1070" fmla="*/ 448225 w 1416191"/>
                    <a:gd name="connsiteY1070" fmla="*/ 1976294 h 2719086"/>
                    <a:gd name="connsiteX1071" fmla="*/ 533196 w 1416191"/>
                    <a:gd name="connsiteY1071" fmla="*/ 2027277 h 2719086"/>
                    <a:gd name="connsiteX1072" fmla="*/ 313687 w 1416191"/>
                    <a:gd name="connsiteY1072" fmla="*/ 2255284 h 2719086"/>
                    <a:gd name="connsiteX1073" fmla="*/ 347675 w 1416191"/>
                    <a:gd name="connsiteY1073" fmla="*/ 2221295 h 2719086"/>
                    <a:gd name="connsiteX1074" fmla="*/ 344843 w 1416191"/>
                    <a:gd name="connsiteY1074" fmla="*/ 2269446 h 2719086"/>
                    <a:gd name="connsiteX1075" fmla="*/ 313687 w 1416191"/>
                    <a:gd name="connsiteY1075" fmla="*/ 2255284 h 2719086"/>
                    <a:gd name="connsiteX1076" fmla="*/ 288195 w 1416191"/>
                    <a:gd name="connsiteY1076" fmla="*/ 2428059 h 2719086"/>
                    <a:gd name="connsiteX1077" fmla="*/ 257039 w 1416191"/>
                    <a:gd name="connsiteY1077" fmla="*/ 2323261 h 2719086"/>
                    <a:gd name="connsiteX1078" fmla="*/ 343426 w 1416191"/>
                    <a:gd name="connsiteY1078" fmla="*/ 2314764 h 2719086"/>
                    <a:gd name="connsiteX1079" fmla="*/ 339178 w 1416191"/>
                    <a:gd name="connsiteY1079" fmla="*/ 2379909 h 2719086"/>
                    <a:gd name="connsiteX1080" fmla="*/ 288195 w 1416191"/>
                    <a:gd name="connsiteY1080" fmla="*/ 2428059 h 2719086"/>
                    <a:gd name="connsiteX1081" fmla="*/ 289611 w 1416191"/>
                    <a:gd name="connsiteY1081" fmla="*/ 2433724 h 2719086"/>
                    <a:gd name="connsiteX1082" fmla="*/ 288195 w 1416191"/>
                    <a:gd name="connsiteY1082" fmla="*/ 2430892 h 2719086"/>
                    <a:gd name="connsiteX1083" fmla="*/ 339178 w 1416191"/>
                    <a:gd name="connsiteY1083" fmla="*/ 2384157 h 2719086"/>
                    <a:gd name="connsiteX1084" fmla="*/ 336345 w 1416191"/>
                    <a:gd name="connsiteY1084" fmla="*/ 2433724 h 2719086"/>
                    <a:gd name="connsiteX1085" fmla="*/ 289611 w 1416191"/>
                    <a:gd name="connsiteY1085" fmla="*/ 2433724 h 2719086"/>
                    <a:gd name="connsiteX1086" fmla="*/ 282530 w 1416191"/>
                    <a:gd name="connsiteY1086" fmla="*/ 2436556 h 2719086"/>
                    <a:gd name="connsiteX1087" fmla="*/ 288195 w 1416191"/>
                    <a:gd name="connsiteY1087" fmla="*/ 2436556 h 2719086"/>
                    <a:gd name="connsiteX1088" fmla="*/ 302357 w 1416191"/>
                    <a:gd name="connsiteY1088" fmla="*/ 2486123 h 2719086"/>
                    <a:gd name="connsiteX1089" fmla="*/ 298108 w 1416191"/>
                    <a:gd name="connsiteY1089" fmla="*/ 2494620 h 2719086"/>
                    <a:gd name="connsiteX1090" fmla="*/ 281114 w 1416191"/>
                    <a:gd name="connsiteY1090" fmla="*/ 2439389 h 2719086"/>
                    <a:gd name="connsiteX1091" fmla="*/ 282530 w 1416191"/>
                    <a:gd name="connsiteY1091" fmla="*/ 2436556 h 2719086"/>
                    <a:gd name="connsiteX1092" fmla="*/ 285363 w 1416191"/>
                    <a:gd name="connsiteY1092" fmla="*/ 2435140 h 2719086"/>
                    <a:gd name="connsiteX1093" fmla="*/ 288195 w 1416191"/>
                    <a:gd name="connsiteY1093" fmla="*/ 2432308 h 2719086"/>
                    <a:gd name="connsiteX1094" fmla="*/ 289611 w 1416191"/>
                    <a:gd name="connsiteY1094" fmla="*/ 2435140 h 2719086"/>
                    <a:gd name="connsiteX1095" fmla="*/ 285363 w 1416191"/>
                    <a:gd name="connsiteY1095" fmla="*/ 2435140 h 2719086"/>
                    <a:gd name="connsiteX1096" fmla="*/ 312270 w 1416191"/>
                    <a:gd name="connsiteY1096" fmla="*/ 2256700 h 2719086"/>
                    <a:gd name="connsiteX1097" fmla="*/ 344843 w 1416191"/>
                    <a:gd name="connsiteY1097" fmla="*/ 2270862 h 2719086"/>
                    <a:gd name="connsiteX1098" fmla="*/ 342010 w 1416191"/>
                    <a:gd name="connsiteY1098" fmla="*/ 2311932 h 2719086"/>
                    <a:gd name="connsiteX1099" fmla="*/ 252790 w 1416191"/>
                    <a:gd name="connsiteY1099" fmla="*/ 2320429 h 2719086"/>
                    <a:gd name="connsiteX1100" fmla="*/ 252790 w 1416191"/>
                    <a:gd name="connsiteY1100" fmla="*/ 2320429 h 2719086"/>
                    <a:gd name="connsiteX1101" fmla="*/ 285363 w 1416191"/>
                    <a:gd name="connsiteY1101" fmla="*/ 2428059 h 2719086"/>
                    <a:gd name="connsiteX1102" fmla="*/ 281114 w 1416191"/>
                    <a:gd name="connsiteY1102" fmla="*/ 2432308 h 2719086"/>
                    <a:gd name="connsiteX1103" fmla="*/ 278282 w 1416191"/>
                    <a:gd name="connsiteY1103" fmla="*/ 2432308 h 2719086"/>
                    <a:gd name="connsiteX1104" fmla="*/ 242877 w 1416191"/>
                    <a:gd name="connsiteY1104" fmla="*/ 2321845 h 2719086"/>
                    <a:gd name="connsiteX1105" fmla="*/ 312270 w 1416191"/>
                    <a:gd name="connsiteY1105" fmla="*/ 2256700 h 2719086"/>
                    <a:gd name="connsiteX1106" fmla="*/ 350507 w 1416191"/>
                    <a:gd name="connsiteY1106" fmla="*/ 2217047 h 2719086"/>
                    <a:gd name="connsiteX1107" fmla="*/ 350507 w 1416191"/>
                    <a:gd name="connsiteY1107" fmla="*/ 2215631 h 2719086"/>
                    <a:gd name="connsiteX1108" fmla="*/ 353340 w 1416191"/>
                    <a:gd name="connsiteY1108" fmla="*/ 2214215 h 2719086"/>
                    <a:gd name="connsiteX1109" fmla="*/ 350507 w 1416191"/>
                    <a:gd name="connsiteY1109" fmla="*/ 2217047 h 2719086"/>
                    <a:gd name="connsiteX1110" fmla="*/ 303773 w 1416191"/>
                    <a:gd name="connsiteY1110" fmla="*/ 2057017 h 2719086"/>
                    <a:gd name="connsiteX1111" fmla="*/ 308022 w 1416191"/>
                    <a:gd name="connsiteY1111" fmla="*/ 2042855 h 2719086"/>
                    <a:gd name="connsiteX1112" fmla="*/ 308022 w 1416191"/>
                    <a:gd name="connsiteY1112" fmla="*/ 2042855 h 2719086"/>
                    <a:gd name="connsiteX1113" fmla="*/ 292444 w 1416191"/>
                    <a:gd name="connsiteY1113" fmla="*/ 1998953 h 2719086"/>
                    <a:gd name="connsiteX1114" fmla="*/ 346259 w 1416191"/>
                    <a:gd name="connsiteY1114" fmla="*/ 2006034 h 2719086"/>
                    <a:gd name="connsiteX1115" fmla="*/ 347675 w 1416191"/>
                    <a:gd name="connsiteY1115" fmla="*/ 2102336 h 2719086"/>
                    <a:gd name="connsiteX1116" fmla="*/ 303773 w 1416191"/>
                    <a:gd name="connsiteY1116" fmla="*/ 2057017 h 2719086"/>
                    <a:gd name="connsiteX1117" fmla="*/ 404323 w 1416191"/>
                    <a:gd name="connsiteY1117" fmla="*/ 2010283 h 2719086"/>
                    <a:gd name="connsiteX1118" fmla="*/ 401490 w 1416191"/>
                    <a:gd name="connsiteY1118" fmla="*/ 1947970 h 2719086"/>
                    <a:gd name="connsiteX1119" fmla="*/ 446808 w 1416191"/>
                    <a:gd name="connsiteY1119" fmla="*/ 1974878 h 2719086"/>
                    <a:gd name="connsiteX1120" fmla="*/ 431230 w 1416191"/>
                    <a:gd name="connsiteY1120" fmla="*/ 2014531 h 2719086"/>
                    <a:gd name="connsiteX1121" fmla="*/ 404323 w 1416191"/>
                    <a:gd name="connsiteY1121" fmla="*/ 2010283 h 2719086"/>
                    <a:gd name="connsiteX1122" fmla="*/ 408571 w 1416191"/>
                    <a:gd name="connsiteY1122" fmla="*/ 2163232 h 2719086"/>
                    <a:gd name="connsiteX1123" fmla="*/ 408571 w 1416191"/>
                    <a:gd name="connsiteY1123" fmla="*/ 2163232 h 2719086"/>
                    <a:gd name="connsiteX1124" fmla="*/ 408571 w 1416191"/>
                    <a:gd name="connsiteY1124" fmla="*/ 2163232 h 2719086"/>
                    <a:gd name="connsiteX1125" fmla="*/ 408571 w 1416191"/>
                    <a:gd name="connsiteY1125" fmla="*/ 2163232 h 2719086"/>
                    <a:gd name="connsiteX1126" fmla="*/ 363253 w 1416191"/>
                    <a:gd name="connsiteY1126" fmla="*/ 2207134 h 2719086"/>
                    <a:gd name="connsiteX1127" fmla="*/ 407155 w 1416191"/>
                    <a:gd name="connsiteY1127" fmla="*/ 2163232 h 2719086"/>
                    <a:gd name="connsiteX1128" fmla="*/ 408571 w 1416191"/>
                    <a:gd name="connsiteY1128" fmla="*/ 2164648 h 2719086"/>
                    <a:gd name="connsiteX1129" fmla="*/ 409988 w 1416191"/>
                    <a:gd name="connsiteY1129" fmla="*/ 2184474 h 2719086"/>
                    <a:gd name="connsiteX1130" fmla="*/ 363253 w 1416191"/>
                    <a:gd name="connsiteY1130" fmla="*/ 2207134 h 2719086"/>
                    <a:gd name="connsiteX1131" fmla="*/ 405739 w 1416191"/>
                    <a:gd name="connsiteY1131" fmla="*/ 2163232 h 2719086"/>
                    <a:gd name="connsiteX1132" fmla="*/ 357588 w 1416191"/>
                    <a:gd name="connsiteY1132" fmla="*/ 2211382 h 2719086"/>
                    <a:gd name="connsiteX1133" fmla="*/ 350507 w 1416191"/>
                    <a:gd name="connsiteY1133" fmla="*/ 2214215 h 2719086"/>
                    <a:gd name="connsiteX1134" fmla="*/ 381664 w 1416191"/>
                    <a:gd name="connsiteY1134" fmla="*/ 2139156 h 2719086"/>
                    <a:gd name="connsiteX1135" fmla="*/ 405739 w 1416191"/>
                    <a:gd name="connsiteY1135" fmla="*/ 2163232 h 2719086"/>
                    <a:gd name="connsiteX1136" fmla="*/ 402907 w 1416191"/>
                    <a:gd name="connsiteY1136" fmla="*/ 2013115 h 2719086"/>
                    <a:gd name="connsiteX1137" fmla="*/ 405739 w 1416191"/>
                    <a:gd name="connsiteY1137" fmla="*/ 2078260 h 2719086"/>
                    <a:gd name="connsiteX1138" fmla="*/ 381664 w 1416191"/>
                    <a:gd name="connsiteY1138" fmla="*/ 2134908 h 2719086"/>
                    <a:gd name="connsiteX1139" fmla="*/ 350507 w 1416191"/>
                    <a:gd name="connsiteY1139" fmla="*/ 2103751 h 2719086"/>
                    <a:gd name="connsiteX1140" fmla="*/ 349091 w 1416191"/>
                    <a:gd name="connsiteY1140" fmla="*/ 2006034 h 2719086"/>
                    <a:gd name="connsiteX1141" fmla="*/ 402907 w 1416191"/>
                    <a:gd name="connsiteY1141" fmla="*/ 2013115 h 2719086"/>
                    <a:gd name="connsiteX1142" fmla="*/ 407155 w 1416191"/>
                    <a:gd name="connsiteY1142" fmla="*/ 2160399 h 2719086"/>
                    <a:gd name="connsiteX1143" fmla="*/ 383080 w 1416191"/>
                    <a:gd name="connsiteY1143" fmla="*/ 2136324 h 2719086"/>
                    <a:gd name="connsiteX1144" fmla="*/ 405739 w 1416191"/>
                    <a:gd name="connsiteY1144" fmla="*/ 2082508 h 2719086"/>
                    <a:gd name="connsiteX1145" fmla="*/ 407155 w 1416191"/>
                    <a:gd name="connsiteY1145" fmla="*/ 2160399 h 2719086"/>
                    <a:gd name="connsiteX1146" fmla="*/ 407155 w 1416191"/>
                    <a:gd name="connsiteY1146" fmla="*/ 2160399 h 2719086"/>
                    <a:gd name="connsiteX1147" fmla="*/ 429814 w 1416191"/>
                    <a:gd name="connsiteY1147" fmla="*/ 2015948 h 2719086"/>
                    <a:gd name="connsiteX1148" fmla="*/ 405739 w 1416191"/>
                    <a:gd name="connsiteY1148" fmla="*/ 2072595 h 2719086"/>
                    <a:gd name="connsiteX1149" fmla="*/ 402907 w 1416191"/>
                    <a:gd name="connsiteY1149" fmla="*/ 2011699 h 2719086"/>
                    <a:gd name="connsiteX1150" fmla="*/ 429814 w 1416191"/>
                    <a:gd name="connsiteY1150" fmla="*/ 2015948 h 2719086"/>
                    <a:gd name="connsiteX1151" fmla="*/ 400074 w 1416191"/>
                    <a:gd name="connsiteY1151" fmla="*/ 1945138 h 2719086"/>
                    <a:gd name="connsiteX1152" fmla="*/ 400074 w 1416191"/>
                    <a:gd name="connsiteY1152" fmla="*/ 1945138 h 2719086"/>
                    <a:gd name="connsiteX1153" fmla="*/ 402907 w 1416191"/>
                    <a:gd name="connsiteY1153" fmla="*/ 2011699 h 2719086"/>
                    <a:gd name="connsiteX1154" fmla="*/ 349091 w 1416191"/>
                    <a:gd name="connsiteY1154" fmla="*/ 2004618 h 2719086"/>
                    <a:gd name="connsiteX1155" fmla="*/ 347675 w 1416191"/>
                    <a:gd name="connsiteY1155" fmla="*/ 1923895 h 2719086"/>
                    <a:gd name="connsiteX1156" fmla="*/ 466635 w 1416191"/>
                    <a:gd name="connsiteY1156" fmla="*/ 1929560 h 2719086"/>
                    <a:gd name="connsiteX1157" fmla="*/ 448225 w 1416191"/>
                    <a:gd name="connsiteY1157" fmla="*/ 1973462 h 2719086"/>
                    <a:gd name="connsiteX1158" fmla="*/ 400074 w 1416191"/>
                    <a:gd name="connsiteY1158" fmla="*/ 1945138 h 2719086"/>
                    <a:gd name="connsiteX1159" fmla="*/ 347675 w 1416191"/>
                    <a:gd name="connsiteY1159" fmla="*/ 2103751 h 2719086"/>
                    <a:gd name="connsiteX1160" fmla="*/ 349091 w 1416191"/>
                    <a:gd name="connsiteY1160" fmla="*/ 2214215 h 2719086"/>
                    <a:gd name="connsiteX1161" fmla="*/ 349091 w 1416191"/>
                    <a:gd name="connsiteY1161" fmla="*/ 2214215 h 2719086"/>
                    <a:gd name="connsiteX1162" fmla="*/ 349091 w 1416191"/>
                    <a:gd name="connsiteY1162" fmla="*/ 2218463 h 2719086"/>
                    <a:gd name="connsiteX1163" fmla="*/ 312270 w 1416191"/>
                    <a:gd name="connsiteY1163" fmla="*/ 2253868 h 2719086"/>
                    <a:gd name="connsiteX1164" fmla="*/ 259871 w 1416191"/>
                    <a:gd name="connsiteY1164" fmla="*/ 2229793 h 2719086"/>
                    <a:gd name="connsiteX1165" fmla="*/ 303773 w 1416191"/>
                    <a:gd name="connsiteY1165" fmla="*/ 2058433 h 2719086"/>
                    <a:gd name="connsiteX1166" fmla="*/ 347675 w 1416191"/>
                    <a:gd name="connsiteY1166" fmla="*/ 2103751 h 2719086"/>
                    <a:gd name="connsiteX1167" fmla="*/ 380247 w 1416191"/>
                    <a:gd name="connsiteY1167" fmla="*/ 2137740 h 2719086"/>
                    <a:gd name="connsiteX1168" fmla="*/ 350507 w 1416191"/>
                    <a:gd name="connsiteY1168" fmla="*/ 2208550 h 2719086"/>
                    <a:gd name="connsiteX1169" fmla="*/ 349091 w 1416191"/>
                    <a:gd name="connsiteY1169" fmla="*/ 2106584 h 2719086"/>
                    <a:gd name="connsiteX1170" fmla="*/ 380247 w 1416191"/>
                    <a:gd name="connsiteY1170" fmla="*/ 2137740 h 2719086"/>
                    <a:gd name="connsiteX1171" fmla="*/ 507705 w 1416191"/>
                    <a:gd name="connsiteY1171" fmla="*/ 1829010 h 2719086"/>
                    <a:gd name="connsiteX1172" fmla="*/ 466635 w 1416191"/>
                    <a:gd name="connsiteY1172" fmla="*/ 1926727 h 2719086"/>
                    <a:gd name="connsiteX1173" fmla="*/ 346259 w 1416191"/>
                    <a:gd name="connsiteY1173" fmla="*/ 1921063 h 2719086"/>
                    <a:gd name="connsiteX1174" fmla="*/ 344843 w 1416191"/>
                    <a:gd name="connsiteY1174" fmla="*/ 1756785 h 2719086"/>
                    <a:gd name="connsiteX1175" fmla="*/ 526115 w 1416191"/>
                    <a:gd name="connsiteY1175" fmla="*/ 1727045 h 2719086"/>
                    <a:gd name="connsiteX1176" fmla="*/ 507705 w 1416191"/>
                    <a:gd name="connsiteY1176" fmla="*/ 1829010 h 2719086"/>
                    <a:gd name="connsiteX1177" fmla="*/ 344843 w 1416191"/>
                    <a:gd name="connsiteY1177" fmla="*/ 1922479 h 2719086"/>
                    <a:gd name="connsiteX1178" fmla="*/ 346259 w 1416191"/>
                    <a:gd name="connsiteY1178" fmla="*/ 2003202 h 2719086"/>
                    <a:gd name="connsiteX1179" fmla="*/ 291027 w 1416191"/>
                    <a:gd name="connsiteY1179" fmla="*/ 1996121 h 2719086"/>
                    <a:gd name="connsiteX1180" fmla="*/ 264120 w 1416191"/>
                    <a:gd name="connsiteY1180" fmla="*/ 1918231 h 2719086"/>
                    <a:gd name="connsiteX1181" fmla="*/ 344843 w 1416191"/>
                    <a:gd name="connsiteY1181" fmla="*/ 1922479 h 2719086"/>
                    <a:gd name="connsiteX1182" fmla="*/ 289611 w 1416191"/>
                    <a:gd name="connsiteY1182" fmla="*/ 1997537 h 2719086"/>
                    <a:gd name="connsiteX1183" fmla="*/ 305189 w 1416191"/>
                    <a:gd name="connsiteY1183" fmla="*/ 2042855 h 2719086"/>
                    <a:gd name="connsiteX1184" fmla="*/ 302357 w 1416191"/>
                    <a:gd name="connsiteY1184" fmla="*/ 2055601 h 2719086"/>
                    <a:gd name="connsiteX1185" fmla="*/ 238628 w 1416191"/>
                    <a:gd name="connsiteY1185" fmla="*/ 1991872 h 2719086"/>
                    <a:gd name="connsiteX1186" fmla="*/ 289611 w 1416191"/>
                    <a:gd name="connsiteY1186" fmla="*/ 1997537 h 2719086"/>
                    <a:gd name="connsiteX1187" fmla="*/ 350507 w 1416191"/>
                    <a:gd name="connsiteY1187" fmla="*/ 2219879 h 2719086"/>
                    <a:gd name="connsiteX1188" fmla="*/ 359005 w 1416191"/>
                    <a:gd name="connsiteY1188" fmla="*/ 2211382 h 2719086"/>
                    <a:gd name="connsiteX1189" fmla="*/ 409988 w 1416191"/>
                    <a:gd name="connsiteY1189" fmla="*/ 2185891 h 2719086"/>
                    <a:gd name="connsiteX1190" fmla="*/ 414236 w 1416191"/>
                    <a:gd name="connsiteY1190" fmla="*/ 2299186 h 2719086"/>
                    <a:gd name="connsiteX1191" fmla="*/ 349091 w 1416191"/>
                    <a:gd name="connsiteY1191" fmla="*/ 2269446 h 2719086"/>
                    <a:gd name="connsiteX1192" fmla="*/ 350507 w 1416191"/>
                    <a:gd name="connsiteY1192" fmla="*/ 2219879 h 2719086"/>
                    <a:gd name="connsiteX1193" fmla="*/ 531780 w 1416191"/>
                    <a:gd name="connsiteY1193" fmla="*/ 2037191 h 2719086"/>
                    <a:gd name="connsiteX1194" fmla="*/ 409988 w 1416191"/>
                    <a:gd name="connsiteY1194" fmla="*/ 2158983 h 2719086"/>
                    <a:gd name="connsiteX1195" fmla="*/ 407155 w 1416191"/>
                    <a:gd name="connsiteY1195" fmla="*/ 2079676 h 2719086"/>
                    <a:gd name="connsiteX1196" fmla="*/ 432647 w 1416191"/>
                    <a:gd name="connsiteY1196" fmla="*/ 2018780 h 2719086"/>
                    <a:gd name="connsiteX1197" fmla="*/ 533196 w 1416191"/>
                    <a:gd name="connsiteY1197" fmla="*/ 2031526 h 2719086"/>
                    <a:gd name="connsiteX1198" fmla="*/ 531780 w 1416191"/>
                    <a:gd name="connsiteY1198" fmla="*/ 2037191 h 2719086"/>
                    <a:gd name="connsiteX1199" fmla="*/ 298108 w 1416191"/>
                    <a:gd name="connsiteY1199" fmla="*/ 2498869 h 2719086"/>
                    <a:gd name="connsiteX1200" fmla="*/ 334929 w 1416191"/>
                    <a:gd name="connsiteY1200" fmla="*/ 2614996 h 2719086"/>
                    <a:gd name="connsiteX1201" fmla="*/ 223050 w 1416191"/>
                    <a:gd name="connsiteY1201" fmla="*/ 2636239 h 2719086"/>
                    <a:gd name="connsiteX1202" fmla="*/ 298108 w 1416191"/>
                    <a:gd name="connsiteY1202" fmla="*/ 2498869 h 2719086"/>
                    <a:gd name="connsiteX1203" fmla="*/ 417069 w 1416191"/>
                    <a:gd name="connsiteY1203" fmla="*/ 2307683 h 2719086"/>
                    <a:gd name="connsiteX1204" fmla="*/ 342010 w 1416191"/>
                    <a:gd name="connsiteY1204" fmla="*/ 2378493 h 2719086"/>
                    <a:gd name="connsiteX1205" fmla="*/ 344843 w 1416191"/>
                    <a:gd name="connsiteY1205" fmla="*/ 2314764 h 2719086"/>
                    <a:gd name="connsiteX1206" fmla="*/ 417069 w 1416191"/>
                    <a:gd name="connsiteY1206" fmla="*/ 2307683 h 2719086"/>
                    <a:gd name="connsiteX1207" fmla="*/ 1286610 w 1416191"/>
                    <a:gd name="connsiteY1207" fmla="*/ 989209 h 2719086"/>
                    <a:gd name="connsiteX1208" fmla="*/ 1286610 w 1416191"/>
                    <a:gd name="connsiteY1208" fmla="*/ 992042 h 2719086"/>
                    <a:gd name="connsiteX1209" fmla="*/ 1098257 w 1416191"/>
                    <a:gd name="connsiteY1209" fmla="*/ 1000539 h 2719086"/>
                    <a:gd name="connsiteX1210" fmla="*/ 1118083 w 1416191"/>
                    <a:gd name="connsiteY1210" fmla="*/ 972215 h 2719086"/>
                    <a:gd name="connsiteX1211" fmla="*/ 1286610 w 1416191"/>
                    <a:gd name="connsiteY1211" fmla="*/ 989209 h 2719086"/>
                    <a:gd name="connsiteX1212" fmla="*/ 1412651 w 1416191"/>
                    <a:gd name="connsiteY1212" fmla="*/ 764035 h 2719086"/>
                    <a:gd name="connsiteX1213" fmla="*/ 1314934 w 1416191"/>
                    <a:gd name="connsiteY1213" fmla="*/ 841926 h 2719086"/>
                    <a:gd name="connsiteX1214" fmla="*/ 1314934 w 1416191"/>
                    <a:gd name="connsiteY1214" fmla="*/ 841926 h 2719086"/>
                    <a:gd name="connsiteX1215" fmla="*/ 1286610 w 1416191"/>
                    <a:gd name="connsiteY1215" fmla="*/ 986377 h 2719086"/>
                    <a:gd name="connsiteX1216" fmla="*/ 1118083 w 1416191"/>
                    <a:gd name="connsiteY1216" fmla="*/ 969383 h 2719086"/>
                    <a:gd name="connsiteX1217" fmla="*/ 1239876 w 1416191"/>
                    <a:gd name="connsiteY1217" fmla="*/ 792359 h 2719086"/>
                    <a:gd name="connsiteX1218" fmla="*/ 1412651 w 1416191"/>
                    <a:gd name="connsiteY1218" fmla="*/ 764035 h 2719086"/>
                    <a:gd name="connsiteX1219" fmla="*/ 220218 w 1416191"/>
                    <a:gd name="connsiteY1219" fmla="*/ 693226 h 2719086"/>
                    <a:gd name="connsiteX1220" fmla="*/ 157905 w 1416191"/>
                    <a:gd name="connsiteY1220" fmla="*/ 730046 h 2719086"/>
                    <a:gd name="connsiteX1221" fmla="*/ 142327 w 1416191"/>
                    <a:gd name="connsiteY1221" fmla="*/ 653572 h 2719086"/>
                    <a:gd name="connsiteX1222" fmla="*/ 220218 w 1416191"/>
                    <a:gd name="connsiteY1222" fmla="*/ 693226 h 2719086"/>
                    <a:gd name="connsiteX1223" fmla="*/ 156489 w 1416191"/>
                    <a:gd name="connsiteY1223" fmla="*/ 732879 h 2719086"/>
                    <a:gd name="connsiteX1224" fmla="*/ 166402 w 1416191"/>
                    <a:gd name="connsiteY1224" fmla="*/ 782445 h 2719086"/>
                    <a:gd name="connsiteX1225" fmla="*/ 91345 w 1416191"/>
                    <a:gd name="connsiteY1225" fmla="*/ 771116 h 2719086"/>
                    <a:gd name="connsiteX1226" fmla="*/ 156489 w 1416191"/>
                    <a:gd name="connsiteY1226" fmla="*/ 732879 h 2719086"/>
                    <a:gd name="connsiteX1227" fmla="*/ 282530 w 1416191"/>
                    <a:gd name="connsiteY1227" fmla="*/ 800856 h 2719086"/>
                    <a:gd name="connsiteX1228" fmla="*/ 194726 w 1416191"/>
                    <a:gd name="connsiteY1228" fmla="*/ 908486 h 2719086"/>
                    <a:gd name="connsiteX1229" fmla="*/ 169235 w 1416191"/>
                    <a:gd name="connsiteY1229" fmla="*/ 785278 h 2719086"/>
                    <a:gd name="connsiteX1230" fmla="*/ 282530 w 1416191"/>
                    <a:gd name="connsiteY1230" fmla="*/ 800856 h 2719086"/>
                    <a:gd name="connsiteX1231" fmla="*/ 375999 w 1416191"/>
                    <a:gd name="connsiteY1231" fmla="*/ 1609501 h 2719086"/>
                    <a:gd name="connsiteX1232" fmla="*/ 374583 w 1416191"/>
                    <a:gd name="connsiteY1232" fmla="*/ 1613750 h 2719086"/>
                    <a:gd name="connsiteX1233" fmla="*/ 342010 w 1416191"/>
                    <a:gd name="connsiteY1233" fmla="*/ 1596755 h 2719086"/>
                    <a:gd name="connsiteX1234" fmla="*/ 375999 w 1416191"/>
                    <a:gd name="connsiteY1234" fmla="*/ 1609501 h 2719086"/>
                    <a:gd name="connsiteX1235" fmla="*/ 438311 w 1416191"/>
                    <a:gd name="connsiteY1235" fmla="*/ 1649154 h 2719086"/>
                    <a:gd name="connsiteX1236" fmla="*/ 339178 w 1416191"/>
                    <a:gd name="connsiteY1236" fmla="*/ 1697305 h 2719086"/>
                    <a:gd name="connsiteX1237" fmla="*/ 375999 w 1416191"/>
                    <a:gd name="connsiteY1237" fmla="*/ 1615166 h 2719086"/>
                    <a:gd name="connsiteX1238" fmla="*/ 438311 w 1416191"/>
                    <a:gd name="connsiteY1238" fmla="*/ 1649154 h 2719086"/>
                    <a:gd name="connsiteX1239" fmla="*/ 281114 w 1416191"/>
                    <a:gd name="connsiteY1239" fmla="*/ 2436556 h 2719086"/>
                    <a:gd name="connsiteX1240" fmla="*/ 281114 w 1416191"/>
                    <a:gd name="connsiteY1240" fmla="*/ 2436556 h 2719086"/>
                    <a:gd name="connsiteX1241" fmla="*/ 281114 w 1416191"/>
                    <a:gd name="connsiteY1241" fmla="*/ 2436556 h 2719086"/>
                    <a:gd name="connsiteX1242" fmla="*/ 281114 w 1416191"/>
                    <a:gd name="connsiteY1242" fmla="*/ 2436556 h 2719086"/>
                    <a:gd name="connsiteX1243" fmla="*/ 536029 w 1416191"/>
                    <a:gd name="connsiteY1243" fmla="*/ 2027277 h 2719086"/>
                    <a:gd name="connsiteX1244" fmla="*/ 536029 w 1416191"/>
                    <a:gd name="connsiteY1244" fmla="*/ 2027277 h 2719086"/>
                    <a:gd name="connsiteX1245" fmla="*/ 536029 w 1416191"/>
                    <a:gd name="connsiteY1245" fmla="*/ 2027277 h 2719086"/>
                    <a:gd name="connsiteX1246" fmla="*/ 536029 w 1416191"/>
                    <a:gd name="connsiteY1246" fmla="*/ 2027277 h 2719086"/>
                    <a:gd name="connsiteX1247" fmla="*/ 662069 w 1416191"/>
                    <a:gd name="connsiteY1247" fmla="*/ 1847421 h 2719086"/>
                    <a:gd name="connsiteX1248" fmla="*/ 704555 w 1416191"/>
                    <a:gd name="connsiteY1248" fmla="*/ 1847421 h 2719086"/>
                    <a:gd name="connsiteX1249" fmla="*/ 690393 w 1416191"/>
                    <a:gd name="connsiteY1249" fmla="*/ 1946554 h 2719086"/>
                    <a:gd name="connsiteX1250" fmla="*/ 662069 w 1416191"/>
                    <a:gd name="connsiteY1250" fmla="*/ 1847421 h 2719086"/>
                    <a:gd name="connsiteX1251" fmla="*/ 1310685 w 1416191"/>
                    <a:gd name="connsiteY1251" fmla="*/ 992042 h 2719086"/>
                    <a:gd name="connsiteX1252" fmla="*/ 1288026 w 1416191"/>
                    <a:gd name="connsiteY1252" fmla="*/ 993458 h 2719086"/>
                    <a:gd name="connsiteX1253" fmla="*/ 1288026 w 1416191"/>
                    <a:gd name="connsiteY1253" fmla="*/ 990626 h 2719086"/>
                    <a:gd name="connsiteX1254" fmla="*/ 1310685 w 1416191"/>
                    <a:gd name="connsiteY1254" fmla="*/ 992042 h 2719086"/>
                    <a:gd name="connsiteX1255" fmla="*/ 890076 w 1416191"/>
                    <a:gd name="connsiteY1255" fmla="*/ 452473 h 2719086"/>
                    <a:gd name="connsiteX1256" fmla="*/ 941059 w 1416191"/>
                    <a:gd name="connsiteY1256" fmla="*/ 377415 h 2719086"/>
                    <a:gd name="connsiteX1257" fmla="*/ 950973 w 1416191"/>
                    <a:gd name="connsiteY1257" fmla="*/ 483629 h 2719086"/>
                    <a:gd name="connsiteX1258" fmla="*/ 890076 w 1416191"/>
                    <a:gd name="connsiteY1258" fmla="*/ 452473 h 2719086"/>
                    <a:gd name="connsiteX1259" fmla="*/ 473716 w 1416191"/>
                    <a:gd name="connsiteY1259" fmla="*/ 2384157 h 2719086"/>
                    <a:gd name="connsiteX1260" fmla="*/ 401490 w 1416191"/>
                    <a:gd name="connsiteY1260" fmla="*/ 2430892 h 2719086"/>
                    <a:gd name="connsiteX1261" fmla="*/ 377415 w 1416191"/>
                    <a:gd name="connsiteY1261" fmla="*/ 2430892 h 2719086"/>
                    <a:gd name="connsiteX1262" fmla="*/ 473716 w 1416191"/>
                    <a:gd name="connsiteY1262" fmla="*/ 2384157 h 2719086"/>
                    <a:gd name="connsiteX1263" fmla="*/ 851839 w 1416191"/>
                    <a:gd name="connsiteY1263" fmla="*/ 1642073 h 2719086"/>
                    <a:gd name="connsiteX1264" fmla="*/ 959470 w 1416191"/>
                    <a:gd name="connsiteY1264" fmla="*/ 1524529 h 2719086"/>
                    <a:gd name="connsiteX1265" fmla="*/ 880163 w 1416191"/>
                    <a:gd name="connsiteY1265" fmla="*/ 1651987 h 2719086"/>
                    <a:gd name="connsiteX1266" fmla="*/ 851839 w 1416191"/>
                    <a:gd name="connsiteY1266" fmla="*/ 1642073 h 2719086"/>
                    <a:gd name="connsiteX1267" fmla="*/ 1111002 w 1416191"/>
                    <a:gd name="connsiteY1267" fmla="*/ 1356003 h 2719086"/>
                    <a:gd name="connsiteX1268" fmla="*/ 973632 w 1416191"/>
                    <a:gd name="connsiteY1268" fmla="*/ 1506119 h 2719086"/>
                    <a:gd name="connsiteX1269" fmla="*/ 1028863 w 1416191"/>
                    <a:gd name="connsiteY1269" fmla="*/ 1416899 h 2719086"/>
                    <a:gd name="connsiteX1270" fmla="*/ 1111002 w 1416191"/>
                    <a:gd name="connsiteY1270" fmla="*/ 1356003 h 271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</a:cxnLst>
                  <a:rect l="l" t="t" r="r" b="b"/>
                  <a:pathLst>
                    <a:path w="1416191" h="2719086">
                      <a:moveTo>
                        <a:pt x="1330512" y="660653"/>
                      </a:moveTo>
                      <a:lnTo>
                        <a:pt x="1330512" y="660653"/>
                      </a:lnTo>
                      <a:lnTo>
                        <a:pt x="1125164" y="676231"/>
                      </a:lnTo>
                      <a:lnTo>
                        <a:pt x="1123748" y="653572"/>
                      </a:lnTo>
                      <a:lnTo>
                        <a:pt x="1157737" y="643659"/>
                      </a:lnTo>
                      <a:lnTo>
                        <a:pt x="1115251" y="543109"/>
                      </a:lnTo>
                      <a:lnTo>
                        <a:pt x="1115251" y="541693"/>
                      </a:lnTo>
                      <a:lnTo>
                        <a:pt x="1122332" y="650740"/>
                      </a:lnTo>
                      <a:lnTo>
                        <a:pt x="1081262" y="663486"/>
                      </a:lnTo>
                      <a:lnTo>
                        <a:pt x="1081262" y="618167"/>
                      </a:lnTo>
                      <a:lnTo>
                        <a:pt x="1081262" y="616751"/>
                      </a:lnTo>
                      <a:lnTo>
                        <a:pt x="1067100" y="667734"/>
                      </a:lnTo>
                      <a:lnTo>
                        <a:pt x="1014701" y="683312"/>
                      </a:lnTo>
                      <a:lnTo>
                        <a:pt x="963718" y="687560"/>
                      </a:lnTo>
                      <a:lnTo>
                        <a:pt x="766868" y="632329"/>
                      </a:lnTo>
                      <a:lnTo>
                        <a:pt x="888660" y="453889"/>
                      </a:lnTo>
                      <a:lnTo>
                        <a:pt x="953805" y="486462"/>
                      </a:lnTo>
                      <a:lnTo>
                        <a:pt x="953805" y="486462"/>
                      </a:lnTo>
                      <a:lnTo>
                        <a:pt x="942475" y="371750"/>
                      </a:lnTo>
                      <a:lnTo>
                        <a:pt x="942475" y="371750"/>
                      </a:lnTo>
                      <a:lnTo>
                        <a:pt x="887244" y="451057"/>
                      </a:lnTo>
                      <a:lnTo>
                        <a:pt x="795192" y="404322"/>
                      </a:lnTo>
                      <a:lnTo>
                        <a:pt x="793775" y="356172"/>
                      </a:lnTo>
                      <a:lnTo>
                        <a:pt x="907071" y="289611"/>
                      </a:lnTo>
                      <a:lnTo>
                        <a:pt x="907071" y="289611"/>
                      </a:lnTo>
                      <a:lnTo>
                        <a:pt x="660653" y="149408"/>
                      </a:lnTo>
                      <a:lnTo>
                        <a:pt x="659237" y="149408"/>
                      </a:lnTo>
                      <a:lnTo>
                        <a:pt x="735712" y="241460"/>
                      </a:lnTo>
                      <a:lnTo>
                        <a:pt x="514786" y="167819"/>
                      </a:lnTo>
                      <a:lnTo>
                        <a:pt x="570017" y="63020"/>
                      </a:lnTo>
                      <a:lnTo>
                        <a:pt x="570017" y="61604"/>
                      </a:lnTo>
                      <a:lnTo>
                        <a:pt x="475132" y="155073"/>
                      </a:lnTo>
                      <a:lnTo>
                        <a:pt x="343426" y="111171"/>
                      </a:lnTo>
                      <a:lnTo>
                        <a:pt x="303773" y="98425"/>
                      </a:lnTo>
                      <a:lnTo>
                        <a:pt x="350507" y="10621"/>
                      </a:lnTo>
                      <a:lnTo>
                        <a:pt x="350507" y="10621"/>
                      </a:lnTo>
                      <a:lnTo>
                        <a:pt x="262704" y="57356"/>
                      </a:lnTo>
                      <a:lnTo>
                        <a:pt x="262704" y="57356"/>
                      </a:lnTo>
                      <a:lnTo>
                        <a:pt x="264120" y="87096"/>
                      </a:lnTo>
                      <a:lnTo>
                        <a:pt x="204640" y="67269"/>
                      </a:lnTo>
                      <a:lnTo>
                        <a:pt x="204640" y="67269"/>
                      </a:lnTo>
                      <a:lnTo>
                        <a:pt x="40362" y="147992"/>
                      </a:lnTo>
                      <a:lnTo>
                        <a:pt x="40362" y="147992"/>
                      </a:lnTo>
                      <a:lnTo>
                        <a:pt x="41778" y="149408"/>
                      </a:lnTo>
                      <a:lnTo>
                        <a:pt x="206056" y="68685"/>
                      </a:lnTo>
                      <a:lnTo>
                        <a:pt x="265536" y="88512"/>
                      </a:lnTo>
                      <a:lnTo>
                        <a:pt x="266952" y="167819"/>
                      </a:lnTo>
                      <a:lnTo>
                        <a:pt x="201807" y="292443"/>
                      </a:lnTo>
                      <a:lnTo>
                        <a:pt x="121084" y="266952"/>
                      </a:lnTo>
                      <a:lnTo>
                        <a:pt x="186229" y="320767"/>
                      </a:lnTo>
                      <a:lnTo>
                        <a:pt x="130998" y="425565"/>
                      </a:lnTo>
                      <a:lnTo>
                        <a:pt x="101258" y="383079"/>
                      </a:lnTo>
                      <a:lnTo>
                        <a:pt x="101258" y="383079"/>
                      </a:lnTo>
                      <a:lnTo>
                        <a:pt x="10621" y="630913"/>
                      </a:lnTo>
                      <a:lnTo>
                        <a:pt x="10621" y="630913"/>
                      </a:lnTo>
                      <a:lnTo>
                        <a:pt x="189062" y="510537"/>
                      </a:lnTo>
                      <a:lnTo>
                        <a:pt x="288195" y="653572"/>
                      </a:lnTo>
                      <a:lnTo>
                        <a:pt x="225883" y="690393"/>
                      </a:lnTo>
                      <a:lnTo>
                        <a:pt x="143744" y="647907"/>
                      </a:lnTo>
                      <a:lnTo>
                        <a:pt x="143744" y="647907"/>
                      </a:lnTo>
                      <a:lnTo>
                        <a:pt x="160738" y="728630"/>
                      </a:lnTo>
                      <a:lnTo>
                        <a:pt x="89928" y="771116"/>
                      </a:lnTo>
                      <a:lnTo>
                        <a:pt x="172067" y="782445"/>
                      </a:lnTo>
                      <a:lnTo>
                        <a:pt x="198975" y="909903"/>
                      </a:lnTo>
                      <a:lnTo>
                        <a:pt x="198975" y="909903"/>
                      </a:lnTo>
                      <a:lnTo>
                        <a:pt x="289611" y="798024"/>
                      </a:lnTo>
                      <a:lnTo>
                        <a:pt x="349091" y="806521"/>
                      </a:lnTo>
                      <a:lnTo>
                        <a:pt x="344843" y="986377"/>
                      </a:lnTo>
                      <a:lnTo>
                        <a:pt x="344843" y="986377"/>
                      </a:lnTo>
                      <a:lnTo>
                        <a:pt x="584179" y="880163"/>
                      </a:lnTo>
                      <a:lnTo>
                        <a:pt x="598341" y="986377"/>
                      </a:lnTo>
                      <a:lnTo>
                        <a:pt x="561520" y="1020365"/>
                      </a:lnTo>
                      <a:lnTo>
                        <a:pt x="241461" y="1033111"/>
                      </a:lnTo>
                      <a:lnTo>
                        <a:pt x="241461" y="1033111"/>
                      </a:lnTo>
                      <a:lnTo>
                        <a:pt x="353340" y="1126580"/>
                      </a:lnTo>
                      <a:lnTo>
                        <a:pt x="422733" y="1147823"/>
                      </a:lnTo>
                      <a:lnTo>
                        <a:pt x="361837" y="1204470"/>
                      </a:lnTo>
                      <a:lnTo>
                        <a:pt x="361837" y="1204470"/>
                      </a:lnTo>
                      <a:lnTo>
                        <a:pt x="363253" y="1205886"/>
                      </a:lnTo>
                      <a:lnTo>
                        <a:pt x="449641" y="1156320"/>
                      </a:lnTo>
                      <a:lnTo>
                        <a:pt x="572850" y="1193141"/>
                      </a:lnTo>
                      <a:lnTo>
                        <a:pt x="553023" y="1238459"/>
                      </a:lnTo>
                      <a:lnTo>
                        <a:pt x="449641" y="1288026"/>
                      </a:lnTo>
                      <a:lnTo>
                        <a:pt x="368918" y="1330511"/>
                      </a:lnTo>
                      <a:lnTo>
                        <a:pt x="368918" y="1330511"/>
                      </a:lnTo>
                      <a:lnTo>
                        <a:pt x="336345" y="1463633"/>
                      </a:lnTo>
                      <a:lnTo>
                        <a:pt x="336345" y="1463633"/>
                      </a:lnTo>
                      <a:lnTo>
                        <a:pt x="435479" y="1497622"/>
                      </a:lnTo>
                      <a:lnTo>
                        <a:pt x="385912" y="1605252"/>
                      </a:lnTo>
                      <a:lnTo>
                        <a:pt x="333513" y="1584010"/>
                      </a:lnTo>
                      <a:lnTo>
                        <a:pt x="333513" y="1584010"/>
                      </a:lnTo>
                      <a:lnTo>
                        <a:pt x="332097" y="1585426"/>
                      </a:lnTo>
                      <a:lnTo>
                        <a:pt x="381664" y="1612333"/>
                      </a:lnTo>
                      <a:lnTo>
                        <a:pt x="342010" y="1698721"/>
                      </a:lnTo>
                      <a:lnTo>
                        <a:pt x="342010" y="1698721"/>
                      </a:lnTo>
                      <a:lnTo>
                        <a:pt x="448225" y="1646322"/>
                      </a:lnTo>
                      <a:lnTo>
                        <a:pt x="509121" y="1678894"/>
                      </a:lnTo>
                      <a:lnTo>
                        <a:pt x="509121" y="1678894"/>
                      </a:lnTo>
                      <a:lnTo>
                        <a:pt x="544526" y="1663316"/>
                      </a:lnTo>
                      <a:lnTo>
                        <a:pt x="534612" y="1719964"/>
                      </a:lnTo>
                      <a:lnTo>
                        <a:pt x="350507" y="1751120"/>
                      </a:lnTo>
                      <a:lnTo>
                        <a:pt x="350507" y="1751120"/>
                      </a:lnTo>
                      <a:lnTo>
                        <a:pt x="351924" y="1916814"/>
                      </a:lnTo>
                      <a:lnTo>
                        <a:pt x="268368" y="1912566"/>
                      </a:lnTo>
                      <a:lnTo>
                        <a:pt x="268368" y="1912566"/>
                      </a:lnTo>
                      <a:lnTo>
                        <a:pt x="295276" y="1991872"/>
                      </a:lnTo>
                      <a:lnTo>
                        <a:pt x="240045" y="1984791"/>
                      </a:lnTo>
                      <a:lnTo>
                        <a:pt x="240045" y="1984791"/>
                      </a:lnTo>
                      <a:lnTo>
                        <a:pt x="308022" y="2054185"/>
                      </a:lnTo>
                      <a:lnTo>
                        <a:pt x="264120" y="2228376"/>
                      </a:lnTo>
                      <a:lnTo>
                        <a:pt x="264120" y="2228376"/>
                      </a:lnTo>
                      <a:lnTo>
                        <a:pt x="317935" y="2252451"/>
                      </a:lnTo>
                      <a:lnTo>
                        <a:pt x="249958" y="2319013"/>
                      </a:lnTo>
                      <a:lnTo>
                        <a:pt x="249958" y="2319013"/>
                      </a:lnTo>
                      <a:lnTo>
                        <a:pt x="285363" y="2429475"/>
                      </a:lnTo>
                      <a:lnTo>
                        <a:pt x="164986" y="2432308"/>
                      </a:lnTo>
                      <a:lnTo>
                        <a:pt x="164986" y="2432308"/>
                      </a:lnTo>
                      <a:lnTo>
                        <a:pt x="218802" y="2498869"/>
                      </a:lnTo>
                      <a:lnTo>
                        <a:pt x="218802" y="2498869"/>
                      </a:lnTo>
                      <a:lnTo>
                        <a:pt x="288195" y="2433724"/>
                      </a:lnTo>
                      <a:lnTo>
                        <a:pt x="306606" y="2490372"/>
                      </a:lnTo>
                      <a:lnTo>
                        <a:pt x="228715" y="2633407"/>
                      </a:lnTo>
                      <a:lnTo>
                        <a:pt x="228715" y="2633407"/>
                      </a:lnTo>
                      <a:lnTo>
                        <a:pt x="344843" y="2610748"/>
                      </a:lnTo>
                      <a:lnTo>
                        <a:pt x="356172" y="2648985"/>
                      </a:lnTo>
                      <a:lnTo>
                        <a:pt x="325016" y="2639072"/>
                      </a:lnTo>
                      <a:lnTo>
                        <a:pt x="223050" y="2637655"/>
                      </a:lnTo>
                      <a:lnTo>
                        <a:pt x="221634" y="2637655"/>
                      </a:lnTo>
                      <a:lnTo>
                        <a:pt x="366086" y="2708465"/>
                      </a:lnTo>
                      <a:lnTo>
                        <a:pt x="366086" y="2708465"/>
                      </a:lnTo>
                      <a:lnTo>
                        <a:pt x="350507" y="2657482"/>
                      </a:lnTo>
                      <a:lnTo>
                        <a:pt x="452473" y="2690055"/>
                      </a:lnTo>
                      <a:lnTo>
                        <a:pt x="452473" y="2690055"/>
                      </a:lnTo>
                      <a:lnTo>
                        <a:pt x="390161" y="2603667"/>
                      </a:lnTo>
                      <a:lnTo>
                        <a:pt x="390161" y="2603667"/>
                      </a:lnTo>
                      <a:lnTo>
                        <a:pt x="336345" y="2613580"/>
                      </a:lnTo>
                      <a:lnTo>
                        <a:pt x="299525" y="2494620"/>
                      </a:lnTo>
                      <a:lnTo>
                        <a:pt x="303773" y="2486123"/>
                      </a:lnTo>
                      <a:lnTo>
                        <a:pt x="330681" y="2573927"/>
                      </a:lnTo>
                      <a:lnTo>
                        <a:pt x="330681" y="2575343"/>
                      </a:lnTo>
                      <a:lnTo>
                        <a:pt x="337762" y="2449302"/>
                      </a:lnTo>
                      <a:lnTo>
                        <a:pt x="373167" y="2432308"/>
                      </a:lnTo>
                      <a:lnTo>
                        <a:pt x="401490" y="2430892"/>
                      </a:lnTo>
                      <a:lnTo>
                        <a:pt x="490710" y="2374244"/>
                      </a:lnTo>
                      <a:lnTo>
                        <a:pt x="490710" y="2374244"/>
                      </a:lnTo>
                      <a:lnTo>
                        <a:pt x="489294" y="2372828"/>
                      </a:lnTo>
                      <a:lnTo>
                        <a:pt x="371750" y="2430892"/>
                      </a:lnTo>
                      <a:lnTo>
                        <a:pt x="337762" y="2432308"/>
                      </a:lnTo>
                      <a:lnTo>
                        <a:pt x="340594" y="2381325"/>
                      </a:lnTo>
                      <a:lnTo>
                        <a:pt x="421317" y="2304851"/>
                      </a:lnTo>
                      <a:lnTo>
                        <a:pt x="421317" y="2304851"/>
                      </a:lnTo>
                      <a:lnTo>
                        <a:pt x="343426" y="2313348"/>
                      </a:lnTo>
                      <a:lnTo>
                        <a:pt x="346259" y="2272278"/>
                      </a:lnTo>
                      <a:lnTo>
                        <a:pt x="414236" y="2302018"/>
                      </a:lnTo>
                      <a:lnTo>
                        <a:pt x="414236" y="2302018"/>
                      </a:lnTo>
                      <a:lnTo>
                        <a:pt x="409988" y="2184474"/>
                      </a:lnTo>
                      <a:lnTo>
                        <a:pt x="421317" y="2178810"/>
                      </a:lnTo>
                      <a:lnTo>
                        <a:pt x="462387" y="2219879"/>
                      </a:lnTo>
                      <a:lnTo>
                        <a:pt x="462387" y="2219879"/>
                      </a:lnTo>
                      <a:lnTo>
                        <a:pt x="494959" y="2140572"/>
                      </a:lnTo>
                      <a:lnTo>
                        <a:pt x="494959" y="2140572"/>
                      </a:lnTo>
                      <a:lnTo>
                        <a:pt x="421317" y="2175977"/>
                      </a:lnTo>
                      <a:lnTo>
                        <a:pt x="408571" y="2163232"/>
                      </a:lnTo>
                      <a:lnTo>
                        <a:pt x="408571" y="2158983"/>
                      </a:lnTo>
                      <a:lnTo>
                        <a:pt x="533196" y="2035774"/>
                      </a:lnTo>
                      <a:lnTo>
                        <a:pt x="533196" y="2035774"/>
                      </a:lnTo>
                      <a:lnTo>
                        <a:pt x="534612" y="2027277"/>
                      </a:lnTo>
                      <a:lnTo>
                        <a:pt x="543110" y="2028693"/>
                      </a:lnTo>
                      <a:lnTo>
                        <a:pt x="544526" y="2028693"/>
                      </a:lnTo>
                      <a:lnTo>
                        <a:pt x="536029" y="2023029"/>
                      </a:lnTo>
                      <a:lnTo>
                        <a:pt x="550190" y="1930976"/>
                      </a:lnTo>
                      <a:lnTo>
                        <a:pt x="626665" y="1935225"/>
                      </a:lnTo>
                      <a:lnTo>
                        <a:pt x="626665" y="1935225"/>
                      </a:lnTo>
                      <a:lnTo>
                        <a:pt x="628081" y="1844589"/>
                      </a:lnTo>
                      <a:lnTo>
                        <a:pt x="660653" y="1844589"/>
                      </a:lnTo>
                      <a:lnTo>
                        <a:pt x="691810" y="1952219"/>
                      </a:lnTo>
                      <a:lnTo>
                        <a:pt x="691810" y="1953635"/>
                      </a:lnTo>
                      <a:lnTo>
                        <a:pt x="704555" y="1860167"/>
                      </a:lnTo>
                      <a:lnTo>
                        <a:pt x="660653" y="2555517"/>
                      </a:lnTo>
                      <a:lnTo>
                        <a:pt x="660653" y="2555517"/>
                      </a:lnTo>
                      <a:lnTo>
                        <a:pt x="662069" y="2555517"/>
                      </a:lnTo>
                      <a:lnTo>
                        <a:pt x="662069" y="2555517"/>
                      </a:lnTo>
                      <a:lnTo>
                        <a:pt x="720133" y="1626495"/>
                      </a:lnTo>
                      <a:lnTo>
                        <a:pt x="754122" y="1744039"/>
                      </a:lnTo>
                      <a:lnTo>
                        <a:pt x="713052" y="1789357"/>
                      </a:lnTo>
                      <a:lnTo>
                        <a:pt x="713052" y="1789357"/>
                      </a:lnTo>
                      <a:lnTo>
                        <a:pt x="772532" y="1800687"/>
                      </a:lnTo>
                      <a:lnTo>
                        <a:pt x="772532" y="1800687"/>
                      </a:lnTo>
                      <a:lnTo>
                        <a:pt x="756954" y="1744039"/>
                      </a:lnTo>
                      <a:lnTo>
                        <a:pt x="850423" y="1642073"/>
                      </a:lnTo>
                      <a:lnTo>
                        <a:pt x="880163" y="1651987"/>
                      </a:lnTo>
                      <a:lnTo>
                        <a:pt x="880163" y="1651987"/>
                      </a:lnTo>
                      <a:lnTo>
                        <a:pt x="966551" y="1513200"/>
                      </a:lnTo>
                      <a:lnTo>
                        <a:pt x="1119499" y="1346089"/>
                      </a:lnTo>
                      <a:lnTo>
                        <a:pt x="1119499" y="1346089"/>
                      </a:lnTo>
                      <a:lnTo>
                        <a:pt x="1118083" y="1344673"/>
                      </a:lnTo>
                      <a:lnTo>
                        <a:pt x="1027447" y="1412650"/>
                      </a:lnTo>
                      <a:lnTo>
                        <a:pt x="965135" y="1511784"/>
                      </a:lnTo>
                      <a:lnTo>
                        <a:pt x="849007" y="1639241"/>
                      </a:lnTo>
                      <a:lnTo>
                        <a:pt x="713052" y="1592507"/>
                      </a:lnTo>
                      <a:lnTo>
                        <a:pt x="713052" y="1592507"/>
                      </a:lnTo>
                      <a:lnTo>
                        <a:pt x="705972" y="1589674"/>
                      </a:lnTo>
                      <a:lnTo>
                        <a:pt x="756954" y="1567015"/>
                      </a:lnTo>
                      <a:lnTo>
                        <a:pt x="812186" y="1591091"/>
                      </a:lnTo>
                      <a:lnTo>
                        <a:pt x="812186" y="1591091"/>
                      </a:lnTo>
                      <a:lnTo>
                        <a:pt x="796608" y="1548605"/>
                      </a:lnTo>
                      <a:lnTo>
                        <a:pt x="853255" y="1588258"/>
                      </a:lnTo>
                      <a:lnTo>
                        <a:pt x="853255" y="1588258"/>
                      </a:lnTo>
                      <a:lnTo>
                        <a:pt x="943892" y="1479212"/>
                      </a:lnTo>
                      <a:lnTo>
                        <a:pt x="943892" y="1477795"/>
                      </a:lnTo>
                      <a:lnTo>
                        <a:pt x="796608" y="1545772"/>
                      </a:lnTo>
                      <a:lnTo>
                        <a:pt x="795192" y="1544356"/>
                      </a:lnTo>
                      <a:lnTo>
                        <a:pt x="773949" y="1486292"/>
                      </a:lnTo>
                      <a:lnTo>
                        <a:pt x="1201639" y="1275280"/>
                      </a:lnTo>
                      <a:lnTo>
                        <a:pt x="1201639" y="1275280"/>
                      </a:lnTo>
                      <a:lnTo>
                        <a:pt x="1061436" y="1142158"/>
                      </a:lnTo>
                      <a:lnTo>
                        <a:pt x="1256870" y="1154903"/>
                      </a:lnTo>
                      <a:lnTo>
                        <a:pt x="1256870" y="1154903"/>
                      </a:lnTo>
                      <a:lnTo>
                        <a:pt x="1288026" y="994874"/>
                      </a:lnTo>
                      <a:lnTo>
                        <a:pt x="1324847" y="993458"/>
                      </a:lnTo>
                      <a:lnTo>
                        <a:pt x="1324847" y="993458"/>
                      </a:lnTo>
                      <a:lnTo>
                        <a:pt x="1324847" y="992042"/>
                      </a:lnTo>
                      <a:lnTo>
                        <a:pt x="1288026" y="987793"/>
                      </a:lnTo>
                      <a:lnTo>
                        <a:pt x="1314934" y="843341"/>
                      </a:lnTo>
                      <a:lnTo>
                        <a:pt x="1416900" y="761203"/>
                      </a:lnTo>
                      <a:lnTo>
                        <a:pt x="1416900" y="761203"/>
                      </a:lnTo>
                      <a:lnTo>
                        <a:pt x="1238460" y="790943"/>
                      </a:lnTo>
                      <a:lnTo>
                        <a:pt x="1330512" y="660653"/>
                      </a:lnTo>
                      <a:close/>
                      <a:moveTo>
                        <a:pt x="799440" y="1547189"/>
                      </a:moveTo>
                      <a:lnTo>
                        <a:pt x="938227" y="1483460"/>
                      </a:lnTo>
                      <a:lnTo>
                        <a:pt x="854672" y="1585426"/>
                      </a:lnTo>
                      <a:lnTo>
                        <a:pt x="799440" y="1547189"/>
                      </a:lnTo>
                      <a:close/>
                      <a:moveTo>
                        <a:pt x="425566" y="2178810"/>
                      </a:moveTo>
                      <a:lnTo>
                        <a:pt x="493543" y="2146237"/>
                      </a:lnTo>
                      <a:lnTo>
                        <a:pt x="463803" y="2218463"/>
                      </a:lnTo>
                      <a:lnTo>
                        <a:pt x="425566" y="2178810"/>
                      </a:lnTo>
                      <a:close/>
                      <a:moveTo>
                        <a:pt x="337762" y="2449302"/>
                      </a:moveTo>
                      <a:lnTo>
                        <a:pt x="339178" y="2435140"/>
                      </a:lnTo>
                      <a:lnTo>
                        <a:pt x="368918" y="2433724"/>
                      </a:lnTo>
                      <a:lnTo>
                        <a:pt x="337762" y="2449302"/>
                      </a:lnTo>
                      <a:close/>
                      <a:moveTo>
                        <a:pt x="223050" y="2646153"/>
                      </a:moveTo>
                      <a:lnTo>
                        <a:pt x="315103" y="2647569"/>
                      </a:lnTo>
                      <a:lnTo>
                        <a:pt x="347675" y="2657482"/>
                      </a:lnTo>
                      <a:lnTo>
                        <a:pt x="363253" y="2705632"/>
                      </a:lnTo>
                      <a:lnTo>
                        <a:pt x="223050" y="2646153"/>
                      </a:lnTo>
                      <a:close/>
                      <a:moveTo>
                        <a:pt x="350507" y="2656066"/>
                      </a:moveTo>
                      <a:lnTo>
                        <a:pt x="337762" y="2616413"/>
                      </a:lnTo>
                      <a:lnTo>
                        <a:pt x="390161" y="2606499"/>
                      </a:lnTo>
                      <a:lnTo>
                        <a:pt x="448225" y="2685806"/>
                      </a:lnTo>
                      <a:lnTo>
                        <a:pt x="350507" y="2656066"/>
                      </a:lnTo>
                      <a:close/>
                      <a:moveTo>
                        <a:pt x="278282" y="2437973"/>
                      </a:moveTo>
                      <a:lnTo>
                        <a:pt x="210305" y="2501701"/>
                      </a:lnTo>
                      <a:lnTo>
                        <a:pt x="160738" y="2439389"/>
                      </a:lnTo>
                      <a:lnTo>
                        <a:pt x="278282" y="2437973"/>
                      </a:lnTo>
                      <a:lnTo>
                        <a:pt x="278282" y="2437973"/>
                      </a:lnTo>
                      <a:close/>
                      <a:moveTo>
                        <a:pt x="759787" y="1564183"/>
                      </a:moveTo>
                      <a:lnTo>
                        <a:pt x="795192" y="1547189"/>
                      </a:lnTo>
                      <a:lnTo>
                        <a:pt x="809354" y="1585426"/>
                      </a:lnTo>
                      <a:lnTo>
                        <a:pt x="759787" y="1564183"/>
                      </a:lnTo>
                      <a:close/>
                      <a:moveTo>
                        <a:pt x="717301" y="1789357"/>
                      </a:moveTo>
                      <a:lnTo>
                        <a:pt x="755538" y="1748288"/>
                      </a:lnTo>
                      <a:lnTo>
                        <a:pt x="771116" y="1799270"/>
                      </a:lnTo>
                      <a:lnTo>
                        <a:pt x="717301" y="1789357"/>
                      </a:lnTo>
                      <a:close/>
                      <a:moveTo>
                        <a:pt x="626665" y="1708634"/>
                      </a:moveTo>
                      <a:lnTo>
                        <a:pt x="626665" y="1728461"/>
                      </a:lnTo>
                      <a:lnTo>
                        <a:pt x="621000" y="1710050"/>
                      </a:lnTo>
                      <a:lnTo>
                        <a:pt x="626665" y="1708634"/>
                      </a:lnTo>
                      <a:close/>
                      <a:moveTo>
                        <a:pt x="659237" y="1844589"/>
                      </a:moveTo>
                      <a:lnTo>
                        <a:pt x="628081" y="1844589"/>
                      </a:lnTo>
                      <a:lnTo>
                        <a:pt x="629497" y="1742623"/>
                      </a:lnTo>
                      <a:lnTo>
                        <a:pt x="659237" y="1844589"/>
                      </a:lnTo>
                      <a:close/>
                      <a:moveTo>
                        <a:pt x="562936" y="1846005"/>
                      </a:moveTo>
                      <a:lnTo>
                        <a:pt x="626665" y="1846005"/>
                      </a:lnTo>
                      <a:lnTo>
                        <a:pt x="625249" y="1935225"/>
                      </a:lnTo>
                      <a:lnTo>
                        <a:pt x="550190" y="1930976"/>
                      </a:lnTo>
                      <a:lnTo>
                        <a:pt x="562936" y="1846005"/>
                      </a:lnTo>
                      <a:close/>
                      <a:moveTo>
                        <a:pt x="421317" y="2178810"/>
                      </a:moveTo>
                      <a:lnTo>
                        <a:pt x="411404" y="2184474"/>
                      </a:lnTo>
                      <a:lnTo>
                        <a:pt x="411404" y="2167480"/>
                      </a:lnTo>
                      <a:lnTo>
                        <a:pt x="421317" y="2178810"/>
                      </a:lnTo>
                      <a:close/>
                      <a:moveTo>
                        <a:pt x="317935" y="2459215"/>
                      </a:moveTo>
                      <a:lnTo>
                        <a:pt x="305189" y="2483291"/>
                      </a:lnTo>
                      <a:lnTo>
                        <a:pt x="291027" y="2436556"/>
                      </a:lnTo>
                      <a:lnTo>
                        <a:pt x="336345" y="2435140"/>
                      </a:lnTo>
                      <a:lnTo>
                        <a:pt x="334929" y="2450718"/>
                      </a:lnTo>
                      <a:lnTo>
                        <a:pt x="317935" y="2459215"/>
                      </a:lnTo>
                      <a:close/>
                      <a:moveTo>
                        <a:pt x="305189" y="2486123"/>
                      </a:moveTo>
                      <a:lnTo>
                        <a:pt x="319351" y="2460632"/>
                      </a:lnTo>
                      <a:lnTo>
                        <a:pt x="336345" y="2452134"/>
                      </a:lnTo>
                      <a:lnTo>
                        <a:pt x="330681" y="2565430"/>
                      </a:lnTo>
                      <a:lnTo>
                        <a:pt x="305189" y="2486123"/>
                      </a:lnTo>
                      <a:close/>
                      <a:moveTo>
                        <a:pt x="453889" y="1640657"/>
                      </a:moveTo>
                      <a:lnTo>
                        <a:pt x="439727" y="1647738"/>
                      </a:lnTo>
                      <a:lnTo>
                        <a:pt x="375999" y="1613750"/>
                      </a:lnTo>
                      <a:lnTo>
                        <a:pt x="377415" y="1609501"/>
                      </a:lnTo>
                      <a:lnTo>
                        <a:pt x="453889" y="1640657"/>
                      </a:lnTo>
                      <a:close/>
                      <a:moveTo>
                        <a:pt x="438311" y="1157736"/>
                      </a:moveTo>
                      <a:lnTo>
                        <a:pt x="363253" y="1201638"/>
                      </a:lnTo>
                      <a:lnTo>
                        <a:pt x="418485" y="1152071"/>
                      </a:lnTo>
                      <a:lnTo>
                        <a:pt x="438311" y="1157736"/>
                      </a:lnTo>
                      <a:close/>
                      <a:moveTo>
                        <a:pt x="347675" y="1127996"/>
                      </a:moveTo>
                      <a:lnTo>
                        <a:pt x="240045" y="1037360"/>
                      </a:lnTo>
                      <a:lnTo>
                        <a:pt x="553023" y="1024614"/>
                      </a:lnTo>
                      <a:lnTo>
                        <a:pt x="418485" y="1149239"/>
                      </a:lnTo>
                      <a:lnTo>
                        <a:pt x="347675" y="1127996"/>
                      </a:lnTo>
                      <a:close/>
                      <a:moveTo>
                        <a:pt x="419901" y="1149239"/>
                      </a:moveTo>
                      <a:lnTo>
                        <a:pt x="555855" y="1024614"/>
                      </a:lnTo>
                      <a:lnTo>
                        <a:pt x="674815" y="1018949"/>
                      </a:lnTo>
                      <a:lnTo>
                        <a:pt x="441144" y="1154903"/>
                      </a:lnTo>
                      <a:lnTo>
                        <a:pt x="419901" y="1149239"/>
                      </a:lnTo>
                      <a:close/>
                      <a:moveTo>
                        <a:pt x="326432" y="747041"/>
                      </a:moveTo>
                      <a:lnTo>
                        <a:pt x="283946" y="799440"/>
                      </a:lnTo>
                      <a:lnTo>
                        <a:pt x="169235" y="782445"/>
                      </a:lnTo>
                      <a:lnTo>
                        <a:pt x="159322" y="731462"/>
                      </a:lnTo>
                      <a:lnTo>
                        <a:pt x="223050" y="694641"/>
                      </a:lnTo>
                      <a:lnTo>
                        <a:pt x="326432" y="747041"/>
                      </a:lnTo>
                      <a:close/>
                      <a:moveTo>
                        <a:pt x="1069933" y="667734"/>
                      </a:moveTo>
                      <a:lnTo>
                        <a:pt x="1079846" y="632329"/>
                      </a:lnTo>
                      <a:lnTo>
                        <a:pt x="1079846" y="664902"/>
                      </a:lnTo>
                      <a:lnTo>
                        <a:pt x="1069933" y="667734"/>
                      </a:lnTo>
                      <a:close/>
                      <a:moveTo>
                        <a:pt x="1135078" y="809353"/>
                      </a:moveTo>
                      <a:lnTo>
                        <a:pt x="1126580" y="679064"/>
                      </a:lnTo>
                      <a:lnTo>
                        <a:pt x="1327679" y="663486"/>
                      </a:lnTo>
                      <a:lnTo>
                        <a:pt x="1239876" y="790943"/>
                      </a:lnTo>
                      <a:lnTo>
                        <a:pt x="1135078" y="809353"/>
                      </a:lnTo>
                      <a:close/>
                      <a:moveTo>
                        <a:pt x="1082679" y="965134"/>
                      </a:moveTo>
                      <a:lnTo>
                        <a:pt x="1082679" y="680480"/>
                      </a:lnTo>
                      <a:lnTo>
                        <a:pt x="1125164" y="677647"/>
                      </a:lnTo>
                      <a:lnTo>
                        <a:pt x="1133661" y="810769"/>
                      </a:lnTo>
                      <a:lnTo>
                        <a:pt x="1133661" y="810769"/>
                      </a:lnTo>
                      <a:lnTo>
                        <a:pt x="1238460" y="793775"/>
                      </a:lnTo>
                      <a:lnTo>
                        <a:pt x="1118083" y="969383"/>
                      </a:lnTo>
                      <a:lnTo>
                        <a:pt x="1082679" y="965134"/>
                      </a:lnTo>
                      <a:close/>
                      <a:moveTo>
                        <a:pt x="1082679" y="1000539"/>
                      </a:moveTo>
                      <a:lnTo>
                        <a:pt x="1082679" y="967967"/>
                      </a:lnTo>
                      <a:lnTo>
                        <a:pt x="1115251" y="970799"/>
                      </a:lnTo>
                      <a:lnTo>
                        <a:pt x="1095424" y="1000539"/>
                      </a:lnTo>
                      <a:lnTo>
                        <a:pt x="1082679" y="1000539"/>
                      </a:lnTo>
                      <a:close/>
                      <a:moveTo>
                        <a:pt x="1094008" y="1001955"/>
                      </a:moveTo>
                      <a:lnTo>
                        <a:pt x="1082679" y="1018949"/>
                      </a:lnTo>
                      <a:lnTo>
                        <a:pt x="1082679" y="1003371"/>
                      </a:lnTo>
                      <a:lnTo>
                        <a:pt x="1094008" y="1001955"/>
                      </a:lnTo>
                      <a:close/>
                      <a:moveTo>
                        <a:pt x="1156320" y="642243"/>
                      </a:moveTo>
                      <a:lnTo>
                        <a:pt x="1125164" y="652156"/>
                      </a:lnTo>
                      <a:lnTo>
                        <a:pt x="1119499" y="554439"/>
                      </a:lnTo>
                      <a:lnTo>
                        <a:pt x="1156320" y="642243"/>
                      </a:lnTo>
                      <a:close/>
                      <a:moveTo>
                        <a:pt x="1081262" y="666318"/>
                      </a:moveTo>
                      <a:lnTo>
                        <a:pt x="1122332" y="653572"/>
                      </a:lnTo>
                      <a:lnTo>
                        <a:pt x="1123748" y="676231"/>
                      </a:lnTo>
                      <a:lnTo>
                        <a:pt x="1081262" y="679064"/>
                      </a:lnTo>
                      <a:lnTo>
                        <a:pt x="1081262" y="666318"/>
                      </a:lnTo>
                      <a:close/>
                      <a:moveTo>
                        <a:pt x="735712" y="1504703"/>
                      </a:moveTo>
                      <a:lnTo>
                        <a:pt x="793775" y="1545772"/>
                      </a:lnTo>
                      <a:lnTo>
                        <a:pt x="793775" y="1547189"/>
                      </a:lnTo>
                      <a:lnTo>
                        <a:pt x="755538" y="1564183"/>
                      </a:lnTo>
                      <a:lnTo>
                        <a:pt x="680480" y="1531610"/>
                      </a:lnTo>
                      <a:lnTo>
                        <a:pt x="735712" y="1504703"/>
                      </a:lnTo>
                      <a:close/>
                      <a:moveTo>
                        <a:pt x="231547" y="361837"/>
                      </a:moveTo>
                      <a:lnTo>
                        <a:pt x="309438" y="425565"/>
                      </a:lnTo>
                      <a:lnTo>
                        <a:pt x="186229" y="509121"/>
                      </a:lnTo>
                      <a:lnTo>
                        <a:pt x="142327" y="445392"/>
                      </a:lnTo>
                      <a:lnTo>
                        <a:pt x="231547" y="361837"/>
                      </a:lnTo>
                      <a:close/>
                      <a:moveTo>
                        <a:pt x="275449" y="317935"/>
                      </a:moveTo>
                      <a:lnTo>
                        <a:pt x="232964" y="357588"/>
                      </a:lnTo>
                      <a:lnTo>
                        <a:pt x="186229" y="319351"/>
                      </a:lnTo>
                      <a:lnTo>
                        <a:pt x="200391" y="293860"/>
                      </a:lnTo>
                      <a:lnTo>
                        <a:pt x="275449" y="317935"/>
                      </a:lnTo>
                      <a:close/>
                      <a:moveTo>
                        <a:pt x="476549" y="157905"/>
                      </a:moveTo>
                      <a:lnTo>
                        <a:pt x="561520" y="74350"/>
                      </a:lnTo>
                      <a:lnTo>
                        <a:pt x="511953" y="169235"/>
                      </a:lnTo>
                      <a:lnTo>
                        <a:pt x="476549" y="157905"/>
                      </a:lnTo>
                      <a:close/>
                      <a:moveTo>
                        <a:pt x="487878" y="220218"/>
                      </a:moveTo>
                      <a:lnTo>
                        <a:pt x="513369" y="172067"/>
                      </a:lnTo>
                      <a:lnTo>
                        <a:pt x="732879" y="244293"/>
                      </a:lnTo>
                      <a:lnTo>
                        <a:pt x="487878" y="220218"/>
                      </a:lnTo>
                      <a:close/>
                      <a:moveTo>
                        <a:pt x="762619" y="633745"/>
                      </a:moveTo>
                      <a:lnTo>
                        <a:pt x="762619" y="633745"/>
                      </a:lnTo>
                      <a:lnTo>
                        <a:pt x="962302" y="690393"/>
                      </a:lnTo>
                      <a:lnTo>
                        <a:pt x="962302" y="690393"/>
                      </a:lnTo>
                      <a:lnTo>
                        <a:pt x="1004788" y="687560"/>
                      </a:lnTo>
                      <a:lnTo>
                        <a:pt x="727214" y="771116"/>
                      </a:lnTo>
                      <a:lnTo>
                        <a:pt x="571433" y="640826"/>
                      </a:lnTo>
                      <a:lnTo>
                        <a:pt x="735712" y="662069"/>
                      </a:lnTo>
                      <a:lnTo>
                        <a:pt x="737128" y="662069"/>
                      </a:lnTo>
                      <a:lnTo>
                        <a:pt x="536029" y="541693"/>
                      </a:lnTo>
                      <a:lnTo>
                        <a:pt x="536029" y="541693"/>
                      </a:lnTo>
                      <a:lnTo>
                        <a:pt x="545942" y="618167"/>
                      </a:lnTo>
                      <a:lnTo>
                        <a:pt x="465219" y="551607"/>
                      </a:lnTo>
                      <a:lnTo>
                        <a:pt x="621000" y="459554"/>
                      </a:lnTo>
                      <a:lnTo>
                        <a:pt x="662069" y="490710"/>
                      </a:lnTo>
                      <a:lnTo>
                        <a:pt x="662069" y="490710"/>
                      </a:lnTo>
                      <a:lnTo>
                        <a:pt x="669150" y="431230"/>
                      </a:lnTo>
                      <a:lnTo>
                        <a:pt x="725798" y="397241"/>
                      </a:lnTo>
                      <a:lnTo>
                        <a:pt x="795192" y="418484"/>
                      </a:lnTo>
                      <a:lnTo>
                        <a:pt x="795192" y="418484"/>
                      </a:lnTo>
                      <a:lnTo>
                        <a:pt x="795192" y="407155"/>
                      </a:lnTo>
                      <a:lnTo>
                        <a:pt x="887244" y="452473"/>
                      </a:lnTo>
                      <a:lnTo>
                        <a:pt x="762619" y="633745"/>
                      </a:lnTo>
                      <a:close/>
                      <a:moveTo>
                        <a:pt x="987794" y="956637"/>
                      </a:moveTo>
                      <a:lnTo>
                        <a:pt x="1064268" y="683312"/>
                      </a:lnTo>
                      <a:lnTo>
                        <a:pt x="1078430" y="681896"/>
                      </a:lnTo>
                      <a:lnTo>
                        <a:pt x="1078430" y="965134"/>
                      </a:lnTo>
                      <a:lnTo>
                        <a:pt x="987794" y="956637"/>
                      </a:lnTo>
                      <a:close/>
                      <a:moveTo>
                        <a:pt x="738544" y="1503287"/>
                      </a:moveTo>
                      <a:lnTo>
                        <a:pt x="772532" y="1486292"/>
                      </a:lnTo>
                      <a:lnTo>
                        <a:pt x="793775" y="1541524"/>
                      </a:lnTo>
                      <a:lnTo>
                        <a:pt x="738544" y="1503287"/>
                      </a:lnTo>
                      <a:close/>
                      <a:moveTo>
                        <a:pt x="754122" y="1564183"/>
                      </a:moveTo>
                      <a:lnTo>
                        <a:pt x="703139" y="1586842"/>
                      </a:lnTo>
                      <a:lnTo>
                        <a:pt x="649324" y="1547189"/>
                      </a:lnTo>
                      <a:lnTo>
                        <a:pt x="679064" y="1533027"/>
                      </a:lnTo>
                      <a:lnTo>
                        <a:pt x="754122" y="1564183"/>
                      </a:lnTo>
                      <a:close/>
                      <a:moveTo>
                        <a:pt x="558688" y="1544356"/>
                      </a:moveTo>
                      <a:lnTo>
                        <a:pt x="550190" y="1593923"/>
                      </a:lnTo>
                      <a:lnTo>
                        <a:pt x="458138" y="1639241"/>
                      </a:lnTo>
                      <a:lnTo>
                        <a:pt x="380247" y="1608085"/>
                      </a:lnTo>
                      <a:lnTo>
                        <a:pt x="429814" y="1500454"/>
                      </a:lnTo>
                      <a:lnTo>
                        <a:pt x="558688" y="1544356"/>
                      </a:lnTo>
                      <a:close/>
                      <a:moveTo>
                        <a:pt x="299525" y="101258"/>
                      </a:moveTo>
                      <a:lnTo>
                        <a:pt x="265536" y="164986"/>
                      </a:lnTo>
                      <a:lnTo>
                        <a:pt x="264120" y="89928"/>
                      </a:lnTo>
                      <a:lnTo>
                        <a:pt x="299525" y="101258"/>
                      </a:lnTo>
                      <a:close/>
                      <a:moveTo>
                        <a:pt x="346259" y="724382"/>
                      </a:moveTo>
                      <a:lnTo>
                        <a:pt x="346259" y="738543"/>
                      </a:lnTo>
                      <a:lnTo>
                        <a:pt x="340594" y="731462"/>
                      </a:lnTo>
                      <a:lnTo>
                        <a:pt x="346259" y="724382"/>
                      </a:lnTo>
                      <a:close/>
                      <a:moveTo>
                        <a:pt x="329265" y="745624"/>
                      </a:moveTo>
                      <a:lnTo>
                        <a:pt x="339178" y="732879"/>
                      </a:lnTo>
                      <a:lnTo>
                        <a:pt x="346259" y="742792"/>
                      </a:lnTo>
                      <a:lnTo>
                        <a:pt x="346259" y="754122"/>
                      </a:lnTo>
                      <a:lnTo>
                        <a:pt x="329265" y="745624"/>
                      </a:lnTo>
                      <a:close/>
                      <a:moveTo>
                        <a:pt x="568601" y="640826"/>
                      </a:moveTo>
                      <a:lnTo>
                        <a:pt x="725798" y="772532"/>
                      </a:lnTo>
                      <a:lnTo>
                        <a:pt x="571433" y="819266"/>
                      </a:lnTo>
                      <a:lnTo>
                        <a:pt x="548774" y="639410"/>
                      </a:lnTo>
                      <a:lnTo>
                        <a:pt x="568601" y="640826"/>
                      </a:lnTo>
                      <a:close/>
                      <a:moveTo>
                        <a:pt x="528948" y="833428"/>
                      </a:moveTo>
                      <a:lnTo>
                        <a:pt x="570017" y="820683"/>
                      </a:lnTo>
                      <a:lnTo>
                        <a:pt x="572850" y="839093"/>
                      </a:lnTo>
                      <a:lnTo>
                        <a:pt x="528948" y="833428"/>
                      </a:lnTo>
                      <a:close/>
                      <a:moveTo>
                        <a:pt x="360421" y="764035"/>
                      </a:moveTo>
                      <a:lnTo>
                        <a:pt x="394409" y="813602"/>
                      </a:lnTo>
                      <a:lnTo>
                        <a:pt x="344843" y="806521"/>
                      </a:lnTo>
                      <a:lnTo>
                        <a:pt x="346259" y="756954"/>
                      </a:lnTo>
                      <a:lnTo>
                        <a:pt x="360421" y="764035"/>
                      </a:lnTo>
                      <a:close/>
                      <a:moveTo>
                        <a:pt x="357588" y="761203"/>
                      </a:moveTo>
                      <a:lnTo>
                        <a:pt x="346259" y="755538"/>
                      </a:lnTo>
                      <a:lnTo>
                        <a:pt x="346259" y="745624"/>
                      </a:lnTo>
                      <a:lnTo>
                        <a:pt x="357588" y="761203"/>
                      </a:lnTo>
                      <a:close/>
                      <a:moveTo>
                        <a:pt x="356172" y="462386"/>
                      </a:moveTo>
                      <a:lnTo>
                        <a:pt x="500624" y="370334"/>
                      </a:lnTo>
                      <a:lnTo>
                        <a:pt x="540277" y="400074"/>
                      </a:lnTo>
                      <a:lnTo>
                        <a:pt x="421317" y="516202"/>
                      </a:lnTo>
                      <a:lnTo>
                        <a:pt x="356172" y="462386"/>
                      </a:lnTo>
                      <a:close/>
                      <a:moveTo>
                        <a:pt x="623832" y="320767"/>
                      </a:moveTo>
                      <a:lnTo>
                        <a:pt x="684729" y="261287"/>
                      </a:lnTo>
                      <a:lnTo>
                        <a:pt x="676231" y="346259"/>
                      </a:lnTo>
                      <a:lnTo>
                        <a:pt x="623832" y="320767"/>
                      </a:lnTo>
                      <a:close/>
                      <a:moveTo>
                        <a:pt x="666318" y="432646"/>
                      </a:moveTo>
                      <a:lnTo>
                        <a:pt x="660653" y="487878"/>
                      </a:lnTo>
                      <a:lnTo>
                        <a:pt x="622416" y="458138"/>
                      </a:lnTo>
                      <a:lnTo>
                        <a:pt x="666318" y="432646"/>
                      </a:lnTo>
                      <a:close/>
                      <a:moveTo>
                        <a:pt x="727214" y="659237"/>
                      </a:moveTo>
                      <a:lnTo>
                        <a:pt x="568601" y="637994"/>
                      </a:lnTo>
                      <a:lnTo>
                        <a:pt x="545942" y="619584"/>
                      </a:lnTo>
                      <a:lnTo>
                        <a:pt x="536029" y="544526"/>
                      </a:lnTo>
                      <a:lnTo>
                        <a:pt x="727214" y="659237"/>
                      </a:lnTo>
                      <a:close/>
                      <a:moveTo>
                        <a:pt x="353340" y="538860"/>
                      </a:moveTo>
                      <a:lnTo>
                        <a:pt x="354756" y="463803"/>
                      </a:lnTo>
                      <a:lnTo>
                        <a:pt x="421317" y="519034"/>
                      </a:lnTo>
                      <a:lnTo>
                        <a:pt x="388745" y="551607"/>
                      </a:lnTo>
                      <a:lnTo>
                        <a:pt x="353340" y="538860"/>
                      </a:lnTo>
                      <a:close/>
                      <a:moveTo>
                        <a:pt x="548774" y="340594"/>
                      </a:moveTo>
                      <a:lnTo>
                        <a:pt x="596925" y="309438"/>
                      </a:lnTo>
                      <a:lnTo>
                        <a:pt x="621000" y="322183"/>
                      </a:lnTo>
                      <a:lnTo>
                        <a:pt x="589844" y="353340"/>
                      </a:lnTo>
                      <a:lnTo>
                        <a:pt x="548774" y="340594"/>
                      </a:lnTo>
                      <a:close/>
                      <a:moveTo>
                        <a:pt x="618168" y="458138"/>
                      </a:moveTo>
                      <a:lnTo>
                        <a:pt x="462387" y="550190"/>
                      </a:lnTo>
                      <a:lnTo>
                        <a:pt x="424150" y="517618"/>
                      </a:lnTo>
                      <a:lnTo>
                        <a:pt x="543110" y="401490"/>
                      </a:lnTo>
                      <a:lnTo>
                        <a:pt x="618168" y="458138"/>
                      </a:lnTo>
                      <a:close/>
                      <a:moveTo>
                        <a:pt x="462387" y="553022"/>
                      </a:moveTo>
                      <a:lnTo>
                        <a:pt x="544526" y="622416"/>
                      </a:lnTo>
                      <a:lnTo>
                        <a:pt x="545942" y="636578"/>
                      </a:lnTo>
                      <a:lnTo>
                        <a:pt x="428398" y="621000"/>
                      </a:lnTo>
                      <a:lnTo>
                        <a:pt x="428398" y="621000"/>
                      </a:lnTo>
                      <a:lnTo>
                        <a:pt x="347675" y="720133"/>
                      </a:lnTo>
                      <a:lnTo>
                        <a:pt x="350507" y="619584"/>
                      </a:lnTo>
                      <a:lnTo>
                        <a:pt x="462387" y="553022"/>
                      </a:lnTo>
                      <a:close/>
                      <a:moveTo>
                        <a:pt x="460970" y="551607"/>
                      </a:moveTo>
                      <a:lnTo>
                        <a:pt x="351924" y="615335"/>
                      </a:lnTo>
                      <a:lnTo>
                        <a:pt x="353340" y="540277"/>
                      </a:lnTo>
                      <a:lnTo>
                        <a:pt x="388745" y="553022"/>
                      </a:lnTo>
                      <a:lnTo>
                        <a:pt x="388745" y="553022"/>
                      </a:lnTo>
                      <a:lnTo>
                        <a:pt x="422733" y="519034"/>
                      </a:lnTo>
                      <a:lnTo>
                        <a:pt x="460970" y="551607"/>
                      </a:lnTo>
                      <a:close/>
                      <a:moveTo>
                        <a:pt x="278282" y="511953"/>
                      </a:moveTo>
                      <a:lnTo>
                        <a:pt x="351924" y="465219"/>
                      </a:lnTo>
                      <a:lnTo>
                        <a:pt x="350507" y="538860"/>
                      </a:lnTo>
                      <a:lnTo>
                        <a:pt x="278282" y="511953"/>
                      </a:lnTo>
                      <a:close/>
                      <a:moveTo>
                        <a:pt x="565769" y="637994"/>
                      </a:moveTo>
                      <a:lnTo>
                        <a:pt x="550190" y="635162"/>
                      </a:lnTo>
                      <a:lnTo>
                        <a:pt x="548774" y="622416"/>
                      </a:lnTo>
                      <a:lnTo>
                        <a:pt x="565769" y="637994"/>
                      </a:lnTo>
                      <a:close/>
                      <a:moveTo>
                        <a:pt x="621000" y="458138"/>
                      </a:moveTo>
                      <a:lnTo>
                        <a:pt x="544526" y="400074"/>
                      </a:lnTo>
                      <a:lnTo>
                        <a:pt x="589844" y="356172"/>
                      </a:lnTo>
                      <a:lnTo>
                        <a:pt x="671983" y="381664"/>
                      </a:lnTo>
                      <a:lnTo>
                        <a:pt x="666318" y="431230"/>
                      </a:lnTo>
                      <a:lnTo>
                        <a:pt x="621000" y="458138"/>
                      </a:lnTo>
                      <a:close/>
                      <a:moveTo>
                        <a:pt x="591260" y="353340"/>
                      </a:moveTo>
                      <a:lnTo>
                        <a:pt x="622416" y="322183"/>
                      </a:lnTo>
                      <a:lnTo>
                        <a:pt x="674815" y="347675"/>
                      </a:lnTo>
                      <a:lnTo>
                        <a:pt x="671983" y="377415"/>
                      </a:lnTo>
                      <a:lnTo>
                        <a:pt x="591260" y="353340"/>
                      </a:lnTo>
                      <a:close/>
                      <a:moveTo>
                        <a:pt x="587012" y="354756"/>
                      </a:moveTo>
                      <a:lnTo>
                        <a:pt x="541693" y="398658"/>
                      </a:lnTo>
                      <a:lnTo>
                        <a:pt x="502040" y="368918"/>
                      </a:lnTo>
                      <a:lnTo>
                        <a:pt x="544526" y="342010"/>
                      </a:lnTo>
                      <a:lnTo>
                        <a:pt x="587012" y="354756"/>
                      </a:lnTo>
                      <a:close/>
                      <a:moveTo>
                        <a:pt x="349091" y="722965"/>
                      </a:moveTo>
                      <a:lnTo>
                        <a:pt x="429814" y="622416"/>
                      </a:lnTo>
                      <a:lnTo>
                        <a:pt x="547358" y="637994"/>
                      </a:lnTo>
                      <a:lnTo>
                        <a:pt x="570017" y="819266"/>
                      </a:lnTo>
                      <a:lnTo>
                        <a:pt x="524699" y="833428"/>
                      </a:lnTo>
                      <a:lnTo>
                        <a:pt x="489294" y="827764"/>
                      </a:lnTo>
                      <a:lnTo>
                        <a:pt x="361837" y="762619"/>
                      </a:lnTo>
                      <a:lnTo>
                        <a:pt x="347675" y="742792"/>
                      </a:lnTo>
                      <a:lnTo>
                        <a:pt x="349091" y="722965"/>
                      </a:lnTo>
                      <a:close/>
                      <a:moveTo>
                        <a:pt x="722966" y="397241"/>
                      </a:moveTo>
                      <a:lnTo>
                        <a:pt x="669150" y="429814"/>
                      </a:lnTo>
                      <a:lnTo>
                        <a:pt x="674815" y="383079"/>
                      </a:lnTo>
                      <a:lnTo>
                        <a:pt x="722966" y="397241"/>
                      </a:lnTo>
                      <a:close/>
                      <a:moveTo>
                        <a:pt x="543110" y="340594"/>
                      </a:moveTo>
                      <a:lnTo>
                        <a:pt x="500624" y="367502"/>
                      </a:lnTo>
                      <a:lnTo>
                        <a:pt x="411404" y="299524"/>
                      </a:lnTo>
                      <a:lnTo>
                        <a:pt x="543110" y="340594"/>
                      </a:lnTo>
                      <a:close/>
                      <a:moveTo>
                        <a:pt x="327848" y="271200"/>
                      </a:moveTo>
                      <a:lnTo>
                        <a:pt x="357588" y="242877"/>
                      </a:lnTo>
                      <a:lnTo>
                        <a:pt x="356172" y="279698"/>
                      </a:lnTo>
                      <a:lnTo>
                        <a:pt x="327848" y="271200"/>
                      </a:lnTo>
                      <a:close/>
                      <a:moveTo>
                        <a:pt x="407155" y="360421"/>
                      </a:moveTo>
                      <a:lnTo>
                        <a:pt x="356172" y="394409"/>
                      </a:lnTo>
                      <a:lnTo>
                        <a:pt x="357588" y="344843"/>
                      </a:lnTo>
                      <a:lnTo>
                        <a:pt x="407155" y="360421"/>
                      </a:lnTo>
                      <a:close/>
                      <a:moveTo>
                        <a:pt x="357588" y="282530"/>
                      </a:moveTo>
                      <a:lnTo>
                        <a:pt x="356172" y="342010"/>
                      </a:lnTo>
                      <a:lnTo>
                        <a:pt x="279698" y="317935"/>
                      </a:lnTo>
                      <a:lnTo>
                        <a:pt x="326432" y="274033"/>
                      </a:lnTo>
                      <a:lnTo>
                        <a:pt x="357588" y="282530"/>
                      </a:lnTo>
                      <a:close/>
                      <a:moveTo>
                        <a:pt x="354756" y="397241"/>
                      </a:moveTo>
                      <a:lnTo>
                        <a:pt x="353340" y="458138"/>
                      </a:lnTo>
                      <a:lnTo>
                        <a:pt x="313687" y="425565"/>
                      </a:lnTo>
                      <a:lnTo>
                        <a:pt x="354756" y="397241"/>
                      </a:lnTo>
                      <a:close/>
                      <a:moveTo>
                        <a:pt x="354756" y="460970"/>
                      </a:moveTo>
                      <a:lnTo>
                        <a:pt x="356172" y="397241"/>
                      </a:lnTo>
                      <a:lnTo>
                        <a:pt x="411404" y="360421"/>
                      </a:lnTo>
                      <a:lnTo>
                        <a:pt x="411404" y="360421"/>
                      </a:lnTo>
                      <a:lnTo>
                        <a:pt x="357588" y="343426"/>
                      </a:lnTo>
                      <a:lnTo>
                        <a:pt x="359005" y="283946"/>
                      </a:lnTo>
                      <a:lnTo>
                        <a:pt x="405739" y="298108"/>
                      </a:lnTo>
                      <a:lnTo>
                        <a:pt x="499207" y="368918"/>
                      </a:lnTo>
                      <a:lnTo>
                        <a:pt x="354756" y="460970"/>
                      </a:lnTo>
                      <a:close/>
                      <a:moveTo>
                        <a:pt x="356172" y="343426"/>
                      </a:moveTo>
                      <a:lnTo>
                        <a:pt x="354756" y="394409"/>
                      </a:lnTo>
                      <a:lnTo>
                        <a:pt x="310854" y="424149"/>
                      </a:lnTo>
                      <a:lnTo>
                        <a:pt x="232964" y="359004"/>
                      </a:lnTo>
                      <a:lnTo>
                        <a:pt x="276865" y="317935"/>
                      </a:lnTo>
                      <a:lnTo>
                        <a:pt x="356172" y="343426"/>
                      </a:lnTo>
                      <a:close/>
                      <a:moveTo>
                        <a:pt x="349091" y="619584"/>
                      </a:moveTo>
                      <a:lnTo>
                        <a:pt x="346259" y="721549"/>
                      </a:lnTo>
                      <a:lnTo>
                        <a:pt x="339178" y="730046"/>
                      </a:lnTo>
                      <a:lnTo>
                        <a:pt x="286779" y="654988"/>
                      </a:lnTo>
                      <a:lnTo>
                        <a:pt x="349091" y="619584"/>
                      </a:lnTo>
                      <a:close/>
                      <a:moveTo>
                        <a:pt x="398658" y="815018"/>
                      </a:moveTo>
                      <a:lnTo>
                        <a:pt x="364669" y="766867"/>
                      </a:lnTo>
                      <a:lnTo>
                        <a:pt x="482213" y="827764"/>
                      </a:lnTo>
                      <a:lnTo>
                        <a:pt x="398658" y="815018"/>
                      </a:lnTo>
                      <a:close/>
                      <a:moveTo>
                        <a:pt x="426982" y="856088"/>
                      </a:moveTo>
                      <a:lnTo>
                        <a:pt x="400074" y="817850"/>
                      </a:lnTo>
                      <a:lnTo>
                        <a:pt x="489294" y="830596"/>
                      </a:lnTo>
                      <a:lnTo>
                        <a:pt x="506288" y="839093"/>
                      </a:lnTo>
                      <a:lnTo>
                        <a:pt x="465219" y="851839"/>
                      </a:lnTo>
                      <a:lnTo>
                        <a:pt x="426982" y="856088"/>
                      </a:lnTo>
                      <a:close/>
                      <a:moveTo>
                        <a:pt x="674815" y="380247"/>
                      </a:moveTo>
                      <a:lnTo>
                        <a:pt x="677648" y="350507"/>
                      </a:lnTo>
                      <a:lnTo>
                        <a:pt x="745625" y="384496"/>
                      </a:lnTo>
                      <a:lnTo>
                        <a:pt x="725798" y="395826"/>
                      </a:lnTo>
                      <a:lnTo>
                        <a:pt x="674815" y="380247"/>
                      </a:lnTo>
                      <a:close/>
                      <a:moveTo>
                        <a:pt x="200391" y="292443"/>
                      </a:moveTo>
                      <a:lnTo>
                        <a:pt x="264120" y="172067"/>
                      </a:lnTo>
                      <a:lnTo>
                        <a:pt x="266952" y="254206"/>
                      </a:lnTo>
                      <a:lnTo>
                        <a:pt x="266952" y="254206"/>
                      </a:lnTo>
                      <a:lnTo>
                        <a:pt x="325016" y="272617"/>
                      </a:lnTo>
                      <a:lnTo>
                        <a:pt x="278282" y="316519"/>
                      </a:lnTo>
                      <a:lnTo>
                        <a:pt x="200391" y="292443"/>
                      </a:lnTo>
                      <a:close/>
                      <a:moveTo>
                        <a:pt x="310854" y="426981"/>
                      </a:moveTo>
                      <a:lnTo>
                        <a:pt x="353340" y="462386"/>
                      </a:lnTo>
                      <a:lnTo>
                        <a:pt x="275449" y="511953"/>
                      </a:lnTo>
                      <a:lnTo>
                        <a:pt x="275449" y="511953"/>
                      </a:lnTo>
                      <a:lnTo>
                        <a:pt x="351924" y="540277"/>
                      </a:lnTo>
                      <a:lnTo>
                        <a:pt x="350507" y="618167"/>
                      </a:lnTo>
                      <a:lnTo>
                        <a:pt x="288195" y="654988"/>
                      </a:lnTo>
                      <a:lnTo>
                        <a:pt x="189062" y="511953"/>
                      </a:lnTo>
                      <a:lnTo>
                        <a:pt x="310854" y="426981"/>
                      </a:lnTo>
                      <a:close/>
                      <a:moveTo>
                        <a:pt x="519034" y="834845"/>
                      </a:moveTo>
                      <a:lnTo>
                        <a:pt x="507705" y="837677"/>
                      </a:lnTo>
                      <a:lnTo>
                        <a:pt x="493543" y="830596"/>
                      </a:lnTo>
                      <a:lnTo>
                        <a:pt x="519034" y="834845"/>
                      </a:lnTo>
                      <a:close/>
                      <a:moveTo>
                        <a:pt x="510537" y="839093"/>
                      </a:moveTo>
                      <a:lnTo>
                        <a:pt x="524699" y="834845"/>
                      </a:lnTo>
                      <a:lnTo>
                        <a:pt x="572850" y="841926"/>
                      </a:lnTo>
                      <a:lnTo>
                        <a:pt x="577098" y="873082"/>
                      </a:lnTo>
                      <a:lnTo>
                        <a:pt x="510537" y="839093"/>
                      </a:lnTo>
                      <a:close/>
                      <a:moveTo>
                        <a:pt x="1016117" y="1001955"/>
                      </a:moveTo>
                      <a:lnTo>
                        <a:pt x="1016117" y="1001955"/>
                      </a:lnTo>
                      <a:lnTo>
                        <a:pt x="975048" y="1004788"/>
                      </a:lnTo>
                      <a:lnTo>
                        <a:pt x="980713" y="982128"/>
                      </a:lnTo>
                      <a:lnTo>
                        <a:pt x="1016117" y="1001955"/>
                      </a:lnTo>
                      <a:close/>
                      <a:moveTo>
                        <a:pt x="962302" y="1048689"/>
                      </a:moveTo>
                      <a:lnTo>
                        <a:pt x="973632" y="1007620"/>
                      </a:lnTo>
                      <a:lnTo>
                        <a:pt x="1011869" y="1006203"/>
                      </a:lnTo>
                      <a:lnTo>
                        <a:pt x="966551" y="1052938"/>
                      </a:lnTo>
                      <a:lnTo>
                        <a:pt x="962302" y="1048689"/>
                      </a:lnTo>
                      <a:close/>
                      <a:moveTo>
                        <a:pt x="938227" y="1132245"/>
                      </a:moveTo>
                      <a:lnTo>
                        <a:pt x="958054" y="1064267"/>
                      </a:lnTo>
                      <a:lnTo>
                        <a:pt x="966551" y="1055770"/>
                      </a:lnTo>
                      <a:lnTo>
                        <a:pt x="1055771" y="1140742"/>
                      </a:lnTo>
                      <a:lnTo>
                        <a:pt x="938227" y="1132245"/>
                      </a:lnTo>
                      <a:close/>
                      <a:moveTo>
                        <a:pt x="686145" y="1258286"/>
                      </a:moveTo>
                      <a:lnTo>
                        <a:pt x="697474" y="1288026"/>
                      </a:lnTo>
                      <a:lnTo>
                        <a:pt x="630913" y="1290858"/>
                      </a:lnTo>
                      <a:lnTo>
                        <a:pt x="686145" y="1258286"/>
                      </a:lnTo>
                      <a:close/>
                      <a:moveTo>
                        <a:pt x="745625" y="1014701"/>
                      </a:moveTo>
                      <a:lnTo>
                        <a:pt x="738544" y="994874"/>
                      </a:lnTo>
                      <a:lnTo>
                        <a:pt x="738544" y="994874"/>
                      </a:lnTo>
                      <a:lnTo>
                        <a:pt x="725798" y="1016117"/>
                      </a:lnTo>
                      <a:lnTo>
                        <a:pt x="680480" y="1017533"/>
                      </a:lnTo>
                      <a:lnTo>
                        <a:pt x="832012" y="928313"/>
                      </a:lnTo>
                      <a:lnTo>
                        <a:pt x="915568" y="1007620"/>
                      </a:lnTo>
                      <a:lnTo>
                        <a:pt x="745625" y="1014701"/>
                      </a:lnTo>
                      <a:close/>
                      <a:moveTo>
                        <a:pt x="959470" y="1060019"/>
                      </a:moveTo>
                      <a:lnTo>
                        <a:pt x="962302" y="1050105"/>
                      </a:lnTo>
                      <a:lnTo>
                        <a:pt x="965135" y="1052938"/>
                      </a:lnTo>
                      <a:lnTo>
                        <a:pt x="959470" y="1060019"/>
                      </a:lnTo>
                      <a:close/>
                      <a:moveTo>
                        <a:pt x="894325" y="1129412"/>
                      </a:moveTo>
                      <a:lnTo>
                        <a:pt x="955221" y="1067100"/>
                      </a:lnTo>
                      <a:lnTo>
                        <a:pt x="936811" y="1132245"/>
                      </a:lnTo>
                      <a:lnTo>
                        <a:pt x="894325" y="1129412"/>
                      </a:lnTo>
                      <a:close/>
                      <a:moveTo>
                        <a:pt x="894325" y="1282361"/>
                      </a:moveTo>
                      <a:lnTo>
                        <a:pt x="864585" y="1385743"/>
                      </a:lnTo>
                      <a:lnTo>
                        <a:pt x="832012" y="1283777"/>
                      </a:lnTo>
                      <a:lnTo>
                        <a:pt x="894325" y="1282361"/>
                      </a:lnTo>
                      <a:close/>
                      <a:moveTo>
                        <a:pt x="897157" y="1279529"/>
                      </a:moveTo>
                      <a:lnTo>
                        <a:pt x="904238" y="1252621"/>
                      </a:lnTo>
                      <a:lnTo>
                        <a:pt x="1040193" y="1273864"/>
                      </a:lnTo>
                      <a:lnTo>
                        <a:pt x="897157" y="1279529"/>
                      </a:lnTo>
                      <a:close/>
                      <a:moveTo>
                        <a:pt x="902822" y="1252621"/>
                      </a:moveTo>
                      <a:lnTo>
                        <a:pt x="895741" y="1279529"/>
                      </a:lnTo>
                      <a:lnTo>
                        <a:pt x="833429" y="1282361"/>
                      </a:lnTo>
                      <a:lnTo>
                        <a:pt x="819267" y="1238459"/>
                      </a:lnTo>
                      <a:lnTo>
                        <a:pt x="902822" y="1252621"/>
                      </a:lnTo>
                      <a:close/>
                      <a:moveTo>
                        <a:pt x="890076" y="1130829"/>
                      </a:moveTo>
                      <a:lnTo>
                        <a:pt x="890076" y="1130829"/>
                      </a:lnTo>
                      <a:lnTo>
                        <a:pt x="936811" y="1133661"/>
                      </a:lnTo>
                      <a:lnTo>
                        <a:pt x="904238" y="1249788"/>
                      </a:lnTo>
                      <a:lnTo>
                        <a:pt x="817851" y="1235627"/>
                      </a:lnTo>
                      <a:lnTo>
                        <a:pt x="747041" y="1016117"/>
                      </a:lnTo>
                      <a:lnTo>
                        <a:pt x="919817" y="1009036"/>
                      </a:lnTo>
                      <a:lnTo>
                        <a:pt x="960886" y="1047273"/>
                      </a:lnTo>
                      <a:lnTo>
                        <a:pt x="956637" y="1061435"/>
                      </a:lnTo>
                      <a:lnTo>
                        <a:pt x="890076" y="1130829"/>
                      </a:lnTo>
                      <a:close/>
                      <a:moveTo>
                        <a:pt x="922649" y="1009036"/>
                      </a:moveTo>
                      <a:lnTo>
                        <a:pt x="972216" y="1007620"/>
                      </a:lnTo>
                      <a:lnTo>
                        <a:pt x="960886" y="1045857"/>
                      </a:lnTo>
                      <a:lnTo>
                        <a:pt x="922649" y="1009036"/>
                      </a:lnTo>
                      <a:close/>
                      <a:moveTo>
                        <a:pt x="856088" y="915567"/>
                      </a:moveTo>
                      <a:lnTo>
                        <a:pt x="977880" y="982128"/>
                      </a:lnTo>
                      <a:lnTo>
                        <a:pt x="970799" y="1004788"/>
                      </a:lnTo>
                      <a:lnTo>
                        <a:pt x="918400" y="1007620"/>
                      </a:lnTo>
                      <a:lnTo>
                        <a:pt x="834845" y="928313"/>
                      </a:lnTo>
                      <a:lnTo>
                        <a:pt x="856088" y="915567"/>
                      </a:lnTo>
                      <a:close/>
                      <a:moveTo>
                        <a:pt x="730047" y="1016117"/>
                      </a:moveTo>
                      <a:lnTo>
                        <a:pt x="738544" y="1000539"/>
                      </a:lnTo>
                      <a:lnTo>
                        <a:pt x="744209" y="1016117"/>
                      </a:lnTo>
                      <a:lnTo>
                        <a:pt x="730047" y="1016117"/>
                      </a:lnTo>
                      <a:close/>
                      <a:moveTo>
                        <a:pt x="744209" y="1017533"/>
                      </a:moveTo>
                      <a:lnTo>
                        <a:pt x="815018" y="1237043"/>
                      </a:lnTo>
                      <a:lnTo>
                        <a:pt x="741376" y="1225713"/>
                      </a:lnTo>
                      <a:lnTo>
                        <a:pt x="741376" y="1225713"/>
                      </a:lnTo>
                      <a:lnTo>
                        <a:pt x="687561" y="1256869"/>
                      </a:lnTo>
                      <a:lnTo>
                        <a:pt x="650740" y="1157736"/>
                      </a:lnTo>
                      <a:lnTo>
                        <a:pt x="728631" y="1018949"/>
                      </a:lnTo>
                      <a:lnTo>
                        <a:pt x="744209" y="1017533"/>
                      </a:lnTo>
                      <a:close/>
                      <a:moveTo>
                        <a:pt x="742793" y="1227129"/>
                      </a:moveTo>
                      <a:lnTo>
                        <a:pt x="816434" y="1238459"/>
                      </a:lnTo>
                      <a:lnTo>
                        <a:pt x="830596" y="1282361"/>
                      </a:lnTo>
                      <a:lnTo>
                        <a:pt x="700307" y="1288026"/>
                      </a:lnTo>
                      <a:lnTo>
                        <a:pt x="688977" y="1258286"/>
                      </a:lnTo>
                      <a:lnTo>
                        <a:pt x="742793" y="1227129"/>
                      </a:lnTo>
                      <a:close/>
                      <a:moveTo>
                        <a:pt x="686145" y="1256869"/>
                      </a:moveTo>
                      <a:lnTo>
                        <a:pt x="626665" y="1290858"/>
                      </a:lnTo>
                      <a:lnTo>
                        <a:pt x="605422" y="1292274"/>
                      </a:lnTo>
                      <a:lnTo>
                        <a:pt x="619584" y="1211551"/>
                      </a:lnTo>
                      <a:lnTo>
                        <a:pt x="649324" y="1159152"/>
                      </a:lnTo>
                      <a:lnTo>
                        <a:pt x="686145" y="1256869"/>
                      </a:lnTo>
                      <a:close/>
                      <a:moveTo>
                        <a:pt x="602590" y="1306436"/>
                      </a:moveTo>
                      <a:lnTo>
                        <a:pt x="626665" y="1292274"/>
                      </a:lnTo>
                      <a:lnTo>
                        <a:pt x="698891" y="1289442"/>
                      </a:lnTo>
                      <a:lnTo>
                        <a:pt x="771116" y="1484876"/>
                      </a:lnTo>
                      <a:lnTo>
                        <a:pt x="735712" y="1501870"/>
                      </a:lnTo>
                      <a:lnTo>
                        <a:pt x="585595" y="1395656"/>
                      </a:lnTo>
                      <a:lnTo>
                        <a:pt x="602590" y="1306436"/>
                      </a:lnTo>
                      <a:close/>
                      <a:moveTo>
                        <a:pt x="1017534" y="1003371"/>
                      </a:moveTo>
                      <a:lnTo>
                        <a:pt x="1018950" y="1001955"/>
                      </a:lnTo>
                      <a:lnTo>
                        <a:pt x="980713" y="982128"/>
                      </a:lnTo>
                      <a:lnTo>
                        <a:pt x="987794" y="958053"/>
                      </a:lnTo>
                      <a:lnTo>
                        <a:pt x="1079846" y="967967"/>
                      </a:lnTo>
                      <a:lnTo>
                        <a:pt x="1079846" y="1001955"/>
                      </a:lnTo>
                      <a:lnTo>
                        <a:pt x="1017534" y="1003371"/>
                      </a:lnTo>
                      <a:close/>
                      <a:moveTo>
                        <a:pt x="728631" y="773948"/>
                      </a:moveTo>
                      <a:lnTo>
                        <a:pt x="945308" y="953805"/>
                      </a:lnTo>
                      <a:lnTo>
                        <a:pt x="945308" y="953805"/>
                      </a:lnTo>
                      <a:lnTo>
                        <a:pt x="986377" y="958053"/>
                      </a:lnTo>
                      <a:lnTo>
                        <a:pt x="979296" y="980712"/>
                      </a:lnTo>
                      <a:lnTo>
                        <a:pt x="856088" y="914151"/>
                      </a:lnTo>
                      <a:lnTo>
                        <a:pt x="856088" y="914151"/>
                      </a:lnTo>
                      <a:lnTo>
                        <a:pt x="833429" y="926897"/>
                      </a:lnTo>
                      <a:lnTo>
                        <a:pt x="772532" y="868833"/>
                      </a:lnTo>
                      <a:lnTo>
                        <a:pt x="772532" y="868833"/>
                      </a:lnTo>
                      <a:lnTo>
                        <a:pt x="574266" y="840509"/>
                      </a:lnTo>
                      <a:lnTo>
                        <a:pt x="571433" y="820683"/>
                      </a:lnTo>
                      <a:lnTo>
                        <a:pt x="728631" y="773948"/>
                      </a:lnTo>
                      <a:close/>
                      <a:moveTo>
                        <a:pt x="725798" y="1017533"/>
                      </a:moveTo>
                      <a:lnTo>
                        <a:pt x="649324" y="1153488"/>
                      </a:lnTo>
                      <a:lnTo>
                        <a:pt x="619584" y="1075597"/>
                      </a:lnTo>
                      <a:lnTo>
                        <a:pt x="619584" y="1075597"/>
                      </a:lnTo>
                      <a:lnTo>
                        <a:pt x="565769" y="1194557"/>
                      </a:lnTo>
                      <a:lnTo>
                        <a:pt x="443976" y="1157736"/>
                      </a:lnTo>
                      <a:lnTo>
                        <a:pt x="679064" y="1020365"/>
                      </a:lnTo>
                      <a:lnTo>
                        <a:pt x="725798" y="1017533"/>
                      </a:lnTo>
                      <a:close/>
                      <a:moveTo>
                        <a:pt x="622416" y="1293690"/>
                      </a:moveTo>
                      <a:lnTo>
                        <a:pt x="602590" y="1305020"/>
                      </a:lnTo>
                      <a:lnTo>
                        <a:pt x="604006" y="1295107"/>
                      </a:lnTo>
                      <a:lnTo>
                        <a:pt x="622416" y="1293690"/>
                      </a:lnTo>
                      <a:close/>
                      <a:moveTo>
                        <a:pt x="657821" y="1608085"/>
                      </a:moveTo>
                      <a:lnTo>
                        <a:pt x="599757" y="1634993"/>
                      </a:lnTo>
                      <a:lnTo>
                        <a:pt x="596925" y="1623663"/>
                      </a:lnTo>
                      <a:lnTo>
                        <a:pt x="657821" y="1608085"/>
                      </a:lnTo>
                      <a:close/>
                      <a:moveTo>
                        <a:pt x="459554" y="1640657"/>
                      </a:moveTo>
                      <a:lnTo>
                        <a:pt x="548774" y="1596755"/>
                      </a:lnTo>
                      <a:lnTo>
                        <a:pt x="541693" y="1634993"/>
                      </a:lnTo>
                      <a:lnTo>
                        <a:pt x="482213" y="1649154"/>
                      </a:lnTo>
                      <a:lnTo>
                        <a:pt x="459554" y="1640657"/>
                      </a:lnTo>
                      <a:close/>
                      <a:moveTo>
                        <a:pt x="451057" y="1300771"/>
                      </a:moveTo>
                      <a:lnTo>
                        <a:pt x="519034" y="1297939"/>
                      </a:lnTo>
                      <a:lnTo>
                        <a:pt x="502040" y="1336176"/>
                      </a:lnTo>
                      <a:lnTo>
                        <a:pt x="451057" y="1300771"/>
                      </a:lnTo>
                      <a:close/>
                      <a:moveTo>
                        <a:pt x="594092" y="1625079"/>
                      </a:moveTo>
                      <a:lnTo>
                        <a:pt x="596925" y="1636408"/>
                      </a:lnTo>
                      <a:lnTo>
                        <a:pt x="538861" y="1663316"/>
                      </a:lnTo>
                      <a:lnTo>
                        <a:pt x="543110" y="1637825"/>
                      </a:lnTo>
                      <a:lnTo>
                        <a:pt x="594092" y="1625079"/>
                      </a:lnTo>
                      <a:close/>
                      <a:moveTo>
                        <a:pt x="483629" y="1374413"/>
                      </a:moveTo>
                      <a:lnTo>
                        <a:pt x="456722" y="1433893"/>
                      </a:lnTo>
                      <a:lnTo>
                        <a:pt x="412820" y="1415483"/>
                      </a:lnTo>
                      <a:lnTo>
                        <a:pt x="483629" y="1374413"/>
                      </a:lnTo>
                      <a:close/>
                      <a:moveTo>
                        <a:pt x="523283" y="1351754"/>
                      </a:moveTo>
                      <a:lnTo>
                        <a:pt x="599757" y="1307852"/>
                      </a:lnTo>
                      <a:lnTo>
                        <a:pt x="584179" y="1394240"/>
                      </a:lnTo>
                      <a:lnTo>
                        <a:pt x="523283" y="1351754"/>
                      </a:lnTo>
                      <a:close/>
                      <a:moveTo>
                        <a:pt x="571433" y="1547189"/>
                      </a:moveTo>
                      <a:lnTo>
                        <a:pt x="561520" y="1542940"/>
                      </a:lnTo>
                      <a:lnTo>
                        <a:pt x="565769" y="1523113"/>
                      </a:lnTo>
                      <a:lnTo>
                        <a:pt x="571433" y="1547189"/>
                      </a:lnTo>
                      <a:close/>
                      <a:moveTo>
                        <a:pt x="568601" y="1487708"/>
                      </a:moveTo>
                      <a:lnTo>
                        <a:pt x="564352" y="1513200"/>
                      </a:lnTo>
                      <a:lnTo>
                        <a:pt x="553023" y="1476379"/>
                      </a:lnTo>
                      <a:lnTo>
                        <a:pt x="555855" y="1477795"/>
                      </a:lnTo>
                      <a:lnTo>
                        <a:pt x="568601" y="1487708"/>
                      </a:lnTo>
                      <a:close/>
                      <a:moveTo>
                        <a:pt x="557271" y="1477795"/>
                      </a:moveTo>
                      <a:lnTo>
                        <a:pt x="548774" y="1472131"/>
                      </a:lnTo>
                      <a:lnTo>
                        <a:pt x="548774" y="1472131"/>
                      </a:lnTo>
                      <a:lnTo>
                        <a:pt x="550190" y="1474963"/>
                      </a:lnTo>
                      <a:lnTo>
                        <a:pt x="458138" y="1435310"/>
                      </a:lnTo>
                      <a:lnTo>
                        <a:pt x="486462" y="1372997"/>
                      </a:lnTo>
                      <a:lnTo>
                        <a:pt x="521867" y="1353170"/>
                      </a:lnTo>
                      <a:lnTo>
                        <a:pt x="584179" y="1397072"/>
                      </a:lnTo>
                      <a:lnTo>
                        <a:pt x="568601" y="1483460"/>
                      </a:lnTo>
                      <a:lnTo>
                        <a:pt x="557271" y="1477795"/>
                      </a:lnTo>
                      <a:close/>
                      <a:moveTo>
                        <a:pt x="571433" y="1548605"/>
                      </a:moveTo>
                      <a:lnTo>
                        <a:pt x="579931" y="1578345"/>
                      </a:lnTo>
                      <a:lnTo>
                        <a:pt x="551607" y="1592507"/>
                      </a:lnTo>
                      <a:lnTo>
                        <a:pt x="560104" y="1544356"/>
                      </a:lnTo>
                      <a:lnTo>
                        <a:pt x="571433" y="1548605"/>
                      </a:lnTo>
                      <a:close/>
                      <a:moveTo>
                        <a:pt x="612503" y="1562767"/>
                      </a:moveTo>
                      <a:lnTo>
                        <a:pt x="582763" y="1576929"/>
                      </a:lnTo>
                      <a:lnTo>
                        <a:pt x="574266" y="1548605"/>
                      </a:lnTo>
                      <a:lnTo>
                        <a:pt x="612503" y="1562767"/>
                      </a:lnTo>
                      <a:close/>
                      <a:moveTo>
                        <a:pt x="572850" y="1547189"/>
                      </a:moveTo>
                      <a:lnTo>
                        <a:pt x="564352" y="1518865"/>
                      </a:lnTo>
                      <a:lnTo>
                        <a:pt x="570017" y="1490541"/>
                      </a:lnTo>
                      <a:lnTo>
                        <a:pt x="645075" y="1547189"/>
                      </a:lnTo>
                      <a:lnTo>
                        <a:pt x="613919" y="1562767"/>
                      </a:lnTo>
                      <a:lnTo>
                        <a:pt x="572850" y="1547189"/>
                      </a:lnTo>
                      <a:close/>
                      <a:moveTo>
                        <a:pt x="550190" y="1476379"/>
                      </a:moveTo>
                      <a:lnTo>
                        <a:pt x="562936" y="1518865"/>
                      </a:lnTo>
                      <a:lnTo>
                        <a:pt x="558688" y="1542940"/>
                      </a:lnTo>
                      <a:lnTo>
                        <a:pt x="429814" y="1499038"/>
                      </a:lnTo>
                      <a:lnTo>
                        <a:pt x="458138" y="1436726"/>
                      </a:lnTo>
                      <a:lnTo>
                        <a:pt x="550190" y="1476379"/>
                      </a:lnTo>
                      <a:close/>
                      <a:moveTo>
                        <a:pt x="581347" y="1581177"/>
                      </a:moveTo>
                      <a:lnTo>
                        <a:pt x="594092" y="1623663"/>
                      </a:lnTo>
                      <a:lnTo>
                        <a:pt x="544526" y="1636408"/>
                      </a:lnTo>
                      <a:lnTo>
                        <a:pt x="551607" y="1596755"/>
                      </a:lnTo>
                      <a:lnTo>
                        <a:pt x="581347" y="1581177"/>
                      </a:lnTo>
                      <a:close/>
                      <a:moveTo>
                        <a:pt x="676231" y="1531610"/>
                      </a:moveTo>
                      <a:lnTo>
                        <a:pt x="647908" y="1545772"/>
                      </a:lnTo>
                      <a:lnTo>
                        <a:pt x="570017" y="1487708"/>
                      </a:lnTo>
                      <a:lnTo>
                        <a:pt x="570017" y="1486292"/>
                      </a:lnTo>
                      <a:lnTo>
                        <a:pt x="676231" y="1531610"/>
                      </a:lnTo>
                      <a:close/>
                      <a:moveTo>
                        <a:pt x="487878" y="1370165"/>
                      </a:moveTo>
                      <a:lnTo>
                        <a:pt x="502040" y="1339008"/>
                      </a:lnTo>
                      <a:lnTo>
                        <a:pt x="520450" y="1351754"/>
                      </a:lnTo>
                      <a:lnTo>
                        <a:pt x="487878" y="1370165"/>
                      </a:lnTo>
                      <a:close/>
                      <a:moveTo>
                        <a:pt x="595509" y="1622246"/>
                      </a:moveTo>
                      <a:lnTo>
                        <a:pt x="582763" y="1579761"/>
                      </a:lnTo>
                      <a:lnTo>
                        <a:pt x="615335" y="1564183"/>
                      </a:lnTo>
                      <a:lnTo>
                        <a:pt x="696058" y="1591091"/>
                      </a:lnTo>
                      <a:lnTo>
                        <a:pt x="667734" y="1603836"/>
                      </a:lnTo>
                      <a:lnTo>
                        <a:pt x="595509" y="1622246"/>
                      </a:lnTo>
                      <a:close/>
                      <a:moveTo>
                        <a:pt x="647908" y="1548605"/>
                      </a:moveTo>
                      <a:lnTo>
                        <a:pt x="701723" y="1589674"/>
                      </a:lnTo>
                      <a:lnTo>
                        <a:pt x="698891" y="1591091"/>
                      </a:lnTo>
                      <a:lnTo>
                        <a:pt x="618168" y="1564183"/>
                      </a:lnTo>
                      <a:lnTo>
                        <a:pt x="647908" y="1548605"/>
                      </a:lnTo>
                      <a:close/>
                      <a:moveTo>
                        <a:pt x="571433" y="1483460"/>
                      </a:moveTo>
                      <a:lnTo>
                        <a:pt x="587012" y="1398488"/>
                      </a:lnTo>
                      <a:lnTo>
                        <a:pt x="734295" y="1503287"/>
                      </a:lnTo>
                      <a:lnTo>
                        <a:pt x="679064" y="1530194"/>
                      </a:lnTo>
                      <a:lnTo>
                        <a:pt x="571433" y="1483460"/>
                      </a:lnTo>
                      <a:close/>
                      <a:moveTo>
                        <a:pt x="599757" y="1305020"/>
                      </a:moveTo>
                      <a:lnTo>
                        <a:pt x="521867" y="1350338"/>
                      </a:lnTo>
                      <a:lnTo>
                        <a:pt x="503456" y="1336176"/>
                      </a:lnTo>
                      <a:lnTo>
                        <a:pt x="521867" y="1296523"/>
                      </a:lnTo>
                      <a:lnTo>
                        <a:pt x="604006" y="1293690"/>
                      </a:lnTo>
                      <a:lnTo>
                        <a:pt x="599757" y="1305020"/>
                      </a:lnTo>
                      <a:close/>
                      <a:moveTo>
                        <a:pt x="598341" y="1637825"/>
                      </a:moveTo>
                      <a:lnTo>
                        <a:pt x="619584" y="1707218"/>
                      </a:lnTo>
                      <a:lnTo>
                        <a:pt x="528948" y="1722796"/>
                      </a:lnTo>
                      <a:lnTo>
                        <a:pt x="538861" y="1664732"/>
                      </a:lnTo>
                      <a:lnTo>
                        <a:pt x="598341" y="1637825"/>
                      </a:lnTo>
                      <a:close/>
                      <a:moveTo>
                        <a:pt x="705972" y="1595339"/>
                      </a:moveTo>
                      <a:lnTo>
                        <a:pt x="679064" y="1602420"/>
                      </a:lnTo>
                      <a:lnTo>
                        <a:pt x="698891" y="1593923"/>
                      </a:lnTo>
                      <a:lnTo>
                        <a:pt x="705972" y="1595339"/>
                      </a:lnTo>
                      <a:close/>
                      <a:moveTo>
                        <a:pt x="830596" y="1285193"/>
                      </a:moveTo>
                      <a:lnTo>
                        <a:pt x="864585" y="1392824"/>
                      </a:lnTo>
                      <a:lnTo>
                        <a:pt x="864585" y="1392824"/>
                      </a:lnTo>
                      <a:lnTo>
                        <a:pt x="895741" y="1282361"/>
                      </a:lnTo>
                      <a:lnTo>
                        <a:pt x="1051522" y="1276696"/>
                      </a:lnTo>
                      <a:lnTo>
                        <a:pt x="1051522" y="1276696"/>
                      </a:lnTo>
                      <a:lnTo>
                        <a:pt x="1051522" y="1275280"/>
                      </a:lnTo>
                      <a:lnTo>
                        <a:pt x="1051522" y="1275280"/>
                      </a:lnTo>
                      <a:lnTo>
                        <a:pt x="904238" y="1252621"/>
                      </a:lnTo>
                      <a:lnTo>
                        <a:pt x="936811" y="1136493"/>
                      </a:lnTo>
                      <a:lnTo>
                        <a:pt x="1057187" y="1143574"/>
                      </a:lnTo>
                      <a:lnTo>
                        <a:pt x="1197390" y="1276696"/>
                      </a:lnTo>
                      <a:lnTo>
                        <a:pt x="772532" y="1486292"/>
                      </a:lnTo>
                      <a:lnTo>
                        <a:pt x="700307" y="1292274"/>
                      </a:lnTo>
                      <a:lnTo>
                        <a:pt x="830596" y="1285193"/>
                      </a:lnTo>
                      <a:close/>
                      <a:moveTo>
                        <a:pt x="986377" y="955221"/>
                      </a:moveTo>
                      <a:lnTo>
                        <a:pt x="945308" y="950972"/>
                      </a:lnTo>
                      <a:lnTo>
                        <a:pt x="730047" y="772532"/>
                      </a:lnTo>
                      <a:lnTo>
                        <a:pt x="1014701" y="686145"/>
                      </a:lnTo>
                      <a:lnTo>
                        <a:pt x="1062852" y="681896"/>
                      </a:lnTo>
                      <a:lnTo>
                        <a:pt x="986377" y="955221"/>
                      </a:lnTo>
                      <a:close/>
                      <a:moveTo>
                        <a:pt x="728631" y="397241"/>
                      </a:moveTo>
                      <a:lnTo>
                        <a:pt x="748457" y="385912"/>
                      </a:lnTo>
                      <a:lnTo>
                        <a:pt x="793775" y="408571"/>
                      </a:lnTo>
                      <a:lnTo>
                        <a:pt x="793775" y="418484"/>
                      </a:lnTo>
                      <a:lnTo>
                        <a:pt x="728631" y="397241"/>
                      </a:lnTo>
                      <a:close/>
                      <a:moveTo>
                        <a:pt x="749874" y="384496"/>
                      </a:moveTo>
                      <a:lnTo>
                        <a:pt x="790943" y="360421"/>
                      </a:lnTo>
                      <a:lnTo>
                        <a:pt x="792359" y="405739"/>
                      </a:lnTo>
                      <a:lnTo>
                        <a:pt x="749874" y="384496"/>
                      </a:lnTo>
                      <a:close/>
                      <a:moveTo>
                        <a:pt x="902822" y="292443"/>
                      </a:moveTo>
                      <a:lnTo>
                        <a:pt x="793775" y="356172"/>
                      </a:lnTo>
                      <a:lnTo>
                        <a:pt x="792359" y="306605"/>
                      </a:lnTo>
                      <a:lnTo>
                        <a:pt x="792359" y="306605"/>
                      </a:lnTo>
                      <a:lnTo>
                        <a:pt x="742793" y="247125"/>
                      </a:lnTo>
                      <a:lnTo>
                        <a:pt x="744209" y="247125"/>
                      </a:lnTo>
                      <a:lnTo>
                        <a:pt x="744209" y="245709"/>
                      </a:lnTo>
                      <a:lnTo>
                        <a:pt x="739960" y="244293"/>
                      </a:lnTo>
                      <a:lnTo>
                        <a:pt x="669150" y="159321"/>
                      </a:lnTo>
                      <a:lnTo>
                        <a:pt x="902822" y="292443"/>
                      </a:lnTo>
                      <a:close/>
                      <a:moveTo>
                        <a:pt x="511953" y="170651"/>
                      </a:moveTo>
                      <a:lnTo>
                        <a:pt x="485046" y="221634"/>
                      </a:lnTo>
                      <a:lnTo>
                        <a:pt x="738544" y="247125"/>
                      </a:lnTo>
                      <a:lnTo>
                        <a:pt x="788111" y="308022"/>
                      </a:lnTo>
                      <a:lnTo>
                        <a:pt x="789527" y="359004"/>
                      </a:lnTo>
                      <a:lnTo>
                        <a:pt x="747041" y="384496"/>
                      </a:lnTo>
                      <a:lnTo>
                        <a:pt x="676231" y="349091"/>
                      </a:lnTo>
                      <a:lnTo>
                        <a:pt x="686145" y="258455"/>
                      </a:lnTo>
                      <a:lnTo>
                        <a:pt x="686145" y="258455"/>
                      </a:lnTo>
                      <a:lnTo>
                        <a:pt x="621000" y="322183"/>
                      </a:lnTo>
                      <a:lnTo>
                        <a:pt x="595509" y="309438"/>
                      </a:lnTo>
                      <a:lnTo>
                        <a:pt x="595509" y="309438"/>
                      </a:lnTo>
                      <a:lnTo>
                        <a:pt x="544526" y="342010"/>
                      </a:lnTo>
                      <a:lnTo>
                        <a:pt x="407155" y="299524"/>
                      </a:lnTo>
                      <a:lnTo>
                        <a:pt x="366086" y="268368"/>
                      </a:lnTo>
                      <a:lnTo>
                        <a:pt x="475132" y="162154"/>
                      </a:lnTo>
                      <a:lnTo>
                        <a:pt x="511953" y="170651"/>
                      </a:lnTo>
                      <a:close/>
                      <a:moveTo>
                        <a:pt x="363253" y="265536"/>
                      </a:moveTo>
                      <a:lnTo>
                        <a:pt x="363253" y="265536"/>
                      </a:lnTo>
                      <a:lnTo>
                        <a:pt x="401490" y="295276"/>
                      </a:lnTo>
                      <a:lnTo>
                        <a:pt x="359005" y="282530"/>
                      </a:lnTo>
                      <a:lnTo>
                        <a:pt x="360421" y="240045"/>
                      </a:lnTo>
                      <a:lnTo>
                        <a:pt x="360421" y="240045"/>
                      </a:lnTo>
                      <a:lnTo>
                        <a:pt x="326432" y="272617"/>
                      </a:lnTo>
                      <a:lnTo>
                        <a:pt x="269785" y="254206"/>
                      </a:lnTo>
                      <a:lnTo>
                        <a:pt x="266952" y="169235"/>
                      </a:lnTo>
                      <a:lnTo>
                        <a:pt x="302357" y="102674"/>
                      </a:lnTo>
                      <a:lnTo>
                        <a:pt x="343426" y="115419"/>
                      </a:lnTo>
                      <a:lnTo>
                        <a:pt x="475132" y="159321"/>
                      </a:lnTo>
                      <a:lnTo>
                        <a:pt x="363253" y="265536"/>
                      </a:lnTo>
                      <a:close/>
                      <a:moveTo>
                        <a:pt x="224466" y="693226"/>
                      </a:moveTo>
                      <a:lnTo>
                        <a:pt x="285363" y="657821"/>
                      </a:lnTo>
                      <a:lnTo>
                        <a:pt x="337762" y="732879"/>
                      </a:lnTo>
                      <a:lnTo>
                        <a:pt x="326432" y="745624"/>
                      </a:lnTo>
                      <a:lnTo>
                        <a:pt x="224466" y="693226"/>
                      </a:lnTo>
                      <a:close/>
                      <a:moveTo>
                        <a:pt x="344843" y="756954"/>
                      </a:moveTo>
                      <a:lnTo>
                        <a:pt x="343426" y="807937"/>
                      </a:lnTo>
                      <a:lnTo>
                        <a:pt x="285363" y="799440"/>
                      </a:lnTo>
                      <a:lnTo>
                        <a:pt x="326432" y="748457"/>
                      </a:lnTo>
                      <a:lnTo>
                        <a:pt x="344843" y="756954"/>
                      </a:lnTo>
                      <a:close/>
                      <a:moveTo>
                        <a:pt x="346259" y="809353"/>
                      </a:moveTo>
                      <a:lnTo>
                        <a:pt x="397242" y="816434"/>
                      </a:lnTo>
                      <a:lnTo>
                        <a:pt x="425566" y="857503"/>
                      </a:lnTo>
                      <a:lnTo>
                        <a:pt x="425566" y="857503"/>
                      </a:lnTo>
                      <a:lnTo>
                        <a:pt x="465219" y="851839"/>
                      </a:lnTo>
                      <a:lnTo>
                        <a:pt x="507705" y="839093"/>
                      </a:lnTo>
                      <a:lnTo>
                        <a:pt x="577098" y="874498"/>
                      </a:lnTo>
                      <a:lnTo>
                        <a:pt x="577098" y="880163"/>
                      </a:lnTo>
                      <a:lnTo>
                        <a:pt x="340594" y="986377"/>
                      </a:lnTo>
                      <a:lnTo>
                        <a:pt x="346259" y="809353"/>
                      </a:lnTo>
                      <a:close/>
                      <a:moveTo>
                        <a:pt x="772532" y="870249"/>
                      </a:moveTo>
                      <a:lnTo>
                        <a:pt x="832012" y="926897"/>
                      </a:lnTo>
                      <a:lnTo>
                        <a:pt x="677648" y="1017533"/>
                      </a:lnTo>
                      <a:lnTo>
                        <a:pt x="557271" y="1023198"/>
                      </a:lnTo>
                      <a:lnTo>
                        <a:pt x="592676" y="990626"/>
                      </a:lnTo>
                      <a:lnTo>
                        <a:pt x="592676" y="990626"/>
                      </a:lnTo>
                      <a:lnTo>
                        <a:pt x="578514" y="882995"/>
                      </a:lnTo>
                      <a:lnTo>
                        <a:pt x="585595" y="880163"/>
                      </a:lnTo>
                      <a:lnTo>
                        <a:pt x="577098" y="875914"/>
                      </a:lnTo>
                      <a:lnTo>
                        <a:pt x="572850" y="844758"/>
                      </a:lnTo>
                      <a:lnTo>
                        <a:pt x="772532" y="870249"/>
                      </a:lnTo>
                      <a:close/>
                      <a:moveTo>
                        <a:pt x="609670" y="1208719"/>
                      </a:moveTo>
                      <a:lnTo>
                        <a:pt x="547358" y="1238459"/>
                      </a:lnTo>
                      <a:lnTo>
                        <a:pt x="567185" y="1195973"/>
                      </a:lnTo>
                      <a:lnTo>
                        <a:pt x="609670" y="1208719"/>
                      </a:lnTo>
                      <a:close/>
                      <a:moveTo>
                        <a:pt x="615335" y="1208719"/>
                      </a:moveTo>
                      <a:lnTo>
                        <a:pt x="615335" y="1208719"/>
                      </a:lnTo>
                      <a:lnTo>
                        <a:pt x="568601" y="1194557"/>
                      </a:lnTo>
                      <a:lnTo>
                        <a:pt x="621000" y="1081262"/>
                      </a:lnTo>
                      <a:lnTo>
                        <a:pt x="649324" y="1156320"/>
                      </a:lnTo>
                      <a:lnTo>
                        <a:pt x="618168" y="1211551"/>
                      </a:lnTo>
                      <a:lnTo>
                        <a:pt x="604006" y="1292274"/>
                      </a:lnTo>
                      <a:lnTo>
                        <a:pt x="523283" y="1295107"/>
                      </a:lnTo>
                      <a:lnTo>
                        <a:pt x="547358" y="1241291"/>
                      </a:lnTo>
                      <a:lnTo>
                        <a:pt x="615335" y="1208719"/>
                      </a:lnTo>
                      <a:close/>
                      <a:moveTo>
                        <a:pt x="519034" y="1295107"/>
                      </a:moveTo>
                      <a:lnTo>
                        <a:pt x="445392" y="1297939"/>
                      </a:lnTo>
                      <a:lnTo>
                        <a:pt x="445392" y="1297939"/>
                      </a:lnTo>
                      <a:lnTo>
                        <a:pt x="500624" y="1337592"/>
                      </a:lnTo>
                      <a:lnTo>
                        <a:pt x="485046" y="1371581"/>
                      </a:lnTo>
                      <a:lnTo>
                        <a:pt x="408571" y="1415483"/>
                      </a:lnTo>
                      <a:lnTo>
                        <a:pt x="408571" y="1415483"/>
                      </a:lnTo>
                      <a:lnTo>
                        <a:pt x="456722" y="1436726"/>
                      </a:lnTo>
                      <a:lnTo>
                        <a:pt x="428398" y="1499038"/>
                      </a:lnTo>
                      <a:lnTo>
                        <a:pt x="330681" y="1466465"/>
                      </a:lnTo>
                      <a:lnTo>
                        <a:pt x="363253" y="1334760"/>
                      </a:lnTo>
                      <a:lnTo>
                        <a:pt x="443976" y="1293690"/>
                      </a:lnTo>
                      <a:lnTo>
                        <a:pt x="544526" y="1244124"/>
                      </a:lnTo>
                      <a:lnTo>
                        <a:pt x="519034" y="1295107"/>
                      </a:lnTo>
                      <a:close/>
                      <a:moveTo>
                        <a:pt x="456722" y="1642073"/>
                      </a:moveTo>
                      <a:lnTo>
                        <a:pt x="482213" y="1651987"/>
                      </a:lnTo>
                      <a:lnTo>
                        <a:pt x="482213" y="1651987"/>
                      </a:lnTo>
                      <a:lnTo>
                        <a:pt x="541693" y="1637825"/>
                      </a:lnTo>
                      <a:lnTo>
                        <a:pt x="537445" y="1664732"/>
                      </a:lnTo>
                      <a:lnTo>
                        <a:pt x="502040" y="1681727"/>
                      </a:lnTo>
                      <a:lnTo>
                        <a:pt x="442560" y="1650570"/>
                      </a:lnTo>
                      <a:lnTo>
                        <a:pt x="456722" y="1642073"/>
                      </a:lnTo>
                      <a:close/>
                      <a:moveTo>
                        <a:pt x="629497" y="1707218"/>
                      </a:moveTo>
                      <a:lnTo>
                        <a:pt x="629497" y="1707218"/>
                      </a:lnTo>
                      <a:lnTo>
                        <a:pt x="621000" y="1708634"/>
                      </a:lnTo>
                      <a:lnTo>
                        <a:pt x="599757" y="1637825"/>
                      </a:lnTo>
                      <a:lnTo>
                        <a:pt x="669150" y="1606669"/>
                      </a:lnTo>
                      <a:lnTo>
                        <a:pt x="710220" y="1596755"/>
                      </a:lnTo>
                      <a:lnTo>
                        <a:pt x="849007" y="1643489"/>
                      </a:lnTo>
                      <a:lnTo>
                        <a:pt x="756954" y="1744039"/>
                      </a:lnTo>
                      <a:lnTo>
                        <a:pt x="720133" y="1617998"/>
                      </a:lnTo>
                      <a:lnTo>
                        <a:pt x="720133" y="1616582"/>
                      </a:lnTo>
                      <a:lnTo>
                        <a:pt x="705972" y="1846005"/>
                      </a:lnTo>
                      <a:lnTo>
                        <a:pt x="662069" y="1846005"/>
                      </a:lnTo>
                      <a:lnTo>
                        <a:pt x="629497" y="1736958"/>
                      </a:lnTo>
                      <a:lnTo>
                        <a:pt x="629497" y="1707218"/>
                      </a:lnTo>
                      <a:close/>
                      <a:moveTo>
                        <a:pt x="1060019" y="1140742"/>
                      </a:moveTo>
                      <a:lnTo>
                        <a:pt x="969383" y="1054354"/>
                      </a:lnTo>
                      <a:lnTo>
                        <a:pt x="1016117" y="1006203"/>
                      </a:lnTo>
                      <a:lnTo>
                        <a:pt x="1081262" y="1003371"/>
                      </a:lnTo>
                      <a:lnTo>
                        <a:pt x="1081262" y="1024614"/>
                      </a:lnTo>
                      <a:lnTo>
                        <a:pt x="1081262" y="1024614"/>
                      </a:lnTo>
                      <a:lnTo>
                        <a:pt x="1096840" y="1001955"/>
                      </a:lnTo>
                      <a:lnTo>
                        <a:pt x="1286610" y="994874"/>
                      </a:lnTo>
                      <a:lnTo>
                        <a:pt x="1256870" y="1153488"/>
                      </a:lnTo>
                      <a:lnTo>
                        <a:pt x="1060019" y="1140742"/>
                      </a:lnTo>
                      <a:close/>
                      <a:moveTo>
                        <a:pt x="1079846" y="667734"/>
                      </a:moveTo>
                      <a:lnTo>
                        <a:pt x="1079846" y="680480"/>
                      </a:lnTo>
                      <a:lnTo>
                        <a:pt x="1065684" y="681896"/>
                      </a:lnTo>
                      <a:lnTo>
                        <a:pt x="1068517" y="671983"/>
                      </a:lnTo>
                      <a:lnTo>
                        <a:pt x="1079846" y="667734"/>
                      </a:lnTo>
                      <a:close/>
                      <a:moveTo>
                        <a:pt x="1023198" y="683312"/>
                      </a:moveTo>
                      <a:lnTo>
                        <a:pt x="1065684" y="670566"/>
                      </a:lnTo>
                      <a:lnTo>
                        <a:pt x="1062852" y="680480"/>
                      </a:lnTo>
                      <a:lnTo>
                        <a:pt x="1023198" y="683312"/>
                      </a:lnTo>
                      <a:close/>
                      <a:moveTo>
                        <a:pt x="344843" y="16286"/>
                      </a:moveTo>
                      <a:lnTo>
                        <a:pt x="300941" y="99841"/>
                      </a:lnTo>
                      <a:lnTo>
                        <a:pt x="264120" y="88512"/>
                      </a:lnTo>
                      <a:lnTo>
                        <a:pt x="262704" y="60188"/>
                      </a:lnTo>
                      <a:lnTo>
                        <a:pt x="344843" y="16286"/>
                      </a:lnTo>
                      <a:close/>
                      <a:moveTo>
                        <a:pt x="126749" y="426981"/>
                      </a:moveTo>
                      <a:lnTo>
                        <a:pt x="92761" y="492126"/>
                      </a:lnTo>
                      <a:lnTo>
                        <a:pt x="140911" y="446808"/>
                      </a:lnTo>
                      <a:lnTo>
                        <a:pt x="184813" y="509121"/>
                      </a:lnTo>
                      <a:lnTo>
                        <a:pt x="12038" y="625248"/>
                      </a:lnTo>
                      <a:lnTo>
                        <a:pt x="99842" y="385912"/>
                      </a:lnTo>
                      <a:lnTo>
                        <a:pt x="126749" y="426981"/>
                      </a:lnTo>
                      <a:close/>
                      <a:moveTo>
                        <a:pt x="230131" y="360421"/>
                      </a:moveTo>
                      <a:lnTo>
                        <a:pt x="139495" y="443976"/>
                      </a:lnTo>
                      <a:lnTo>
                        <a:pt x="128165" y="426981"/>
                      </a:lnTo>
                      <a:lnTo>
                        <a:pt x="183397" y="322183"/>
                      </a:lnTo>
                      <a:lnTo>
                        <a:pt x="230131" y="360421"/>
                      </a:lnTo>
                      <a:close/>
                      <a:moveTo>
                        <a:pt x="197559" y="293860"/>
                      </a:moveTo>
                      <a:lnTo>
                        <a:pt x="184813" y="319351"/>
                      </a:lnTo>
                      <a:lnTo>
                        <a:pt x="128165" y="272617"/>
                      </a:lnTo>
                      <a:lnTo>
                        <a:pt x="197559" y="293860"/>
                      </a:lnTo>
                      <a:close/>
                      <a:moveTo>
                        <a:pt x="139495" y="445392"/>
                      </a:moveTo>
                      <a:lnTo>
                        <a:pt x="99842" y="482213"/>
                      </a:lnTo>
                      <a:lnTo>
                        <a:pt x="128165" y="429814"/>
                      </a:lnTo>
                      <a:lnTo>
                        <a:pt x="139495" y="445392"/>
                      </a:lnTo>
                      <a:close/>
                      <a:moveTo>
                        <a:pt x="469468" y="1926727"/>
                      </a:moveTo>
                      <a:lnTo>
                        <a:pt x="509121" y="1829010"/>
                      </a:lnTo>
                      <a:lnTo>
                        <a:pt x="527531" y="1724212"/>
                      </a:lnTo>
                      <a:lnTo>
                        <a:pt x="618168" y="1708634"/>
                      </a:lnTo>
                      <a:lnTo>
                        <a:pt x="625249" y="1734126"/>
                      </a:lnTo>
                      <a:lnTo>
                        <a:pt x="623832" y="1843172"/>
                      </a:lnTo>
                      <a:lnTo>
                        <a:pt x="558688" y="1843172"/>
                      </a:lnTo>
                      <a:lnTo>
                        <a:pt x="558688" y="1843172"/>
                      </a:lnTo>
                      <a:lnTo>
                        <a:pt x="545942" y="1930976"/>
                      </a:lnTo>
                      <a:lnTo>
                        <a:pt x="469468" y="1926727"/>
                      </a:lnTo>
                      <a:close/>
                      <a:moveTo>
                        <a:pt x="547358" y="1933808"/>
                      </a:moveTo>
                      <a:lnTo>
                        <a:pt x="533196" y="2025861"/>
                      </a:lnTo>
                      <a:lnTo>
                        <a:pt x="448225" y="1974878"/>
                      </a:lnTo>
                      <a:lnTo>
                        <a:pt x="466635" y="1929560"/>
                      </a:lnTo>
                      <a:lnTo>
                        <a:pt x="547358" y="1933808"/>
                      </a:lnTo>
                      <a:close/>
                      <a:moveTo>
                        <a:pt x="533196" y="2027277"/>
                      </a:moveTo>
                      <a:lnTo>
                        <a:pt x="533196" y="2027277"/>
                      </a:lnTo>
                      <a:lnTo>
                        <a:pt x="432647" y="2014531"/>
                      </a:lnTo>
                      <a:lnTo>
                        <a:pt x="448225" y="1976294"/>
                      </a:lnTo>
                      <a:lnTo>
                        <a:pt x="533196" y="2027277"/>
                      </a:lnTo>
                      <a:close/>
                      <a:moveTo>
                        <a:pt x="313687" y="2255284"/>
                      </a:moveTo>
                      <a:lnTo>
                        <a:pt x="347675" y="2221295"/>
                      </a:lnTo>
                      <a:lnTo>
                        <a:pt x="344843" y="2269446"/>
                      </a:lnTo>
                      <a:lnTo>
                        <a:pt x="313687" y="2255284"/>
                      </a:lnTo>
                      <a:close/>
                      <a:moveTo>
                        <a:pt x="288195" y="2428059"/>
                      </a:moveTo>
                      <a:lnTo>
                        <a:pt x="257039" y="2323261"/>
                      </a:lnTo>
                      <a:lnTo>
                        <a:pt x="343426" y="2314764"/>
                      </a:lnTo>
                      <a:lnTo>
                        <a:pt x="339178" y="2379909"/>
                      </a:lnTo>
                      <a:lnTo>
                        <a:pt x="288195" y="2428059"/>
                      </a:lnTo>
                      <a:close/>
                      <a:moveTo>
                        <a:pt x="289611" y="2433724"/>
                      </a:moveTo>
                      <a:lnTo>
                        <a:pt x="288195" y="2430892"/>
                      </a:lnTo>
                      <a:lnTo>
                        <a:pt x="339178" y="2384157"/>
                      </a:lnTo>
                      <a:lnTo>
                        <a:pt x="336345" y="2433724"/>
                      </a:lnTo>
                      <a:lnTo>
                        <a:pt x="289611" y="2433724"/>
                      </a:lnTo>
                      <a:close/>
                      <a:moveTo>
                        <a:pt x="282530" y="2436556"/>
                      </a:moveTo>
                      <a:lnTo>
                        <a:pt x="288195" y="2436556"/>
                      </a:lnTo>
                      <a:lnTo>
                        <a:pt x="302357" y="2486123"/>
                      </a:lnTo>
                      <a:lnTo>
                        <a:pt x="298108" y="2494620"/>
                      </a:lnTo>
                      <a:lnTo>
                        <a:pt x="281114" y="2439389"/>
                      </a:lnTo>
                      <a:lnTo>
                        <a:pt x="282530" y="2436556"/>
                      </a:lnTo>
                      <a:close/>
                      <a:moveTo>
                        <a:pt x="285363" y="2435140"/>
                      </a:moveTo>
                      <a:lnTo>
                        <a:pt x="288195" y="2432308"/>
                      </a:lnTo>
                      <a:lnTo>
                        <a:pt x="289611" y="2435140"/>
                      </a:lnTo>
                      <a:lnTo>
                        <a:pt x="285363" y="2435140"/>
                      </a:lnTo>
                      <a:close/>
                      <a:moveTo>
                        <a:pt x="312270" y="2256700"/>
                      </a:moveTo>
                      <a:lnTo>
                        <a:pt x="344843" y="2270862"/>
                      </a:lnTo>
                      <a:lnTo>
                        <a:pt x="342010" y="2311932"/>
                      </a:lnTo>
                      <a:lnTo>
                        <a:pt x="252790" y="2320429"/>
                      </a:lnTo>
                      <a:lnTo>
                        <a:pt x="252790" y="2320429"/>
                      </a:lnTo>
                      <a:lnTo>
                        <a:pt x="285363" y="2428059"/>
                      </a:lnTo>
                      <a:lnTo>
                        <a:pt x="281114" y="2432308"/>
                      </a:lnTo>
                      <a:lnTo>
                        <a:pt x="278282" y="2432308"/>
                      </a:lnTo>
                      <a:lnTo>
                        <a:pt x="242877" y="2321845"/>
                      </a:lnTo>
                      <a:lnTo>
                        <a:pt x="312270" y="2256700"/>
                      </a:lnTo>
                      <a:close/>
                      <a:moveTo>
                        <a:pt x="350507" y="2217047"/>
                      </a:moveTo>
                      <a:lnTo>
                        <a:pt x="350507" y="2215631"/>
                      </a:lnTo>
                      <a:lnTo>
                        <a:pt x="353340" y="2214215"/>
                      </a:lnTo>
                      <a:lnTo>
                        <a:pt x="350507" y="2217047"/>
                      </a:lnTo>
                      <a:close/>
                      <a:moveTo>
                        <a:pt x="303773" y="2057017"/>
                      </a:moveTo>
                      <a:lnTo>
                        <a:pt x="308022" y="2042855"/>
                      </a:lnTo>
                      <a:lnTo>
                        <a:pt x="308022" y="2042855"/>
                      </a:lnTo>
                      <a:lnTo>
                        <a:pt x="292444" y="1998953"/>
                      </a:lnTo>
                      <a:lnTo>
                        <a:pt x="346259" y="2006034"/>
                      </a:lnTo>
                      <a:lnTo>
                        <a:pt x="347675" y="2102336"/>
                      </a:lnTo>
                      <a:lnTo>
                        <a:pt x="303773" y="2057017"/>
                      </a:lnTo>
                      <a:close/>
                      <a:moveTo>
                        <a:pt x="404323" y="2010283"/>
                      </a:moveTo>
                      <a:lnTo>
                        <a:pt x="401490" y="1947970"/>
                      </a:lnTo>
                      <a:lnTo>
                        <a:pt x="446808" y="1974878"/>
                      </a:lnTo>
                      <a:lnTo>
                        <a:pt x="431230" y="2014531"/>
                      </a:lnTo>
                      <a:lnTo>
                        <a:pt x="404323" y="2010283"/>
                      </a:lnTo>
                      <a:close/>
                      <a:moveTo>
                        <a:pt x="408571" y="2163232"/>
                      </a:moveTo>
                      <a:lnTo>
                        <a:pt x="408571" y="2163232"/>
                      </a:lnTo>
                      <a:lnTo>
                        <a:pt x="408571" y="2163232"/>
                      </a:lnTo>
                      <a:lnTo>
                        <a:pt x="408571" y="2163232"/>
                      </a:lnTo>
                      <a:close/>
                      <a:moveTo>
                        <a:pt x="363253" y="2207134"/>
                      </a:moveTo>
                      <a:lnTo>
                        <a:pt x="407155" y="2163232"/>
                      </a:lnTo>
                      <a:lnTo>
                        <a:pt x="408571" y="2164648"/>
                      </a:lnTo>
                      <a:lnTo>
                        <a:pt x="409988" y="2184474"/>
                      </a:lnTo>
                      <a:lnTo>
                        <a:pt x="363253" y="2207134"/>
                      </a:lnTo>
                      <a:close/>
                      <a:moveTo>
                        <a:pt x="405739" y="2163232"/>
                      </a:moveTo>
                      <a:lnTo>
                        <a:pt x="357588" y="2211382"/>
                      </a:lnTo>
                      <a:lnTo>
                        <a:pt x="350507" y="2214215"/>
                      </a:lnTo>
                      <a:lnTo>
                        <a:pt x="381664" y="2139156"/>
                      </a:lnTo>
                      <a:lnTo>
                        <a:pt x="405739" y="2163232"/>
                      </a:lnTo>
                      <a:close/>
                      <a:moveTo>
                        <a:pt x="402907" y="2013115"/>
                      </a:moveTo>
                      <a:lnTo>
                        <a:pt x="405739" y="2078260"/>
                      </a:lnTo>
                      <a:lnTo>
                        <a:pt x="381664" y="2134908"/>
                      </a:lnTo>
                      <a:lnTo>
                        <a:pt x="350507" y="2103751"/>
                      </a:lnTo>
                      <a:lnTo>
                        <a:pt x="349091" y="2006034"/>
                      </a:lnTo>
                      <a:lnTo>
                        <a:pt x="402907" y="2013115"/>
                      </a:lnTo>
                      <a:close/>
                      <a:moveTo>
                        <a:pt x="407155" y="2160399"/>
                      </a:moveTo>
                      <a:lnTo>
                        <a:pt x="383080" y="2136324"/>
                      </a:lnTo>
                      <a:lnTo>
                        <a:pt x="405739" y="2082508"/>
                      </a:lnTo>
                      <a:lnTo>
                        <a:pt x="407155" y="2160399"/>
                      </a:lnTo>
                      <a:lnTo>
                        <a:pt x="407155" y="2160399"/>
                      </a:lnTo>
                      <a:close/>
                      <a:moveTo>
                        <a:pt x="429814" y="2015948"/>
                      </a:moveTo>
                      <a:lnTo>
                        <a:pt x="405739" y="2072595"/>
                      </a:lnTo>
                      <a:lnTo>
                        <a:pt x="402907" y="2011699"/>
                      </a:lnTo>
                      <a:lnTo>
                        <a:pt x="429814" y="2015948"/>
                      </a:lnTo>
                      <a:close/>
                      <a:moveTo>
                        <a:pt x="400074" y="1945138"/>
                      </a:moveTo>
                      <a:lnTo>
                        <a:pt x="400074" y="1945138"/>
                      </a:lnTo>
                      <a:lnTo>
                        <a:pt x="402907" y="2011699"/>
                      </a:lnTo>
                      <a:lnTo>
                        <a:pt x="349091" y="2004618"/>
                      </a:lnTo>
                      <a:lnTo>
                        <a:pt x="347675" y="1923895"/>
                      </a:lnTo>
                      <a:lnTo>
                        <a:pt x="466635" y="1929560"/>
                      </a:lnTo>
                      <a:lnTo>
                        <a:pt x="448225" y="1973462"/>
                      </a:lnTo>
                      <a:lnTo>
                        <a:pt x="400074" y="1945138"/>
                      </a:lnTo>
                      <a:close/>
                      <a:moveTo>
                        <a:pt x="347675" y="2103751"/>
                      </a:moveTo>
                      <a:lnTo>
                        <a:pt x="349091" y="2214215"/>
                      </a:lnTo>
                      <a:lnTo>
                        <a:pt x="349091" y="2214215"/>
                      </a:lnTo>
                      <a:lnTo>
                        <a:pt x="349091" y="2218463"/>
                      </a:lnTo>
                      <a:lnTo>
                        <a:pt x="312270" y="2253868"/>
                      </a:lnTo>
                      <a:lnTo>
                        <a:pt x="259871" y="2229793"/>
                      </a:lnTo>
                      <a:lnTo>
                        <a:pt x="303773" y="2058433"/>
                      </a:lnTo>
                      <a:lnTo>
                        <a:pt x="347675" y="2103751"/>
                      </a:lnTo>
                      <a:close/>
                      <a:moveTo>
                        <a:pt x="380247" y="2137740"/>
                      </a:moveTo>
                      <a:lnTo>
                        <a:pt x="350507" y="2208550"/>
                      </a:lnTo>
                      <a:lnTo>
                        <a:pt x="349091" y="2106584"/>
                      </a:lnTo>
                      <a:lnTo>
                        <a:pt x="380247" y="2137740"/>
                      </a:lnTo>
                      <a:close/>
                      <a:moveTo>
                        <a:pt x="507705" y="1829010"/>
                      </a:moveTo>
                      <a:lnTo>
                        <a:pt x="466635" y="1926727"/>
                      </a:lnTo>
                      <a:lnTo>
                        <a:pt x="346259" y="1921063"/>
                      </a:lnTo>
                      <a:lnTo>
                        <a:pt x="344843" y="1756785"/>
                      </a:lnTo>
                      <a:lnTo>
                        <a:pt x="526115" y="1727045"/>
                      </a:lnTo>
                      <a:lnTo>
                        <a:pt x="507705" y="1829010"/>
                      </a:lnTo>
                      <a:close/>
                      <a:moveTo>
                        <a:pt x="344843" y="1922479"/>
                      </a:moveTo>
                      <a:lnTo>
                        <a:pt x="346259" y="2003202"/>
                      </a:lnTo>
                      <a:lnTo>
                        <a:pt x="291027" y="1996121"/>
                      </a:lnTo>
                      <a:lnTo>
                        <a:pt x="264120" y="1918231"/>
                      </a:lnTo>
                      <a:lnTo>
                        <a:pt x="344843" y="1922479"/>
                      </a:lnTo>
                      <a:close/>
                      <a:moveTo>
                        <a:pt x="289611" y="1997537"/>
                      </a:moveTo>
                      <a:lnTo>
                        <a:pt x="305189" y="2042855"/>
                      </a:lnTo>
                      <a:lnTo>
                        <a:pt x="302357" y="2055601"/>
                      </a:lnTo>
                      <a:lnTo>
                        <a:pt x="238628" y="1991872"/>
                      </a:lnTo>
                      <a:lnTo>
                        <a:pt x="289611" y="1997537"/>
                      </a:lnTo>
                      <a:close/>
                      <a:moveTo>
                        <a:pt x="350507" y="2219879"/>
                      </a:moveTo>
                      <a:lnTo>
                        <a:pt x="359005" y="2211382"/>
                      </a:lnTo>
                      <a:lnTo>
                        <a:pt x="409988" y="2185891"/>
                      </a:lnTo>
                      <a:lnTo>
                        <a:pt x="414236" y="2299186"/>
                      </a:lnTo>
                      <a:lnTo>
                        <a:pt x="349091" y="2269446"/>
                      </a:lnTo>
                      <a:lnTo>
                        <a:pt x="350507" y="2219879"/>
                      </a:lnTo>
                      <a:close/>
                      <a:moveTo>
                        <a:pt x="531780" y="2037191"/>
                      </a:moveTo>
                      <a:lnTo>
                        <a:pt x="409988" y="2158983"/>
                      </a:lnTo>
                      <a:lnTo>
                        <a:pt x="407155" y="2079676"/>
                      </a:lnTo>
                      <a:lnTo>
                        <a:pt x="432647" y="2018780"/>
                      </a:lnTo>
                      <a:lnTo>
                        <a:pt x="533196" y="2031526"/>
                      </a:lnTo>
                      <a:lnTo>
                        <a:pt x="531780" y="2037191"/>
                      </a:lnTo>
                      <a:close/>
                      <a:moveTo>
                        <a:pt x="298108" y="2498869"/>
                      </a:moveTo>
                      <a:lnTo>
                        <a:pt x="334929" y="2614996"/>
                      </a:lnTo>
                      <a:lnTo>
                        <a:pt x="223050" y="2636239"/>
                      </a:lnTo>
                      <a:lnTo>
                        <a:pt x="298108" y="2498869"/>
                      </a:lnTo>
                      <a:close/>
                      <a:moveTo>
                        <a:pt x="417069" y="2307683"/>
                      </a:moveTo>
                      <a:lnTo>
                        <a:pt x="342010" y="2378493"/>
                      </a:lnTo>
                      <a:lnTo>
                        <a:pt x="344843" y="2314764"/>
                      </a:lnTo>
                      <a:lnTo>
                        <a:pt x="417069" y="2307683"/>
                      </a:lnTo>
                      <a:close/>
                      <a:moveTo>
                        <a:pt x="1286610" y="989209"/>
                      </a:moveTo>
                      <a:lnTo>
                        <a:pt x="1286610" y="992042"/>
                      </a:lnTo>
                      <a:lnTo>
                        <a:pt x="1098257" y="1000539"/>
                      </a:lnTo>
                      <a:lnTo>
                        <a:pt x="1118083" y="972215"/>
                      </a:lnTo>
                      <a:lnTo>
                        <a:pt x="1286610" y="989209"/>
                      </a:lnTo>
                      <a:close/>
                      <a:moveTo>
                        <a:pt x="1412651" y="764035"/>
                      </a:moveTo>
                      <a:lnTo>
                        <a:pt x="1314934" y="841926"/>
                      </a:lnTo>
                      <a:lnTo>
                        <a:pt x="1314934" y="841926"/>
                      </a:lnTo>
                      <a:lnTo>
                        <a:pt x="1286610" y="986377"/>
                      </a:lnTo>
                      <a:lnTo>
                        <a:pt x="1118083" y="969383"/>
                      </a:lnTo>
                      <a:lnTo>
                        <a:pt x="1239876" y="792359"/>
                      </a:lnTo>
                      <a:lnTo>
                        <a:pt x="1412651" y="764035"/>
                      </a:lnTo>
                      <a:close/>
                      <a:moveTo>
                        <a:pt x="220218" y="693226"/>
                      </a:moveTo>
                      <a:lnTo>
                        <a:pt x="157905" y="730046"/>
                      </a:lnTo>
                      <a:lnTo>
                        <a:pt x="142327" y="653572"/>
                      </a:lnTo>
                      <a:lnTo>
                        <a:pt x="220218" y="693226"/>
                      </a:lnTo>
                      <a:close/>
                      <a:moveTo>
                        <a:pt x="156489" y="732879"/>
                      </a:moveTo>
                      <a:lnTo>
                        <a:pt x="166402" y="782445"/>
                      </a:lnTo>
                      <a:lnTo>
                        <a:pt x="91345" y="771116"/>
                      </a:lnTo>
                      <a:lnTo>
                        <a:pt x="156489" y="732879"/>
                      </a:lnTo>
                      <a:close/>
                      <a:moveTo>
                        <a:pt x="282530" y="800856"/>
                      </a:moveTo>
                      <a:lnTo>
                        <a:pt x="194726" y="908486"/>
                      </a:lnTo>
                      <a:lnTo>
                        <a:pt x="169235" y="785278"/>
                      </a:lnTo>
                      <a:lnTo>
                        <a:pt x="282530" y="800856"/>
                      </a:lnTo>
                      <a:close/>
                      <a:moveTo>
                        <a:pt x="375999" y="1609501"/>
                      </a:moveTo>
                      <a:lnTo>
                        <a:pt x="374583" y="1613750"/>
                      </a:lnTo>
                      <a:lnTo>
                        <a:pt x="342010" y="1596755"/>
                      </a:lnTo>
                      <a:lnTo>
                        <a:pt x="375999" y="1609501"/>
                      </a:lnTo>
                      <a:close/>
                      <a:moveTo>
                        <a:pt x="438311" y="1649154"/>
                      </a:moveTo>
                      <a:lnTo>
                        <a:pt x="339178" y="1697305"/>
                      </a:lnTo>
                      <a:lnTo>
                        <a:pt x="375999" y="1615166"/>
                      </a:lnTo>
                      <a:lnTo>
                        <a:pt x="438311" y="1649154"/>
                      </a:lnTo>
                      <a:close/>
                      <a:moveTo>
                        <a:pt x="281114" y="2436556"/>
                      </a:moveTo>
                      <a:lnTo>
                        <a:pt x="281114" y="2436556"/>
                      </a:lnTo>
                      <a:lnTo>
                        <a:pt x="281114" y="2436556"/>
                      </a:lnTo>
                      <a:lnTo>
                        <a:pt x="281114" y="2436556"/>
                      </a:lnTo>
                      <a:close/>
                      <a:moveTo>
                        <a:pt x="536029" y="2027277"/>
                      </a:moveTo>
                      <a:lnTo>
                        <a:pt x="536029" y="2027277"/>
                      </a:lnTo>
                      <a:lnTo>
                        <a:pt x="536029" y="2027277"/>
                      </a:lnTo>
                      <a:lnTo>
                        <a:pt x="536029" y="2027277"/>
                      </a:lnTo>
                      <a:close/>
                      <a:moveTo>
                        <a:pt x="662069" y="1847421"/>
                      </a:moveTo>
                      <a:lnTo>
                        <a:pt x="704555" y="1847421"/>
                      </a:lnTo>
                      <a:lnTo>
                        <a:pt x="690393" y="1946554"/>
                      </a:lnTo>
                      <a:lnTo>
                        <a:pt x="662069" y="1847421"/>
                      </a:lnTo>
                      <a:close/>
                      <a:moveTo>
                        <a:pt x="1310685" y="992042"/>
                      </a:moveTo>
                      <a:lnTo>
                        <a:pt x="1288026" y="993458"/>
                      </a:lnTo>
                      <a:lnTo>
                        <a:pt x="1288026" y="990626"/>
                      </a:lnTo>
                      <a:lnTo>
                        <a:pt x="1310685" y="992042"/>
                      </a:lnTo>
                      <a:close/>
                      <a:moveTo>
                        <a:pt x="890076" y="452473"/>
                      </a:moveTo>
                      <a:lnTo>
                        <a:pt x="941059" y="377415"/>
                      </a:lnTo>
                      <a:lnTo>
                        <a:pt x="950973" y="483629"/>
                      </a:lnTo>
                      <a:lnTo>
                        <a:pt x="890076" y="452473"/>
                      </a:lnTo>
                      <a:close/>
                      <a:moveTo>
                        <a:pt x="473716" y="2384157"/>
                      </a:moveTo>
                      <a:lnTo>
                        <a:pt x="401490" y="2430892"/>
                      </a:lnTo>
                      <a:lnTo>
                        <a:pt x="377415" y="2430892"/>
                      </a:lnTo>
                      <a:lnTo>
                        <a:pt x="473716" y="2384157"/>
                      </a:lnTo>
                      <a:close/>
                      <a:moveTo>
                        <a:pt x="851839" y="1642073"/>
                      </a:moveTo>
                      <a:lnTo>
                        <a:pt x="959470" y="1524529"/>
                      </a:lnTo>
                      <a:lnTo>
                        <a:pt x="880163" y="1651987"/>
                      </a:lnTo>
                      <a:lnTo>
                        <a:pt x="851839" y="1642073"/>
                      </a:lnTo>
                      <a:close/>
                      <a:moveTo>
                        <a:pt x="1111002" y="1356003"/>
                      </a:moveTo>
                      <a:lnTo>
                        <a:pt x="973632" y="1506119"/>
                      </a:lnTo>
                      <a:lnTo>
                        <a:pt x="1028863" y="1416899"/>
                      </a:lnTo>
                      <a:lnTo>
                        <a:pt x="1111002" y="1356003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id="{C19D641B-D791-4205-8C3C-1DAEBDA847A3}"/>
                    </a:ext>
                  </a:extLst>
                </p:cNvPr>
                <p:cNvSpPr/>
                <p:nvPr/>
              </p:nvSpPr>
              <p:spPr>
                <a:xfrm>
                  <a:off x="3238834" y="3227193"/>
                  <a:ext cx="538153" cy="339886"/>
                </a:xfrm>
                <a:custGeom>
                  <a:avLst/>
                  <a:gdLst>
                    <a:gd name="connsiteX0" fmla="*/ 102674 w 538152"/>
                    <a:gd name="connsiteY0" fmla="*/ 153657 h 339885"/>
                    <a:gd name="connsiteX1" fmla="*/ 197559 w 538152"/>
                    <a:gd name="connsiteY1" fmla="*/ 240044 h 339885"/>
                    <a:gd name="connsiteX2" fmla="*/ 189062 w 538152"/>
                    <a:gd name="connsiteY2" fmla="*/ 306605 h 339885"/>
                    <a:gd name="connsiteX3" fmla="*/ 191894 w 538152"/>
                    <a:gd name="connsiteY3" fmla="*/ 340594 h 339885"/>
                    <a:gd name="connsiteX4" fmla="*/ 191894 w 538152"/>
                    <a:gd name="connsiteY4" fmla="*/ 340594 h 339885"/>
                    <a:gd name="connsiteX5" fmla="*/ 303773 w 538152"/>
                    <a:gd name="connsiteY5" fmla="*/ 306605 h 339885"/>
                    <a:gd name="connsiteX6" fmla="*/ 303773 w 538152"/>
                    <a:gd name="connsiteY6" fmla="*/ 306605 h 339885"/>
                    <a:gd name="connsiteX7" fmla="*/ 308022 w 538152"/>
                    <a:gd name="connsiteY7" fmla="*/ 305189 h 339885"/>
                    <a:gd name="connsiteX8" fmla="*/ 402906 w 538152"/>
                    <a:gd name="connsiteY8" fmla="*/ 276865 h 339885"/>
                    <a:gd name="connsiteX9" fmla="*/ 451057 w 538152"/>
                    <a:gd name="connsiteY9" fmla="*/ 302357 h 339885"/>
                    <a:gd name="connsiteX10" fmla="*/ 530364 w 538152"/>
                    <a:gd name="connsiteY10" fmla="*/ 317935 h 339885"/>
                    <a:gd name="connsiteX11" fmla="*/ 530364 w 538152"/>
                    <a:gd name="connsiteY11" fmla="*/ 317935 h 339885"/>
                    <a:gd name="connsiteX12" fmla="*/ 530364 w 538152"/>
                    <a:gd name="connsiteY12" fmla="*/ 316519 h 339885"/>
                    <a:gd name="connsiteX13" fmla="*/ 530364 w 538152"/>
                    <a:gd name="connsiteY13" fmla="*/ 316519 h 339885"/>
                    <a:gd name="connsiteX14" fmla="*/ 417068 w 538152"/>
                    <a:gd name="connsiteY14" fmla="*/ 269784 h 339885"/>
                    <a:gd name="connsiteX15" fmla="*/ 417068 w 538152"/>
                    <a:gd name="connsiteY15" fmla="*/ 269784 h 339885"/>
                    <a:gd name="connsiteX16" fmla="*/ 401490 w 538152"/>
                    <a:gd name="connsiteY16" fmla="*/ 274033 h 339885"/>
                    <a:gd name="connsiteX17" fmla="*/ 401490 w 538152"/>
                    <a:gd name="connsiteY17" fmla="*/ 274033 h 339885"/>
                    <a:gd name="connsiteX18" fmla="*/ 414236 w 538152"/>
                    <a:gd name="connsiteY18" fmla="*/ 269784 h 339885"/>
                    <a:gd name="connsiteX19" fmla="*/ 414236 w 538152"/>
                    <a:gd name="connsiteY19" fmla="*/ 269784 h 339885"/>
                    <a:gd name="connsiteX20" fmla="*/ 337762 w 538152"/>
                    <a:gd name="connsiteY20" fmla="*/ 241461 h 339885"/>
                    <a:gd name="connsiteX21" fmla="*/ 181981 w 538152"/>
                    <a:gd name="connsiteY21" fmla="*/ 159321 h 339885"/>
                    <a:gd name="connsiteX22" fmla="*/ 87096 w 538152"/>
                    <a:gd name="connsiteY22" fmla="*/ 10621 h 339885"/>
                    <a:gd name="connsiteX23" fmla="*/ 87096 w 538152"/>
                    <a:gd name="connsiteY23" fmla="*/ 10621 h 339885"/>
                    <a:gd name="connsiteX24" fmla="*/ 85680 w 538152"/>
                    <a:gd name="connsiteY24" fmla="*/ 12038 h 339885"/>
                    <a:gd name="connsiteX25" fmla="*/ 85680 w 538152"/>
                    <a:gd name="connsiteY25" fmla="*/ 12038 h 339885"/>
                    <a:gd name="connsiteX26" fmla="*/ 179148 w 538152"/>
                    <a:gd name="connsiteY26" fmla="*/ 157905 h 339885"/>
                    <a:gd name="connsiteX27" fmla="*/ 155073 w 538152"/>
                    <a:gd name="connsiteY27" fmla="*/ 145160 h 339885"/>
                    <a:gd name="connsiteX28" fmla="*/ 97009 w 538152"/>
                    <a:gd name="connsiteY28" fmla="*/ 142327 h 339885"/>
                    <a:gd name="connsiteX29" fmla="*/ 10621 w 538152"/>
                    <a:gd name="connsiteY29" fmla="*/ 163570 h 339885"/>
                    <a:gd name="connsiteX30" fmla="*/ 10621 w 538152"/>
                    <a:gd name="connsiteY30" fmla="*/ 163570 h 339885"/>
                    <a:gd name="connsiteX31" fmla="*/ 10621 w 538152"/>
                    <a:gd name="connsiteY31" fmla="*/ 164986 h 339885"/>
                    <a:gd name="connsiteX32" fmla="*/ 94177 w 538152"/>
                    <a:gd name="connsiteY32" fmla="*/ 150824 h 339885"/>
                    <a:gd name="connsiteX33" fmla="*/ 102674 w 538152"/>
                    <a:gd name="connsiteY33" fmla="*/ 153657 h 339885"/>
                    <a:gd name="connsiteX34" fmla="*/ 302357 w 538152"/>
                    <a:gd name="connsiteY34" fmla="*/ 303773 h 339885"/>
                    <a:gd name="connsiteX35" fmla="*/ 213137 w 538152"/>
                    <a:gd name="connsiteY35" fmla="*/ 251374 h 339885"/>
                    <a:gd name="connsiteX36" fmla="*/ 198975 w 538152"/>
                    <a:gd name="connsiteY36" fmla="*/ 238628 h 339885"/>
                    <a:gd name="connsiteX37" fmla="*/ 204640 w 538152"/>
                    <a:gd name="connsiteY37" fmla="*/ 200391 h 339885"/>
                    <a:gd name="connsiteX38" fmla="*/ 204640 w 538152"/>
                    <a:gd name="connsiteY38" fmla="*/ 200391 h 339885"/>
                    <a:gd name="connsiteX39" fmla="*/ 203224 w 538152"/>
                    <a:gd name="connsiteY39" fmla="*/ 200391 h 339885"/>
                    <a:gd name="connsiteX40" fmla="*/ 203224 w 538152"/>
                    <a:gd name="connsiteY40" fmla="*/ 200391 h 339885"/>
                    <a:gd name="connsiteX41" fmla="*/ 197559 w 538152"/>
                    <a:gd name="connsiteY41" fmla="*/ 238628 h 339885"/>
                    <a:gd name="connsiteX42" fmla="*/ 106922 w 538152"/>
                    <a:gd name="connsiteY42" fmla="*/ 156489 h 339885"/>
                    <a:gd name="connsiteX43" fmla="*/ 193310 w 538152"/>
                    <a:gd name="connsiteY43" fmla="*/ 189062 h 339885"/>
                    <a:gd name="connsiteX44" fmla="*/ 204640 w 538152"/>
                    <a:gd name="connsiteY44" fmla="*/ 198975 h 339885"/>
                    <a:gd name="connsiteX45" fmla="*/ 206056 w 538152"/>
                    <a:gd name="connsiteY45" fmla="*/ 200391 h 339885"/>
                    <a:gd name="connsiteX46" fmla="*/ 200391 w 538152"/>
                    <a:gd name="connsiteY46" fmla="*/ 191894 h 339885"/>
                    <a:gd name="connsiteX47" fmla="*/ 334929 w 538152"/>
                    <a:gd name="connsiteY47" fmla="*/ 242877 h 339885"/>
                    <a:gd name="connsiteX48" fmla="*/ 394409 w 538152"/>
                    <a:gd name="connsiteY48" fmla="*/ 274033 h 339885"/>
                    <a:gd name="connsiteX49" fmla="*/ 305189 w 538152"/>
                    <a:gd name="connsiteY49" fmla="*/ 303773 h 339885"/>
                    <a:gd name="connsiteX50" fmla="*/ 302357 w 538152"/>
                    <a:gd name="connsiteY50" fmla="*/ 303773 h 339885"/>
                    <a:gd name="connsiteX51" fmla="*/ 150824 w 538152"/>
                    <a:gd name="connsiteY51" fmla="*/ 150824 h 339885"/>
                    <a:gd name="connsiteX52" fmla="*/ 190478 w 538152"/>
                    <a:gd name="connsiteY52" fmla="*/ 184813 h 339885"/>
                    <a:gd name="connsiteX53" fmla="*/ 104090 w 538152"/>
                    <a:gd name="connsiteY53" fmla="*/ 152241 h 339885"/>
                    <a:gd name="connsiteX54" fmla="*/ 99842 w 538152"/>
                    <a:gd name="connsiteY54" fmla="*/ 147992 h 339885"/>
                    <a:gd name="connsiteX55" fmla="*/ 150824 w 538152"/>
                    <a:gd name="connsiteY55" fmla="*/ 150824 h 339885"/>
                    <a:gd name="connsiteX56" fmla="*/ 196143 w 538152"/>
                    <a:gd name="connsiteY56" fmla="*/ 186229 h 339885"/>
                    <a:gd name="connsiteX57" fmla="*/ 152241 w 538152"/>
                    <a:gd name="connsiteY57" fmla="*/ 147992 h 339885"/>
                    <a:gd name="connsiteX58" fmla="*/ 152241 w 538152"/>
                    <a:gd name="connsiteY58" fmla="*/ 147992 h 339885"/>
                    <a:gd name="connsiteX59" fmla="*/ 94177 w 538152"/>
                    <a:gd name="connsiteY59" fmla="*/ 143743 h 339885"/>
                    <a:gd name="connsiteX60" fmla="*/ 94177 w 538152"/>
                    <a:gd name="connsiteY60" fmla="*/ 143743 h 339885"/>
                    <a:gd name="connsiteX61" fmla="*/ 99842 w 538152"/>
                    <a:gd name="connsiteY61" fmla="*/ 147992 h 339885"/>
                    <a:gd name="connsiteX62" fmla="*/ 94177 w 538152"/>
                    <a:gd name="connsiteY62" fmla="*/ 146576 h 339885"/>
                    <a:gd name="connsiteX63" fmla="*/ 36113 w 538152"/>
                    <a:gd name="connsiteY63" fmla="*/ 156489 h 339885"/>
                    <a:gd name="connsiteX64" fmla="*/ 95593 w 538152"/>
                    <a:gd name="connsiteY64" fmla="*/ 140911 h 339885"/>
                    <a:gd name="connsiteX65" fmla="*/ 153657 w 538152"/>
                    <a:gd name="connsiteY65" fmla="*/ 143743 h 339885"/>
                    <a:gd name="connsiteX66" fmla="*/ 180564 w 538152"/>
                    <a:gd name="connsiteY66" fmla="*/ 157905 h 339885"/>
                    <a:gd name="connsiteX67" fmla="*/ 197559 w 538152"/>
                    <a:gd name="connsiteY67" fmla="*/ 184813 h 339885"/>
                    <a:gd name="connsiteX68" fmla="*/ 196143 w 538152"/>
                    <a:gd name="connsiteY68" fmla="*/ 186229 h 339885"/>
                    <a:gd name="connsiteX69" fmla="*/ 198975 w 538152"/>
                    <a:gd name="connsiteY69" fmla="*/ 241461 h 339885"/>
                    <a:gd name="connsiteX70" fmla="*/ 213137 w 538152"/>
                    <a:gd name="connsiteY70" fmla="*/ 254206 h 339885"/>
                    <a:gd name="connsiteX71" fmla="*/ 300941 w 538152"/>
                    <a:gd name="connsiteY71" fmla="*/ 305189 h 339885"/>
                    <a:gd name="connsiteX72" fmla="*/ 193310 w 538152"/>
                    <a:gd name="connsiteY72" fmla="*/ 337762 h 339885"/>
                    <a:gd name="connsiteX73" fmla="*/ 190478 w 538152"/>
                    <a:gd name="connsiteY73" fmla="*/ 305189 h 339885"/>
                    <a:gd name="connsiteX74" fmla="*/ 198975 w 538152"/>
                    <a:gd name="connsiteY74" fmla="*/ 241461 h 339885"/>
                    <a:gd name="connsiteX75" fmla="*/ 200391 w 538152"/>
                    <a:gd name="connsiteY75" fmla="*/ 187645 h 339885"/>
                    <a:gd name="connsiteX76" fmla="*/ 183397 w 538152"/>
                    <a:gd name="connsiteY76" fmla="*/ 160738 h 339885"/>
                    <a:gd name="connsiteX77" fmla="*/ 320767 w 538152"/>
                    <a:gd name="connsiteY77" fmla="*/ 232963 h 339885"/>
                    <a:gd name="connsiteX78" fmla="*/ 200391 w 538152"/>
                    <a:gd name="connsiteY78" fmla="*/ 187645 h 339885"/>
                    <a:gd name="connsiteX79" fmla="*/ 198975 w 538152"/>
                    <a:gd name="connsiteY79" fmla="*/ 189062 h 339885"/>
                    <a:gd name="connsiteX80" fmla="*/ 198975 w 538152"/>
                    <a:gd name="connsiteY80" fmla="*/ 189062 h 339885"/>
                    <a:gd name="connsiteX81" fmla="*/ 198975 w 538152"/>
                    <a:gd name="connsiteY81" fmla="*/ 189062 h 339885"/>
                    <a:gd name="connsiteX82" fmla="*/ 198975 w 538152"/>
                    <a:gd name="connsiteY82" fmla="*/ 189062 h 339885"/>
                    <a:gd name="connsiteX83" fmla="*/ 398658 w 538152"/>
                    <a:gd name="connsiteY83" fmla="*/ 274033 h 339885"/>
                    <a:gd name="connsiteX84" fmla="*/ 381664 w 538152"/>
                    <a:gd name="connsiteY84" fmla="*/ 279698 h 339885"/>
                    <a:gd name="connsiteX85" fmla="*/ 398658 w 538152"/>
                    <a:gd name="connsiteY85" fmla="*/ 274033 h 339885"/>
                    <a:gd name="connsiteX86" fmla="*/ 398658 w 538152"/>
                    <a:gd name="connsiteY86" fmla="*/ 274033 h 339885"/>
                    <a:gd name="connsiteX87" fmla="*/ 398658 w 538152"/>
                    <a:gd name="connsiteY87" fmla="*/ 271200 h 339885"/>
                    <a:gd name="connsiteX88" fmla="*/ 351924 w 538152"/>
                    <a:gd name="connsiteY88" fmla="*/ 247125 h 339885"/>
                    <a:gd name="connsiteX89" fmla="*/ 407155 w 538152"/>
                    <a:gd name="connsiteY89" fmla="*/ 268368 h 339885"/>
                    <a:gd name="connsiteX90" fmla="*/ 398658 w 538152"/>
                    <a:gd name="connsiteY90" fmla="*/ 271200 h 339885"/>
                    <a:gd name="connsiteX91" fmla="*/ 449641 w 538152"/>
                    <a:gd name="connsiteY91" fmla="*/ 299524 h 339885"/>
                    <a:gd name="connsiteX92" fmla="*/ 404323 w 538152"/>
                    <a:gd name="connsiteY92" fmla="*/ 275449 h 339885"/>
                    <a:gd name="connsiteX93" fmla="*/ 417068 w 538152"/>
                    <a:gd name="connsiteY93" fmla="*/ 271200 h 339885"/>
                    <a:gd name="connsiteX94" fmla="*/ 519034 w 538152"/>
                    <a:gd name="connsiteY94" fmla="*/ 312270 h 339885"/>
                    <a:gd name="connsiteX95" fmla="*/ 449641 w 538152"/>
                    <a:gd name="connsiteY95" fmla="*/ 299524 h 339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</a:cxnLst>
                  <a:rect l="l" t="t" r="r" b="b"/>
                  <a:pathLst>
                    <a:path w="538152" h="339885">
                      <a:moveTo>
                        <a:pt x="102674" y="153657"/>
                      </a:moveTo>
                      <a:lnTo>
                        <a:pt x="197559" y="240044"/>
                      </a:lnTo>
                      <a:lnTo>
                        <a:pt x="189062" y="306605"/>
                      </a:lnTo>
                      <a:lnTo>
                        <a:pt x="191894" y="340594"/>
                      </a:lnTo>
                      <a:lnTo>
                        <a:pt x="191894" y="340594"/>
                      </a:lnTo>
                      <a:lnTo>
                        <a:pt x="303773" y="306605"/>
                      </a:lnTo>
                      <a:lnTo>
                        <a:pt x="303773" y="306605"/>
                      </a:lnTo>
                      <a:lnTo>
                        <a:pt x="308022" y="305189"/>
                      </a:lnTo>
                      <a:lnTo>
                        <a:pt x="402906" y="276865"/>
                      </a:lnTo>
                      <a:lnTo>
                        <a:pt x="451057" y="302357"/>
                      </a:lnTo>
                      <a:lnTo>
                        <a:pt x="530364" y="317935"/>
                      </a:lnTo>
                      <a:lnTo>
                        <a:pt x="530364" y="317935"/>
                      </a:lnTo>
                      <a:lnTo>
                        <a:pt x="530364" y="316519"/>
                      </a:lnTo>
                      <a:lnTo>
                        <a:pt x="530364" y="316519"/>
                      </a:lnTo>
                      <a:lnTo>
                        <a:pt x="417068" y="269784"/>
                      </a:lnTo>
                      <a:lnTo>
                        <a:pt x="417068" y="269784"/>
                      </a:lnTo>
                      <a:lnTo>
                        <a:pt x="401490" y="274033"/>
                      </a:lnTo>
                      <a:lnTo>
                        <a:pt x="401490" y="274033"/>
                      </a:lnTo>
                      <a:lnTo>
                        <a:pt x="414236" y="269784"/>
                      </a:lnTo>
                      <a:lnTo>
                        <a:pt x="414236" y="269784"/>
                      </a:lnTo>
                      <a:lnTo>
                        <a:pt x="337762" y="241461"/>
                      </a:lnTo>
                      <a:lnTo>
                        <a:pt x="181981" y="159321"/>
                      </a:lnTo>
                      <a:lnTo>
                        <a:pt x="87096" y="10621"/>
                      </a:lnTo>
                      <a:lnTo>
                        <a:pt x="87096" y="10621"/>
                      </a:lnTo>
                      <a:lnTo>
                        <a:pt x="85680" y="12038"/>
                      </a:lnTo>
                      <a:lnTo>
                        <a:pt x="85680" y="12038"/>
                      </a:lnTo>
                      <a:lnTo>
                        <a:pt x="179148" y="157905"/>
                      </a:lnTo>
                      <a:lnTo>
                        <a:pt x="155073" y="145160"/>
                      </a:lnTo>
                      <a:lnTo>
                        <a:pt x="97009" y="142327"/>
                      </a:lnTo>
                      <a:lnTo>
                        <a:pt x="10621" y="163570"/>
                      </a:lnTo>
                      <a:lnTo>
                        <a:pt x="10621" y="163570"/>
                      </a:lnTo>
                      <a:lnTo>
                        <a:pt x="10621" y="164986"/>
                      </a:lnTo>
                      <a:lnTo>
                        <a:pt x="94177" y="150824"/>
                      </a:lnTo>
                      <a:lnTo>
                        <a:pt x="102674" y="153657"/>
                      </a:lnTo>
                      <a:close/>
                      <a:moveTo>
                        <a:pt x="302357" y="303773"/>
                      </a:moveTo>
                      <a:lnTo>
                        <a:pt x="213137" y="251374"/>
                      </a:lnTo>
                      <a:lnTo>
                        <a:pt x="198975" y="238628"/>
                      </a:lnTo>
                      <a:lnTo>
                        <a:pt x="204640" y="200391"/>
                      </a:lnTo>
                      <a:lnTo>
                        <a:pt x="204640" y="200391"/>
                      </a:lnTo>
                      <a:lnTo>
                        <a:pt x="203224" y="200391"/>
                      </a:lnTo>
                      <a:lnTo>
                        <a:pt x="203224" y="200391"/>
                      </a:lnTo>
                      <a:lnTo>
                        <a:pt x="197559" y="238628"/>
                      </a:lnTo>
                      <a:lnTo>
                        <a:pt x="106922" y="156489"/>
                      </a:lnTo>
                      <a:lnTo>
                        <a:pt x="193310" y="189062"/>
                      </a:lnTo>
                      <a:lnTo>
                        <a:pt x="204640" y="198975"/>
                      </a:lnTo>
                      <a:lnTo>
                        <a:pt x="206056" y="200391"/>
                      </a:lnTo>
                      <a:lnTo>
                        <a:pt x="200391" y="191894"/>
                      </a:lnTo>
                      <a:lnTo>
                        <a:pt x="334929" y="242877"/>
                      </a:lnTo>
                      <a:lnTo>
                        <a:pt x="394409" y="274033"/>
                      </a:lnTo>
                      <a:lnTo>
                        <a:pt x="305189" y="303773"/>
                      </a:lnTo>
                      <a:lnTo>
                        <a:pt x="302357" y="303773"/>
                      </a:lnTo>
                      <a:close/>
                      <a:moveTo>
                        <a:pt x="150824" y="150824"/>
                      </a:moveTo>
                      <a:lnTo>
                        <a:pt x="190478" y="184813"/>
                      </a:lnTo>
                      <a:lnTo>
                        <a:pt x="104090" y="152241"/>
                      </a:lnTo>
                      <a:lnTo>
                        <a:pt x="99842" y="147992"/>
                      </a:lnTo>
                      <a:lnTo>
                        <a:pt x="150824" y="150824"/>
                      </a:lnTo>
                      <a:close/>
                      <a:moveTo>
                        <a:pt x="196143" y="186229"/>
                      </a:moveTo>
                      <a:lnTo>
                        <a:pt x="152241" y="147992"/>
                      </a:lnTo>
                      <a:lnTo>
                        <a:pt x="152241" y="147992"/>
                      </a:lnTo>
                      <a:lnTo>
                        <a:pt x="94177" y="143743"/>
                      </a:lnTo>
                      <a:lnTo>
                        <a:pt x="94177" y="143743"/>
                      </a:lnTo>
                      <a:lnTo>
                        <a:pt x="99842" y="147992"/>
                      </a:lnTo>
                      <a:lnTo>
                        <a:pt x="94177" y="146576"/>
                      </a:lnTo>
                      <a:lnTo>
                        <a:pt x="36113" y="156489"/>
                      </a:lnTo>
                      <a:lnTo>
                        <a:pt x="95593" y="140911"/>
                      </a:lnTo>
                      <a:lnTo>
                        <a:pt x="153657" y="143743"/>
                      </a:lnTo>
                      <a:lnTo>
                        <a:pt x="180564" y="157905"/>
                      </a:lnTo>
                      <a:lnTo>
                        <a:pt x="197559" y="184813"/>
                      </a:lnTo>
                      <a:lnTo>
                        <a:pt x="196143" y="186229"/>
                      </a:lnTo>
                      <a:close/>
                      <a:moveTo>
                        <a:pt x="198975" y="241461"/>
                      </a:moveTo>
                      <a:lnTo>
                        <a:pt x="213137" y="254206"/>
                      </a:lnTo>
                      <a:lnTo>
                        <a:pt x="300941" y="305189"/>
                      </a:lnTo>
                      <a:lnTo>
                        <a:pt x="193310" y="337762"/>
                      </a:lnTo>
                      <a:lnTo>
                        <a:pt x="190478" y="305189"/>
                      </a:lnTo>
                      <a:lnTo>
                        <a:pt x="198975" y="241461"/>
                      </a:lnTo>
                      <a:close/>
                      <a:moveTo>
                        <a:pt x="200391" y="187645"/>
                      </a:moveTo>
                      <a:lnTo>
                        <a:pt x="183397" y="160738"/>
                      </a:lnTo>
                      <a:lnTo>
                        <a:pt x="320767" y="232963"/>
                      </a:lnTo>
                      <a:lnTo>
                        <a:pt x="200391" y="187645"/>
                      </a:lnTo>
                      <a:close/>
                      <a:moveTo>
                        <a:pt x="198975" y="189062"/>
                      </a:moveTo>
                      <a:lnTo>
                        <a:pt x="198975" y="189062"/>
                      </a:lnTo>
                      <a:lnTo>
                        <a:pt x="198975" y="189062"/>
                      </a:lnTo>
                      <a:lnTo>
                        <a:pt x="198975" y="189062"/>
                      </a:lnTo>
                      <a:close/>
                      <a:moveTo>
                        <a:pt x="398658" y="274033"/>
                      </a:moveTo>
                      <a:lnTo>
                        <a:pt x="381664" y="279698"/>
                      </a:lnTo>
                      <a:lnTo>
                        <a:pt x="398658" y="274033"/>
                      </a:lnTo>
                      <a:lnTo>
                        <a:pt x="398658" y="274033"/>
                      </a:lnTo>
                      <a:close/>
                      <a:moveTo>
                        <a:pt x="398658" y="271200"/>
                      </a:moveTo>
                      <a:lnTo>
                        <a:pt x="351924" y="247125"/>
                      </a:lnTo>
                      <a:lnTo>
                        <a:pt x="407155" y="268368"/>
                      </a:lnTo>
                      <a:lnTo>
                        <a:pt x="398658" y="271200"/>
                      </a:lnTo>
                      <a:close/>
                      <a:moveTo>
                        <a:pt x="449641" y="299524"/>
                      </a:moveTo>
                      <a:lnTo>
                        <a:pt x="404323" y="275449"/>
                      </a:lnTo>
                      <a:lnTo>
                        <a:pt x="417068" y="271200"/>
                      </a:lnTo>
                      <a:lnTo>
                        <a:pt x="519034" y="312270"/>
                      </a:lnTo>
                      <a:lnTo>
                        <a:pt x="449641" y="299524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id="{211BE2F0-E403-46AB-825C-5324306A658F}"/>
                    </a:ext>
                  </a:extLst>
                </p:cNvPr>
                <p:cNvSpPr/>
                <p:nvPr/>
              </p:nvSpPr>
              <p:spPr>
                <a:xfrm>
                  <a:off x="9201000" y="4709945"/>
                  <a:ext cx="1189601" cy="1260410"/>
                </a:xfrm>
                <a:custGeom>
                  <a:avLst/>
                  <a:gdLst>
                    <a:gd name="connsiteX0" fmla="*/ 1147823 w 1189600"/>
                    <a:gd name="connsiteY0" fmla="*/ 557271 h 1260409"/>
                    <a:gd name="connsiteX1" fmla="*/ 1147823 w 1189600"/>
                    <a:gd name="connsiteY1" fmla="*/ 555855 h 1260409"/>
                    <a:gd name="connsiteX2" fmla="*/ 1147823 w 1189600"/>
                    <a:gd name="connsiteY2" fmla="*/ 555855 h 1260409"/>
                    <a:gd name="connsiteX3" fmla="*/ 1135078 w 1189600"/>
                    <a:gd name="connsiteY3" fmla="*/ 554439 h 1260409"/>
                    <a:gd name="connsiteX4" fmla="*/ 1109586 w 1189600"/>
                    <a:gd name="connsiteY4" fmla="*/ 545941 h 1260409"/>
                    <a:gd name="connsiteX5" fmla="*/ 1120916 w 1189600"/>
                    <a:gd name="connsiteY5" fmla="*/ 441143 h 1260409"/>
                    <a:gd name="connsiteX6" fmla="*/ 1120916 w 1189600"/>
                    <a:gd name="connsiteY6" fmla="*/ 441143 h 1260409"/>
                    <a:gd name="connsiteX7" fmla="*/ 958054 w 1189600"/>
                    <a:gd name="connsiteY7" fmla="*/ 526115 h 1260409"/>
                    <a:gd name="connsiteX8" fmla="*/ 938227 w 1189600"/>
                    <a:gd name="connsiteY8" fmla="*/ 526115 h 1260409"/>
                    <a:gd name="connsiteX9" fmla="*/ 843342 w 1189600"/>
                    <a:gd name="connsiteY9" fmla="*/ 511953 h 1260409"/>
                    <a:gd name="connsiteX10" fmla="*/ 820683 w 1189600"/>
                    <a:gd name="connsiteY10" fmla="*/ 431230 h 1260409"/>
                    <a:gd name="connsiteX11" fmla="*/ 948140 w 1189600"/>
                    <a:gd name="connsiteY11" fmla="*/ 375999 h 1260409"/>
                    <a:gd name="connsiteX12" fmla="*/ 1084094 w 1189600"/>
                    <a:gd name="connsiteY12" fmla="*/ 364669 h 1260409"/>
                    <a:gd name="connsiteX13" fmla="*/ 1084094 w 1189600"/>
                    <a:gd name="connsiteY13" fmla="*/ 364669 h 1260409"/>
                    <a:gd name="connsiteX14" fmla="*/ 960886 w 1189600"/>
                    <a:gd name="connsiteY14" fmla="*/ 211720 h 1260409"/>
                    <a:gd name="connsiteX15" fmla="*/ 965135 w 1189600"/>
                    <a:gd name="connsiteY15" fmla="*/ 211720 h 1260409"/>
                    <a:gd name="connsiteX16" fmla="*/ 959470 w 1189600"/>
                    <a:gd name="connsiteY16" fmla="*/ 208888 h 1260409"/>
                    <a:gd name="connsiteX17" fmla="*/ 959470 w 1189600"/>
                    <a:gd name="connsiteY17" fmla="*/ 208888 h 1260409"/>
                    <a:gd name="connsiteX18" fmla="*/ 958054 w 1189600"/>
                    <a:gd name="connsiteY18" fmla="*/ 208888 h 1260409"/>
                    <a:gd name="connsiteX19" fmla="*/ 882995 w 1189600"/>
                    <a:gd name="connsiteY19" fmla="*/ 172067 h 1260409"/>
                    <a:gd name="connsiteX20" fmla="*/ 887244 w 1189600"/>
                    <a:gd name="connsiteY20" fmla="*/ 21951 h 1260409"/>
                    <a:gd name="connsiteX21" fmla="*/ 928313 w 1189600"/>
                    <a:gd name="connsiteY21" fmla="*/ 126749 h 1260409"/>
                    <a:gd name="connsiteX22" fmla="*/ 928313 w 1189600"/>
                    <a:gd name="connsiteY22" fmla="*/ 126749 h 1260409"/>
                    <a:gd name="connsiteX23" fmla="*/ 929730 w 1189600"/>
                    <a:gd name="connsiteY23" fmla="*/ 125333 h 1260409"/>
                    <a:gd name="connsiteX24" fmla="*/ 885828 w 1189600"/>
                    <a:gd name="connsiteY24" fmla="*/ 12037 h 1260409"/>
                    <a:gd name="connsiteX25" fmla="*/ 885828 w 1189600"/>
                    <a:gd name="connsiteY25" fmla="*/ 10621 h 1260409"/>
                    <a:gd name="connsiteX26" fmla="*/ 881579 w 1189600"/>
                    <a:gd name="connsiteY26" fmla="*/ 172067 h 1260409"/>
                    <a:gd name="connsiteX27" fmla="*/ 881579 w 1189600"/>
                    <a:gd name="connsiteY27" fmla="*/ 172067 h 1260409"/>
                    <a:gd name="connsiteX28" fmla="*/ 952389 w 1189600"/>
                    <a:gd name="connsiteY28" fmla="*/ 206056 h 1260409"/>
                    <a:gd name="connsiteX29" fmla="*/ 673399 w 1189600"/>
                    <a:gd name="connsiteY29" fmla="*/ 163570 h 1260409"/>
                    <a:gd name="connsiteX30" fmla="*/ 721550 w 1189600"/>
                    <a:gd name="connsiteY30" fmla="*/ 160737 h 1260409"/>
                    <a:gd name="connsiteX31" fmla="*/ 721550 w 1189600"/>
                    <a:gd name="connsiteY31" fmla="*/ 160737 h 1260409"/>
                    <a:gd name="connsiteX32" fmla="*/ 608254 w 1189600"/>
                    <a:gd name="connsiteY32" fmla="*/ 41777 h 1260409"/>
                    <a:gd name="connsiteX33" fmla="*/ 608254 w 1189600"/>
                    <a:gd name="connsiteY33" fmla="*/ 41777 h 1260409"/>
                    <a:gd name="connsiteX34" fmla="*/ 608254 w 1189600"/>
                    <a:gd name="connsiteY34" fmla="*/ 38945 h 1260409"/>
                    <a:gd name="connsiteX35" fmla="*/ 608254 w 1189600"/>
                    <a:gd name="connsiteY35" fmla="*/ 37529 h 1260409"/>
                    <a:gd name="connsiteX36" fmla="*/ 511954 w 1189600"/>
                    <a:gd name="connsiteY36" fmla="*/ 138079 h 1260409"/>
                    <a:gd name="connsiteX37" fmla="*/ 402907 w 1189600"/>
                    <a:gd name="connsiteY37" fmla="*/ 121084 h 1260409"/>
                    <a:gd name="connsiteX38" fmla="*/ 400074 w 1189600"/>
                    <a:gd name="connsiteY38" fmla="*/ 118252 h 1260409"/>
                    <a:gd name="connsiteX39" fmla="*/ 400074 w 1189600"/>
                    <a:gd name="connsiteY39" fmla="*/ 118252 h 1260409"/>
                    <a:gd name="connsiteX40" fmla="*/ 392993 w 1189600"/>
                    <a:gd name="connsiteY40" fmla="*/ 126749 h 1260409"/>
                    <a:gd name="connsiteX41" fmla="*/ 283946 w 1189600"/>
                    <a:gd name="connsiteY41" fmla="*/ 200391 h 1260409"/>
                    <a:gd name="connsiteX42" fmla="*/ 232964 w 1189600"/>
                    <a:gd name="connsiteY42" fmla="*/ 295275 h 1260409"/>
                    <a:gd name="connsiteX43" fmla="*/ 95593 w 1189600"/>
                    <a:gd name="connsiteY43" fmla="*/ 367501 h 1260409"/>
                    <a:gd name="connsiteX44" fmla="*/ 85679 w 1189600"/>
                    <a:gd name="connsiteY44" fmla="*/ 368918 h 1260409"/>
                    <a:gd name="connsiteX45" fmla="*/ 85679 w 1189600"/>
                    <a:gd name="connsiteY45" fmla="*/ 368918 h 1260409"/>
                    <a:gd name="connsiteX46" fmla="*/ 88512 w 1189600"/>
                    <a:gd name="connsiteY46" fmla="*/ 371750 h 1260409"/>
                    <a:gd name="connsiteX47" fmla="*/ 41778 w 1189600"/>
                    <a:gd name="connsiteY47" fmla="*/ 392993 h 1260409"/>
                    <a:gd name="connsiteX48" fmla="*/ 36113 w 1189600"/>
                    <a:gd name="connsiteY48" fmla="*/ 391577 h 1260409"/>
                    <a:gd name="connsiteX49" fmla="*/ 36113 w 1189600"/>
                    <a:gd name="connsiteY49" fmla="*/ 391577 h 1260409"/>
                    <a:gd name="connsiteX50" fmla="*/ 36113 w 1189600"/>
                    <a:gd name="connsiteY50" fmla="*/ 392993 h 1260409"/>
                    <a:gd name="connsiteX51" fmla="*/ 38945 w 1189600"/>
                    <a:gd name="connsiteY51" fmla="*/ 392993 h 1260409"/>
                    <a:gd name="connsiteX52" fmla="*/ 37529 w 1189600"/>
                    <a:gd name="connsiteY52" fmla="*/ 392993 h 1260409"/>
                    <a:gd name="connsiteX53" fmla="*/ 37529 w 1189600"/>
                    <a:gd name="connsiteY53" fmla="*/ 392993 h 1260409"/>
                    <a:gd name="connsiteX54" fmla="*/ 70102 w 1189600"/>
                    <a:gd name="connsiteY54" fmla="*/ 438311 h 1260409"/>
                    <a:gd name="connsiteX55" fmla="*/ 10621 w 1189600"/>
                    <a:gd name="connsiteY55" fmla="*/ 469467 h 1260409"/>
                    <a:gd name="connsiteX56" fmla="*/ 10621 w 1189600"/>
                    <a:gd name="connsiteY56" fmla="*/ 469467 h 1260409"/>
                    <a:gd name="connsiteX57" fmla="*/ 10621 w 1189600"/>
                    <a:gd name="connsiteY57" fmla="*/ 470883 h 1260409"/>
                    <a:gd name="connsiteX58" fmla="*/ 126749 w 1189600"/>
                    <a:gd name="connsiteY58" fmla="*/ 438311 h 1260409"/>
                    <a:gd name="connsiteX59" fmla="*/ 132414 w 1189600"/>
                    <a:gd name="connsiteY59" fmla="*/ 438311 h 1260409"/>
                    <a:gd name="connsiteX60" fmla="*/ 92760 w 1189600"/>
                    <a:gd name="connsiteY60" fmla="*/ 523282 h 1260409"/>
                    <a:gd name="connsiteX61" fmla="*/ 53107 w 1189600"/>
                    <a:gd name="connsiteY61" fmla="*/ 534612 h 1260409"/>
                    <a:gd name="connsiteX62" fmla="*/ 38945 w 1189600"/>
                    <a:gd name="connsiteY62" fmla="*/ 534612 h 1260409"/>
                    <a:gd name="connsiteX63" fmla="*/ 37529 w 1189600"/>
                    <a:gd name="connsiteY63" fmla="*/ 534612 h 1260409"/>
                    <a:gd name="connsiteX64" fmla="*/ 41778 w 1189600"/>
                    <a:gd name="connsiteY64" fmla="*/ 537444 h 1260409"/>
                    <a:gd name="connsiteX65" fmla="*/ 41778 w 1189600"/>
                    <a:gd name="connsiteY65" fmla="*/ 537444 h 1260409"/>
                    <a:gd name="connsiteX66" fmla="*/ 41778 w 1189600"/>
                    <a:gd name="connsiteY66" fmla="*/ 537444 h 1260409"/>
                    <a:gd name="connsiteX67" fmla="*/ 41778 w 1189600"/>
                    <a:gd name="connsiteY67" fmla="*/ 538860 h 1260409"/>
                    <a:gd name="connsiteX68" fmla="*/ 44610 w 1189600"/>
                    <a:gd name="connsiteY68" fmla="*/ 538860 h 1260409"/>
                    <a:gd name="connsiteX69" fmla="*/ 75766 w 1189600"/>
                    <a:gd name="connsiteY69" fmla="*/ 557271 h 1260409"/>
                    <a:gd name="connsiteX70" fmla="*/ 41778 w 1189600"/>
                    <a:gd name="connsiteY70" fmla="*/ 629497 h 1260409"/>
                    <a:gd name="connsiteX71" fmla="*/ 41778 w 1189600"/>
                    <a:gd name="connsiteY71" fmla="*/ 630913 h 1260409"/>
                    <a:gd name="connsiteX72" fmla="*/ 109755 w 1189600"/>
                    <a:gd name="connsiteY72" fmla="*/ 578514 h 1260409"/>
                    <a:gd name="connsiteX73" fmla="*/ 172068 w 1189600"/>
                    <a:gd name="connsiteY73" fmla="*/ 615335 h 1260409"/>
                    <a:gd name="connsiteX74" fmla="*/ 153656 w 1189600"/>
                    <a:gd name="connsiteY74" fmla="*/ 659237 h 1260409"/>
                    <a:gd name="connsiteX75" fmla="*/ 70102 w 1189600"/>
                    <a:gd name="connsiteY75" fmla="*/ 697474 h 1260409"/>
                    <a:gd name="connsiteX76" fmla="*/ 70102 w 1189600"/>
                    <a:gd name="connsiteY76" fmla="*/ 697474 h 1260409"/>
                    <a:gd name="connsiteX77" fmla="*/ 97009 w 1189600"/>
                    <a:gd name="connsiteY77" fmla="*/ 790942 h 1260409"/>
                    <a:gd name="connsiteX78" fmla="*/ 84264 w 1189600"/>
                    <a:gd name="connsiteY78" fmla="*/ 819266 h 1260409"/>
                    <a:gd name="connsiteX79" fmla="*/ 84264 w 1189600"/>
                    <a:gd name="connsiteY79" fmla="*/ 819266 h 1260409"/>
                    <a:gd name="connsiteX80" fmla="*/ 85679 w 1189600"/>
                    <a:gd name="connsiteY80" fmla="*/ 820682 h 1260409"/>
                    <a:gd name="connsiteX81" fmla="*/ 99841 w 1189600"/>
                    <a:gd name="connsiteY81" fmla="*/ 802272 h 1260409"/>
                    <a:gd name="connsiteX82" fmla="*/ 118252 w 1189600"/>
                    <a:gd name="connsiteY82" fmla="*/ 863168 h 1260409"/>
                    <a:gd name="connsiteX83" fmla="*/ 118252 w 1189600"/>
                    <a:gd name="connsiteY83" fmla="*/ 863168 h 1260409"/>
                    <a:gd name="connsiteX84" fmla="*/ 257039 w 1189600"/>
                    <a:gd name="connsiteY84" fmla="*/ 796607 h 1260409"/>
                    <a:gd name="connsiteX85" fmla="*/ 257039 w 1189600"/>
                    <a:gd name="connsiteY85" fmla="*/ 796607 h 1260409"/>
                    <a:gd name="connsiteX86" fmla="*/ 180564 w 1189600"/>
                    <a:gd name="connsiteY86" fmla="*/ 739960 h 1260409"/>
                    <a:gd name="connsiteX87" fmla="*/ 272617 w 1189600"/>
                    <a:gd name="connsiteY87" fmla="*/ 766867 h 1260409"/>
                    <a:gd name="connsiteX88" fmla="*/ 296692 w 1189600"/>
                    <a:gd name="connsiteY88" fmla="*/ 846174 h 1260409"/>
                    <a:gd name="connsiteX89" fmla="*/ 296692 w 1189600"/>
                    <a:gd name="connsiteY89" fmla="*/ 846174 h 1260409"/>
                    <a:gd name="connsiteX90" fmla="*/ 466635 w 1189600"/>
                    <a:gd name="connsiteY90" fmla="*/ 772532 h 1260409"/>
                    <a:gd name="connsiteX91" fmla="*/ 466635 w 1189600"/>
                    <a:gd name="connsiteY91" fmla="*/ 772532 h 1260409"/>
                    <a:gd name="connsiteX92" fmla="*/ 436895 w 1189600"/>
                    <a:gd name="connsiteY92" fmla="*/ 745624 h 1260409"/>
                    <a:gd name="connsiteX93" fmla="*/ 551607 w 1189600"/>
                    <a:gd name="connsiteY93" fmla="*/ 722965 h 1260409"/>
                    <a:gd name="connsiteX94" fmla="*/ 554439 w 1189600"/>
                    <a:gd name="connsiteY94" fmla="*/ 728630 h 1260409"/>
                    <a:gd name="connsiteX95" fmla="*/ 554439 w 1189600"/>
                    <a:gd name="connsiteY95" fmla="*/ 730046 h 1260409"/>
                    <a:gd name="connsiteX96" fmla="*/ 554439 w 1189600"/>
                    <a:gd name="connsiteY96" fmla="*/ 721549 h 1260409"/>
                    <a:gd name="connsiteX97" fmla="*/ 561520 w 1189600"/>
                    <a:gd name="connsiteY97" fmla="*/ 711636 h 1260409"/>
                    <a:gd name="connsiteX98" fmla="*/ 674816 w 1189600"/>
                    <a:gd name="connsiteY98" fmla="*/ 792359 h 1260409"/>
                    <a:gd name="connsiteX99" fmla="*/ 670566 w 1189600"/>
                    <a:gd name="connsiteY99" fmla="*/ 849006 h 1260409"/>
                    <a:gd name="connsiteX100" fmla="*/ 670566 w 1189600"/>
                    <a:gd name="connsiteY100" fmla="*/ 849006 h 1260409"/>
                    <a:gd name="connsiteX101" fmla="*/ 816435 w 1189600"/>
                    <a:gd name="connsiteY101" fmla="*/ 1034527 h 1260409"/>
                    <a:gd name="connsiteX102" fmla="*/ 1040193 w 1189600"/>
                    <a:gd name="connsiteY102" fmla="*/ 1173314 h 1260409"/>
                    <a:gd name="connsiteX103" fmla="*/ 994874 w 1189600"/>
                    <a:gd name="connsiteY103" fmla="*/ 1255453 h 1260409"/>
                    <a:gd name="connsiteX104" fmla="*/ 994874 w 1189600"/>
                    <a:gd name="connsiteY104" fmla="*/ 1255453 h 1260409"/>
                    <a:gd name="connsiteX105" fmla="*/ 996290 w 1189600"/>
                    <a:gd name="connsiteY105" fmla="*/ 1256869 h 1260409"/>
                    <a:gd name="connsiteX106" fmla="*/ 1043025 w 1189600"/>
                    <a:gd name="connsiteY106" fmla="*/ 1173314 h 1260409"/>
                    <a:gd name="connsiteX107" fmla="*/ 1043025 w 1189600"/>
                    <a:gd name="connsiteY107" fmla="*/ 1173314 h 1260409"/>
                    <a:gd name="connsiteX108" fmla="*/ 817851 w 1189600"/>
                    <a:gd name="connsiteY108" fmla="*/ 1033111 h 1260409"/>
                    <a:gd name="connsiteX109" fmla="*/ 671983 w 1189600"/>
                    <a:gd name="connsiteY109" fmla="*/ 849006 h 1260409"/>
                    <a:gd name="connsiteX110" fmla="*/ 676231 w 1189600"/>
                    <a:gd name="connsiteY110" fmla="*/ 793775 h 1260409"/>
                    <a:gd name="connsiteX111" fmla="*/ 816435 w 1189600"/>
                    <a:gd name="connsiteY111" fmla="*/ 892908 h 1260409"/>
                    <a:gd name="connsiteX112" fmla="*/ 816435 w 1189600"/>
                    <a:gd name="connsiteY112" fmla="*/ 892908 h 1260409"/>
                    <a:gd name="connsiteX113" fmla="*/ 817851 w 1189600"/>
                    <a:gd name="connsiteY113" fmla="*/ 891492 h 1260409"/>
                    <a:gd name="connsiteX114" fmla="*/ 677647 w 1189600"/>
                    <a:gd name="connsiteY114" fmla="*/ 766867 h 1260409"/>
                    <a:gd name="connsiteX115" fmla="*/ 684728 w 1189600"/>
                    <a:gd name="connsiteY115" fmla="*/ 669150 h 1260409"/>
                    <a:gd name="connsiteX116" fmla="*/ 793775 w 1189600"/>
                    <a:gd name="connsiteY116" fmla="*/ 664901 h 1260409"/>
                    <a:gd name="connsiteX117" fmla="*/ 817851 w 1189600"/>
                    <a:gd name="connsiteY117" fmla="*/ 877330 h 1260409"/>
                    <a:gd name="connsiteX118" fmla="*/ 817851 w 1189600"/>
                    <a:gd name="connsiteY118" fmla="*/ 877330 h 1260409"/>
                    <a:gd name="connsiteX119" fmla="*/ 824932 w 1189600"/>
                    <a:gd name="connsiteY119" fmla="*/ 878746 h 1260409"/>
                    <a:gd name="connsiteX120" fmla="*/ 815018 w 1189600"/>
                    <a:gd name="connsiteY120" fmla="*/ 894324 h 1260409"/>
                    <a:gd name="connsiteX121" fmla="*/ 815018 w 1189600"/>
                    <a:gd name="connsiteY121" fmla="*/ 894324 h 1260409"/>
                    <a:gd name="connsiteX122" fmla="*/ 867417 w 1189600"/>
                    <a:gd name="connsiteY122" fmla="*/ 890076 h 1260409"/>
                    <a:gd name="connsiteX123" fmla="*/ 949556 w 1189600"/>
                    <a:gd name="connsiteY123" fmla="*/ 912735 h 1260409"/>
                    <a:gd name="connsiteX124" fmla="*/ 976464 w 1189600"/>
                    <a:gd name="connsiteY124" fmla="*/ 1006203 h 1260409"/>
                    <a:gd name="connsiteX125" fmla="*/ 885828 w 1189600"/>
                    <a:gd name="connsiteY125" fmla="*/ 1060019 h 1260409"/>
                    <a:gd name="connsiteX126" fmla="*/ 885828 w 1189600"/>
                    <a:gd name="connsiteY126" fmla="*/ 1060019 h 1260409"/>
                    <a:gd name="connsiteX127" fmla="*/ 993459 w 1189600"/>
                    <a:gd name="connsiteY127" fmla="*/ 1057186 h 1260409"/>
                    <a:gd name="connsiteX128" fmla="*/ 993459 w 1189600"/>
                    <a:gd name="connsiteY128" fmla="*/ 1057186 h 1260409"/>
                    <a:gd name="connsiteX129" fmla="*/ 979297 w 1189600"/>
                    <a:gd name="connsiteY129" fmla="*/ 1007620 h 1260409"/>
                    <a:gd name="connsiteX130" fmla="*/ 1078430 w 1189600"/>
                    <a:gd name="connsiteY130" fmla="*/ 949556 h 1260409"/>
                    <a:gd name="connsiteX131" fmla="*/ 1137909 w 1189600"/>
                    <a:gd name="connsiteY131" fmla="*/ 841925 h 1260409"/>
                    <a:gd name="connsiteX132" fmla="*/ 1137909 w 1189600"/>
                    <a:gd name="connsiteY132" fmla="*/ 841925 h 1260409"/>
                    <a:gd name="connsiteX133" fmla="*/ 1118083 w 1189600"/>
                    <a:gd name="connsiteY133" fmla="*/ 700306 h 1260409"/>
                    <a:gd name="connsiteX134" fmla="*/ 1119499 w 1189600"/>
                    <a:gd name="connsiteY134" fmla="*/ 687560 h 1260409"/>
                    <a:gd name="connsiteX135" fmla="*/ 1181812 w 1189600"/>
                    <a:gd name="connsiteY135" fmla="*/ 752705 h 1260409"/>
                    <a:gd name="connsiteX136" fmla="*/ 1181812 w 1189600"/>
                    <a:gd name="connsiteY136" fmla="*/ 752705 h 1260409"/>
                    <a:gd name="connsiteX137" fmla="*/ 1184644 w 1189600"/>
                    <a:gd name="connsiteY137" fmla="*/ 554439 h 1260409"/>
                    <a:gd name="connsiteX138" fmla="*/ 1184644 w 1189600"/>
                    <a:gd name="connsiteY138" fmla="*/ 554439 h 1260409"/>
                    <a:gd name="connsiteX139" fmla="*/ 1147823 w 1189600"/>
                    <a:gd name="connsiteY139" fmla="*/ 557271 h 1260409"/>
                    <a:gd name="connsiteX140" fmla="*/ 1147823 w 1189600"/>
                    <a:gd name="connsiteY140" fmla="*/ 557271 h 1260409"/>
                    <a:gd name="connsiteX141" fmla="*/ 901406 w 1189600"/>
                    <a:gd name="connsiteY141" fmla="*/ 1057186 h 1260409"/>
                    <a:gd name="connsiteX142" fmla="*/ 984961 w 1189600"/>
                    <a:gd name="connsiteY142" fmla="*/ 1007620 h 1260409"/>
                    <a:gd name="connsiteX143" fmla="*/ 997707 w 1189600"/>
                    <a:gd name="connsiteY143" fmla="*/ 1054354 h 1260409"/>
                    <a:gd name="connsiteX144" fmla="*/ 901406 w 1189600"/>
                    <a:gd name="connsiteY144" fmla="*/ 1057186 h 1260409"/>
                    <a:gd name="connsiteX145" fmla="*/ 809354 w 1189600"/>
                    <a:gd name="connsiteY145" fmla="*/ 878746 h 1260409"/>
                    <a:gd name="connsiteX146" fmla="*/ 683312 w 1189600"/>
                    <a:gd name="connsiteY146" fmla="*/ 789526 h 1260409"/>
                    <a:gd name="connsiteX147" fmla="*/ 684728 w 1189600"/>
                    <a:gd name="connsiteY147" fmla="*/ 768284 h 1260409"/>
                    <a:gd name="connsiteX148" fmla="*/ 809354 w 1189600"/>
                    <a:gd name="connsiteY148" fmla="*/ 878746 h 1260409"/>
                    <a:gd name="connsiteX149" fmla="*/ 984961 w 1189600"/>
                    <a:gd name="connsiteY149" fmla="*/ 1004787 h 1260409"/>
                    <a:gd name="connsiteX150" fmla="*/ 958054 w 1189600"/>
                    <a:gd name="connsiteY150" fmla="*/ 912735 h 1260409"/>
                    <a:gd name="connsiteX151" fmla="*/ 1081262 w 1189600"/>
                    <a:gd name="connsiteY151" fmla="*/ 946723 h 1260409"/>
                    <a:gd name="connsiteX152" fmla="*/ 1081262 w 1189600"/>
                    <a:gd name="connsiteY152" fmla="*/ 946723 h 1260409"/>
                    <a:gd name="connsiteX153" fmla="*/ 1120916 w 1189600"/>
                    <a:gd name="connsiteY153" fmla="*/ 705971 h 1260409"/>
                    <a:gd name="connsiteX154" fmla="*/ 1139326 w 1189600"/>
                    <a:gd name="connsiteY154" fmla="*/ 840509 h 1260409"/>
                    <a:gd name="connsiteX155" fmla="*/ 1079846 w 1189600"/>
                    <a:gd name="connsiteY155" fmla="*/ 948140 h 1260409"/>
                    <a:gd name="connsiteX156" fmla="*/ 984961 w 1189600"/>
                    <a:gd name="connsiteY156" fmla="*/ 1004787 h 1260409"/>
                    <a:gd name="connsiteX157" fmla="*/ 123917 w 1189600"/>
                    <a:gd name="connsiteY157" fmla="*/ 861752 h 1260409"/>
                    <a:gd name="connsiteX158" fmla="*/ 105506 w 1189600"/>
                    <a:gd name="connsiteY158" fmla="*/ 800856 h 1260409"/>
                    <a:gd name="connsiteX159" fmla="*/ 220218 w 1189600"/>
                    <a:gd name="connsiteY159" fmla="*/ 645075 h 1260409"/>
                    <a:gd name="connsiteX160" fmla="*/ 244293 w 1189600"/>
                    <a:gd name="connsiteY160" fmla="*/ 660653 h 1260409"/>
                    <a:gd name="connsiteX161" fmla="*/ 275449 w 1189600"/>
                    <a:gd name="connsiteY161" fmla="*/ 766867 h 1260409"/>
                    <a:gd name="connsiteX162" fmla="*/ 174899 w 1189600"/>
                    <a:gd name="connsiteY162" fmla="*/ 737127 h 1260409"/>
                    <a:gd name="connsiteX163" fmla="*/ 173483 w 1189600"/>
                    <a:gd name="connsiteY163" fmla="*/ 737127 h 1260409"/>
                    <a:gd name="connsiteX164" fmla="*/ 255622 w 1189600"/>
                    <a:gd name="connsiteY164" fmla="*/ 799439 h 1260409"/>
                    <a:gd name="connsiteX165" fmla="*/ 123917 w 1189600"/>
                    <a:gd name="connsiteY165" fmla="*/ 861752 h 1260409"/>
                    <a:gd name="connsiteX166" fmla="*/ 210304 w 1189600"/>
                    <a:gd name="connsiteY166" fmla="*/ 536028 h 1260409"/>
                    <a:gd name="connsiteX167" fmla="*/ 176316 w 1189600"/>
                    <a:gd name="connsiteY167" fmla="*/ 615335 h 1260409"/>
                    <a:gd name="connsiteX168" fmla="*/ 115420 w 1189600"/>
                    <a:gd name="connsiteY168" fmla="*/ 578514 h 1260409"/>
                    <a:gd name="connsiteX169" fmla="*/ 169235 w 1189600"/>
                    <a:gd name="connsiteY169" fmla="*/ 536028 h 1260409"/>
                    <a:gd name="connsiteX170" fmla="*/ 210304 w 1189600"/>
                    <a:gd name="connsiteY170" fmla="*/ 536028 h 1260409"/>
                    <a:gd name="connsiteX171" fmla="*/ 82847 w 1189600"/>
                    <a:gd name="connsiteY171" fmla="*/ 558687 h 1260409"/>
                    <a:gd name="connsiteX172" fmla="*/ 92760 w 1189600"/>
                    <a:gd name="connsiteY172" fmla="*/ 537444 h 1260409"/>
                    <a:gd name="connsiteX173" fmla="*/ 166402 w 1189600"/>
                    <a:gd name="connsiteY173" fmla="*/ 536028 h 1260409"/>
                    <a:gd name="connsiteX174" fmla="*/ 114003 w 1189600"/>
                    <a:gd name="connsiteY174" fmla="*/ 577098 h 1260409"/>
                    <a:gd name="connsiteX175" fmla="*/ 82847 w 1189600"/>
                    <a:gd name="connsiteY175" fmla="*/ 558687 h 1260409"/>
                    <a:gd name="connsiteX176" fmla="*/ 57356 w 1189600"/>
                    <a:gd name="connsiteY176" fmla="*/ 538860 h 1260409"/>
                    <a:gd name="connsiteX177" fmla="*/ 91345 w 1189600"/>
                    <a:gd name="connsiteY177" fmla="*/ 538860 h 1260409"/>
                    <a:gd name="connsiteX178" fmla="*/ 81431 w 1189600"/>
                    <a:gd name="connsiteY178" fmla="*/ 558687 h 1260409"/>
                    <a:gd name="connsiteX179" fmla="*/ 51691 w 1189600"/>
                    <a:gd name="connsiteY179" fmla="*/ 540277 h 1260409"/>
                    <a:gd name="connsiteX180" fmla="*/ 57356 w 1189600"/>
                    <a:gd name="connsiteY180" fmla="*/ 538860 h 1260409"/>
                    <a:gd name="connsiteX181" fmla="*/ 91345 w 1189600"/>
                    <a:gd name="connsiteY181" fmla="*/ 536028 h 1260409"/>
                    <a:gd name="connsiteX182" fmla="*/ 64437 w 1189600"/>
                    <a:gd name="connsiteY182" fmla="*/ 536028 h 1260409"/>
                    <a:gd name="connsiteX183" fmla="*/ 94177 w 1189600"/>
                    <a:gd name="connsiteY183" fmla="*/ 527531 h 1260409"/>
                    <a:gd name="connsiteX184" fmla="*/ 91345 w 1189600"/>
                    <a:gd name="connsiteY184" fmla="*/ 536028 h 1260409"/>
                    <a:gd name="connsiteX185" fmla="*/ 94177 w 1189600"/>
                    <a:gd name="connsiteY185" fmla="*/ 371750 h 1260409"/>
                    <a:gd name="connsiteX186" fmla="*/ 94177 w 1189600"/>
                    <a:gd name="connsiteY186" fmla="*/ 371750 h 1260409"/>
                    <a:gd name="connsiteX187" fmla="*/ 94177 w 1189600"/>
                    <a:gd name="connsiteY187" fmla="*/ 371750 h 1260409"/>
                    <a:gd name="connsiteX188" fmla="*/ 94177 w 1189600"/>
                    <a:gd name="connsiteY188" fmla="*/ 371750 h 1260409"/>
                    <a:gd name="connsiteX189" fmla="*/ 601173 w 1189600"/>
                    <a:gd name="connsiteY189" fmla="*/ 166402 h 1260409"/>
                    <a:gd name="connsiteX190" fmla="*/ 602589 w 1189600"/>
                    <a:gd name="connsiteY190" fmla="*/ 155073 h 1260409"/>
                    <a:gd name="connsiteX191" fmla="*/ 656404 w 1189600"/>
                    <a:gd name="connsiteY191" fmla="*/ 163570 h 1260409"/>
                    <a:gd name="connsiteX192" fmla="*/ 601173 w 1189600"/>
                    <a:gd name="connsiteY192" fmla="*/ 166402 h 1260409"/>
                    <a:gd name="connsiteX193" fmla="*/ 602589 w 1189600"/>
                    <a:gd name="connsiteY193" fmla="*/ 153656 h 1260409"/>
                    <a:gd name="connsiteX194" fmla="*/ 612503 w 1189600"/>
                    <a:gd name="connsiteY194" fmla="*/ 47442 h 1260409"/>
                    <a:gd name="connsiteX195" fmla="*/ 720133 w 1189600"/>
                    <a:gd name="connsiteY195" fmla="*/ 160737 h 1260409"/>
                    <a:gd name="connsiteX196" fmla="*/ 666318 w 1189600"/>
                    <a:gd name="connsiteY196" fmla="*/ 163570 h 1260409"/>
                    <a:gd name="connsiteX197" fmla="*/ 602589 w 1189600"/>
                    <a:gd name="connsiteY197" fmla="*/ 153656 h 1260409"/>
                    <a:gd name="connsiteX198" fmla="*/ 781030 w 1189600"/>
                    <a:gd name="connsiteY198" fmla="*/ 385912 h 1260409"/>
                    <a:gd name="connsiteX199" fmla="*/ 857504 w 1189600"/>
                    <a:gd name="connsiteY199" fmla="*/ 272617 h 1260409"/>
                    <a:gd name="connsiteX200" fmla="*/ 955221 w 1189600"/>
                    <a:gd name="connsiteY200" fmla="*/ 370334 h 1260409"/>
                    <a:gd name="connsiteX201" fmla="*/ 949556 w 1189600"/>
                    <a:gd name="connsiteY201" fmla="*/ 373166 h 1260409"/>
                    <a:gd name="connsiteX202" fmla="*/ 781030 w 1189600"/>
                    <a:gd name="connsiteY202" fmla="*/ 385912 h 1260409"/>
                    <a:gd name="connsiteX203" fmla="*/ 841926 w 1189600"/>
                    <a:gd name="connsiteY203" fmla="*/ 509120 h 1260409"/>
                    <a:gd name="connsiteX204" fmla="*/ 783862 w 1189600"/>
                    <a:gd name="connsiteY204" fmla="*/ 500623 h 1260409"/>
                    <a:gd name="connsiteX205" fmla="*/ 772532 w 1189600"/>
                    <a:gd name="connsiteY205" fmla="*/ 397241 h 1260409"/>
                    <a:gd name="connsiteX206" fmla="*/ 772532 w 1189600"/>
                    <a:gd name="connsiteY206" fmla="*/ 397241 h 1260409"/>
                    <a:gd name="connsiteX207" fmla="*/ 779613 w 1189600"/>
                    <a:gd name="connsiteY207" fmla="*/ 387328 h 1260409"/>
                    <a:gd name="connsiteX208" fmla="*/ 942475 w 1189600"/>
                    <a:gd name="connsiteY208" fmla="*/ 374582 h 1260409"/>
                    <a:gd name="connsiteX209" fmla="*/ 819266 w 1189600"/>
                    <a:gd name="connsiteY209" fmla="*/ 428398 h 1260409"/>
                    <a:gd name="connsiteX210" fmla="*/ 819266 w 1189600"/>
                    <a:gd name="connsiteY210" fmla="*/ 428398 h 1260409"/>
                    <a:gd name="connsiteX211" fmla="*/ 841926 w 1189600"/>
                    <a:gd name="connsiteY211" fmla="*/ 509120 h 1260409"/>
                    <a:gd name="connsiteX212" fmla="*/ 1119499 w 1189600"/>
                    <a:gd name="connsiteY212" fmla="*/ 676231 h 1260409"/>
                    <a:gd name="connsiteX213" fmla="*/ 1122332 w 1189600"/>
                    <a:gd name="connsiteY213" fmla="*/ 698890 h 1260409"/>
                    <a:gd name="connsiteX214" fmla="*/ 1081262 w 1189600"/>
                    <a:gd name="connsiteY214" fmla="*/ 943891 h 1260409"/>
                    <a:gd name="connsiteX215" fmla="*/ 958054 w 1189600"/>
                    <a:gd name="connsiteY215" fmla="*/ 909903 h 1260409"/>
                    <a:gd name="connsiteX216" fmla="*/ 949556 w 1189600"/>
                    <a:gd name="connsiteY216" fmla="*/ 881579 h 1260409"/>
                    <a:gd name="connsiteX217" fmla="*/ 1017533 w 1189600"/>
                    <a:gd name="connsiteY217" fmla="*/ 809353 h 1260409"/>
                    <a:gd name="connsiteX218" fmla="*/ 1017533 w 1189600"/>
                    <a:gd name="connsiteY218" fmla="*/ 809353 h 1260409"/>
                    <a:gd name="connsiteX219" fmla="*/ 1017533 w 1189600"/>
                    <a:gd name="connsiteY219" fmla="*/ 809353 h 1260409"/>
                    <a:gd name="connsiteX220" fmla="*/ 1077013 w 1189600"/>
                    <a:gd name="connsiteY220" fmla="*/ 858920 h 1260409"/>
                    <a:gd name="connsiteX221" fmla="*/ 1077013 w 1189600"/>
                    <a:gd name="connsiteY221" fmla="*/ 858920 h 1260409"/>
                    <a:gd name="connsiteX222" fmla="*/ 1109586 w 1189600"/>
                    <a:gd name="connsiteY222" fmla="*/ 553022 h 1260409"/>
                    <a:gd name="connsiteX223" fmla="*/ 1135078 w 1189600"/>
                    <a:gd name="connsiteY223" fmla="*/ 557271 h 1260409"/>
                    <a:gd name="connsiteX224" fmla="*/ 1144990 w 1189600"/>
                    <a:gd name="connsiteY224" fmla="*/ 560103 h 1260409"/>
                    <a:gd name="connsiteX225" fmla="*/ 1123748 w 1189600"/>
                    <a:gd name="connsiteY225" fmla="*/ 684728 h 1260409"/>
                    <a:gd name="connsiteX226" fmla="*/ 1119499 w 1189600"/>
                    <a:gd name="connsiteY226" fmla="*/ 676231 h 1260409"/>
                    <a:gd name="connsiteX227" fmla="*/ 1119499 w 1189600"/>
                    <a:gd name="connsiteY227" fmla="*/ 676231 h 1260409"/>
                    <a:gd name="connsiteX228" fmla="*/ 833428 w 1189600"/>
                    <a:gd name="connsiteY228" fmla="*/ 659237 h 1260409"/>
                    <a:gd name="connsiteX229" fmla="*/ 833428 w 1189600"/>
                    <a:gd name="connsiteY229" fmla="*/ 659237 h 1260409"/>
                    <a:gd name="connsiteX230" fmla="*/ 802273 w 1189600"/>
                    <a:gd name="connsiteY230" fmla="*/ 660653 h 1260409"/>
                    <a:gd name="connsiteX231" fmla="*/ 798024 w 1189600"/>
                    <a:gd name="connsiteY231" fmla="*/ 628080 h 1260409"/>
                    <a:gd name="connsiteX232" fmla="*/ 898574 w 1189600"/>
                    <a:gd name="connsiteY232" fmla="*/ 710220 h 1260409"/>
                    <a:gd name="connsiteX233" fmla="*/ 946724 w 1189600"/>
                    <a:gd name="connsiteY233" fmla="*/ 880163 h 1260409"/>
                    <a:gd name="connsiteX234" fmla="*/ 946724 w 1189600"/>
                    <a:gd name="connsiteY234" fmla="*/ 881579 h 1260409"/>
                    <a:gd name="connsiteX235" fmla="*/ 874498 w 1189600"/>
                    <a:gd name="connsiteY235" fmla="*/ 887243 h 1260409"/>
                    <a:gd name="connsiteX236" fmla="*/ 834845 w 1189600"/>
                    <a:gd name="connsiteY236" fmla="*/ 875914 h 1260409"/>
                    <a:gd name="connsiteX237" fmla="*/ 905655 w 1189600"/>
                    <a:gd name="connsiteY237" fmla="*/ 761203 h 1260409"/>
                    <a:gd name="connsiteX238" fmla="*/ 905655 w 1189600"/>
                    <a:gd name="connsiteY238" fmla="*/ 761203 h 1260409"/>
                    <a:gd name="connsiteX239" fmla="*/ 833428 w 1189600"/>
                    <a:gd name="connsiteY239" fmla="*/ 659237 h 1260409"/>
                    <a:gd name="connsiteX240" fmla="*/ 75766 w 1189600"/>
                    <a:gd name="connsiteY240" fmla="*/ 441143 h 1260409"/>
                    <a:gd name="connsiteX241" fmla="*/ 138079 w 1189600"/>
                    <a:gd name="connsiteY241" fmla="*/ 408571 h 1260409"/>
                    <a:gd name="connsiteX242" fmla="*/ 143744 w 1189600"/>
                    <a:gd name="connsiteY242" fmla="*/ 409987 h 1260409"/>
                    <a:gd name="connsiteX243" fmla="*/ 147992 w 1189600"/>
                    <a:gd name="connsiteY243" fmla="*/ 412820 h 1260409"/>
                    <a:gd name="connsiteX244" fmla="*/ 136663 w 1189600"/>
                    <a:gd name="connsiteY244" fmla="*/ 436895 h 1260409"/>
                    <a:gd name="connsiteX245" fmla="*/ 129582 w 1189600"/>
                    <a:gd name="connsiteY245" fmla="*/ 438311 h 1260409"/>
                    <a:gd name="connsiteX246" fmla="*/ 75766 w 1189600"/>
                    <a:gd name="connsiteY246" fmla="*/ 442560 h 1260409"/>
                    <a:gd name="connsiteX247" fmla="*/ 75766 w 1189600"/>
                    <a:gd name="connsiteY247" fmla="*/ 441143 h 1260409"/>
                    <a:gd name="connsiteX248" fmla="*/ 459554 w 1189600"/>
                    <a:gd name="connsiteY248" fmla="*/ 198975 h 1260409"/>
                    <a:gd name="connsiteX249" fmla="*/ 459554 w 1189600"/>
                    <a:gd name="connsiteY249" fmla="*/ 198975 h 1260409"/>
                    <a:gd name="connsiteX250" fmla="*/ 514785 w 1189600"/>
                    <a:gd name="connsiteY250" fmla="*/ 140911 h 1260409"/>
                    <a:gd name="connsiteX251" fmla="*/ 582763 w 1189600"/>
                    <a:gd name="connsiteY251" fmla="*/ 150824 h 1260409"/>
                    <a:gd name="connsiteX252" fmla="*/ 579931 w 1189600"/>
                    <a:gd name="connsiteY252" fmla="*/ 166402 h 1260409"/>
                    <a:gd name="connsiteX253" fmla="*/ 526115 w 1189600"/>
                    <a:gd name="connsiteY253" fmla="*/ 169235 h 1260409"/>
                    <a:gd name="connsiteX254" fmla="*/ 460970 w 1189600"/>
                    <a:gd name="connsiteY254" fmla="*/ 200391 h 1260409"/>
                    <a:gd name="connsiteX255" fmla="*/ 443976 w 1189600"/>
                    <a:gd name="connsiteY255" fmla="*/ 215969 h 1260409"/>
                    <a:gd name="connsiteX256" fmla="*/ 323599 w 1189600"/>
                    <a:gd name="connsiteY256" fmla="*/ 218801 h 1260409"/>
                    <a:gd name="connsiteX257" fmla="*/ 395826 w 1189600"/>
                    <a:gd name="connsiteY257" fmla="*/ 128165 h 1260409"/>
                    <a:gd name="connsiteX258" fmla="*/ 402907 w 1189600"/>
                    <a:gd name="connsiteY258" fmla="*/ 123917 h 1260409"/>
                    <a:gd name="connsiteX259" fmla="*/ 459554 w 1189600"/>
                    <a:gd name="connsiteY259" fmla="*/ 198975 h 1260409"/>
                    <a:gd name="connsiteX260" fmla="*/ 558688 w 1189600"/>
                    <a:gd name="connsiteY260" fmla="*/ 669150 h 1260409"/>
                    <a:gd name="connsiteX261" fmla="*/ 558688 w 1189600"/>
                    <a:gd name="connsiteY261" fmla="*/ 700306 h 1260409"/>
                    <a:gd name="connsiteX262" fmla="*/ 544526 w 1189600"/>
                    <a:gd name="connsiteY262" fmla="*/ 690393 h 1260409"/>
                    <a:gd name="connsiteX263" fmla="*/ 502040 w 1189600"/>
                    <a:gd name="connsiteY263" fmla="*/ 604005 h 1260409"/>
                    <a:gd name="connsiteX264" fmla="*/ 574265 w 1189600"/>
                    <a:gd name="connsiteY264" fmla="*/ 667734 h 1260409"/>
                    <a:gd name="connsiteX265" fmla="*/ 558688 w 1189600"/>
                    <a:gd name="connsiteY265" fmla="*/ 669150 h 1260409"/>
                    <a:gd name="connsiteX266" fmla="*/ 558688 w 1189600"/>
                    <a:gd name="connsiteY266" fmla="*/ 669150 h 1260409"/>
                    <a:gd name="connsiteX267" fmla="*/ 230131 w 1189600"/>
                    <a:gd name="connsiteY267" fmla="*/ 492126 h 1260409"/>
                    <a:gd name="connsiteX268" fmla="*/ 211721 w 1189600"/>
                    <a:gd name="connsiteY268" fmla="*/ 534612 h 1260409"/>
                    <a:gd name="connsiteX269" fmla="*/ 173483 w 1189600"/>
                    <a:gd name="connsiteY269" fmla="*/ 534612 h 1260409"/>
                    <a:gd name="connsiteX270" fmla="*/ 228715 w 1189600"/>
                    <a:gd name="connsiteY270" fmla="*/ 492126 h 1260409"/>
                    <a:gd name="connsiteX271" fmla="*/ 230131 w 1189600"/>
                    <a:gd name="connsiteY271" fmla="*/ 492126 h 1260409"/>
                    <a:gd name="connsiteX272" fmla="*/ 169235 w 1189600"/>
                    <a:gd name="connsiteY272" fmla="*/ 426981 h 1260409"/>
                    <a:gd name="connsiteX273" fmla="*/ 139495 w 1189600"/>
                    <a:gd name="connsiteY273" fmla="*/ 435479 h 1260409"/>
                    <a:gd name="connsiteX274" fmla="*/ 149408 w 1189600"/>
                    <a:gd name="connsiteY274" fmla="*/ 412820 h 1260409"/>
                    <a:gd name="connsiteX275" fmla="*/ 169235 w 1189600"/>
                    <a:gd name="connsiteY275" fmla="*/ 426981 h 1260409"/>
                    <a:gd name="connsiteX276" fmla="*/ 150825 w 1189600"/>
                    <a:gd name="connsiteY276" fmla="*/ 409987 h 1260409"/>
                    <a:gd name="connsiteX277" fmla="*/ 150825 w 1189600"/>
                    <a:gd name="connsiteY277" fmla="*/ 409987 h 1260409"/>
                    <a:gd name="connsiteX278" fmla="*/ 147992 w 1189600"/>
                    <a:gd name="connsiteY278" fmla="*/ 409987 h 1260409"/>
                    <a:gd name="connsiteX279" fmla="*/ 150825 w 1189600"/>
                    <a:gd name="connsiteY279" fmla="*/ 409987 h 1260409"/>
                    <a:gd name="connsiteX280" fmla="*/ 697474 w 1189600"/>
                    <a:gd name="connsiteY280" fmla="*/ 544525 h 1260409"/>
                    <a:gd name="connsiteX281" fmla="*/ 693226 w 1189600"/>
                    <a:gd name="connsiteY281" fmla="*/ 612503 h 1260409"/>
                    <a:gd name="connsiteX282" fmla="*/ 633746 w 1189600"/>
                    <a:gd name="connsiteY282" fmla="*/ 608254 h 1260409"/>
                    <a:gd name="connsiteX283" fmla="*/ 683312 w 1189600"/>
                    <a:gd name="connsiteY283" fmla="*/ 531780 h 1260409"/>
                    <a:gd name="connsiteX284" fmla="*/ 697474 w 1189600"/>
                    <a:gd name="connsiteY284" fmla="*/ 544525 h 1260409"/>
                    <a:gd name="connsiteX285" fmla="*/ 402907 w 1189600"/>
                    <a:gd name="connsiteY285" fmla="*/ 751289 h 1260409"/>
                    <a:gd name="connsiteX286" fmla="*/ 247126 w 1189600"/>
                    <a:gd name="connsiteY286" fmla="*/ 657820 h 1260409"/>
                    <a:gd name="connsiteX287" fmla="*/ 237212 w 1189600"/>
                    <a:gd name="connsiteY287" fmla="*/ 625248 h 1260409"/>
                    <a:gd name="connsiteX288" fmla="*/ 237212 w 1189600"/>
                    <a:gd name="connsiteY288" fmla="*/ 625248 h 1260409"/>
                    <a:gd name="connsiteX289" fmla="*/ 237212 w 1189600"/>
                    <a:gd name="connsiteY289" fmla="*/ 625248 h 1260409"/>
                    <a:gd name="connsiteX290" fmla="*/ 235796 w 1189600"/>
                    <a:gd name="connsiteY290" fmla="*/ 536028 h 1260409"/>
                    <a:gd name="connsiteX291" fmla="*/ 320768 w 1189600"/>
                    <a:gd name="connsiteY291" fmla="*/ 534612 h 1260409"/>
                    <a:gd name="connsiteX292" fmla="*/ 367502 w 1189600"/>
                    <a:gd name="connsiteY292" fmla="*/ 567184 h 1260409"/>
                    <a:gd name="connsiteX293" fmla="*/ 323599 w 1189600"/>
                    <a:gd name="connsiteY293" fmla="*/ 639410 h 1260409"/>
                    <a:gd name="connsiteX294" fmla="*/ 323599 w 1189600"/>
                    <a:gd name="connsiteY294" fmla="*/ 639410 h 1260409"/>
                    <a:gd name="connsiteX295" fmla="*/ 411403 w 1189600"/>
                    <a:gd name="connsiteY295" fmla="*/ 718717 h 1260409"/>
                    <a:gd name="connsiteX296" fmla="*/ 402907 w 1189600"/>
                    <a:gd name="connsiteY296" fmla="*/ 751289 h 1260409"/>
                    <a:gd name="connsiteX297" fmla="*/ 402907 w 1189600"/>
                    <a:gd name="connsiteY297" fmla="*/ 751289 h 1260409"/>
                    <a:gd name="connsiteX298" fmla="*/ 228715 w 1189600"/>
                    <a:gd name="connsiteY298" fmla="*/ 629497 h 1260409"/>
                    <a:gd name="connsiteX299" fmla="*/ 220218 w 1189600"/>
                    <a:gd name="connsiteY299" fmla="*/ 640826 h 1260409"/>
                    <a:gd name="connsiteX300" fmla="*/ 213137 w 1189600"/>
                    <a:gd name="connsiteY300" fmla="*/ 636578 h 1260409"/>
                    <a:gd name="connsiteX301" fmla="*/ 228715 w 1189600"/>
                    <a:gd name="connsiteY301" fmla="*/ 629497 h 1260409"/>
                    <a:gd name="connsiteX302" fmla="*/ 153656 w 1189600"/>
                    <a:gd name="connsiteY302" fmla="*/ 400074 h 1260409"/>
                    <a:gd name="connsiteX303" fmla="*/ 150825 w 1189600"/>
                    <a:gd name="connsiteY303" fmla="*/ 407155 h 1260409"/>
                    <a:gd name="connsiteX304" fmla="*/ 145160 w 1189600"/>
                    <a:gd name="connsiteY304" fmla="*/ 405739 h 1260409"/>
                    <a:gd name="connsiteX305" fmla="*/ 143744 w 1189600"/>
                    <a:gd name="connsiteY305" fmla="*/ 404322 h 1260409"/>
                    <a:gd name="connsiteX306" fmla="*/ 153656 w 1189600"/>
                    <a:gd name="connsiteY306" fmla="*/ 400074 h 1260409"/>
                    <a:gd name="connsiteX307" fmla="*/ 152241 w 1189600"/>
                    <a:gd name="connsiteY307" fmla="*/ 409987 h 1260409"/>
                    <a:gd name="connsiteX308" fmla="*/ 203223 w 1189600"/>
                    <a:gd name="connsiteY308" fmla="*/ 417068 h 1260409"/>
                    <a:gd name="connsiteX309" fmla="*/ 172068 w 1189600"/>
                    <a:gd name="connsiteY309" fmla="*/ 425565 h 1260409"/>
                    <a:gd name="connsiteX310" fmla="*/ 152241 w 1189600"/>
                    <a:gd name="connsiteY310" fmla="*/ 409987 h 1260409"/>
                    <a:gd name="connsiteX311" fmla="*/ 152241 w 1189600"/>
                    <a:gd name="connsiteY311" fmla="*/ 409987 h 1260409"/>
                    <a:gd name="connsiteX312" fmla="*/ 771116 w 1189600"/>
                    <a:gd name="connsiteY312" fmla="*/ 391577 h 1260409"/>
                    <a:gd name="connsiteX313" fmla="*/ 771116 w 1189600"/>
                    <a:gd name="connsiteY313" fmla="*/ 391577 h 1260409"/>
                    <a:gd name="connsiteX314" fmla="*/ 771116 w 1189600"/>
                    <a:gd name="connsiteY314" fmla="*/ 391577 h 1260409"/>
                    <a:gd name="connsiteX315" fmla="*/ 768284 w 1189600"/>
                    <a:gd name="connsiteY315" fmla="*/ 388744 h 1260409"/>
                    <a:gd name="connsiteX316" fmla="*/ 776781 w 1189600"/>
                    <a:gd name="connsiteY316" fmla="*/ 388744 h 1260409"/>
                    <a:gd name="connsiteX317" fmla="*/ 772532 w 1189600"/>
                    <a:gd name="connsiteY317" fmla="*/ 395825 h 1260409"/>
                    <a:gd name="connsiteX318" fmla="*/ 772532 w 1189600"/>
                    <a:gd name="connsiteY318" fmla="*/ 394409 h 1260409"/>
                    <a:gd name="connsiteX319" fmla="*/ 771116 w 1189600"/>
                    <a:gd name="connsiteY319" fmla="*/ 391577 h 1260409"/>
                    <a:gd name="connsiteX320" fmla="*/ 710220 w 1189600"/>
                    <a:gd name="connsiteY320" fmla="*/ 490710 h 1260409"/>
                    <a:gd name="connsiteX321" fmla="*/ 771116 w 1189600"/>
                    <a:gd name="connsiteY321" fmla="*/ 397241 h 1260409"/>
                    <a:gd name="connsiteX322" fmla="*/ 783862 w 1189600"/>
                    <a:gd name="connsiteY322" fmla="*/ 500623 h 1260409"/>
                    <a:gd name="connsiteX323" fmla="*/ 710220 w 1189600"/>
                    <a:gd name="connsiteY323" fmla="*/ 490710 h 1260409"/>
                    <a:gd name="connsiteX324" fmla="*/ 739960 w 1189600"/>
                    <a:gd name="connsiteY324" fmla="*/ 528947 h 1260409"/>
                    <a:gd name="connsiteX325" fmla="*/ 785278 w 1189600"/>
                    <a:gd name="connsiteY325" fmla="*/ 528947 h 1260409"/>
                    <a:gd name="connsiteX326" fmla="*/ 789527 w 1189600"/>
                    <a:gd name="connsiteY326" fmla="*/ 564352 h 1260409"/>
                    <a:gd name="connsiteX327" fmla="*/ 739960 w 1189600"/>
                    <a:gd name="connsiteY327" fmla="*/ 528947 h 1260409"/>
                    <a:gd name="connsiteX328" fmla="*/ 698890 w 1189600"/>
                    <a:gd name="connsiteY328" fmla="*/ 528947 h 1260409"/>
                    <a:gd name="connsiteX329" fmla="*/ 697474 w 1189600"/>
                    <a:gd name="connsiteY329" fmla="*/ 541693 h 1260409"/>
                    <a:gd name="connsiteX330" fmla="*/ 683312 w 1189600"/>
                    <a:gd name="connsiteY330" fmla="*/ 530363 h 1260409"/>
                    <a:gd name="connsiteX331" fmla="*/ 683312 w 1189600"/>
                    <a:gd name="connsiteY331" fmla="*/ 528947 h 1260409"/>
                    <a:gd name="connsiteX332" fmla="*/ 698890 w 1189600"/>
                    <a:gd name="connsiteY332" fmla="*/ 528947 h 1260409"/>
                    <a:gd name="connsiteX333" fmla="*/ 686145 w 1189600"/>
                    <a:gd name="connsiteY333" fmla="*/ 527531 h 1260409"/>
                    <a:gd name="connsiteX334" fmla="*/ 700307 w 1189600"/>
                    <a:gd name="connsiteY334" fmla="*/ 504872 h 1260409"/>
                    <a:gd name="connsiteX335" fmla="*/ 698890 w 1189600"/>
                    <a:gd name="connsiteY335" fmla="*/ 527531 h 1260409"/>
                    <a:gd name="connsiteX336" fmla="*/ 686145 w 1189600"/>
                    <a:gd name="connsiteY336" fmla="*/ 527531 h 1260409"/>
                    <a:gd name="connsiteX337" fmla="*/ 646492 w 1189600"/>
                    <a:gd name="connsiteY337" fmla="*/ 275449 h 1260409"/>
                    <a:gd name="connsiteX338" fmla="*/ 667735 w 1189600"/>
                    <a:gd name="connsiteY338" fmla="*/ 245709 h 1260409"/>
                    <a:gd name="connsiteX339" fmla="*/ 683312 w 1189600"/>
                    <a:gd name="connsiteY339" fmla="*/ 266952 h 1260409"/>
                    <a:gd name="connsiteX340" fmla="*/ 646492 w 1189600"/>
                    <a:gd name="connsiteY340" fmla="*/ 275449 h 1260409"/>
                    <a:gd name="connsiteX341" fmla="*/ 732879 w 1189600"/>
                    <a:gd name="connsiteY341" fmla="*/ 526115 h 1260409"/>
                    <a:gd name="connsiteX342" fmla="*/ 700307 w 1189600"/>
                    <a:gd name="connsiteY342" fmla="*/ 526115 h 1260409"/>
                    <a:gd name="connsiteX343" fmla="*/ 701723 w 1189600"/>
                    <a:gd name="connsiteY343" fmla="*/ 504872 h 1260409"/>
                    <a:gd name="connsiteX344" fmla="*/ 732879 w 1189600"/>
                    <a:gd name="connsiteY344" fmla="*/ 526115 h 1260409"/>
                    <a:gd name="connsiteX345" fmla="*/ 705971 w 1189600"/>
                    <a:gd name="connsiteY345" fmla="*/ 492126 h 1260409"/>
                    <a:gd name="connsiteX346" fmla="*/ 683312 w 1189600"/>
                    <a:gd name="connsiteY346" fmla="*/ 527531 h 1260409"/>
                    <a:gd name="connsiteX347" fmla="*/ 680480 w 1189600"/>
                    <a:gd name="connsiteY347" fmla="*/ 527531 h 1260409"/>
                    <a:gd name="connsiteX348" fmla="*/ 622416 w 1189600"/>
                    <a:gd name="connsiteY348" fmla="*/ 479380 h 1260409"/>
                    <a:gd name="connsiteX349" fmla="*/ 705971 w 1189600"/>
                    <a:gd name="connsiteY349" fmla="*/ 492126 h 1260409"/>
                    <a:gd name="connsiteX350" fmla="*/ 588427 w 1189600"/>
                    <a:gd name="connsiteY350" fmla="*/ 313686 h 1260409"/>
                    <a:gd name="connsiteX351" fmla="*/ 623832 w 1189600"/>
                    <a:gd name="connsiteY351" fmla="*/ 303773 h 1260409"/>
                    <a:gd name="connsiteX352" fmla="*/ 584179 w 1189600"/>
                    <a:gd name="connsiteY352" fmla="*/ 357588 h 1260409"/>
                    <a:gd name="connsiteX353" fmla="*/ 588427 w 1189600"/>
                    <a:gd name="connsiteY353" fmla="*/ 313686 h 1260409"/>
                    <a:gd name="connsiteX354" fmla="*/ 625249 w 1189600"/>
                    <a:gd name="connsiteY354" fmla="*/ 300941 h 1260409"/>
                    <a:gd name="connsiteX355" fmla="*/ 588427 w 1189600"/>
                    <a:gd name="connsiteY355" fmla="*/ 310854 h 1260409"/>
                    <a:gd name="connsiteX356" fmla="*/ 589844 w 1189600"/>
                    <a:gd name="connsiteY356" fmla="*/ 289611 h 1260409"/>
                    <a:gd name="connsiteX357" fmla="*/ 640827 w 1189600"/>
                    <a:gd name="connsiteY357" fmla="*/ 278281 h 1260409"/>
                    <a:gd name="connsiteX358" fmla="*/ 625249 w 1189600"/>
                    <a:gd name="connsiteY358" fmla="*/ 300941 h 1260409"/>
                    <a:gd name="connsiteX359" fmla="*/ 547358 w 1189600"/>
                    <a:gd name="connsiteY359" fmla="*/ 322183 h 1260409"/>
                    <a:gd name="connsiteX360" fmla="*/ 553023 w 1189600"/>
                    <a:gd name="connsiteY360" fmla="*/ 296692 h 1260409"/>
                    <a:gd name="connsiteX361" fmla="*/ 588427 w 1189600"/>
                    <a:gd name="connsiteY361" fmla="*/ 289611 h 1260409"/>
                    <a:gd name="connsiteX362" fmla="*/ 587012 w 1189600"/>
                    <a:gd name="connsiteY362" fmla="*/ 310854 h 1260409"/>
                    <a:gd name="connsiteX363" fmla="*/ 547358 w 1189600"/>
                    <a:gd name="connsiteY363" fmla="*/ 322183 h 1260409"/>
                    <a:gd name="connsiteX364" fmla="*/ 339178 w 1189600"/>
                    <a:gd name="connsiteY364" fmla="*/ 421317 h 1260409"/>
                    <a:gd name="connsiteX365" fmla="*/ 334930 w 1189600"/>
                    <a:gd name="connsiteY365" fmla="*/ 412820 h 1260409"/>
                    <a:gd name="connsiteX366" fmla="*/ 349092 w 1189600"/>
                    <a:gd name="connsiteY366" fmla="*/ 421317 h 1260409"/>
                    <a:gd name="connsiteX367" fmla="*/ 339178 w 1189600"/>
                    <a:gd name="connsiteY367" fmla="*/ 421317 h 1260409"/>
                    <a:gd name="connsiteX368" fmla="*/ 340594 w 1189600"/>
                    <a:gd name="connsiteY368" fmla="*/ 424149 h 1260409"/>
                    <a:gd name="connsiteX369" fmla="*/ 353340 w 1189600"/>
                    <a:gd name="connsiteY369" fmla="*/ 422733 h 1260409"/>
                    <a:gd name="connsiteX370" fmla="*/ 388745 w 1189600"/>
                    <a:gd name="connsiteY370" fmla="*/ 442560 h 1260409"/>
                    <a:gd name="connsiteX371" fmla="*/ 347675 w 1189600"/>
                    <a:gd name="connsiteY371" fmla="*/ 436895 h 1260409"/>
                    <a:gd name="connsiteX372" fmla="*/ 340594 w 1189600"/>
                    <a:gd name="connsiteY372" fmla="*/ 424149 h 1260409"/>
                    <a:gd name="connsiteX373" fmla="*/ 442560 w 1189600"/>
                    <a:gd name="connsiteY373" fmla="*/ 452473 h 1260409"/>
                    <a:gd name="connsiteX374" fmla="*/ 514785 w 1189600"/>
                    <a:gd name="connsiteY374" fmla="*/ 462386 h 1260409"/>
                    <a:gd name="connsiteX375" fmla="*/ 504873 w 1189600"/>
                    <a:gd name="connsiteY375" fmla="*/ 506288 h 1260409"/>
                    <a:gd name="connsiteX376" fmla="*/ 442560 w 1189600"/>
                    <a:gd name="connsiteY376" fmla="*/ 452473 h 1260409"/>
                    <a:gd name="connsiteX377" fmla="*/ 429814 w 1189600"/>
                    <a:gd name="connsiteY377" fmla="*/ 465218 h 1260409"/>
                    <a:gd name="connsiteX378" fmla="*/ 397242 w 1189600"/>
                    <a:gd name="connsiteY378" fmla="*/ 446808 h 1260409"/>
                    <a:gd name="connsiteX379" fmla="*/ 436895 w 1189600"/>
                    <a:gd name="connsiteY379" fmla="*/ 452473 h 1260409"/>
                    <a:gd name="connsiteX380" fmla="*/ 429814 w 1189600"/>
                    <a:gd name="connsiteY380" fmla="*/ 465218 h 1260409"/>
                    <a:gd name="connsiteX381" fmla="*/ 431230 w 1189600"/>
                    <a:gd name="connsiteY381" fmla="*/ 466635 h 1260409"/>
                    <a:gd name="connsiteX382" fmla="*/ 439727 w 1189600"/>
                    <a:gd name="connsiteY382" fmla="*/ 453889 h 1260409"/>
                    <a:gd name="connsiteX383" fmla="*/ 502040 w 1189600"/>
                    <a:gd name="connsiteY383" fmla="*/ 507704 h 1260409"/>
                    <a:gd name="connsiteX384" fmla="*/ 431230 w 1189600"/>
                    <a:gd name="connsiteY384" fmla="*/ 466635 h 1260409"/>
                    <a:gd name="connsiteX385" fmla="*/ 465219 w 1189600"/>
                    <a:gd name="connsiteY385" fmla="*/ 411403 h 1260409"/>
                    <a:gd name="connsiteX386" fmla="*/ 489294 w 1189600"/>
                    <a:gd name="connsiteY386" fmla="*/ 373166 h 1260409"/>
                    <a:gd name="connsiteX387" fmla="*/ 527531 w 1189600"/>
                    <a:gd name="connsiteY387" fmla="*/ 404322 h 1260409"/>
                    <a:gd name="connsiteX388" fmla="*/ 527531 w 1189600"/>
                    <a:gd name="connsiteY388" fmla="*/ 405739 h 1260409"/>
                    <a:gd name="connsiteX389" fmla="*/ 465219 w 1189600"/>
                    <a:gd name="connsiteY389" fmla="*/ 411403 h 1260409"/>
                    <a:gd name="connsiteX390" fmla="*/ 438311 w 1189600"/>
                    <a:gd name="connsiteY390" fmla="*/ 451056 h 1260409"/>
                    <a:gd name="connsiteX391" fmla="*/ 401490 w 1189600"/>
                    <a:gd name="connsiteY391" fmla="*/ 418484 h 1260409"/>
                    <a:gd name="connsiteX392" fmla="*/ 460970 w 1189600"/>
                    <a:gd name="connsiteY392" fmla="*/ 414236 h 1260409"/>
                    <a:gd name="connsiteX393" fmla="*/ 438311 w 1189600"/>
                    <a:gd name="connsiteY393" fmla="*/ 451056 h 1260409"/>
                    <a:gd name="connsiteX394" fmla="*/ 435479 w 1189600"/>
                    <a:gd name="connsiteY394" fmla="*/ 449641 h 1260409"/>
                    <a:gd name="connsiteX395" fmla="*/ 392993 w 1189600"/>
                    <a:gd name="connsiteY395" fmla="*/ 443975 h 1260409"/>
                    <a:gd name="connsiteX396" fmla="*/ 356172 w 1189600"/>
                    <a:gd name="connsiteY396" fmla="*/ 422733 h 1260409"/>
                    <a:gd name="connsiteX397" fmla="*/ 398658 w 1189600"/>
                    <a:gd name="connsiteY397" fmla="*/ 419901 h 1260409"/>
                    <a:gd name="connsiteX398" fmla="*/ 435479 w 1189600"/>
                    <a:gd name="connsiteY398" fmla="*/ 449641 h 1260409"/>
                    <a:gd name="connsiteX399" fmla="*/ 392993 w 1189600"/>
                    <a:gd name="connsiteY399" fmla="*/ 445392 h 1260409"/>
                    <a:gd name="connsiteX400" fmla="*/ 429814 w 1189600"/>
                    <a:gd name="connsiteY400" fmla="*/ 466635 h 1260409"/>
                    <a:gd name="connsiteX401" fmla="*/ 390161 w 1189600"/>
                    <a:gd name="connsiteY401" fmla="*/ 531780 h 1260409"/>
                    <a:gd name="connsiteX402" fmla="*/ 390161 w 1189600"/>
                    <a:gd name="connsiteY402" fmla="*/ 531780 h 1260409"/>
                    <a:gd name="connsiteX403" fmla="*/ 349092 w 1189600"/>
                    <a:gd name="connsiteY403" fmla="*/ 439727 h 1260409"/>
                    <a:gd name="connsiteX404" fmla="*/ 392993 w 1189600"/>
                    <a:gd name="connsiteY404" fmla="*/ 445392 h 1260409"/>
                    <a:gd name="connsiteX405" fmla="*/ 431230 w 1189600"/>
                    <a:gd name="connsiteY405" fmla="*/ 468051 h 1260409"/>
                    <a:gd name="connsiteX406" fmla="*/ 506288 w 1189600"/>
                    <a:gd name="connsiteY406" fmla="*/ 511953 h 1260409"/>
                    <a:gd name="connsiteX407" fmla="*/ 504873 w 1189600"/>
                    <a:gd name="connsiteY407" fmla="*/ 530363 h 1260409"/>
                    <a:gd name="connsiteX408" fmla="*/ 392993 w 1189600"/>
                    <a:gd name="connsiteY408" fmla="*/ 531780 h 1260409"/>
                    <a:gd name="connsiteX409" fmla="*/ 431230 w 1189600"/>
                    <a:gd name="connsiteY409" fmla="*/ 468051 h 1260409"/>
                    <a:gd name="connsiteX410" fmla="*/ 441144 w 1189600"/>
                    <a:gd name="connsiteY410" fmla="*/ 451056 h 1260409"/>
                    <a:gd name="connsiteX411" fmla="*/ 463803 w 1189600"/>
                    <a:gd name="connsiteY411" fmla="*/ 414236 h 1260409"/>
                    <a:gd name="connsiteX412" fmla="*/ 526115 w 1189600"/>
                    <a:gd name="connsiteY412" fmla="*/ 408571 h 1260409"/>
                    <a:gd name="connsiteX413" fmla="*/ 514785 w 1189600"/>
                    <a:gd name="connsiteY413" fmla="*/ 460970 h 1260409"/>
                    <a:gd name="connsiteX414" fmla="*/ 441144 w 1189600"/>
                    <a:gd name="connsiteY414" fmla="*/ 451056 h 1260409"/>
                    <a:gd name="connsiteX415" fmla="*/ 285363 w 1189600"/>
                    <a:gd name="connsiteY415" fmla="*/ 428398 h 1260409"/>
                    <a:gd name="connsiteX416" fmla="*/ 339178 w 1189600"/>
                    <a:gd name="connsiteY416" fmla="*/ 424149 h 1260409"/>
                    <a:gd name="connsiteX417" fmla="*/ 344842 w 1189600"/>
                    <a:gd name="connsiteY417" fmla="*/ 436895 h 1260409"/>
                    <a:gd name="connsiteX418" fmla="*/ 285363 w 1189600"/>
                    <a:gd name="connsiteY418" fmla="*/ 428398 h 1260409"/>
                    <a:gd name="connsiteX419" fmla="*/ 516202 w 1189600"/>
                    <a:gd name="connsiteY419" fmla="*/ 462386 h 1260409"/>
                    <a:gd name="connsiteX420" fmla="*/ 528947 w 1189600"/>
                    <a:gd name="connsiteY420" fmla="*/ 408571 h 1260409"/>
                    <a:gd name="connsiteX421" fmla="*/ 531780 w 1189600"/>
                    <a:gd name="connsiteY421" fmla="*/ 408571 h 1260409"/>
                    <a:gd name="connsiteX422" fmla="*/ 615335 w 1189600"/>
                    <a:gd name="connsiteY422" fmla="*/ 476548 h 1260409"/>
                    <a:gd name="connsiteX423" fmla="*/ 516202 w 1189600"/>
                    <a:gd name="connsiteY423" fmla="*/ 462386 h 1260409"/>
                    <a:gd name="connsiteX424" fmla="*/ 528947 w 1189600"/>
                    <a:gd name="connsiteY424" fmla="*/ 405739 h 1260409"/>
                    <a:gd name="connsiteX425" fmla="*/ 528947 w 1189600"/>
                    <a:gd name="connsiteY425" fmla="*/ 405739 h 1260409"/>
                    <a:gd name="connsiteX426" fmla="*/ 528947 w 1189600"/>
                    <a:gd name="connsiteY426" fmla="*/ 405739 h 1260409"/>
                    <a:gd name="connsiteX427" fmla="*/ 528947 w 1189600"/>
                    <a:gd name="connsiteY427" fmla="*/ 405739 h 1260409"/>
                    <a:gd name="connsiteX428" fmla="*/ 544526 w 1189600"/>
                    <a:gd name="connsiteY428" fmla="*/ 325016 h 1260409"/>
                    <a:gd name="connsiteX429" fmla="*/ 527531 w 1189600"/>
                    <a:gd name="connsiteY429" fmla="*/ 401490 h 1260409"/>
                    <a:gd name="connsiteX430" fmla="*/ 487878 w 1189600"/>
                    <a:gd name="connsiteY430" fmla="*/ 368918 h 1260409"/>
                    <a:gd name="connsiteX431" fmla="*/ 487878 w 1189600"/>
                    <a:gd name="connsiteY431" fmla="*/ 368918 h 1260409"/>
                    <a:gd name="connsiteX432" fmla="*/ 462387 w 1189600"/>
                    <a:gd name="connsiteY432" fmla="*/ 411403 h 1260409"/>
                    <a:gd name="connsiteX433" fmla="*/ 400074 w 1189600"/>
                    <a:gd name="connsiteY433" fmla="*/ 417068 h 1260409"/>
                    <a:gd name="connsiteX434" fmla="*/ 356172 w 1189600"/>
                    <a:gd name="connsiteY434" fmla="*/ 378831 h 1260409"/>
                    <a:gd name="connsiteX435" fmla="*/ 544526 w 1189600"/>
                    <a:gd name="connsiteY435" fmla="*/ 325016 h 1260409"/>
                    <a:gd name="connsiteX436" fmla="*/ 506288 w 1189600"/>
                    <a:gd name="connsiteY436" fmla="*/ 530363 h 1260409"/>
                    <a:gd name="connsiteX437" fmla="*/ 507704 w 1189600"/>
                    <a:gd name="connsiteY437" fmla="*/ 511953 h 1260409"/>
                    <a:gd name="connsiteX438" fmla="*/ 507704 w 1189600"/>
                    <a:gd name="connsiteY438" fmla="*/ 511953 h 1260409"/>
                    <a:gd name="connsiteX439" fmla="*/ 506288 w 1189600"/>
                    <a:gd name="connsiteY439" fmla="*/ 510537 h 1260409"/>
                    <a:gd name="connsiteX440" fmla="*/ 516202 w 1189600"/>
                    <a:gd name="connsiteY440" fmla="*/ 463803 h 1260409"/>
                    <a:gd name="connsiteX441" fmla="*/ 618168 w 1189600"/>
                    <a:gd name="connsiteY441" fmla="*/ 479380 h 1260409"/>
                    <a:gd name="connsiteX442" fmla="*/ 677647 w 1189600"/>
                    <a:gd name="connsiteY442" fmla="*/ 527531 h 1260409"/>
                    <a:gd name="connsiteX443" fmla="*/ 506288 w 1189600"/>
                    <a:gd name="connsiteY443" fmla="*/ 530363 h 1260409"/>
                    <a:gd name="connsiteX444" fmla="*/ 387328 w 1189600"/>
                    <a:gd name="connsiteY444" fmla="*/ 533196 h 1260409"/>
                    <a:gd name="connsiteX445" fmla="*/ 387328 w 1189600"/>
                    <a:gd name="connsiteY445" fmla="*/ 533196 h 1260409"/>
                    <a:gd name="connsiteX446" fmla="*/ 367502 w 1189600"/>
                    <a:gd name="connsiteY446" fmla="*/ 565768 h 1260409"/>
                    <a:gd name="connsiteX447" fmla="*/ 323599 w 1189600"/>
                    <a:gd name="connsiteY447" fmla="*/ 534612 h 1260409"/>
                    <a:gd name="connsiteX448" fmla="*/ 387328 w 1189600"/>
                    <a:gd name="connsiteY448" fmla="*/ 533196 h 1260409"/>
                    <a:gd name="connsiteX449" fmla="*/ 353340 w 1189600"/>
                    <a:gd name="connsiteY449" fmla="*/ 419901 h 1260409"/>
                    <a:gd name="connsiteX450" fmla="*/ 332097 w 1189600"/>
                    <a:gd name="connsiteY450" fmla="*/ 407155 h 1260409"/>
                    <a:gd name="connsiteX451" fmla="*/ 332097 w 1189600"/>
                    <a:gd name="connsiteY451" fmla="*/ 407155 h 1260409"/>
                    <a:gd name="connsiteX452" fmla="*/ 339178 w 1189600"/>
                    <a:gd name="connsiteY452" fmla="*/ 421317 h 1260409"/>
                    <a:gd name="connsiteX453" fmla="*/ 276865 w 1189600"/>
                    <a:gd name="connsiteY453" fmla="*/ 426981 h 1260409"/>
                    <a:gd name="connsiteX454" fmla="*/ 214553 w 1189600"/>
                    <a:gd name="connsiteY454" fmla="*/ 418484 h 1260409"/>
                    <a:gd name="connsiteX455" fmla="*/ 354756 w 1189600"/>
                    <a:gd name="connsiteY455" fmla="*/ 380247 h 1260409"/>
                    <a:gd name="connsiteX456" fmla="*/ 398658 w 1189600"/>
                    <a:gd name="connsiteY456" fmla="*/ 418484 h 1260409"/>
                    <a:gd name="connsiteX457" fmla="*/ 353340 w 1189600"/>
                    <a:gd name="connsiteY457" fmla="*/ 419901 h 1260409"/>
                    <a:gd name="connsiteX458" fmla="*/ 618168 w 1189600"/>
                    <a:gd name="connsiteY458" fmla="*/ 476548 h 1260409"/>
                    <a:gd name="connsiteX459" fmla="*/ 534612 w 1189600"/>
                    <a:gd name="connsiteY459" fmla="*/ 407155 h 1260409"/>
                    <a:gd name="connsiteX460" fmla="*/ 765451 w 1189600"/>
                    <a:gd name="connsiteY460" fmla="*/ 388744 h 1260409"/>
                    <a:gd name="connsiteX461" fmla="*/ 768284 w 1189600"/>
                    <a:gd name="connsiteY461" fmla="*/ 394409 h 1260409"/>
                    <a:gd name="connsiteX462" fmla="*/ 705971 w 1189600"/>
                    <a:gd name="connsiteY462" fmla="*/ 490710 h 1260409"/>
                    <a:gd name="connsiteX463" fmla="*/ 618168 w 1189600"/>
                    <a:gd name="connsiteY463" fmla="*/ 476548 h 1260409"/>
                    <a:gd name="connsiteX464" fmla="*/ 531780 w 1189600"/>
                    <a:gd name="connsiteY464" fmla="*/ 405739 h 1260409"/>
                    <a:gd name="connsiteX465" fmla="*/ 528947 w 1189600"/>
                    <a:gd name="connsiteY465" fmla="*/ 402906 h 1260409"/>
                    <a:gd name="connsiteX466" fmla="*/ 545942 w 1189600"/>
                    <a:gd name="connsiteY466" fmla="*/ 323599 h 1260409"/>
                    <a:gd name="connsiteX467" fmla="*/ 584179 w 1189600"/>
                    <a:gd name="connsiteY467" fmla="*/ 312270 h 1260409"/>
                    <a:gd name="connsiteX468" fmla="*/ 579931 w 1189600"/>
                    <a:gd name="connsiteY468" fmla="*/ 363253 h 1260409"/>
                    <a:gd name="connsiteX469" fmla="*/ 625249 w 1189600"/>
                    <a:gd name="connsiteY469" fmla="*/ 300941 h 1260409"/>
                    <a:gd name="connsiteX470" fmla="*/ 691809 w 1189600"/>
                    <a:gd name="connsiteY470" fmla="*/ 282530 h 1260409"/>
                    <a:gd name="connsiteX471" fmla="*/ 762619 w 1189600"/>
                    <a:gd name="connsiteY471" fmla="*/ 385912 h 1260409"/>
                    <a:gd name="connsiteX472" fmla="*/ 531780 w 1189600"/>
                    <a:gd name="connsiteY472" fmla="*/ 405739 h 1260409"/>
                    <a:gd name="connsiteX473" fmla="*/ 629497 w 1189600"/>
                    <a:gd name="connsiteY473" fmla="*/ 299524 h 1260409"/>
                    <a:gd name="connsiteX474" fmla="*/ 645075 w 1189600"/>
                    <a:gd name="connsiteY474" fmla="*/ 278281 h 1260409"/>
                    <a:gd name="connsiteX475" fmla="*/ 684728 w 1189600"/>
                    <a:gd name="connsiteY475" fmla="*/ 269784 h 1260409"/>
                    <a:gd name="connsiteX476" fmla="*/ 693226 w 1189600"/>
                    <a:gd name="connsiteY476" fmla="*/ 282530 h 1260409"/>
                    <a:gd name="connsiteX477" fmla="*/ 629497 w 1189600"/>
                    <a:gd name="connsiteY477" fmla="*/ 299524 h 1260409"/>
                    <a:gd name="connsiteX478" fmla="*/ 588427 w 1189600"/>
                    <a:gd name="connsiteY478" fmla="*/ 288194 h 1260409"/>
                    <a:gd name="connsiteX479" fmla="*/ 554439 w 1189600"/>
                    <a:gd name="connsiteY479" fmla="*/ 295275 h 1260409"/>
                    <a:gd name="connsiteX480" fmla="*/ 571433 w 1189600"/>
                    <a:gd name="connsiteY480" fmla="*/ 217385 h 1260409"/>
                    <a:gd name="connsiteX481" fmla="*/ 595508 w 1189600"/>
                    <a:gd name="connsiteY481" fmla="*/ 217385 h 1260409"/>
                    <a:gd name="connsiteX482" fmla="*/ 588427 w 1189600"/>
                    <a:gd name="connsiteY482" fmla="*/ 288194 h 1260409"/>
                    <a:gd name="connsiteX483" fmla="*/ 463803 w 1189600"/>
                    <a:gd name="connsiteY483" fmla="*/ 203223 h 1260409"/>
                    <a:gd name="connsiteX484" fmla="*/ 527531 w 1189600"/>
                    <a:gd name="connsiteY484" fmla="*/ 172067 h 1260409"/>
                    <a:gd name="connsiteX485" fmla="*/ 579931 w 1189600"/>
                    <a:gd name="connsiteY485" fmla="*/ 169235 h 1260409"/>
                    <a:gd name="connsiteX486" fmla="*/ 570017 w 1189600"/>
                    <a:gd name="connsiteY486" fmla="*/ 214553 h 1260409"/>
                    <a:gd name="connsiteX487" fmla="*/ 449641 w 1189600"/>
                    <a:gd name="connsiteY487" fmla="*/ 217385 h 1260409"/>
                    <a:gd name="connsiteX488" fmla="*/ 463803 w 1189600"/>
                    <a:gd name="connsiteY488" fmla="*/ 203223 h 1260409"/>
                    <a:gd name="connsiteX489" fmla="*/ 568601 w 1189600"/>
                    <a:gd name="connsiteY489" fmla="*/ 217385 h 1260409"/>
                    <a:gd name="connsiteX490" fmla="*/ 551607 w 1189600"/>
                    <a:gd name="connsiteY490" fmla="*/ 295275 h 1260409"/>
                    <a:gd name="connsiteX491" fmla="*/ 319351 w 1189600"/>
                    <a:gd name="connsiteY491" fmla="*/ 343426 h 1260409"/>
                    <a:gd name="connsiteX492" fmla="*/ 446808 w 1189600"/>
                    <a:gd name="connsiteY492" fmla="*/ 220218 h 1260409"/>
                    <a:gd name="connsiteX493" fmla="*/ 568601 w 1189600"/>
                    <a:gd name="connsiteY493" fmla="*/ 217385 h 1260409"/>
                    <a:gd name="connsiteX494" fmla="*/ 545942 w 1189600"/>
                    <a:gd name="connsiteY494" fmla="*/ 323599 h 1260409"/>
                    <a:gd name="connsiteX495" fmla="*/ 354756 w 1189600"/>
                    <a:gd name="connsiteY495" fmla="*/ 375999 h 1260409"/>
                    <a:gd name="connsiteX496" fmla="*/ 320768 w 1189600"/>
                    <a:gd name="connsiteY496" fmla="*/ 346258 h 1260409"/>
                    <a:gd name="connsiteX497" fmla="*/ 551607 w 1189600"/>
                    <a:gd name="connsiteY497" fmla="*/ 298108 h 1260409"/>
                    <a:gd name="connsiteX498" fmla="*/ 545942 w 1189600"/>
                    <a:gd name="connsiteY498" fmla="*/ 323599 h 1260409"/>
                    <a:gd name="connsiteX499" fmla="*/ 174899 w 1189600"/>
                    <a:gd name="connsiteY499" fmla="*/ 428398 h 1260409"/>
                    <a:gd name="connsiteX500" fmla="*/ 208888 w 1189600"/>
                    <a:gd name="connsiteY500" fmla="*/ 418484 h 1260409"/>
                    <a:gd name="connsiteX501" fmla="*/ 266952 w 1189600"/>
                    <a:gd name="connsiteY501" fmla="*/ 426981 h 1260409"/>
                    <a:gd name="connsiteX502" fmla="*/ 183397 w 1189600"/>
                    <a:gd name="connsiteY502" fmla="*/ 434062 h 1260409"/>
                    <a:gd name="connsiteX503" fmla="*/ 174899 w 1189600"/>
                    <a:gd name="connsiteY503" fmla="*/ 428398 h 1260409"/>
                    <a:gd name="connsiteX504" fmla="*/ 275449 w 1189600"/>
                    <a:gd name="connsiteY504" fmla="*/ 428398 h 1260409"/>
                    <a:gd name="connsiteX505" fmla="*/ 344842 w 1189600"/>
                    <a:gd name="connsiteY505" fmla="*/ 438311 h 1260409"/>
                    <a:gd name="connsiteX506" fmla="*/ 385912 w 1189600"/>
                    <a:gd name="connsiteY506" fmla="*/ 531780 h 1260409"/>
                    <a:gd name="connsiteX507" fmla="*/ 320768 w 1189600"/>
                    <a:gd name="connsiteY507" fmla="*/ 533196 h 1260409"/>
                    <a:gd name="connsiteX508" fmla="*/ 184813 w 1189600"/>
                    <a:gd name="connsiteY508" fmla="*/ 436895 h 1260409"/>
                    <a:gd name="connsiteX509" fmla="*/ 275449 w 1189600"/>
                    <a:gd name="connsiteY509" fmla="*/ 428398 h 1260409"/>
                    <a:gd name="connsiteX510" fmla="*/ 370334 w 1189600"/>
                    <a:gd name="connsiteY510" fmla="*/ 567184 h 1260409"/>
                    <a:gd name="connsiteX511" fmla="*/ 388745 w 1189600"/>
                    <a:gd name="connsiteY511" fmla="*/ 536028 h 1260409"/>
                    <a:gd name="connsiteX512" fmla="*/ 418484 w 1189600"/>
                    <a:gd name="connsiteY512" fmla="*/ 601173 h 1260409"/>
                    <a:gd name="connsiteX513" fmla="*/ 370334 w 1189600"/>
                    <a:gd name="connsiteY513" fmla="*/ 567184 h 1260409"/>
                    <a:gd name="connsiteX514" fmla="*/ 390161 w 1189600"/>
                    <a:gd name="connsiteY514" fmla="*/ 534612 h 1260409"/>
                    <a:gd name="connsiteX515" fmla="*/ 390161 w 1189600"/>
                    <a:gd name="connsiteY515" fmla="*/ 534612 h 1260409"/>
                    <a:gd name="connsiteX516" fmla="*/ 503456 w 1189600"/>
                    <a:gd name="connsiteY516" fmla="*/ 533196 h 1260409"/>
                    <a:gd name="connsiteX517" fmla="*/ 499207 w 1189600"/>
                    <a:gd name="connsiteY517" fmla="*/ 599756 h 1260409"/>
                    <a:gd name="connsiteX518" fmla="*/ 496375 w 1189600"/>
                    <a:gd name="connsiteY518" fmla="*/ 599756 h 1260409"/>
                    <a:gd name="connsiteX519" fmla="*/ 496375 w 1189600"/>
                    <a:gd name="connsiteY519" fmla="*/ 599756 h 1260409"/>
                    <a:gd name="connsiteX520" fmla="*/ 499207 w 1189600"/>
                    <a:gd name="connsiteY520" fmla="*/ 602589 h 1260409"/>
                    <a:gd name="connsiteX521" fmla="*/ 499207 w 1189600"/>
                    <a:gd name="connsiteY521" fmla="*/ 604005 h 1260409"/>
                    <a:gd name="connsiteX522" fmla="*/ 499207 w 1189600"/>
                    <a:gd name="connsiteY522" fmla="*/ 604005 h 1260409"/>
                    <a:gd name="connsiteX523" fmla="*/ 541693 w 1189600"/>
                    <a:gd name="connsiteY523" fmla="*/ 690393 h 1260409"/>
                    <a:gd name="connsiteX524" fmla="*/ 421317 w 1189600"/>
                    <a:gd name="connsiteY524" fmla="*/ 605422 h 1260409"/>
                    <a:gd name="connsiteX525" fmla="*/ 390161 w 1189600"/>
                    <a:gd name="connsiteY525" fmla="*/ 534612 h 1260409"/>
                    <a:gd name="connsiteX526" fmla="*/ 502040 w 1189600"/>
                    <a:gd name="connsiteY526" fmla="*/ 598341 h 1260409"/>
                    <a:gd name="connsiteX527" fmla="*/ 506288 w 1189600"/>
                    <a:gd name="connsiteY527" fmla="*/ 531780 h 1260409"/>
                    <a:gd name="connsiteX528" fmla="*/ 680480 w 1189600"/>
                    <a:gd name="connsiteY528" fmla="*/ 528947 h 1260409"/>
                    <a:gd name="connsiteX529" fmla="*/ 681897 w 1189600"/>
                    <a:gd name="connsiteY529" fmla="*/ 530363 h 1260409"/>
                    <a:gd name="connsiteX530" fmla="*/ 630913 w 1189600"/>
                    <a:gd name="connsiteY530" fmla="*/ 608254 h 1260409"/>
                    <a:gd name="connsiteX531" fmla="*/ 502040 w 1189600"/>
                    <a:gd name="connsiteY531" fmla="*/ 598341 h 1260409"/>
                    <a:gd name="connsiteX532" fmla="*/ 700307 w 1189600"/>
                    <a:gd name="connsiteY532" fmla="*/ 528947 h 1260409"/>
                    <a:gd name="connsiteX533" fmla="*/ 735712 w 1189600"/>
                    <a:gd name="connsiteY533" fmla="*/ 528947 h 1260409"/>
                    <a:gd name="connsiteX534" fmla="*/ 789527 w 1189600"/>
                    <a:gd name="connsiteY534" fmla="*/ 565768 h 1260409"/>
                    <a:gd name="connsiteX535" fmla="*/ 795192 w 1189600"/>
                    <a:gd name="connsiteY535" fmla="*/ 620999 h 1260409"/>
                    <a:gd name="connsiteX536" fmla="*/ 792359 w 1189600"/>
                    <a:gd name="connsiteY536" fmla="*/ 620999 h 1260409"/>
                    <a:gd name="connsiteX537" fmla="*/ 698890 w 1189600"/>
                    <a:gd name="connsiteY537" fmla="*/ 544525 h 1260409"/>
                    <a:gd name="connsiteX538" fmla="*/ 700307 w 1189600"/>
                    <a:gd name="connsiteY538" fmla="*/ 528947 h 1260409"/>
                    <a:gd name="connsiteX539" fmla="*/ 737127 w 1189600"/>
                    <a:gd name="connsiteY539" fmla="*/ 526115 h 1260409"/>
                    <a:gd name="connsiteX540" fmla="*/ 701723 w 1189600"/>
                    <a:gd name="connsiteY540" fmla="*/ 502039 h 1260409"/>
                    <a:gd name="connsiteX541" fmla="*/ 708804 w 1189600"/>
                    <a:gd name="connsiteY541" fmla="*/ 492126 h 1260409"/>
                    <a:gd name="connsiteX542" fmla="*/ 782446 w 1189600"/>
                    <a:gd name="connsiteY542" fmla="*/ 503456 h 1260409"/>
                    <a:gd name="connsiteX543" fmla="*/ 785278 w 1189600"/>
                    <a:gd name="connsiteY543" fmla="*/ 526115 h 1260409"/>
                    <a:gd name="connsiteX544" fmla="*/ 737127 w 1189600"/>
                    <a:gd name="connsiteY544" fmla="*/ 526115 h 1260409"/>
                    <a:gd name="connsiteX545" fmla="*/ 235796 w 1189600"/>
                    <a:gd name="connsiteY545" fmla="*/ 625248 h 1260409"/>
                    <a:gd name="connsiteX546" fmla="*/ 235796 w 1189600"/>
                    <a:gd name="connsiteY546" fmla="*/ 625248 h 1260409"/>
                    <a:gd name="connsiteX547" fmla="*/ 235796 w 1189600"/>
                    <a:gd name="connsiteY547" fmla="*/ 625248 h 1260409"/>
                    <a:gd name="connsiteX548" fmla="*/ 235796 w 1189600"/>
                    <a:gd name="connsiteY548" fmla="*/ 625248 h 1260409"/>
                    <a:gd name="connsiteX549" fmla="*/ 235796 w 1189600"/>
                    <a:gd name="connsiteY549" fmla="*/ 626664 h 1260409"/>
                    <a:gd name="connsiteX550" fmla="*/ 244293 w 1189600"/>
                    <a:gd name="connsiteY550" fmla="*/ 656404 h 1260409"/>
                    <a:gd name="connsiteX551" fmla="*/ 221634 w 1189600"/>
                    <a:gd name="connsiteY551" fmla="*/ 642242 h 1260409"/>
                    <a:gd name="connsiteX552" fmla="*/ 231547 w 1189600"/>
                    <a:gd name="connsiteY552" fmla="*/ 628080 h 1260409"/>
                    <a:gd name="connsiteX553" fmla="*/ 235796 w 1189600"/>
                    <a:gd name="connsiteY553" fmla="*/ 626664 h 1260409"/>
                    <a:gd name="connsiteX554" fmla="*/ 326432 w 1189600"/>
                    <a:gd name="connsiteY554" fmla="*/ 639410 h 1260409"/>
                    <a:gd name="connsiteX555" fmla="*/ 368918 w 1189600"/>
                    <a:gd name="connsiteY555" fmla="*/ 570017 h 1260409"/>
                    <a:gd name="connsiteX556" fmla="*/ 419901 w 1189600"/>
                    <a:gd name="connsiteY556" fmla="*/ 605422 h 1260409"/>
                    <a:gd name="connsiteX557" fmla="*/ 431230 w 1189600"/>
                    <a:gd name="connsiteY557" fmla="*/ 630913 h 1260409"/>
                    <a:gd name="connsiteX558" fmla="*/ 411403 w 1189600"/>
                    <a:gd name="connsiteY558" fmla="*/ 717301 h 1260409"/>
                    <a:gd name="connsiteX559" fmla="*/ 326432 w 1189600"/>
                    <a:gd name="connsiteY559" fmla="*/ 639410 h 1260409"/>
                    <a:gd name="connsiteX560" fmla="*/ 502040 w 1189600"/>
                    <a:gd name="connsiteY560" fmla="*/ 601173 h 1260409"/>
                    <a:gd name="connsiteX561" fmla="*/ 629497 w 1189600"/>
                    <a:gd name="connsiteY561" fmla="*/ 611086 h 1260409"/>
                    <a:gd name="connsiteX562" fmla="*/ 592676 w 1189600"/>
                    <a:gd name="connsiteY562" fmla="*/ 669150 h 1260409"/>
                    <a:gd name="connsiteX563" fmla="*/ 578514 w 1189600"/>
                    <a:gd name="connsiteY563" fmla="*/ 669150 h 1260409"/>
                    <a:gd name="connsiteX564" fmla="*/ 502040 w 1189600"/>
                    <a:gd name="connsiteY564" fmla="*/ 601173 h 1260409"/>
                    <a:gd name="connsiteX565" fmla="*/ 681897 w 1189600"/>
                    <a:gd name="connsiteY565" fmla="*/ 528947 h 1260409"/>
                    <a:gd name="connsiteX566" fmla="*/ 681897 w 1189600"/>
                    <a:gd name="connsiteY566" fmla="*/ 528947 h 1260409"/>
                    <a:gd name="connsiteX567" fmla="*/ 681897 w 1189600"/>
                    <a:gd name="connsiteY567" fmla="*/ 528947 h 1260409"/>
                    <a:gd name="connsiteX568" fmla="*/ 681897 w 1189600"/>
                    <a:gd name="connsiteY568" fmla="*/ 528947 h 1260409"/>
                    <a:gd name="connsiteX569" fmla="*/ 829180 w 1189600"/>
                    <a:gd name="connsiteY569" fmla="*/ 592676 h 1260409"/>
                    <a:gd name="connsiteX570" fmla="*/ 829180 w 1189600"/>
                    <a:gd name="connsiteY570" fmla="*/ 592676 h 1260409"/>
                    <a:gd name="connsiteX571" fmla="*/ 861752 w 1189600"/>
                    <a:gd name="connsiteY571" fmla="*/ 575682 h 1260409"/>
                    <a:gd name="connsiteX572" fmla="*/ 875914 w 1189600"/>
                    <a:gd name="connsiteY572" fmla="*/ 625248 h 1260409"/>
                    <a:gd name="connsiteX573" fmla="*/ 798024 w 1189600"/>
                    <a:gd name="connsiteY573" fmla="*/ 619584 h 1260409"/>
                    <a:gd name="connsiteX574" fmla="*/ 792359 w 1189600"/>
                    <a:gd name="connsiteY574" fmla="*/ 565768 h 1260409"/>
                    <a:gd name="connsiteX575" fmla="*/ 829180 w 1189600"/>
                    <a:gd name="connsiteY575" fmla="*/ 592676 h 1260409"/>
                    <a:gd name="connsiteX576" fmla="*/ 829180 w 1189600"/>
                    <a:gd name="connsiteY576" fmla="*/ 591260 h 1260409"/>
                    <a:gd name="connsiteX577" fmla="*/ 790943 w 1189600"/>
                    <a:gd name="connsiteY577" fmla="*/ 565768 h 1260409"/>
                    <a:gd name="connsiteX578" fmla="*/ 786694 w 1189600"/>
                    <a:gd name="connsiteY578" fmla="*/ 528947 h 1260409"/>
                    <a:gd name="connsiteX579" fmla="*/ 846174 w 1189600"/>
                    <a:gd name="connsiteY579" fmla="*/ 527531 h 1260409"/>
                    <a:gd name="connsiteX580" fmla="*/ 860336 w 1189600"/>
                    <a:gd name="connsiteY580" fmla="*/ 574265 h 1260409"/>
                    <a:gd name="connsiteX581" fmla="*/ 829180 w 1189600"/>
                    <a:gd name="connsiteY581" fmla="*/ 591260 h 1260409"/>
                    <a:gd name="connsiteX582" fmla="*/ 686145 w 1189600"/>
                    <a:gd name="connsiteY582" fmla="*/ 269784 h 1260409"/>
                    <a:gd name="connsiteX583" fmla="*/ 890076 w 1189600"/>
                    <a:gd name="connsiteY583" fmla="*/ 227298 h 1260409"/>
                    <a:gd name="connsiteX584" fmla="*/ 694642 w 1189600"/>
                    <a:gd name="connsiteY584" fmla="*/ 281114 h 1260409"/>
                    <a:gd name="connsiteX585" fmla="*/ 686145 w 1189600"/>
                    <a:gd name="connsiteY585" fmla="*/ 269784 h 1260409"/>
                    <a:gd name="connsiteX586" fmla="*/ 571433 w 1189600"/>
                    <a:gd name="connsiteY586" fmla="*/ 215969 h 1260409"/>
                    <a:gd name="connsiteX587" fmla="*/ 581346 w 1189600"/>
                    <a:gd name="connsiteY587" fmla="*/ 170651 h 1260409"/>
                    <a:gd name="connsiteX588" fmla="*/ 598341 w 1189600"/>
                    <a:gd name="connsiteY588" fmla="*/ 169235 h 1260409"/>
                    <a:gd name="connsiteX589" fmla="*/ 594092 w 1189600"/>
                    <a:gd name="connsiteY589" fmla="*/ 215969 h 1260409"/>
                    <a:gd name="connsiteX590" fmla="*/ 571433 w 1189600"/>
                    <a:gd name="connsiteY590" fmla="*/ 215969 h 1260409"/>
                    <a:gd name="connsiteX591" fmla="*/ 232964 w 1189600"/>
                    <a:gd name="connsiteY591" fmla="*/ 490710 h 1260409"/>
                    <a:gd name="connsiteX592" fmla="*/ 234380 w 1189600"/>
                    <a:gd name="connsiteY592" fmla="*/ 534612 h 1260409"/>
                    <a:gd name="connsiteX593" fmla="*/ 213137 w 1189600"/>
                    <a:gd name="connsiteY593" fmla="*/ 534612 h 1260409"/>
                    <a:gd name="connsiteX594" fmla="*/ 232964 w 1189600"/>
                    <a:gd name="connsiteY594" fmla="*/ 490710 h 1260409"/>
                    <a:gd name="connsiteX595" fmla="*/ 232964 w 1189600"/>
                    <a:gd name="connsiteY595" fmla="*/ 490710 h 1260409"/>
                    <a:gd name="connsiteX596" fmla="*/ 405739 w 1189600"/>
                    <a:gd name="connsiteY596" fmla="*/ 751289 h 1260409"/>
                    <a:gd name="connsiteX597" fmla="*/ 412820 w 1189600"/>
                    <a:gd name="connsiteY597" fmla="*/ 721549 h 1260409"/>
                    <a:gd name="connsiteX598" fmla="*/ 438311 w 1189600"/>
                    <a:gd name="connsiteY598" fmla="*/ 745624 h 1260409"/>
                    <a:gd name="connsiteX599" fmla="*/ 405739 w 1189600"/>
                    <a:gd name="connsiteY599" fmla="*/ 751289 h 1260409"/>
                    <a:gd name="connsiteX600" fmla="*/ 789527 w 1189600"/>
                    <a:gd name="connsiteY600" fmla="*/ 619584 h 1260409"/>
                    <a:gd name="connsiteX601" fmla="*/ 694642 w 1189600"/>
                    <a:gd name="connsiteY601" fmla="*/ 612503 h 1260409"/>
                    <a:gd name="connsiteX602" fmla="*/ 698890 w 1189600"/>
                    <a:gd name="connsiteY602" fmla="*/ 545941 h 1260409"/>
                    <a:gd name="connsiteX603" fmla="*/ 789527 w 1189600"/>
                    <a:gd name="connsiteY603" fmla="*/ 619584 h 1260409"/>
                    <a:gd name="connsiteX604" fmla="*/ 796608 w 1189600"/>
                    <a:gd name="connsiteY604" fmla="*/ 622416 h 1260409"/>
                    <a:gd name="connsiteX605" fmla="*/ 796608 w 1189600"/>
                    <a:gd name="connsiteY605" fmla="*/ 622416 h 1260409"/>
                    <a:gd name="connsiteX606" fmla="*/ 796608 w 1189600"/>
                    <a:gd name="connsiteY606" fmla="*/ 622416 h 1260409"/>
                    <a:gd name="connsiteX607" fmla="*/ 796608 w 1189600"/>
                    <a:gd name="connsiteY607" fmla="*/ 622416 h 1260409"/>
                    <a:gd name="connsiteX608" fmla="*/ 901406 w 1189600"/>
                    <a:gd name="connsiteY608" fmla="*/ 708803 h 1260409"/>
                    <a:gd name="connsiteX609" fmla="*/ 878747 w 1189600"/>
                    <a:gd name="connsiteY609" fmla="*/ 628080 h 1260409"/>
                    <a:gd name="connsiteX610" fmla="*/ 963718 w 1189600"/>
                    <a:gd name="connsiteY610" fmla="*/ 633745 h 1260409"/>
                    <a:gd name="connsiteX611" fmla="*/ 963718 w 1189600"/>
                    <a:gd name="connsiteY611" fmla="*/ 633745 h 1260409"/>
                    <a:gd name="connsiteX612" fmla="*/ 963718 w 1189600"/>
                    <a:gd name="connsiteY612" fmla="*/ 632329 h 1260409"/>
                    <a:gd name="connsiteX613" fmla="*/ 963718 w 1189600"/>
                    <a:gd name="connsiteY613" fmla="*/ 635161 h 1260409"/>
                    <a:gd name="connsiteX614" fmla="*/ 963718 w 1189600"/>
                    <a:gd name="connsiteY614" fmla="*/ 635161 h 1260409"/>
                    <a:gd name="connsiteX615" fmla="*/ 1013285 w 1189600"/>
                    <a:gd name="connsiteY615" fmla="*/ 800856 h 1260409"/>
                    <a:gd name="connsiteX616" fmla="*/ 901406 w 1189600"/>
                    <a:gd name="connsiteY616" fmla="*/ 708803 h 1260409"/>
                    <a:gd name="connsiteX617" fmla="*/ 1016117 w 1189600"/>
                    <a:gd name="connsiteY617" fmla="*/ 803688 h 1260409"/>
                    <a:gd name="connsiteX618" fmla="*/ 965135 w 1189600"/>
                    <a:gd name="connsiteY618" fmla="*/ 635161 h 1260409"/>
                    <a:gd name="connsiteX619" fmla="*/ 966551 w 1189600"/>
                    <a:gd name="connsiteY619" fmla="*/ 629497 h 1260409"/>
                    <a:gd name="connsiteX620" fmla="*/ 1035944 w 1189600"/>
                    <a:gd name="connsiteY620" fmla="*/ 540277 h 1260409"/>
                    <a:gd name="connsiteX621" fmla="*/ 1108170 w 1189600"/>
                    <a:gd name="connsiteY621" fmla="*/ 550190 h 1260409"/>
                    <a:gd name="connsiteX622" fmla="*/ 1075598 w 1189600"/>
                    <a:gd name="connsiteY622" fmla="*/ 853255 h 1260409"/>
                    <a:gd name="connsiteX623" fmla="*/ 1016117 w 1189600"/>
                    <a:gd name="connsiteY623" fmla="*/ 803688 h 1260409"/>
                    <a:gd name="connsiteX624" fmla="*/ 1035944 w 1189600"/>
                    <a:gd name="connsiteY624" fmla="*/ 537444 h 1260409"/>
                    <a:gd name="connsiteX625" fmla="*/ 1027447 w 1189600"/>
                    <a:gd name="connsiteY625" fmla="*/ 536028 h 1260409"/>
                    <a:gd name="connsiteX626" fmla="*/ 1041609 w 1189600"/>
                    <a:gd name="connsiteY626" fmla="*/ 530363 h 1260409"/>
                    <a:gd name="connsiteX627" fmla="*/ 1035944 w 1189600"/>
                    <a:gd name="connsiteY627" fmla="*/ 537444 h 1260409"/>
                    <a:gd name="connsiteX628" fmla="*/ 1034528 w 1189600"/>
                    <a:gd name="connsiteY628" fmla="*/ 540277 h 1260409"/>
                    <a:gd name="connsiteX629" fmla="*/ 969383 w 1189600"/>
                    <a:gd name="connsiteY629" fmla="*/ 625248 h 1260409"/>
                    <a:gd name="connsiteX630" fmla="*/ 987794 w 1189600"/>
                    <a:gd name="connsiteY630" fmla="*/ 555855 h 1260409"/>
                    <a:gd name="connsiteX631" fmla="*/ 1024614 w 1189600"/>
                    <a:gd name="connsiteY631" fmla="*/ 538860 h 1260409"/>
                    <a:gd name="connsiteX632" fmla="*/ 1034528 w 1189600"/>
                    <a:gd name="connsiteY632" fmla="*/ 540277 h 1260409"/>
                    <a:gd name="connsiteX633" fmla="*/ 875914 w 1189600"/>
                    <a:gd name="connsiteY633" fmla="*/ 628080 h 1260409"/>
                    <a:gd name="connsiteX634" fmla="*/ 898574 w 1189600"/>
                    <a:gd name="connsiteY634" fmla="*/ 707387 h 1260409"/>
                    <a:gd name="connsiteX635" fmla="*/ 798024 w 1189600"/>
                    <a:gd name="connsiteY635" fmla="*/ 625248 h 1260409"/>
                    <a:gd name="connsiteX636" fmla="*/ 798024 w 1189600"/>
                    <a:gd name="connsiteY636" fmla="*/ 622416 h 1260409"/>
                    <a:gd name="connsiteX637" fmla="*/ 875914 w 1189600"/>
                    <a:gd name="connsiteY637" fmla="*/ 628080 h 1260409"/>
                    <a:gd name="connsiteX638" fmla="*/ 1014701 w 1189600"/>
                    <a:gd name="connsiteY638" fmla="*/ 805104 h 1260409"/>
                    <a:gd name="connsiteX639" fmla="*/ 1016117 w 1189600"/>
                    <a:gd name="connsiteY639" fmla="*/ 807937 h 1260409"/>
                    <a:gd name="connsiteX640" fmla="*/ 949556 w 1189600"/>
                    <a:gd name="connsiteY640" fmla="*/ 878746 h 1260409"/>
                    <a:gd name="connsiteX641" fmla="*/ 902822 w 1189600"/>
                    <a:gd name="connsiteY641" fmla="*/ 713052 h 1260409"/>
                    <a:gd name="connsiteX642" fmla="*/ 1014701 w 1189600"/>
                    <a:gd name="connsiteY642" fmla="*/ 805104 h 1260409"/>
                    <a:gd name="connsiteX643" fmla="*/ 684728 w 1189600"/>
                    <a:gd name="connsiteY643" fmla="*/ 268368 h 1260409"/>
                    <a:gd name="connsiteX644" fmla="*/ 667735 w 1189600"/>
                    <a:gd name="connsiteY644" fmla="*/ 244293 h 1260409"/>
                    <a:gd name="connsiteX645" fmla="*/ 667735 w 1189600"/>
                    <a:gd name="connsiteY645" fmla="*/ 244293 h 1260409"/>
                    <a:gd name="connsiteX646" fmla="*/ 643659 w 1189600"/>
                    <a:gd name="connsiteY646" fmla="*/ 276865 h 1260409"/>
                    <a:gd name="connsiteX647" fmla="*/ 591260 w 1189600"/>
                    <a:gd name="connsiteY647" fmla="*/ 288194 h 1260409"/>
                    <a:gd name="connsiteX648" fmla="*/ 596925 w 1189600"/>
                    <a:gd name="connsiteY648" fmla="*/ 217385 h 1260409"/>
                    <a:gd name="connsiteX649" fmla="*/ 952389 w 1189600"/>
                    <a:gd name="connsiteY649" fmla="*/ 210304 h 1260409"/>
                    <a:gd name="connsiteX650" fmla="*/ 919817 w 1189600"/>
                    <a:gd name="connsiteY650" fmla="*/ 218801 h 1260409"/>
                    <a:gd name="connsiteX651" fmla="*/ 684728 w 1189600"/>
                    <a:gd name="connsiteY651" fmla="*/ 268368 h 1260409"/>
                    <a:gd name="connsiteX652" fmla="*/ 140911 w 1189600"/>
                    <a:gd name="connsiteY652" fmla="*/ 407155 h 1260409"/>
                    <a:gd name="connsiteX653" fmla="*/ 140911 w 1189600"/>
                    <a:gd name="connsiteY653" fmla="*/ 407155 h 1260409"/>
                    <a:gd name="connsiteX654" fmla="*/ 140911 w 1189600"/>
                    <a:gd name="connsiteY654" fmla="*/ 407155 h 1260409"/>
                    <a:gd name="connsiteX655" fmla="*/ 140911 w 1189600"/>
                    <a:gd name="connsiteY655" fmla="*/ 407155 h 1260409"/>
                    <a:gd name="connsiteX656" fmla="*/ 234380 w 1189600"/>
                    <a:gd name="connsiteY656" fmla="*/ 536028 h 1260409"/>
                    <a:gd name="connsiteX657" fmla="*/ 235796 w 1189600"/>
                    <a:gd name="connsiteY657" fmla="*/ 620999 h 1260409"/>
                    <a:gd name="connsiteX658" fmla="*/ 235796 w 1189600"/>
                    <a:gd name="connsiteY658" fmla="*/ 620999 h 1260409"/>
                    <a:gd name="connsiteX659" fmla="*/ 231547 w 1189600"/>
                    <a:gd name="connsiteY659" fmla="*/ 626664 h 1260409"/>
                    <a:gd name="connsiteX660" fmla="*/ 211721 w 1189600"/>
                    <a:gd name="connsiteY660" fmla="*/ 636578 h 1260409"/>
                    <a:gd name="connsiteX661" fmla="*/ 179149 w 1189600"/>
                    <a:gd name="connsiteY661" fmla="*/ 616751 h 1260409"/>
                    <a:gd name="connsiteX662" fmla="*/ 213137 w 1189600"/>
                    <a:gd name="connsiteY662" fmla="*/ 536028 h 1260409"/>
                    <a:gd name="connsiteX663" fmla="*/ 234380 w 1189600"/>
                    <a:gd name="connsiteY663" fmla="*/ 536028 h 1260409"/>
                    <a:gd name="connsiteX664" fmla="*/ 591260 w 1189600"/>
                    <a:gd name="connsiteY664" fmla="*/ 670566 h 1260409"/>
                    <a:gd name="connsiteX665" fmla="*/ 587012 w 1189600"/>
                    <a:gd name="connsiteY665" fmla="*/ 677647 h 1260409"/>
                    <a:gd name="connsiteX666" fmla="*/ 579931 w 1189600"/>
                    <a:gd name="connsiteY666" fmla="*/ 671982 h 1260409"/>
                    <a:gd name="connsiteX667" fmla="*/ 591260 w 1189600"/>
                    <a:gd name="connsiteY667" fmla="*/ 670566 h 1260409"/>
                    <a:gd name="connsiteX668" fmla="*/ 1109586 w 1189600"/>
                    <a:gd name="connsiteY668" fmla="*/ 548774 h 1260409"/>
                    <a:gd name="connsiteX669" fmla="*/ 1038776 w 1189600"/>
                    <a:gd name="connsiteY669" fmla="*/ 538860 h 1260409"/>
                    <a:gd name="connsiteX670" fmla="*/ 1045857 w 1189600"/>
                    <a:gd name="connsiteY670" fmla="*/ 528947 h 1260409"/>
                    <a:gd name="connsiteX671" fmla="*/ 1050106 w 1189600"/>
                    <a:gd name="connsiteY671" fmla="*/ 527531 h 1260409"/>
                    <a:gd name="connsiteX672" fmla="*/ 1109586 w 1189600"/>
                    <a:gd name="connsiteY672" fmla="*/ 547358 h 1260409"/>
                    <a:gd name="connsiteX673" fmla="*/ 1109586 w 1189600"/>
                    <a:gd name="connsiteY673" fmla="*/ 548774 h 1260409"/>
                    <a:gd name="connsiteX674" fmla="*/ 984961 w 1189600"/>
                    <a:gd name="connsiteY674" fmla="*/ 553022 h 1260409"/>
                    <a:gd name="connsiteX675" fmla="*/ 984961 w 1189600"/>
                    <a:gd name="connsiteY675" fmla="*/ 553022 h 1260409"/>
                    <a:gd name="connsiteX676" fmla="*/ 965135 w 1189600"/>
                    <a:gd name="connsiteY676" fmla="*/ 628080 h 1260409"/>
                    <a:gd name="connsiteX677" fmla="*/ 962302 w 1189600"/>
                    <a:gd name="connsiteY677" fmla="*/ 632329 h 1260409"/>
                    <a:gd name="connsiteX678" fmla="*/ 877331 w 1189600"/>
                    <a:gd name="connsiteY678" fmla="*/ 626664 h 1260409"/>
                    <a:gd name="connsiteX679" fmla="*/ 863169 w 1189600"/>
                    <a:gd name="connsiteY679" fmla="*/ 575682 h 1260409"/>
                    <a:gd name="connsiteX680" fmla="*/ 955221 w 1189600"/>
                    <a:gd name="connsiteY680" fmla="*/ 528947 h 1260409"/>
                    <a:gd name="connsiteX681" fmla="*/ 1020366 w 1189600"/>
                    <a:gd name="connsiteY681" fmla="*/ 538860 h 1260409"/>
                    <a:gd name="connsiteX682" fmla="*/ 984961 w 1189600"/>
                    <a:gd name="connsiteY682" fmla="*/ 553022 h 1260409"/>
                    <a:gd name="connsiteX683" fmla="*/ 786694 w 1189600"/>
                    <a:gd name="connsiteY683" fmla="*/ 526115 h 1260409"/>
                    <a:gd name="connsiteX684" fmla="*/ 783862 w 1189600"/>
                    <a:gd name="connsiteY684" fmla="*/ 503456 h 1260409"/>
                    <a:gd name="connsiteX685" fmla="*/ 841926 w 1189600"/>
                    <a:gd name="connsiteY685" fmla="*/ 511953 h 1260409"/>
                    <a:gd name="connsiteX686" fmla="*/ 846174 w 1189600"/>
                    <a:gd name="connsiteY686" fmla="*/ 524699 h 1260409"/>
                    <a:gd name="connsiteX687" fmla="*/ 786694 w 1189600"/>
                    <a:gd name="connsiteY687" fmla="*/ 526115 h 1260409"/>
                    <a:gd name="connsiteX688" fmla="*/ 599757 w 1189600"/>
                    <a:gd name="connsiteY688" fmla="*/ 166402 h 1260409"/>
                    <a:gd name="connsiteX689" fmla="*/ 582763 w 1189600"/>
                    <a:gd name="connsiteY689" fmla="*/ 167818 h 1260409"/>
                    <a:gd name="connsiteX690" fmla="*/ 585595 w 1189600"/>
                    <a:gd name="connsiteY690" fmla="*/ 152241 h 1260409"/>
                    <a:gd name="connsiteX691" fmla="*/ 599757 w 1189600"/>
                    <a:gd name="connsiteY691" fmla="*/ 155073 h 1260409"/>
                    <a:gd name="connsiteX692" fmla="*/ 599757 w 1189600"/>
                    <a:gd name="connsiteY692" fmla="*/ 166402 h 1260409"/>
                    <a:gd name="connsiteX693" fmla="*/ 315103 w 1189600"/>
                    <a:gd name="connsiteY693" fmla="*/ 344842 h 1260409"/>
                    <a:gd name="connsiteX694" fmla="*/ 313687 w 1189600"/>
                    <a:gd name="connsiteY694" fmla="*/ 346258 h 1260409"/>
                    <a:gd name="connsiteX695" fmla="*/ 313687 w 1189600"/>
                    <a:gd name="connsiteY695" fmla="*/ 346258 h 1260409"/>
                    <a:gd name="connsiteX696" fmla="*/ 317935 w 1189600"/>
                    <a:gd name="connsiteY696" fmla="*/ 344842 h 1260409"/>
                    <a:gd name="connsiteX697" fmla="*/ 351923 w 1189600"/>
                    <a:gd name="connsiteY697" fmla="*/ 374582 h 1260409"/>
                    <a:gd name="connsiteX698" fmla="*/ 208888 w 1189600"/>
                    <a:gd name="connsiteY698" fmla="*/ 414236 h 1260409"/>
                    <a:gd name="connsiteX699" fmla="*/ 153656 w 1189600"/>
                    <a:gd name="connsiteY699" fmla="*/ 405739 h 1260409"/>
                    <a:gd name="connsiteX700" fmla="*/ 159322 w 1189600"/>
                    <a:gd name="connsiteY700" fmla="*/ 392993 h 1260409"/>
                    <a:gd name="connsiteX701" fmla="*/ 142327 w 1189600"/>
                    <a:gd name="connsiteY701" fmla="*/ 401490 h 1260409"/>
                    <a:gd name="connsiteX702" fmla="*/ 97009 w 1189600"/>
                    <a:gd name="connsiteY702" fmla="*/ 368918 h 1260409"/>
                    <a:gd name="connsiteX703" fmla="*/ 101258 w 1189600"/>
                    <a:gd name="connsiteY703" fmla="*/ 367501 h 1260409"/>
                    <a:gd name="connsiteX704" fmla="*/ 315103 w 1189600"/>
                    <a:gd name="connsiteY704" fmla="*/ 344842 h 1260409"/>
                    <a:gd name="connsiteX705" fmla="*/ 315103 w 1189600"/>
                    <a:gd name="connsiteY705" fmla="*/ 344842 h 1260409"/>
                    <a:gd name="connsiteX706" fmla="*/ 172068 w 1189600"/>
                    <a:gd name="connsiteY706" fmla="*/ 428398 h 1260409"/>
                    <a:gd name="connsiteX707" fmla="*/ 179149 w 1189600"/>
                    <a:gd name="connsiteY707" fmla="*/ 434062 h 1260409"/>
                    <a:gd name="connsiteX708" fmla="*/ 140911 w 1189600"/>
                    <a:gd name="connsiteY708" fmla="*/ 436895 h 1260409"/>
                    <a:gd name="connsiteX709" fmla="*/ 172068 w 1189600"/>
                    <a:gd name="connsiteY709" fmla="*/ 428398 h 1260409"/>
                    <a:gd name="connsiteX710" fmla="*/ 94177 w 1189600"/>
                    <a:gd name="connsiteY710" fmla="*/ 536028 h 1260409"/>
                    <a:gd name="connsiteX711" fmla="*/ 98425 w 1189600"/>
                    <a:gd name="connsiteY711" fmla="*/ 527531 h 1260409"/>
                    <a:gd name="connsiteX712" fmla="*/ 223050 w 1189600"/>
                    <a:gd name="connsiteY712" fmla="*/ 493542 h 1260409"/>
                    <a:gd name="connsiteX713" fmla="*/ 170651 w 1189600"/>
                    <a:gd name="connsiteY713" fmla="*/ 534612 h 1260409"/>
                    <a:gd name="connsiteX714" fmla="*/ 94177 w 1189600"/>
                    <a:gd name="connsiteY714" fmla="*/ 536028 h 1260409"/>
                    <a:gd name="connsiteX715" fmla="*/ 218802 w 1189600"/>
                    <a:gd name="connsiteY715" fmla="*/ 643658 h 1260409"/>
                    <a:gd name="connsiteX716" fmla="*/ 105506 w 1189600"/>
                    <a:gd name="connsiteY716" fmla="*/ 798023 h 1260409"/>
                    <a:gd name="connsiteX717" fmla="*/ 104090 w 1189600"/>
                    <a:gd name="connsiteY717" fmla="*/ 792359 h 1260409"/>
                    <a:gd name="connsiteX718" fmla="*/ 159322 w 1189600"/>
                    <a:gd name="connsiteY718" fmla="*/ 662069 h 1260409"/>
                    <a:gd name="connsiteX719" fmla="*/ 210304 w 1189600"/>
                    <a:gd name="connsiteY719" fmla="*/ 637994 h 1260409"/>
                    <a:gd name="connsiteX720" fmla="*/ 218802 w 1189600"/>
                    <a:gd name="connsiteY720" fmla="*/ 643658 h 1260409"/>
                    <a:gd name="connsiteX721" fmla="*/ 402907 w 1189600"/>
                    <a:gd name="connsiteY721" fmla="*/ 754122 h 1260409"/>
                    <a:gd name="connsiteX722" fmla="*/ 402907 w 1189600"/>
                    <a:gd name="connsiteY722" fmla="*/ 754122 h 1260409"/>
                    <a:gd name="connsiteX723" fmla="*/ 402907 w 1189600"/>
                    <a:gd name="connsiteY723" fmla="*/ 754122 h 1260409"/>
                    <a:gd name="connsiteX724" fmla="*/ 402907 w 1189600"/>
                    <a:gd name="connsiteY724" fmla="*/ 754122 h 1260409"/>
                    <a:gd name="connsiteX725" fmla="*/ 357588 w 1189600"/>
                    <a:gd name="connsiteY725" fmla="*/ 788110 h 1260409"/>
                    <a:gd name="connsiteX726" fmla="*/ 279698 w 1189600"/>
                    <a:gd name="connsiteY726" fmla="*/ 765451 h 1260409"/>
                    <a:gd name="connsiteX727" fmla="*/ 248541 w 1189600"/>
                    <a:gd name="connsiteY727" fmla="*/ 660653 h 1260409"/>
                    <a:gd name="connsiteX728" fmla="*/ 402907 w 1189600"/>
                    <a:gd name="connsiteY728" fmla="*/ 754122 h 1260409"/>
                    <a:gd name="connsiteX729" fmla="*/ 547358 w 1189600"/>
                    <a:gd name="connsiteY729" fmla="*/ 694641 h 1260409"/>
                    <a:gd name="connsiteX730" fmla="*/ 560104 w 1189600"/>
                    <a:gd name="connsiteY730" fmla="*/ 703139 h 1260409"/>
                    <a:gd name="connsiteX731" fmla="*/ 560104 w 1189600"/>
                    <a:gd name="connsiteY731" fmla="*/ 718717 h 1260409"/>
                    <a:gd name="connsiteX732" fmla="*/ 560104 w 1189600"/>
                    <a:gd name="connsiteY732" fmla="*/ 718717 h 1260409"/>
                    <a:gd name="connsiteX733" fmla="*/ 547358 w 1189600"/>
                    <a:gd name="connsiteY733" fmla="*/ 694641 h 1260409"/>
                    <a:gd name="connsiteX734" fmla="*/ 632330 w 1189600"/>
                    <a:gd name="connsiteY734" fmla="*/ 611086 h 1260409"/>
                    <a:gd name="connsiteX735" fmla="*/ 693226 w 1189600"/>
                    <a:gd name="connsiteY735" fmla="*/ 615335 h 1260409"/>
                    <a:gd name="connsiteX736" fmla="*/ 690393 w 1189600"/>
                    <a:gd name="connsiteY736" fmla="*/ 664901 h 1260409"/>
                    <a:gd name="connsiteX737" fmla="*/ 595508 w 1189600"/>
                    <a:gd name="connsiteY737" fmla="*/ 667734 h 1260409"/>
                    <a:gd name="connsiteX738" fmla="*/ 632330 w 1189600"/>
                    <a:gd name="connsiteY738" fmla="*/ 611086 h 1260409"/>
                    <a:gd name="connsiteX739" fmla="*/ 1111002 w 1189600"/>
                    <a:gd name="connsiteY739" fmla="*/ 548774 h 1260409"/>
                    <a:gd name="connsiteX740" fmla="*/ 1111002 w 1189600"/>
                    <a:gd name="connsiteY740" fmla="*/ 545941 h 1260409"/>
                    <a:gd name="connsiteX741" fmla="*/ 1123748 w 1189600"/>
                    <a:gd name="connsiteY741" fmla="*/ 550190 h 1260409"/>
                    <a:gd name="connsiteX742" fmla="*/ 1111002 w 1189600"/>
                    <a:gd name="connsiteY742" fmla="*/ 548774 h 1260409"/>
                    <a:gd name="connsiteX743" fmla="*/ 1050106 w 1189600"/>
                    <a:gd name="connsiteY743" fmla="*/ 524699 h 1260409"/>
                    <a:gd name="connsiteX744" fmla="*/ 1050106 w 1189600"/>
                    <a:gd name="connsiteY744" fmla="*/ 524699 h 1260409"/>
                    <a:gd name="connsiteX745" fmla="*/ 1048690 w 1189600"/>
                    <a:gd name="connsiteY745" fmla="*/ 526115 h 1260409"/>
                    <a:gd name="connsiteX746" fmla="*/ 1051522 w 1189600"/>
                    <a:gd name="connsiteY746" fmla="*/ 523282 h 1260409"/>
                    <a:gd name="connsiteX747" fmla="*/ 1051522 w 1189600"/>
                    <a:gd name="connsiteY747" fmla="*/ 523282 h 1260409"/>
                    <a:gd name="connsiteX748" fmla="*/ 965135 w 1189600"/>
                    <a:gd name="connsiteY748" fmla="*/ 524699 h 1260409"/>
                    <a:gd name="connsiteX749" fmla="*/ 1120916 w 1189600"/>
                    <a:gd name="connsiteY749" fmla="*/ 443975 h 1260409"/>
                    <a:gd name="connsiteX750" fmla="*/ 1109586 w 1189600"/>
                    <a:gd name="connsiteY750" fmla="*/ 545941 h 1260409"/>
                    <a:gd name="connsiteX751" fmla="*/ 1050106 w 1189600"/>
                    <a:gd name="connsiteY751" fmla="*/ 524699 h 1260409"/>
                    <a:gd name="connsiteX752" fmla="*/ 1044441 w 1189600"/>
                    <a:gd name="connsiteY752" fmla="*/ 527531 h 1260409"/>
                    <a:gd name="connsiteX753" fmla="*/ 1024614 w 1189600"/>
                    <a:gd name="connsiteY753" fmla="*/ 536028 h 1260409"/>
                    <a:gd name="connsiteX754" fmla="*/ 958054 w 1189600"/>
                    <a:gd name="connsiteY754" fmla="*/ 526115 h 1260409"/>
                    <a:gd name="connsiteX755" fmla="*/ 959470 w 1189600"/>
                    <a:gd name="connsiteY755" fmla="*/ 524699 h 1260409"/>
                    <a:gd name="connsiteX756" fmla="*/ 1045857 w 1189600"/>
                    <a:gd name="connsiteY756" fmla="*/ 523282 h 1260409"/>
                    <a:gd name="connsiteX757" fmla="*/ 1044441 w 1189600"/>
                    <a:gd name="connsiteY757" fmla="*/ 527531 h 1260409"/>
                    <a:gd name="connsiteX758" fmla="*/ 863169 w 1189600"/>
                    <a:gd name="connsiteY758" fmla="*/ 572849 h 1260409"/>
                    <a:gd name="connsiteX759" fmla="*/ 850423 w 1189600"/>
                    <a:gd name="connsiteY759" fmla="*/ 526115 h 1260409"/>
                    <a:gd name="connsiteX760" fmla="*/ 939643 w 1189600"/>
                    <a:gd name="connsiteY760" fmla="*/ 524699 h 1260409"/>
                    <a:gd name="connsiteX761" fmla="*/ 952389 w 1189600"/>
                    <a:gd name="connsiteY761" fmla="*/ 526115 h 1260409"/>
                    <a:gd name="connsiteX762" fmla="*/ 863169 w 1189600"/>
                    <a:gd name="connsiteY762" fmla="*/ 572849 h 1260409"/>
                    <a:gd name="connsiteX763" fmla="*/ 849007 w 1189600"/>
                    <a:gd name="connsiteY763" fmla="*/ 524699 h 1260409"/>
                    <a:gd name="connsiteX764" fmla="*/ 844759 w 1189600"/>
                    <a:gd name="connsiteY764" fmla="*/ 511953 h 1260409"/>
                    <a:gd name="connsiteX765" fmla="*/ 925481 w 1189600"/>
                    <a:gd name="connsiteY765" fmla="*/ 523282 h 1260409"/>
                    <a:gd name="connsiteX766" fmla="*/ 849007 w 1189600"/>
                    <a:gd name="connsiteY766" fmla="*/ 524699 h 1260409"/>
                    <a:gd name="connsiteX767" fmla="*/ 958054 w 1189600"/>
                    <a:gd name="connsiteY767" fmla="*/ 370334 h 1260409"/>
                    <a:gd name="connsiteX768" fmla="*/ 958054 w 1189600"/>
                    <a:gd name="connsiteY768" fmla="*/ 370334 h 1260409"/>
                    <a:gd name="connsiteX769" fmla="*/ 857504 w 1189600"/>
                    <a:gd name="connsiteY769" fmla="*/ 269784 h 1260409"/>
                    <a:gd name="connsiteX770" fmla="*/ 778197 w 1189600"/>
                    <a:gd name="connsiteY770" fmla="*/ 385912 h 1260409"/>
                    <a:gd name="connsiteX771" fmla="*/ 766868 w 1189600"/>
                    <a:gd name="connsiteY771" fmla="*/ 387328 h 1260409"/>
                    <a:gd name="connsiteX772" fmla="*/ 694642 w 1189600"/>
                    <a:gd name="connsiteY772" fmla="*/ 283946 h 1260409"/>
                    <a:gd name="connsiteX773" fmla="*/ 919817 w 1189600"/>
                    <a:gd name="connsiteY773" fmla="*/ 221634 h 1260409"/>
                    <a:gd name="connsiteX774" fmla="*/ 960886 w 1189600"/>
                    <a:gd name="connsiteY774" fmla="*/ 213137 h 1260409"/>
                    <a:gd name="connsiteX775" fmla="*/ 1081262 w 1189600"/>
                    <a:gd name="connsiteY775" fmla="*/ 361837 h 1260409"/>
                    <a:gd name="connsiteX776" fmla="*/ 955221 w 1189600"/>
                    <a:gd name="connsiteY776" fmla="*/ 371750 h 1260409"/>
                    <a:gd name="connsiteX777" fmla="*/ 958054 w 1189600"/>
                    <a:gd name="connsiteY777" fmla="*/ 370334 h 1260409"/>
                    <a:gd name="connsiteX778" fmla="*/ 596925 w 1189600"/>
                    <a:gd name="connsiteY778" fmla="*/ 214553 h 1260409"/>
                    <a:gd name="connsiteX779" fmla="*/ 601173 w 1189600"/>
                    <a:gd name="connsiteY779" fmla="*/ 167818 h 1260409"/>
                    <a:gd name="connsiteX780" fmla="*/ 664902 w 1189600"/>
                    <a:gd name="connsiteY780" fmla="*/ 163570 h 1260409"/>
                    <a:gd name="connsiteX781" fmla="*/ 946724 w 1189600"/>
                    <a:gd name="connsiteY781" fmla="*/ 207472 h 1260409"/>
                    <a:gd name="connsiteX782" fmla="*/ 596925 w 1189600"/>
                    <a:gd name="connsiteY782" fmla="*/ 214553 h 1260409"/>
                    <a:gd name="connsiteX783" fmla="*/ 517618 w 1189600"/>
                    <a:gd name="connsiteY783" fmla="*/ 139494 h 1260409"/>
                    <a:gd name="connsiteX784" fmla="*/ 608254 w 1189600"/>
                    <a:gd name="connsiteY784" fmla="*/ 44610 h 1260409"/>
                    <a:gd name="connsiteX785" fmla="*/ 584179 w 1189600"/>
                    <a:gd name="connsiteY785" fmla="*/ 149408 h 1260409"/>
                    <a:gd name="connsiteX786" fmla="*/ 517618 w 1189600"/>
                    <a:gd name="connsiteY786" fmla="*/ 139494 h 1260409"/>
                    <a:gd name="connsiteX787" fmla="*/ 460970 w 1189600"/>
                    <a:gd name="connsiteY787" fmla="*/ 196142 h 1260409"/>
                    <a:gd name="connsiteX788" fmla="*/ 407155 w 1189600"/>
                    <a:gd name="connsiteY788" fmla="*/ 125333 h 1260409"/>
                    <a:gd name="connsiteX789" fmla="*/ 513369 w 1189600"/>
                    <a:gd name="connsiteY789" fmla="*/ 142327 h 1260409"/>
                    <a:gd name="connsiteX790" fmla="*/ 460970 w 1189600"/>
                    <a:gd name="connsiteY790" fmla="*/ 196142 h 1260409"/>
                    <a:gd name="connsiteX791" fmla="*/ 401490 w 1189600"/>
                    <a:gd name="connsiteY791" fmla="*/ 123917 h 1260409"/>
                    <a:gd name="connsiteX792" fmla="*/ 402907 w 1189600"/>
                    <a:gd name="connsiteY792" fmla="*/ 122500 h 1260409"/>
                    <a:gd name="connsiteX793" fmla="*/ 402907 w 1189600"/>
                    <a:gd name="connsiteY793" fmla="*/ 122500 h 1260409"/>
                    <a:gd name="connsiteX794" fmla="*/ 401490 w 1189600"/>
                    <a:gd name="connsiteY794" fmla="*/ 123917 h 1260409"/>
                    <a:gd name="connsiteX795" fmla="*/ 320768 w 1189600"/>
                    <a:gd name="connsiteY795" fmla="*/ 223050 h 1260409"/>
                    <a:gd name="connsiteX796" fmla="*/ 320768 w 1189600"/>
                    <a:gd name="connsiteY796" fmla="*/ 223050 h 1260409"/>
                    <a:gd name="connsiteX797" fmla="*/ 443976 w 1189600"/>
                    <a:gd name="connsiteY797" fmla="*/ 221634 h 1260409"/>
                    <a:gd name="connsiteX798" fmla="*/ 316518 w 1189600"/>
                    <a:gd name="connsiteY798" fmla="*/ 344842 h 1260409"/>
                    <a:gd name="connsiteX799" fmla="*/ 315103 w 1189600"/>
                    <a:gd name="connsiteY799" fmla="*/ 343426 h 1260409"/>
                    <a:gd name="connsiteX800" fmla="*/ 315103 w 1189600"/>
                    <a:gd name="connsiteY800" fmla="*/ 343426 h 1260409"/>
                    <a:gd name="connsiteX801" fmla="*/ 105506 w 1189600"/>
                    <a:gd name="connsiteY801" fmla="*/ 368918 h 1260409"/>
                    <a:gd name="connsiteX802" fmla="*/ 238628 w 1189600"/>
                    <a:gd name="connsiteY802" fmla="*/ 299524 h 1260409"/>
                    <a:gd name="connsiteX803" fmla="*/ 238628 w 1189600"/>
                    <a:gd name="connsiteY803" fmla="*/ 299524 h 1260409"/>
                    <a:gd name="connsiteX804" fmla="*/ 289611 w 1189600"/>
                    <a:gd name="connsiteY804" fmla="*/ 204639 h 1260409"/>
                    <a:gd name="connsiteX805" fmla="*/ 391577 w 1189600"/>
                    <a:gd name="connsiteY805" fmla="*/ 135246 h 1260409"/>
                    <a:gd name="connsiteX806" fmla="*/ 320768 w 1189600"/>
                    <a:gd name="connsiteY806" fmla="*/ 223050 h 1260409"/>
                    <a:gd name="connsiteX807" fmla="*/ 139495 w 1189600"/>
                    <a:gd name="connsiteY807" fmla="*/ 405739 h 1260409"/>
                    <a:gd name="connsiteX808" fmla="*/ 139495 w 1189600"/>
                    <a:gd name="connsiteY808" fmla="*/ 405739 h 1260409"/>
                    <a:gd name="connsiteX809" fmla="*/ 48859 w 1189600"/>
                    <a:gd name="connsiteY809" fmla="*/ 392993 h 1260409"/>
                    <a:gd name="connsiteX810" fmla="*/ 92760 w 1189600"/>
                    <a:gd name="connsiteY810" fmla="*/ 373166 h 1260409"/>
                    <a:gd name="connsiteX811" fmla="*/ 92760 w 1189600"/>
                    <a:gd name="connsiteY811" fmla="*/ 373166 h 1260409"/>
                    <a:gd name="connsiteX812" fmla="*/ 139495 w 1189600"/>
                    <a:gd name="connsiteY812" fmla="*/ 405739 h 1260409"/>
                    <a:gd name="connsiteX813" fmla="*/ 135246 w 1189600"/>
                    <a:gd name="connsiteY813" fmla="*/ 408571 h 1260409"/>
                    <a:gd name="connsiteX814" fmla="*/ 74350 w 1189600"/>
                    <a:gd name="connsiteY814" fmla="*/ 439727 h 1260409"/>
                    <a:gd name="connsiteX815" fmla="*/ 43194 w 1189600"/>
                    <a:gd name="connsiteY815" fmla="*/ 395825 h 1260409"/>
                    <a:gd name="connsiteX816" fmla="*/ 46026 w 1189600"/>
                    <a:gd name="connsiteY816" fmla="*/ 394409 h 1260409"/>
                    <a:gd name="connsiteX817" fmla="*/ 135246 w 1189600"/>
                    <a:gd name="connsiteY817" fmla="*/ 408571 h 1260409"/>
                    <a:gd name="connsiteX818" fmla="*/ 75766 w 1189600"/>
                    <a:gd name="connsiteY818" fmla="*/ 445392 h 1260409"/>
                    <a:gd name="connsiteX819" fmla="*/ 75766 w 1189600"/>
                    <a:gd name="connsiteY819" fmla="*/ 445392 h 1260409"/>
                    <a:gd name="connsiteX820" fmla="*/ 119668 w 1189600"/>
                    <a:gd name="connsiteY820" fmla="*/ 442560 h 1260409"/>
                    <a:gd name="connsiteX821" fmla="*/ 24783 w 1189600"/>
                    <a:gd name="connsiteY821" fmla="*/ 468051 h 1260409"/>
                    <a:gd name="connsiteX822" fmla="*/ 74350 w 1189600"/>
                    <a:gd name="connsiteY822" fmla="*/ 442560 h 1260409"/>
                    <a:gd name="connsiteX823" fmla="*/ 75766 w 1189600"/>
                    <a:gd name="connsiteY823" fmla="*/ 445392 h 1260409"/>
                    <a:gd name="connsiteX824" fmla="*/ 181980 w 1189600"/>
                    <a:gd name="connsiteY824" fmla="*/ 436895 h 1260409"/>
                    <a:gd name="connsiteX825" fmla="*/ 317935 w 1189600"/>
                    <a:gd name="connsiteY825" fmla="*/ 533196 h 1260409"/>
                    <a:gd name="connsiteX826" fmla="*/ 235796 w 1189600"/>
                    <a:gd name="connsiteY826" fmla="*/ 534612 h 1260409"/>
                    <a:gd name="connsiteX827" fmla="*/ 234380 w 1189600"/>
                    <a:gd name="connsiteY827" fmla="*/ 489294 h 1260409"/>
                    <a:gd name="connsiteX828" fmla="*/ 234380 w 1189600"/>
                    <a:gd name="connsiteY828" fmla="*/ 489294 h 1260409"/>
                    <a:gd name="connsiteX829" fmla="*/ 231547 w 1189600"/>
                    <a:gd name="connsiteY829" fmla="*/ 489294 h 1260409"/>
                    <a:gd name="connsiteX830" fmla="*/ 232964 w 1189600"/>
                    <a:gd name="connsiteY830" fmla="*/ 485045 h 1260409"/>
                    <a:gd name="connsiteX831" fmla="*/ 232964 w 1189600"/>
                    <a:gd name="connsiteY831" fmla="*/ 483629 h 1260409"/>
                    <a:gd name="connsiteX832" fmla="*/ 224466 w 1189600"/>
                    <a:gd name="connsiteY832" fmla="*/ 490710 h 1260409"/>
                    <a:gd name="connsiteX833" fmla="*/ 97009 w 1189600"/>
                    <a:gd name="connsiteY833" fmla="*/ 526115 h 1260409"/>
                    <a:gd name="connsiteX834" fmla="*/ 136663 w 1189600"/>
                    <a:gd name="connsiteY834" fmla="*/ 441143 h 1260409"/>
                    <a:gd name="connsiteX835" fmla="*/ 181980 w 1189600"/>
                    <a:gd name="connsiteY835" fmla="*/ 436895 h 1260409"/>
                    <a:gd name="connsiteX836" fmla="*/ 208888 w 1189600"/>
                    <a:gd name="connsiteY836" fmla="*/ 636578 h 1260409"/>
                    <a:gd name="connsiteX837" fmla="*/ 160737 w 1189600"/>
                    <a:gd name="connsiteY837" fmla="*/ 659237 h 1260409"/>
                    <a:gd name="connsiteX838" fmla="*/ 177732 w 1189600"/>
                    <a:gd name="connsiteY838" fmla="*/ 618167 h 1260409"/>
                    <a:gd name="connsiteX839" fmla="*/ 208888 w 1189600"/>
                    <a:gd name="connsiteY839" fmla="*/ 636578 h 1260409"/>
                    <a:gd name="connsiteX840" fmla="*/ 102674 w 1189600"/>
                    <a:gd name="connsiteY840" fmla="*/ 788110 h 1260409"/>
                    <a:gd name="connsiteX841" fmla="*/ 77183 w 1189600"/>
                    <a:gd name="connsiteY841" fmla="*/ 698890 h 1260409"/>
                    <a:gd name="connsiteX842" fmla="*/ 156489 w 1189600"/>
                    <a:gd name="connsiteY842" fmla="*/ 662069 h 1260409"/>
                    <a:gd name="connsiteX843" fmla="*/ 102674 w 1189600"/>
                    <a:gd name="connsiteY843" fmla="*/ 788110 h 1260409"/>
                    <a:gd name="connsiteX844" fmla="*/ 104090 w 1189600"/>
                    <a:gd name="connsiteY844" fmla="*/ 799439 h 1260409"/>
                    <a:gd name="connsiteX845" fmla="*/ 95593 w 1189600"/>
                    <a:gd name="connsiteY845" fmla="*/ 812185 h 1260409"/>
                    <a:gd name="connsiteX846" fmla="*/ 102674 w 1189600"/>
                    <a:gd name="connsiteY846" fmla="*/ 795191 h 1260409"/>
                    <a:gd name="connsiteX847" fmla="*/ 104090 w 1189600"/>
                    <a:gd name="connsiteY847" fmla="*/ 799439 h 1260409"/>
                    <a:gd name="connsiteX848" fmla="*/ 357588 w 1189600"/>
                    <a:gd name="connsiteY848" fmla="*/ 790942 h 1260409"/>
                    <a:gd name="connsiteX849" fmla="*/ 357588 w 1189600"/>
                    <a:gd name="connsiteY849" fmla="*/ 790942 h 1260409"/>
                    <a:gd name="connsiteX850" fmla="*/ 405739 w 1189600"/>
                    <a:gd name="connsiteY850" fmla="*/ 756954 h 1260409"/>
                    <a:gd name="connsiteX851" fmla="*/ 405739 w 1189600"/>
                    <a:gd name="connsiteY851" fmla="*/ 756954 h 1260409"/>
                    <a:gd name="connsiteX852" fmla="*/ 405739 w 1189600"/>
                    <a:gd name="connsiteY852" fmla="*/ 754122 h 1260409"/>
                    <a:gd name="connsiteX853" fmla="*/ 441144 w 1189600"/>
                    <a:gd name="connsiteY853" fmla="*/ 747041 h 1260409"/>
                    <a:gd name="connsiteX854" fmla="*/ 469468 w 1189600"/>
                    <a:gd name="connsiteY854" fmla="*/ 772532 h 1260409"/>
                    <a:gd name="connsiteX855" fmla="*/ 303773 w 1189600"/>
                    <a:gd name="connsiteY855" fmla="*/ 844758 h 1260409"/>
                    <a:gd name="connsiteX856" fmla="*/ 281114 w 1189600"/>
                    <a:gd name="connsiteY856" fmla="*/ 769699 h 1260409"/>
                    <a:gd name="connsiteX857" fmla="*/ 357588 w 1189600"/>
                    <a:gd name="connsiteY857" fmla="*/ 790942 h 1260409"/>
                    <a:gd name="connsiteX858" fmla="*/ 434063 w 1189600"/>
                    <a:gd name="connsiteY858" fmla="*/ 630913 h 1260409"/>
                    <a:gd name="connsiteX859" fmla="*/ 434063 w 1189600"/>
                    <a:gd name="connsiteY859" fmla="*/ 630913 h 1260409"/>
                    <a:gd name="connsiteX860" fmla="*/ 424150 w 1189600"/>
                    <a:gd name="connsiteY860" fmla="*/ 608254 h 1260409"/>
                    <a:gd name="connsiteX861" fmla="*/ 544526 w 1189600"/>
                    <a:gd name="connsiteY861" fmla="*/ 693225 h 1260409"/>
                    <a:gd name="connsiteX862" fmla="*/ 558688 w 1189600"/>
                    <a:gd name="connsiteY862" fmla="*/ 721549 h 1260409"/>
                    <a:gd name="connsiteX863" fmla="*/ 442560 w 1189600"/>
                    <a:gd name="connsiteY863" fmla="*/ 744208 h 1260409"/>
                    <a:gd name="connsiteX864" fmla="*/ 414236 w 1189600"/>
                    <a:gd name="connsiteY864" fmla="*/ 718717 h 1260409"/>
                    <a:gd name="connsiteX865" fmla="*/ 434063 w 1189600"/>
                    <a:gd name="connsiteY865" fmla="*/ 630913 h 1260409"/>
                    <a:gd name="connsiteX866" fmla="*/ 561520 w 1189600"/>
                    <a:gd name="connsiteY866" fmla="*/ 704555 h 1260409"/>
                    <a:gd name="connsiteX867" fmla="*/ 565769 w 1189600"/>
                    <a:gd name="connsiteY867" fmla="*/ 707387 h 1260409"/>
                    <a:gd name="connsiteX868" fmla="*/ 561520 w 1189600"/>
                    <a:gd name="connsiteY868" fmla="*/ 714468 h 1260409"/>
                    <a:gd name="connsiteX869" fmla="*/ 561520 w 1189600"/>
                    <a:gd name="connsiteY869" fmla="*/ 704555 h 1260409"/>
                    <a:gd name="connsiteX870" fmla="*/ 561520 w 1189600"/>
                    <a:gd name="connsiteY870" fmla="*/ 670566 h 1260409"/>
                    <a:gd name="connsiteX871" fmla="*/ 577098 w 1189600"/>
                    <a:gd name="connsiteY871" fmla="*/ 670566 h 1260409"/>
                    <a:gd name="connsiteX872" fmla="*/ 585595 w 1189600"/>
                    <a:gd name="connsiteY872" fmla="*/ 677647 h 1260409"/>
                    <a:gd name="connsiteX873" fmla="*/ 567185 w 1189600"/>
                    <a:gd name="connsiteY873" fmla="*/ 705971 h 1260409"/>
                    <a:gd name="connsiteX874" fmla="*/ 561520 w 1189600"/>
                    <a:gd name="connsiteY874" fmla="*/ 701722 h 1260409"/>
                    <a:gd name="connsiteX875" fmla="*/ 561520 w 1189600"/>
                    <a:gd name="connsiteY875" fmla="*/ 670566 h 1260409"/>
                    <a:gd name="connsiteX876" fmla="*/ 588427 w 1189600"/>
                    <a:gd name="connsiteY876" fmla="*/ 677647 h 1260409"/>
                    <a:gd name="connsiteX877" fmla="*/ 594092 w 1189600"/>
                    <a:gd name="connsiteY877" fmla="*/ 669150 h 1260409"/>
                    <a:gd name="connsiteX878" fmla="*/ 690393 w 1189600"/>
                    <a:gd name="connsiteY878" fmla="*/ 666318 h 1260409"/>
                    <a:gd name="connsiteX879" fmla="*/ 683312 w 1189600"/>
                    <a:gd name="connsiteY879" fmla="*/ 762618 h 1260409"/>
                    <a:gd name="connsiteX880" fmla="*/ 588427 w 1189600"/>
                    <a:gd name="connsiteY880" fmla="*/ 677647 h 1260409"/>
                    <a:gd name="connsiteX881" fmla="*/ 694642 w 1189600"/>
                    <a:gd name="connsiteY881" fmla="*/ 615335 h 1260409"/>
                    <a:gd name="connsiteX882" fmla="*/ 792359 w 1189600"/>
                    <a:gd name="connsiteY882" fmla="*/ 622416 h 1260409"/>
                    <a:gd name="connsiteX883" fmla="*/ 796608 w 1189600"/>
                    <a:gd name="connsiteY883" fmla="*/ 626664 h 1260409"/>
                    <a:gd name="connsiteX884" fmla="*/ 800856 w 1189600"/>
                    <a:gd name="connsiteY884" fmla="*/ 662069 h 1260409"/>
                    <a:gd name="connsiteX885" fmla="*/ 691809 w 1189600"/>
                    <a:gd name="connsiteY885" fmla="*/ 666318 h 1260409"/>
                    <a:gd name="connsiteX886" fmla="*/ 694642 w 1189600"/>
                    <a:gd name="connsiteY886" fmla="*/ 615335 h 1260409"/>
                    <a:gd name="connsiteX887" fmla="*/ 832012 w 1189600"/>
                    <a:gd name="connsiteY887" fmla="*/ 662069 h 1260409"/>
                    <a:gd name="connsiteX888" fmla="*/ 904238 w 1189600"/>
                    <a:gd name="connsiteY888" fmla="*/ 761203 h 1260409"/>
                    <a:gd name="connsiteX889" fmla="*/ 833428 w 1189600"/>
                    <a:gd name="connsiteY889" fmla="*/ 875914 h 1260409"/>
                    <a:gd name="connsiteX890" fmla="*/ 827764 w 1189600"/>
                    <a:gd name="connsiteY890" fmla="*/ 874498 h 1260409"/>
                    <a:gd name="connsiteX891" fmla="*/ 803689 w 1189600"/>
                    <a:gd name="connsiteY891" fmla="*/ 663485 h 1260409"/>
                    <a:gd name="connsiteX892" fmla="*/ 832012 w 1189600"/>
                    <a:gd name="connsiteY892" fmla="*/ 662069 h 1260409"/>
                    <a:gd name="connsiteX893" fmla="*/ 870250 w 1189600"/>
                    <a:gd name="connsiteY893" fmla="*/ 887243 h 1260409"/>
                    <a:gd name="connsiteX894" fmla="*/ 827764 w 1189600"/>
                    <a:gd name="connsiteY894" fmla="*/ 890076 h 1260409"/>
                    <a:gd name="connsiteX895" fmla="*/ 836261 w 1189600"/>
                    <a:gd name="connsiteY895" fmla="*/ 877330 h 1260409"/>
                    <a:gd name="connsiteX896" fmla="*/ 870250 w 1189600"/>
                    <a:gd name="connsiteY896" fmla="*/ 887243 h 1260409"/>
                    <a:gd name="connsiteX897" fmla="*/ 948140 w 1189600"/>
                    <a:gd name="connsiteY897" fmla="*/ 882995 h 1260409"/>
                    <a:gd name="connsiteX898" fmla="*/ 948140 w 1189600"/>
                    <a:gd name="connsiteY898" fmla="*/ 882995 h 1260409"/>
                    <a:gd name="connsiteX899" fmla="*/ 948140 w 1189600"/>
                    <a:gd name="connsiteY899" fmla="*/ 882995 h 1260409"/>
                    <a:gd name="connsiteX900" fmla="*/ 956637 w 1189600"/>
                    <a:gd name="connsiteY900" fmla="*/ 908486 h 1260409"/>
                    <a:gd name="connsiteX901" fmla="*/ 881579 w 1189600"/>
                    <a:gd name="connsiteY901" fmla="*/ 887243 h 1260409"/>
                    <a:gd name="connsiteX902" fmla="*/ 948140 w 1189600"/>
                    <a:gd name="connsiteY902" fmla="*/ 882995 h 1260409"/>
                    <a:gd name="connsiteX903" fmla="*/ 1122332 w 1189600"/>
                    <a:gd name="connsiteY903" fmla="*/ 681896 h 1260409"/>
                    <a:gd name="connsiteX904" fmla="*/ 1125164 w 1189600"/>
                    <a:gd name="connsiteY904" fmla="*/ 684728 h 1260409"/>
                    <a:gd name="connsiteX905" fmla="*/ 1123748 w 1189600"/>
                    <a:gd name="connsiteY905" fmla="*/ 691809 h 1260409"/>
                    <a:gd name="connsiteX906" fmla="*/ 1122332 w 1189600"/>
                    <a:gd name="connsiteY906" fmla="*/ 681896 h 1260409"/>
                    <a:gd name="connsiteX907" fmla="*/ 1147823 w 1189600"/>
                    <a:gd name="connsiteY907" fmla="*/ 558687 h 1260409"/>
                    <a:gd name="connsiteX908" fmla="*/ 1147823 w 1189600"/>
                    <a:gd name="connsiteY908" fmla="*/ 558687 h 1260409"/>
                    <a:gd name="connsiteX909" fmla="*/ 1147823 w 1189600"/>
                    <a:gd name="connsiteY909" fmla="*/ 558687 h 1260409"/>
                    <a:gd name="connsiteX910" fmla="*/ 1190309 w 1189600"/>
                    <a:gd name="connsiteY910" fmla="*/ 555855 h 1260409"/>
                    <a:gd name="connsiteX911" fmla="*/ 1187476 w 1189600"/>
                    <a:gd name="connsiteY911" fmla="*/ 747041 h 1260409"/>
                    <a:gd name="connsiteX912" fmla="*/ 1126580 w 1189600"/>
                    <a:gd name="connsiteY912" fmla="*/ 683312 h 1260409"/>
                    <a:gd name="connsiteX913" fmla="*/ 1147823 w 1189600"/>
                    <a:gd name="connsiteY913" fmla="*/ 558687 h 1260409"/>
                    <a:gd name="connsiteX914" fmla="*/ 112587 w 1189600"/>
                    <a:gd name="connsiteY914" fmla="*/ 578514 h 1260409"/>
                    <a:gd name="connsiteX915" fmla="*/ 51691 w 1189600"/>
                    <a:gd name="connsiteY915" fmla="*/ 625248 h 1260409"/>
                    <a:gd name="connsiteX916" fmla="*/ 81431 w 1189600"/>
                    <a:gd name="connsiteY916" fmla="*/ 560103 h 1260409"/>
                    <a:gd name="connsiteX917" fmla="*/ 112587 w 1189600"/>
                    <a:gd name="connsiteY917" fmla="*/ 578514 h 1260409"/>
                    <a:gd name="connsiteX918" fmla="*/ 568601 w 1189600"/>
                    <a:gd name="connsiteY918" fmla="*/ 707387 h 1260409"/>
                    <a:gd name="connsiteX919" fmla="*/ 587012 w 1189600"/>
                    <a:gd name="connsiteY919" fmla="*/ 679063 h 1260409"/>
                    <a:gd name="connsiteX920" fmla="*/ 683312 w 1189600"/>
                    <a:gd name="connsiteY920" fmla="*/ 764035 h 1260409"/>
                    <a:gd name="connsiteX921" fmla="*/ 681897 w 1189600"/>
                    <a:gd name="connsiteY921" fmla="*/ 786694 h 1260409"/>
                    <a:gd name="connsiteX922" fmla="*/ 568601 w 1189600"/>
                    <a:gd name="connsiteY922" fmla="*/ 707387 h 1260409"/>
                    <a:gd name="connsiteX923" fmla="*/ 950973 w 1189600"/>
                    <a:gd name="connsiteY923" fmla="*/ 213137 h 1260409"/>
                    <a:gd name="connsiteX924" fmla="*/ 960886 w 1189600"/>
                    <a:gd name="connsiteY924" fmla="*/ 210304 h 1260409"/>
                    <a:gd name="connsiteX925" fmla="*/ 962302 w 1189600"/>
                    <a:gd name="connsiteY925" fmla="*/ 210304 h 1260409"/>
                    <a:gd name="connsiteX926" fmla="*/ 950973 w 1189600"/>
                    <a:gd name="connsiteY926" fmla="*/ 213137 h 1260409"/>
                    <a:gd name="connsiteX927" fmla="*/ 599757 w 1189600"/>
                    <a:gd name="connsiteY927" fmla="*/ 152241 h 1260409"/>
                    <a:gd name="connsiteX928" fmla="*/ 585595 w 1189600"/>
                    <a:gd name="connsiteY928" fmla="*/ 149408 h 1260409"/>
                    <a:gd name="connsiteX929" fmla="*/ 609670 w 1189600"/>
                    <a:gd name="connsiteY929" fmla="*/ 43194 h 1260409"/>
                    <a:gd name="connsiteX930" fmla="*/ 599757 w 1189600"/>
                    <a:gd name="connsiteY930" fmla="*/ 152241 h 126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</a:cxnLst>
                  <a:rect l="l" t="t" r="r" b="b"/>
                  <a:pathLst>
                    <a:path w="1189600" h="1260409">
                      <a:moveTo>
                        <a:pt x="1147823" y="557271"/>
                      </a:moveTo>
                      <a:lnTo>
                        <a:pt x="1147823" y="555855"/>
                      </a:lnTo>
                      <a:lnTo>
                        <a:pt x="1147823" y="555855"/>
                      </a:lnTo>
                      <a:lnTo>
                        <a:pt x="1135078" y="554439"/>
                      </a:lnTo>
                      <a:lnTo>
                        <a:pt x="1109586" y="545941"/>
                      </a:lnTo>
                      <a:lnTo>
                        <a:pt x="1120916" y="441143"/>
                      </a:lnTo>
                      <a:lnTo>
                        <a:pt x="1120916" y="441143"/>
                      </a:lnTo>
                      <a:lnTo>
                        <a:pt x="958054" y="526115"/>
                      </a:lnTo>
                      <a:lnTo>
                        <a:pt x="938227" y="526115"/>
                      </a:lnTo>
                      <a:lnTo>
                        <a:pt x="843342" y="511953"/>
                      </a:lnTo>
                      <a:lnTo>
                        <a:pt x="820683" y="431230"/>
                      </a:lnTo>
                      <a:lnTo>
                        <a:pt x="948140" y="375999"/>
                      </a:lnTo>
                      <a:lnTo>
                        <a:pt x="1084094" y="364669"/>
                      </a:lnTo>
                      <a:lnTo>
                        <a:pt x="1084094" y="364669"/>
                      </a:lnTo>
                      <a:lnTo>
                        <a:pt x="960886" y="211720"/>
                      </a:lnTo>
                      <a:lnTo>
                        <a:pt x="965135" y="211720"/>
                      </a:lnTo>
                      <a:lnTo>
                        <a:pt x="959470" y="208888"/>
                      </a:lnTo>
                      <a:lnTo>
                        <a:pt x="959470" y="208888"/>
                      </a:lnTo>
                      <a:lnTo>
                        <a:pt x="958054" y="208888"/>
                      </a:lnTo>
                      <a:lnTo>
                        <a:pt x="882995" y="172067"/>
                      </a:lnTo>
                      <a:lnTo>
                        <a:pt x="887244" y="21951"/>
                      </a:lnTo>
                      <a:lnTo>
                        <a:pt x="928313" y="126749"/>
                      </a:lnTo>
                      <a:lnTo>
                        <a:pt x="928313" y="126749"/>
                      </a:lnTo>
                      <a:lnTo>
                        <a:pt x="929730" y="125333"/>
                      </a:lnTo>
                      <a:lnTo>
                        <a:pt x="885828" y="12037"/>
                      </a:lnTo>
                      <a:lnTo>
                        <a:pt x="885828" y="10621"/>
                      </a:lnTo>
                      <a:lnTo>
                        <a:pt x="881579" y="172067"/>
                      </a:lnTo>
                      <a:lnTo>
                        <a:pt x="881579" y="172067"/>
                      </a:lnTo>
                      <a:lnTo>
                        <a:pt x="952389" y="206056"/>
                      </a:lnTo>
                      <a:lnTo>
                        <a:pt x="673399" y="163570"/>
                      </a:lnTo>
                      <a:lnTo>
                        <a:pt x="721550" y="160737"/>
                      </a:lnTo>
                      <a:lnTo>
                        <a:pt x="721550" y="160737"/>
                      </a:lnTo>
                      <a:lnTo>
                        <a:pt x="608254" y="41777"/>
                      </a:lnTo>
                      <a:lnTo>
                        <a:pt x="608254" y="41777"/>
                      </a:lnTo>
                      <a:lnTo>
                        <a:pt x="608254" y="38945"/>
                      </a:lnTo>
                      <a:lnTo>
                        <a:pt x="608254" y="37529"/>
                      </a:lnTo>
                      <a:lnTo>
                        <a:pt x="511954" y="138079"/>
                      </a:lnTo>
                      <a:lnTo>
                        <a:pt x="402907" y="121084"/>
                      </a:lnTo>
                      <a:lnTo>
                        <a:pt x="400074" y="118252"/>
                      </a:lnTo>
                      <a:lnTo>
                        <a:pt x="400074" y="118252"/>
                      </a:lnTo>
                      <a:lnTo>
                        <a:pt x="392993" y="126749"/>
                      </a:lnTo>
                      <a:lnTo>
                        <a:pt x="283946" y="200391"/>
                      </a:lnTo>
                      <a:lnTo>
                        <a:pt x="232964" y="295275"/>
                      </a:lnTo>
                      <a:lnTo>
                        <a:pt x="95593" y="367501"/>
                      </a:lnTo>
                      <a:lnTo>
                        <a:pt x="85679" y="368918"/>
                      </a:lnTo>
                      <a:lnTo>
                        <a:pt x="85679" y="368918"/>
                      </a:lnTo>
                      <a:lnTo>
                        <a:pt x="88512" y="371750"/>
                      </a:lnTo>
                      <a:lnTo>
                        <a:pt x="41778" y="392993"/>
                      </a:lnTo>
                      <a:lnTo>
                        <a:pt x="36113" y="391577"/>
                      </a:lnTo>
                      <a:lnTo>
                        <a:pt x="36113" y="391577"/>
                      </a:lnTo>
                      <a:lnTo>
                        <a:pt x="36113" y="392993"/>
                      </a:lnTo>
                      <a:lnTo>
                        <a:pt x="38945" y="392993"/>
                      </a:lnTo>
                      <a:lnTo>
                        <a:pt x="37529" y="392993"/>
                      </a:lnTo>
                      <a:lnTo>
                        <a:pt x="37529" y="392993"/>
                      </a:lnTo>
                      <a:lnTo>
                        <a:pt x="70102" y="438311"/>
                      </a:lnTo>
                      <a:lnTo>
                        <a:pt x="10621" y="469467"/>
                      </a:lnTo>
                      <a:lnTo>
                        <a:pt x="10621" y="469467"/>
                      </a:lnTo>
                      <a:lnTo>
                        <a:pt x="10621" y="470883"/>
                      </a:lnTo>
                      <a:lnTo>
                        <a:pt x="126749" y="438311"/>
                      </a:lnTo>
                      <a:lnTo>
                        <a:pt x="132414" y="438311"/>
                      </a:lnTo>
                      <a:lnTo>
                        <a:pt x="92760" y="523282"/>
                      </a:lnTo>
                      <a:lnTo>
                        <a:pt x="53107" y="534612"/>
                      </a:lnTo>
                      <a:lnTo>
                        <a:pt x="38945" y="534612"/>
                      </a:lnTo>
                      <a:lnTo>
                        <a:pt x="37529" y="534612"/>
                      </a:lnTo>
                      <a:lnTo>
                        <a:pt x="41778" y="537444"/>
                      </a:lnTo>
                      <a:lnTo>
                        <a:pt x="41778" y="537444"/>
                      </a:lnTo>
                      <a:lnTo>
                        <a:pt x="41778" y="537444"/>
                      </a:lnTo>
                      <a:lnTo>
                        <a:pt x="41778" y="538860"/>
                      </a:lnTo>
                      <a:lnTo>
                        <a:pt x="44610" y="538860"/>
                      </a:lnTo>
                      <a:lnTo>
                        <a:pt x="75766" y="557271"/>
                      </a:lnTo>
                      <a:lnTo>
                        <a:pt x="41778" y="629497"/>
                      </a:lnTo>
                      <a:lnTo>
                        <a:pt x="41778" y="630913"/>
                      </a:lnTo>
                      <a:lnTo>
                        <a:pt x="109755" y="578514"/>
                      </a:lnTo>
                      <a:lnTo>
                        <a:pt x="172068" y="615335"/>
                      </a:lnTo>
                      <a:lnTo>
                        <a:pt x="153656" y="659237"/>
                      </a:lnTo>
                      <a:lnTo>
                        <a:pt x="70102" y="697474"/>
                      </a:lnTo>
                      <a:lnTo>
                        <a:pt x="70102" y="697474"/>
                      </a:lnTo>
                      <a:lnTo>
                        <a:pt x="97009" y="790942"/>
                      </a:lnTo>
                      <a:lnTo>
                        <a:pt x="84264" y="819266"/>
                      </a:lnTo>
                      <a:lnTo>
                        <a:pt x="84264" y="819266"/>
                      </a:lnTo>
                      <a:lnTo>
                        <a:pt x="85679" y="820682"/>
                      </a:lnTo>
                      <a:lnTo>
                        <a:pt x="99841" y="802272"/>
                      </a:lnTo>
                      <a:lnTo>
                        <a:pt x="118252" y="863168"/>
                      </a:lnTo>
                      <a:lnTo>
                        <a:pt x="118252" y="863168"/>
                      </a:lnTo>
                      <a:lnTo>
                        <a:pt x="257039" y="796607"/>
                      </a:lnTo>
                      <a:lnTo>
                        <a:pt x="257039" y="796607"/>
                      </a:lnTo>
                      <a:lnTo>
                        <a:pt x="180564" y="739960"/>
                      </a:lnTo>
                      <a:lnTo>
                        <a:pt x="272617" y="766867"/>
                      </a:lnTo>
                      <a:lnTo>
                        <a:pt x="296692" y="846174"/>
                      </a:lnTo>
                      <a:lnTo>
                        <a:pt x="296692" y="846174"/>
                      </a:lnTo>
                      <a:lnTo>
                        <a:pt x="466635" y="772532"/>
                      </a:lnTo>
                      <a:lnTo>
                        <a:pt x="466635" y="772532"/>
                      </a:lnTo>
                      <a:lnTo>
                        <a:pt x="436895" y="745624"/>
                      </a:lnTo>
                      <a:lnTo>
                        <a:pt x="551607" y="722965"/>
                      </a:lnTo>
                      <a:lnTo>
                        <a:pt x="554439" y="728630"/>
                      </a:lnTo>
                      <a:lnTo>
                        <a:pt x="554439" y="730046"/>
                      </a:lnTo>
                      <a:lnTo>
                        <a:pt x="554439" y="721549"/>
                      </a:lnTo>
                      <a:lnTo>
                        <a:pt x="561520" y="711636"/>
                      </a:lnTo>
                      <a:lnTo>
                        <a:pt x="674816" y="792359"/>
                      </a:lnTo>
                      <a:lnTo>
                        <a:pt x="670566" y="849006"/>
                      </a:lnTo>
                      <a:lnTo>
                        <a:pt x="670566" y="849006"/>
                      </a:lnTo>
                      <a:lnTo>
                        <a:pt x="816435" y="1034527"/>
                      </a:lnTo>
                      <a:lnTo>
                        <a:pt x="1040193" y="1173314"/>
                      </a:lnTo>
                      <a:lnTo>
                        <a:pt x="994874" y="1255453"/>
                      </a:lnTo>
                      <a:lnTo>
                        <a:pt x="994874" y="1255453"/>
                      </a:lnTo>
                      <a:lnTo>
                        <a:pt x="996290" y="1256869"/>
                      </a:lnTo>
                      <a:lnTo>
                        <a:pt x="1043025" y="1173314"/>
                      </a:lnTo>
                      <a:lnTo>
                        <a:pt x="1043025" y="1173314"/>
                      </a:lnTo>
                      <a:lnTo>
                        <a:pt x="817851" y="1033111"/>
                      </a:lnTo>
                      <a:lnTo>
                        <a:pt x="671983" y="849006"/>
                      </a:lnTo>
                      <a:lnTo>
                        <a:pt x="676231" y="793775"/>
                      </a:lnTo>
                      <a:lnTo>
                        <a:pt x="816435" y="892908"/>
                      </a:lnTo>
                      <a:lnTo>
                        <a:pt x="816435" y="892908"/>
                      </a:lnTo>
                      <a:lnTo>
                        <a:pt x="817851" y="891492"/>
                      </a:lnTo>
                      <a:lnTo>
                        <a:pt x="677647" y="766867"/>
                      </a:lnTo>
                      <a:lnTo>
                        <a:pt x="684728" y="669150"/>
                      </a:lnTo>
                      <a:lnTo>
                        <a:pt x="793775" y="664901"/>
                      </a:lnTo>
                      <a:lnTo>
                        <a:pt x="817851" y="877330"/>
                      </a:lnTo>
                      <a:lnTo>
                        <a:pt x="817851" y="877330"/>
                      </a:lnTo>
                      <a:lnTo>
                        <a:pt x="824932" y="878746"/>
                      </a:lnTo>
                      <a:lnTo>
                        <a:pt x="815018" y="894324"/>
                      </a:lnTo>
                      <a:lnTo>
                        <a:pt x="815018" y="894324"/>
                      </a:lnTo>
                      <a:lnTo>
                        <a:pt x="867417" y="890076"/>
                      </a:lnTo>
                      <a:lnTo>
                        <a:pt x="949556" y="912735"/>
                      </a:lnTo>
                      <a:lnTo>
                        <a:pt x="976464" y="1006203"/>
                      </a:lnTo>
                      <a:lnTo>
                        <a:pt x="885828" y="1060019"/>
                      </a:lnTo>
                      <a:lnTo>
                        <a:pt x="885828" y="1060019"/>
                      </a:lnTo>
                      <a:lnTo>
                        <a:pt x="993459" y="1057186"/>
                      </a:lnTo>
                      <a:lnTo>
                        <a:pt x="993459" y="1057186"/>
                      </a:lnTo>
                      <a:lnTo>
                        <a:pt x="979297" y="1007620"/>
                      </a:lnTo>
                      <a:lnTo>
                        <a:pt x="1078430" y="949556"/>
                      </a:lnTo>
                      <a:lnTo>
                        <a:pt x="1137909" y="841925"/>
                      </a:lnTo>
                      <a:lnTo>
                        <a:pt x="1137909" y="841925"/>
                      </a:lnTo>
                      <a:lnTo>
                        <a:pt x="1118083" y="700306"/>
                      </a:lnTo>
                      <a:lnTo>
                        <a:pt x="1119499" y="687560"/>
                      </a:lnTo>
                      <a:lnTo>
                        <a:pt x="1181812" y="752705"/>
                      </a:lnTo>
                      <a:lnTo>
                        <a:pt x="1181812" y="752705"/>
                      </a:lnTo>
                      <a:lnTo>
                        <a:pt x="1184644" y="554439"/>
                      </a:lnTo>
                      <a:lnTo>
                        <a:pt x="1184644" y="554439"/>
                      </a:lnTo>
                      <a:lnTo>
                        <a:pt x="1147823" y="557271"/>
                      </a:lnTo>
                      <a:lnTo>
                        <a:pt x="1147823" y="557271"/>
                      </a:lnTo>
                      <a:close/>
                      <a:moveTo>
                        <a:pt x="901406" y="1057186"/>
                      </a:moveTo>
                      <a:lnTo>
                        <a:pt x="984961" y="1007620"/>
                      </a:lnTo>
                      <a:lnTo>
                        <a:pt x="997707" y="1054354"/>
                      </a:lnTo>
                      <a:lnTo>
                        <a:pt x="901406" y="1057186"/>
                      </a:lnTo>
                      <a:close/>
                      <a:moveTo>
                        <a:pt x="809354" y="878746"/>
                      </a:moveTo>
                      <a:lnTo>
                        <a:pt x="683312" y="789526"/>
                      </a:lnTo>
                      <a:lnTo>
                        <a:pt x="684728" y="768284"/>
                      </a:lnTo>
                      <a:lnTo>
                        <a:pt x="809354" y="878746"/>
                      </a:lnTo>
                      <a:close/>
                      <a:moveTo>
                        <a:pt x="984961" y="1004787"/>
                      </a:moveTo>
                      <a:lnTo>
                        <a:pt x="958054" y="912735"/>
                      </a:lnTo>
                      <a:lnTo>
                        <a:pt x="1081262" y="946723"/>
                      </a:lnTo>
                      <a:lnTo>
                        <a:pt x="1081262" y="946723"/>
                      </a:lnTo>
                      <a:lnTo>
                        <a:pt x="1120916" y="705971"/>
                      </a:lnTo>
                      <a:lnTo>
                        <a:pt x="1139326" y="840509"/>
                      </a:lnTo>
                      <a:lnTo>
                        <a:pt x="1079846" y="948140"/>
                      </a:lnTo>
                      <a:lnTo>
                        <a:pt x="984961" y="1004787"/>
                      </a:lnTo>
                      <a:close/>
                      <a:moveTo>
                        <a:pt x="123917" y="861752"/>
                      </a:moveTo>
                      <a:lnTo>
                        <a:pt x="105506" y="800856"/>
                      </a:lnTo>
                      <a:lnTo>
                        <a:pt x="220218" y="645075"/>
                      </a:lnTo>
                      <a:lnTo>
                        <a:pt x="244293" y="660653"/>
                      </a:lnTo>
                      <a:lnTo>
                        <a:pt x="275449" y="766867"/>
                      </a:lnTo>
                      <a:lnTo>
                        <a:pt x="174899" y="737127"/>
                      </a:lnTo>
                      <a:lnTo>
                        <a:pt x="173483" y="737127"/>
                      </a:lnTo>
                      <a:lnTo>
                        <a:pt x="255622" y="799439"/>
                      </a:lnTo>
                      <a:lnTo>
                        <a:pt x="123917" y="861752"/>
                      </a:lnTo>
                      <a:close/>
                      <a:moveTo>
                        <a:pt x="210304" y="536028"/>
                      </a:moveTo>
                      <a:lnTo>
                        <a:pt x="176316" y="615335"/>
                      </a:lnTo>
                      <a:lnTo>
                        <a:pt x="115420" y="578514"/>
                      </a:lnTo>
                      <a:lnTo>
                        <a:pt x="169235" y="536028"/>
                      </a:lnTo>
                      <a:lnTo>
                        <a:pt x="210304" y="536028"/>
                      </a:lnTo>
                      <a:close/>
                      <a:moveTo>
                        <a:pt x="82847" y="558687"/>
                      </a:moveTo>
                      <a:lnTo>
                        <a:pt x="92760" y="537444"/>
                      </a:lnTo>
                      <a:lnTo>
                        <a:pt x="166402" y="536028"/>
                      </a:lnTo>
                      <a:lnTo>
                        <a:pt x="114003" y="577098"/>
                      </a:lnTo>
                      <a:lnTo>
                        <a:pt x="82847" y="558687"/>
                      </a:lnTo>
                      <a:close/>
                      <a:moveTo>
                        <a:pt x="57356" y="538860"/>
                      </a:moveTo>
                      <a:lnTo>
                        <a:pt x="91345" y="538860"/>
                      </a:lnTo>
                      <a:lnTo>
                        <a:pt x="81431" y="558687"/>
                      </a:lnTo>
                      <a:lnTo>
                        <a:pt x="51691" y="540277"/>
                      </a:lnTo>
                      <a:lnTo>
                        <a:pt x="57356" y="538860"/>
                      </a:lnTo>
                      <a:close/>
                      <a:moveTo>
                        <a:pt x="91345" y="536028"/>
                      </a:moveTo>
                      <a:lnTo>
                        <a:pt x="64437" y="536028"/>
                      </a:lnTo>
                      <a:lnTo>
                        <a:pt x="94177" y="527531"/>
                      </a:lnTo>
                      <a:lnTo>
                        <a:pt x="91345" y="536028"/>
                      </a:lnTo>
                      <a:close/>
                      <a:moveTo>
                        <a:pt x="94177" y="371750"/>
                      </a:moveTo>
                      <a:lnTo>
                        <a:pt x="94177" y="371750"/>
                      </a:lnTo>
                      <a:lnTo>
                        <a:pt x="94177" y="371750"/>
                      </a:lnTo>
                      <a:lnTo>
                        <a:pt x="94177" y="371750"/>
                      </a:lnTo>
                      <a:close/>
                      <a:moveTo>
                        <a:pt x="601173" y="166402"/>
                      </a:moveTo>
                      <a:lnTo>
                        <a:pt x="602589" y="155073"/>
                      </a:lnTo>
                      <a:lnTo>
                        <a:pt x="656404" y="163570"/>
                      </a:lnTo>
                      <a:lnTo>
                        <a:pt x="601173" y="166402"/>
                      </a:lnTo>
                      <a:close/>
                      <a:moveTo>
                        <a:pt x="602589" y="153656"/>
                      </a:moveTo>
                      <a:lnTo>
                        <a:pt x="612503" y="47442"/>
                      </a:lnTo>
                      <a:lnTo>
                        <a:pt x="720133" y="160737"/>
                      </a:lnTo>
                      <a:lnTo>
                        <a:pt x="666318" y="163570"/>
                      </a:lnTo>
                      <a:lnTo>
                        <a:pt x="602589" y="153656"/>
                      </a:lnTo>
                      <a:close/>
                      <a:moveTo>
                        <a:pt x="781030" y="385912"/>
                      </a:moveTo>
                      <a:lnTo>
                        <a:pt x="857504" y="272617"/>
                      </a:lnTo>
                      <a:lnTo>
                        <a:pt x="955221" y="370334"/>
                      </a:lnTo>
                      <a:lnTo>
                        <a:pt x="949556" y="373166"/>
                      </a:lnTo>
                      <a:lnTo>
                        <a:pt x="781030" y="385912"/>
                      </a:lnTo>
                      <a:close/>
                      <a:moveTo>
                        <a:pt x="841926" y="509120"/>
                      </a:moveTo>
                      <a:lnTo>
                        <a:pt x="783862" y="500623"/>
                      </a:lnTo>
                      <a:lnTo>
                        <a:pt x="772532" y="397241"/>
                      </a:lnTo>
                      <a:lnTo>
                        <a:pt x="772532" y="397241"/>
                      </a:lnTo>
                      <a:lnTo>
                        <a:pt x="779613" y="387328"/>
                      </a:lnTo>
                      <a:lnTo>
                        <a:pt x="942475" y="374582"/>
                      </a:lnTo>
                      <a:lnTo>
                        <a:pt x="819266" y="428398"/>
                      </a:lnTo>
                      <a:lnTo>
                        <a:pt x="819266" y="428398"/>
                      </a:lnTo>
                      <a:lnTo>
                        <a:pt x="841926" y="509120"/>
                      </a:lnTo>
                      <a:close/>
                      <a:moveTo>
                        <a:pt x="1119499" y="676231"/>
                      </a:moveTo>
                      <a:lnTo>
                        <a:pt x="1122332" y="698890"/>
                      </a:lnTo>
                      <a:lnTo>
                        <a:pt x="1081262" y="943891"/>
                      </a:lnTo>
                      <a:lnTo>
                        <a:pt x="958054" y="909903"/>
                      </a:lnTo>
                      <a:lnTo>
                        <a:pt x="949556" y="881579"/>
                      </a:lnTo>
                      <a:lnTo>
                        <a:pt x="1017533" y="809353"/>
                      </a:lnTo>
                      <a:lnTo>
                        <a:pt x="1017533" y="809353"/>
                      </a:lnTo>
                      <a:lnTo>
                        <a:pt x="1017533" y="809353"/>
                      </a:lnTo>
                      <a:lnTo>
                        <a:pt x="1077013" y="858920"/>
                      </a:lnTo>
                      <a:lnTo>
                        <a:pt x="1077013" y="858920"/>
                      </a:lnTo>
                      <a:lnTo>
                        <a:pt x="1109586" y="553022"/>
                      </a:lnTo>
                      <a:lnTo>
                        <a:pt x="1135078" y="557271"/>
                      </a:lnTo>
                      <a:lnTo>
                        <a:pt x="1144990" y="560103"/>
                      </a:lnTo>
                      <a:lnTo>
                        <a:pt x="1123748" y="684728"/>
                      </a:lnTo>
                      <a:lnTo>
                        <a:pt x="1119499" y="676231"/>
                      </a:lnTo>
                      <a:lnTo>
                        <a:pt x="1119499" y="676231"/>
                      </a:lnTo>
                      <a:close/>
                      <a:moveTo>
                        <a:pt x="833428" y="659237"/>
                      </a:moveTo>
                      <a:lnTo>
                        <a:pt x="833428" y="659237"/>
                      </a:lnTo>
                      <a:lnTo>
                        <a:pt x="802273" y="660653"/>
                      </a:lnTo>
                      <a:lnTo>
                        <a:pt x="798024" y="628080"/>
                      </a:lnTo>
                      <a:lnTo>
                        <a:pt x="898574" y="710220"/>
                      </a:lnTo>
                      <a:lnTo>
                        <a:pt x="946724" y="880163"/>
                      </a:lnTo>
                      <a:lnTo>
                        <a:pt x="946724" y="881579"/>
                      </a:lnTo>
                      <a:lnTo>
                        <a:pt x="874498" y="887243"/>
                      </a:lnTo>
                      <a:lnTo>
                        <a:pt x="834845" y="875914"/>
                      </a:lnTo>
                      <a:lnTo>
                        <a:pt x="905655" y="761203"/>
                      </a:lnTo>
                      <a:lnTo>
                        <a:pt x="905655" y="761203"/>
                      </a:lnTo>
                      <a:lnTo>
                        <a:pt x="833428" y="659237"/>
                      </a:lnTo>
                      <a:close/>
                      <a:moveTo>
                        <a:pt x="75766" y="441143"/>
                      </a:moveTo>
                      <a:lnTo>
                        <a:pt x="138079" y="408571"/>
                      </a:lnTo>
                      <a:lnTo>
                        <a:pt x="143744" y="409987"/>
                      </a:lnTo>
                      <a:lnTo>
                        <a:pt x="147992" y="412820"/>
                      </a:lnTo>
                      <a:lnTo>
                        <a:pt x="136663" y="436895"/>
                      </a:lnTo>
                      <a:lnTo>
                        <a:pt x="129582" y="438311"/>
                      </a:lnTo>
                      <a:lnTo>
                        <a:pt x="75766" y="442560"/>
                      </a:lnTo>
                      <a:lnTo>
                        <a:pt x="75766" y="441143"/>
                      </a:lnTo>
                      <a:close/>
                      <a:moveTo>
                        <a:pt x="459554" y="198975"/>
                      </a:moveTo>
                      <a:lnTo>
                        <a:pt x="459554" y="198975"/>
                      </a:lnTo>
                      <a:lnTo>
                        <a:pt x="514785" y="140911"/>
                      </a:lnTo>
                      <a:lnTo>
                        <a:pt x="582763" y="150824"/>
                      </a:lnTo>
                      <a:lnTo>
                        <a:pt x="579931" y="166402"/>
                      </a:lnTo>
                      <a:lnTo>
                        <a:pt x="526115" y="169235"/>
                      </a:lnTo>
                      <a:lnTo>
                        <a:pt x="460970" y="200391"/>
                      </a:lnTo>
                      <a:lnTo>
                        <a:pt x="443976" y="215969"/>
                      </a:lnTo>
                      <a:lnTo>
                        <a:pt x="323599" y="218801"/>
                      </a:lnTo>
                      <a:lnTo>
                        <a:pt x="395826" y="128165"/>
                      </a:lnTo>
                      <a:lnTo>
                        <a:pt x="402907" y="123917"/>
                      </a:lnTo>
                      <a:lnTo>
                        <a:pt x="459554" y="198975"/>
                      </a:lnTo>
                      <a:close/>
                      <a:moveTo>
                        <a:pt x="558688" y="669150"/>
                      </a:moveTo>
                      <a:lnTo>
                        <a:pt x="558688" y="700306"/>
                      </a:lnTo>
                      <a:lnTo>
                        <a:pt x="544526" y="690393"/>
                      </a:lnTo>
                      <a:lnTo>
                        <a:pt x="502040" y="604005"/>
                      </a:lnTo>
                      <a:lnTo>
                        <a:pt x="574265" y="667734"/>
                      </a:lnTo>
                      <a:lnTo>
                        <a:pt x="558688" y="669150"/>
                      </a:lnTo>
                      <a:lnTo>
                        <a:pt x="558688" y="669150"/>
                      </a:lnTo>
                      <a:close/>
                      <a:moveTo>
                        <a:pt x="230131" y="492126"/>
                      </a:moveTo>
                      <a:lnTo>
                        <a:pt x="211721" y="534612"/>
                      </a:lnTo>
                      <a:lnTo>
                        <a:pt x="173483" y="534612"/>
                      </a:lnTo>
                      <a:lnTo>
                        <a:pt x="228715" y="492126"/>
                      </a:lnTo>
                      <a:lnTo>
                        <a:pt x="230131" y="492126"/>
                      </a:lnTo>
                      <a:close/>
                      <a:moveTo>
                        <a:pt x="169235" y="426981"/>
                      </a:moveTo>
                      <a:lnTo>
                        <a:pt x="139495" y="435479"/>
                      </a:lnTo>
                      <a:lnTo>
                        <a:pt x="149408" y="412820"/>
                      </a:lnTo>
                      <a:lnTo>
                        <a:pt x="169235" y="426981"/>
                      </a:lnTo>
                      <a:close/>
                      <a:moveTo>
                        <a:pt x="150825" y="409987"/>
                      </a:moveTo>
                      <a:lnTo>
                        <a:pt x="150825" y="409987"/>
                      </a:lnTo>
                      <a:lnTo>
                        <a:pt x="147992" y="409987"/>
                      </a:lnTo>
                      <a:lnTo>
                        <a:pt x="150825" y="409987"/>
                      </a:lnTo>
                      <a:close/>
                      <a:moveTo>
                        <a:pt x="697474" y="544525"/>
                      </a:moveTo>
                      <a:lnTo>
                        <a:pt x="693226" y="612503"/>
                      </a:lnTo>
                      <a:lnTo>
                        <a:pt x="633746" y="608254"/>
                      </a:lnTo>
                      <a:lnTo>
                        <a:pt x="683312" y="531780"/>
                      </a:lnTo>
                      <a:lnTo>
                        <a:pt x="697474" y="544525"/>
                      </a:lnTo>
                      <a:close/>
                      <a:moveTo>
                        <a:pt x="402907" y="751289"/>
                      </a:moveTo>
                      <a:lnTo>
                        <a:pt x="247126" y="657820"/>
                      </a:lnTo>
                      <a:lnTo>
                        <a:pt x="237212" y="625248"/>
                      </a:lnTo>
                      <a:lnTo>
                        <a:pt x="237212" y="625248"/>
                      </a:lnTo>
                      <a:lnTo>
                        <a:pt x="237212" y="625248"/>
                      </a:lnTo>
                      <a:lnTo>
                        <a:pt x="235796" y="536028"/>
                      </a:lnTo>
                      <a:lnTo>
                        <a:pt x="320768" y="534612"/>
                      </a:lnTo>
                      <a:lnTo>
                        <a:pt x="367502" y="567184"/>
                      </a:lnTo>
                      <a:lnTo>
                        <a:pt x="323599" y="639410"/>
                      </a:lnTo>
                      <a:lnTo>
                        <a:pt x="323599" y="639410"/>
                      </a:lnTo>
                      <a:lnTo>
                        <a:pt x="411403" y="718717"/>
                      </a:lnTo>
                      <a:lnTo>
                        <a:pt x="402907" y="751289"/>
                      </a:lnTo>
                      <a:lnTo>
                        <a:pt x="402907" y="751289"/>
                      </a:lnTo>
                      <a:close/>
                      <a:moveTo>
                        <a:pt x="228715" y="629497"/>
                      </a:moveTo>
                      <a:lnTo>
                        <a:pt x="220218" y="640826"/>
                      </a:lnTo>
                      <a:lnTo>
                        <a:pt x="213137" y="636578"/>
                      </a:lnTo>
                      <a:lnTo>
                        <a:pt x="228715" y="629497"/>
                      </a:lnTo>
                      <a:close/>
                      <a:moveTo>
                        <a:pt x="153656" y="400074"/>
                      </a:moveTo>
                      <a:lnTo>
                        <a:pt x="150825" y="407155"/>
                      </a:lnTo>
                      <a:lnTo>
                        <a:pt x="145160" y="405739"/>
                      </a:lnTo>
                      <a:lnTo>
                        <a:pt x="143744" y="404322"/>
                      </a:lnTo>
                      <a:lnTo>
                        <a:pt x="153656" y="400074"/>
                      </a:lnTo>
                      <a:close/>
                      <a:moveTo>
                        <a:pt x="152241" y="409987"/>
                      </a:moveTo>
                      <a:lnTo>
                        <a:pt x="203223" y="417068"/>
                      </a:lnTo>
                      <a:lnTo>
                        <a:pt x="172068" y="425565"/>
                      </a:lnTo>
                      <a:lnTo>
                        <a:pt x="152241" y="409987"/>
                      </a:lnTo>
                      <a:lnTo>
                        <a:pt x="152241" y="409987"/>
                      </a:lnTo>
                      <a:close/>
                      <a:moveTo>
                        <a:pt x="771116" y="391577"/>
                      </a:moveTo>
                      <a:lnTo>
                        <a:pt x="771116" y="391577"/>
                      </a:lnTo>
                      <a:lnTo>
                        <a:pt x="771116" y="391577"/>
                      </a:lnTo>
                      <a:lnTo>
                        <a:pt x="768284" y="388744"/>
                      </a:lnTo>
                      <a:lnTo>
                        <a:pt x="776781" y="388744"/>
                      </a:lnTo>
                      <a:lnTo>
                        <a:pt x="772532" y="395825"/>
                      </a:lnTo>
                      <a:lnTo>
                        <a:pt x="772532" y="394409"/>
                      </a:lnTo>
                      <a:lnTo>
                        <a:pt x="771116" y="391577"/>
                      </a:lnTo>
                      <a:close/>
                      <a:moveTo>
                        <a:pt x="710220" y="490710"/>
                      </a:moveTo>
                      <a:lnTo>
                        <a:pt x="771116" y="397241"/>
                      </a:lnTo>
                      <a:lnTo>
                        <a:pt x="783862" y="500623"/>
                      </a:lnTo>
                      <a:lnTo>
                        <a:pt x="710220" y="490710"/>
                      </a:lnTo>
                      <a:close/>
                      <a:moveTo>
                        <a:pt x="739960" y="528947"/>
                      </a:moveTo>
                      <a:lnTo>
                        <a:pt x="785278" y="528947"/>
                      </a:lnTo>
                      <a:lnTo>
                        <a:pt x="789527" y="564352"/>
                      </a:lnTo>
                      <a:lnTo>
                        <a:pt x="739960" y="528947"/>
                      </a:lnTo>
                      <a:close/>
                      <a:moveTo>
                        <a:pt x="698890" y="528947"/>
                      </a:moveTo>
                      <a:lnTo>
                        <a:pt x="697474" y="541693"/>
                      </a:lnTo>
                      <a:lnTo>
                        <a:pt x="683312" y="530363"/>
                      </a:lnTo>
                      <a:lnTo>
                        <a:pt x="683312" y="528947"/>
                      </a:lnTo>
                      <a:lnTo>
                        <a:pt x="698890" y="528947"/>
                      </a:lnTo>
                      <a:close/>
                      <a:moveTo>
                        <a:pt x="686145" y="527531"/>
                      </a:moveTo>
                      <a:lnTo>
                        <a:pt x="700307" y="504872"/>
                      </a:lnTo>
                      <a:lnTo>
                        <a:pt x="698890" y="527531"/>
                      </a:lnTo>
                      <a:lnTo>
                        <a:pt x="686145" y="527531"/>
                      </a:lnTo>
                      <a:close/>
                      <a:moveTo>
                        <a:pt x="646492" y="275449"/>
                      </a:moveTo>
                      <a:lnTo>
                        <a:pt x="667735" y="245709"/>
                      </a:lnTo>
                      <a:lnTo>
                        <a:pt x="683312" y="266952"/>
                      </a:lnTo>
                      <a:lnTo>
                        <a:pt x="646492" y="275449"/>
                      </a:lnTo>
                      <a:close/>
                      <a:moveTo>
                        <a:pt x="732879" y="526115"/>
                      </a:moveTo>
                      <a:lnTo>
                        <a:pt x="700307" y="526115"/>
                      </a:lnTo>
                      <a:lnTo>
                        <a:pt x="701723" y="504872"/>
                      </a:lnTo>
                      <a:lnTo>
                        <a:pt x="732879" y="526115"/>
                      </a:lnTo>
                      <a:close/>
                      <a:moveTo>
                        <a:pt x="705971" y="492126"/>
                      </a:moveTo>
                      <a:lnTo>
                        <a:pt x="683312" y="527531"/>
                      </a:lnTo>
                      <a:lnTo>
                        <a:pt x="680480" y="527531"/>
                      </a:lnTo>
                      <a:lnTo>
                        <a:pt x="622416" y="479380"/>
                      </a:lnTo>
                      <a:lnTo>
                        <a:pt x="705971" y="492126"/>
                      </a:lnTo>
                      <a:close/>
                      <a:moveTo>
                        <a:pt x="588427" y="313686"/>
                      </a:moveTo>
                      <a:lnTo>
                        <a:pt x="623832" y="303773"/>
                      </a:lnTo>
                      <a:lnTo>
                        <a:pt x="584179" y="357588"/>
                      </a:lnTo>
                      <a:lnTo>
                        <a:pt x="588427" y="313686"/>
                      </a:lnTo>
                      <a:close/>
                      <a:moveTo>
                        <a:pt x="625249" y="300941"/>
                      </a:moveTo>
                      <a:lnTo>
                        <a:pt x="588427" y="310854"/>
                      </a:lnTo>
                      <a:lnTo>
                        <a:pt x="589844" y="289611"/>
                      </a:lnTo>
                      <a:lnTo>
                        <a:pt x="640827" y="278281"/>
                      </a:lnTo>
                      <a:lnTo>
                        <a:pt x="625249" y="300941"/>
                      </a:lnTo>
                      <a:close/>
                      <a:moveTo>
                        <a:pt x="547358" y="322183"/>
                      </a:moveTo>
                      <a:lnTo>
                        <a:pt x="553023" y="296692"/>
                      </a:lnTo>
                      <a:lnTo>
                        <a:pt x="588427" y="289611"/>
                      </a:lnTo>
                      <a:lnTo>
                        <a:pt x="587012" y="310854"/>
                      </a:lnTo>
                      <a:lnTo>
                        <a:pt x="547358" y="322183"/>
                      </a:lnTo>
                      <a:close/>
                      <a:moveTo>
                        <a:pt x="339178" y="421317"/>
                      </a:moveTo>
                      <a:lnTo>
                        <a:pt x="334930" y="412820"/>
                      </a:lnTo>
                      <a:lnTo>
                        <a:pt x="349092" y="421317"/>
                      </a:lnTo>
                      <a:lnTo>
                        <a:pt x="339178" y="421317"/>
                      </a:lnTo>
                      <a:close/>
                      <a:moveTo>
                        <a:pt x="340594" y="424149"/>
                      </a:moveTo>
                      <a:lnTo>
                        <a:pt x="353340" y="422733"/>
                      </a:lnTo>
                      <a:lnTo>
                        <a:pt x="388745" y="442560"/>
                      </a:lnTo>
                      <a:lnTo>
                        <a:pt x="347675" y="436895"/>
                      </a:lnTo>
                      <a:lnTo>
                        <a:pt x="340594" y="424149"/>
                      </a:lnTo>
                      <a:close/>
                      <a:moveTo>
                        <a:pt x="442560" y="452473"/>
                      </a:moveTo>
                      <a:lnTo>
                        <a:pt x="514785" y="462386"/>
                      </a:lnTo>
                      <a:lnTo>
                        <a:pt x="504873" y="506288"/>
                      </a:lnTo>
                      <a:lnTo>
                        <a:pt x="442560" y="452473"/>
                      </a:lnTo>
                      <a:close/>
                      <a:moveTo>
                        <a:pt x="429814" y="465218"/>
                      </a:moveTo>
                      <a:lnTo>
                        <a:pt x="397242" y="446808"/>
                      </a:lnTo>
                      <a:lnTo>
                        <a:pt x="436895" y="452473"/>
                      </a:lnTo>
                      <a:lnTo>
                        <a:pt x="429814" y="465218"/>
                      </a:lnTo>
                      <a:close/>
                      <a:moveTo>
                        <a:pt x="431230" y="466635"/>
                      </a:moveTo>
                      <a:lnTo>
                        <a:pt x="439727" y="453889"/>
                      </a:lnTo>
                      <a:lnTo>
                        <a:pt x="502040" y="507704"/>
                      </a:lnTo>
                      <a:lnTo>
                        <a:pt x="431230" y="466635"/>
                      </a:lnTo>
                      <a:close/>
                      <a:moveTo>
                        <a:pt x="465219" y="411403"/>
                      </a:moveTo>
                      <a:lnTo>
                        <a:pt x="489294" y="373166"/>
                      </a:lnTo>
                      <a:lnTo>
                        <a:pt x="527531" y="404322"/>
                      </a:lnTo>
                      <a:lnTo>
                        <a:pt x="527531" y="405739"/>
                      </a:lnTo>
                      <a:lnTo>
                        <a:pt x="465219" y="411403"/>
                      </a:lnTo>
                      <a:close/>
                      <a:moveTo>
                        <a:pt x="438311" y="451056"/>
                      </a:moveTo>
                      <a:lnTo>
                        <a:pt x="401490" y="418484"/>
                      </a:lnTo>
                      <a:lnTo>
                        <a:pt x="460970" y="414236"/>
                      </a:lnTo>
                      <a:lnTo>
                        <a:pt x="438311" y="451056"/>
                      </a:lnTo>
                      <a:close/>
                      <a:moveTo>
                        <a:pt x="435479" y="449641"/>
                      </a:moveTo>
                      <a:lnTo>
                        <a:pt x="392993" y="443975"/>
                      </a:lnTo>
                      <a:lnTo>
                        <a:pt x="356172" y="422733"/>
                      </a:lnTo>
                      <a:lnTo>
                        <a:pt x="398658" y="419901"/>
                      </a:lnTo>
                      <a:lnTo>
                        <a:pt x="435479" y="449641"/>
                      </a:lnTo>
                      <a:close/>
                      <a:moveTo>
                        <a:pt x="392993" y="445392"/>
                      </a:moveTo>
                      <a:lnTo>
                        <a:pt x="429814" y="466635"/>
                      </a:lnTo>
                      <a:lnTo>
                        <a:pt x="390161" y="531780"/>
                      </a:lnTo>
                      <a:lnTo>
                        <a:pt x="390161" y="531780"/>
                      </a:lnTo>
                      <a:lnTo>
                        <a:pt x="349092" y="439727"/>
                      </a:lnTo>
                      <a:lnTo>
                        <a:pt x="392993" y="445392"/>
                      </a:lnTo>
                      <a:close/>
                      <a:moveTo>
                        <a:pt x="431230" y="468051"/>
                      </a:moveTo>
                      <a:lnTo>
                        <a:pt x="506288" y="511953"/>
                      </a:lnTo>
                      <a:lnTo>
                        <a:pt x="504873" y="530363"/>
                      </a:lnTo>
                      <a:lnTo>
                        <a:pt x="392993" y="531780"/>
                      </a:lnTo>
                      <a:lnTo>
                        <a:pt x="431230" y="468051"/>
                      </a:lnTo>
                      <a:close/>
                      <a:moveTo>
                        <a:pt x="441144" y="451056"/>
                      </a:moveTo>
                      <a:lnTo>
                        <a:pt x="463803" y="414236"/>
                      </a:lnTo>
                      <a:lnTo>
                        <a:pt x="526115" y="408571"/>
                      </a:lnTo>
                      <a:lnTo>
                        <a:pt x="514785" y="460970"/>
                      </a:lnTo>
                      <a:lnTo>
                        <a:pt x="441144" y="451056"/>
                      </a:lnTo>
                      <a:close/>
                      <a:moveTo>
                        <a:pt x="285363" y="428398"/>
                      </a:moveTo>
                      <a:lnTo>
                        <a:pt x="339178" y="424149"/>
                      </a:lnTo>
                      <a:lnTo>
                        <a:pt x="344842" y="436895"/>
                      </a:lnTo>
                      <a:lnTo>
                        <a:pt x="285363" y="428398"/>
                      </a:lnTo>
                      <a:close/>
                      <a:moveTo>
                        <a:pt x="516202" y="462386"/>
                      </a:moveTo>
                      <a:lnTo>
                        <a:pt x="528947" y="408571"/>
                      </a:lnTo>
                      <a:lnTo>
                        <a:pt x="531780" y="408571"/>
                      </a:lnTo>
                      <a:lnTo>
                        <a:pt x="615335" y="476548"/>
                      </a:lnTo>
                      <a:lnTo>
                        <a:pt x="516202" y="462386"/>
                      </a:lnTo>
                      <a:close/>
                      <a:moveTo>
                        <a:pt x="528947" y="405739"/>
                      </a:moveTo>
                      <a:lnTo>
                        <a:pt x="528947" y="405739"/>
                      </a:lnTo>
                      <a:lnTo>
                        <a:pt x="528947" y="405739"/>
                      </a:lnTo>
                      <a:lnTo>
                        <a:pt x="528947" y="405739"/>
                      </a:lnTo>
                      <a:close/>
                      <a:moveTo>
                        <a:pt x="544526" y="325016"/>
                      </a:moveTo>
                      <a:lnTo>
                        <a:pt x="527531" y="401490"/>
                      </a:lnTo>
                      <a:lnTo>
                        <a:pt x="487878" y="368918"/>
                      </a:lnTo>
                      <a:lnTo>
                        <a:pt x="487878" y="368918"/>
                      </a:lnTo>
                      <a:lnTo>
                        <a:pt x="462387" y="411403"/>
                      </a:lnTo>
                      <a:lnTo>
                        <a:pt x="400074" y="417068"/>
                      </a:lnTo>
                      <a:lnTo>
                        <a:pt x="356172" y="378831"/>
                      </a:lnTo>
                      <a:lnTo>
                        <a:pt x="544526" y="325016"/>
                      </a:lnTo>
                      <a:close/>
                      <a:moveTo>
                        <a:pt x="506288" y="530363"/>
                      </a:moveTo>
                      <a:lnTo>
                        <a:pt x="507704" y="511953"/>
                      </a:lnTo>
                      <a:lnTo>
                        <a:pt x="507704" y="511953"/>
                      </a:lnTo>
                      <a:lnTo>
                        <a:pt x="506288" y="510537"/>
                      </a:lnTo>
                      <a:lnTo>
                        <a:pt x="516202" y="463803"/>
                      </a:lnTo>
                      <a:lnTo>
                        <a:pt x="618168" y="479380"/>
                      </a:lnTo>
                      <a:lnTo>
                        <a:pt x="677647" y="527531"/>
                      </a:lnTo>
                      <a:lnTo>
                        <a:pt x="506288" y="530363"/>
                      </a:lnTo>
                      <a:close/>
                      <a:moveTo>
                        <a:pt x="387328" y="533196"/>
                      </a:moveTo>
                      <a:lnTo>
                        <a:pt x="387328" y="533196"/>
                      </a:lnTo>
                      <a:lnTo>
                        <a:pt x="367502" y="565768"/>
                      </a:lnTo>
                      <a:lnTo>
                        <a:pt x="323599" y="534612"/>
                      </a:lnTo>
                      <a:lnTo>
                        <a:pt x="387328" y="533196"/>
                      </a:lnTo>
                      <a:close/>
                      <a:moveTo>
                        <a:pt x="353340" y="419901"/>
                      </a:moveTo>
                      <a:lnTo>
                        <a:pt x="332097" y="407155"/>
                      </a:lnTo>
                      <a:lnTo>
                        <a:pt x="332097" y="407155"/>
                      </a:lnTo>
                      <a:lnTo>
                        <a:pt x="339178" y="421317"/>
                      </a:lnTo>
                      <a:lnTo>
                        <a:pt x="276865" y="426981"/>
                      </a:lnTo>
                      <a:lnTo>
                        <a:pt x="214553" y="418484"/>
                      </a:lnTo>
                      <a:lnTo>
                        <a:pt x="354756" y="380247"/>
                      </a:lnTo>
                      <a:lnTo>
                        <a:pt x="398658" y="418484"/>
                      </a:lnTo>
                      <a:lnTo>
                        <a:pt x="353340" y="419901"/>
                      </a:lnTo>
                      <a:close/>
                      <a:moveTo>
                        <a:pt x="618168" y="476548"/>
                      </a:moveTo>
                      <a:lnTo>
                        <a:pt x="534612" y="407155"/>
                      </a:lnTo>
                      <a:lnTo>
                        <a:pt x="765451" y="388744"/>
                      </a:lnTo>
                      <a:lnTo>
                        <a:pt x="768284" y="394409"/>
                      </a:lnTo>
                      <a:lnTo>
                        <a:pt x="705971" y="490710"/>
                      </a:lnTo>
                      <a:lnTo>
                        <a:pt x="618168" y="476548"/>
                      </a:lnTo>
                      <a:close/>
                      <a:moveTo>
                        <a:pt x="531780" y="405739"/>
                      </a:moveTo>
                      <a:lnTo>
                        <a:pt x="528947" y="402906"/>
                      </a:lnTo>
                      <a:lnTo>
                        <a:pt x="545942" y="323599"/>
                      </a:lnTo>
                      <a:lnTo>
                        <a:pt x="584179" y="312270"/>
                      </a:lnTo>
                      <a:lnTo>
                        <a:pt x="579931" y="363253"/>
                      </a:lnTo>
                      <a:lnTo>
                        <a:pt x="625249" y="300941"/>
                      </a:lnTo>
                      <a:lnTo>
                        <a:pt x="691809" y="282530"/>
                      </a:lnTo>
                      <a:lnTo>
                        <a:pt x="762619" y="385912"/>
                      </a:lnTo>
                      <a:lnTo>
                        <a:pt x="531780" y="405739"/>
                      </a:lnTo>
                      <a:close/>
                      <a:moveTo>
                        <a:pt x="629497" y="299524"/>
                      </a:moveTo>
                      <a:lnTo>
                        <a:pt x="645075" y="278281"/>
                      </a:lnTo>
                      <a:lnTo>
                        <a:pt x="684728" y="269784"/>
                      </a:lnTo>
                      <a:lnTo>
                        <a:pt x="693226" y="282530"/>
                      </a:lnTo>
                      <a:lnTo>
                        <a:pt x="629497" y="299524"/>
                      </a:lnTo>
                      <a:close/>
                      <a:moveTo>
                        <a:pt x="588427" y="288194"/>
                      </a:moveTo>
                      <a:lnTo>
                        <a:pt x="554439" y="295275"/>
                      </a:lnTo>
                      <a:lnTo>
                        <a:pt x="571433" y="217385"/>
                      </a:lnTo>
                      <a:lnTo>
                        <a:pt x="595508" y="217385"/>
                      </a:lnTo>
                      <a:lnTo>
                        <a:pt x="588427" y="288194"/>
                      </a:lnTo>
                      <a:close/>
                      <a:moveTo>
                        <a:pt x="463803" y="203223"/>
                      </a:moveTo>
                      <a:lnTo>
                        <a:pt x="527531" y="172067"/>
                      </a:lnTo>
                      <a:lnTo>
                        <a:pt x="579931" y="169235"/>
                      </a:lnTo>
                      <a:lnTo>
                        <a:pt x="570017" y="214553"/>
                      </a:lnTo>
                      <a:lnTo>
                        <a:pt x="449641" y="217385"/>
                      </a:lnTo>
                      <a:lnTo>
                        <a:pt x="463803" y="203223"/>
                      </a:lnTo>
                      <a:close/>
                      <a:moveTo>
                        <a:pt x="568601" y="217385"/>
                      </a:moveTo>
                      <a:lnTo>
                        <a:pt x="551607" y="295275"/>
                      </a:lnTo>
                      <a:lnTo>
                        <a:pt x="319351" y="343426"/>
                      </a:lnTo>
                      <a:lnTo>
                        <a:pt x="446808" y="220218"/>
                      </a:lnTo>
                      <a:lnTo>
                        <a:pt x="568601" y="217385"/>
                      </a:lnTo>
                      <a:close/>
                      <a:moveTo>
                        <a:pt x="545942" y="323599"/>
                      </a:moveTo>
                      <a:lnTo>
                        <a:pt x="354756" y="375999"/>
                      </a:lnTo>
                      <a:lnTo>
                        <a:pt x="320768" y="346258"/>
                      </a:lnTo>
                      <a:lnTo>
                        <a:pt x="551607" y="298108"/>
                      </a:lnTo>
                      <a:lnTo>
                        <a:pt x="545942" y="323599"/>
                      </a:lnTo>
                      <a:close/>
                      <a:moveTo>
                        <a:pt x="174899" y="428398"/>
                      </a:moveTo>
                      <a:lnTo>
                        <a:pt x="208888" y="418484"/>
                      </a:lnTo>
                      <a:lnTo>
                        <a:pt x="266952" y="426981"/>
                      </a:lnTo>
                      <a:lnTo>
                        <a:pt x="183397" y="434062"/>
                      </a:lnTo>
                      <a:lnTo>
                        <a:pt x="174899" y="428398"/>
                      </a:lnTo>
                      <a:close/>
                      <a:moveTo>
                        <a:pt x="275449" y="428398"/>
                      </a:moveTo>
                      <a:lnTo>
                        <a:pt x="344842" y="438311"/>
                      </a:lnTo>
                      <a:lnTo>
                        <a:pt x="385912" y="531780"/>
                      </a:lnTo>
                      <a:lnTo>
                        <a:pt x="320768" y="533196"/>
                      </a:lnTo>
                      <a:lnTo>
                        <a:pt x="184813" y="436895"/>
                      </a:lnTo>
                      <a:lnTo>
                        <a:pt x="275449" y="428398"/>
                      </a:lnTo>
                      <a:close/>
                      <a:moveTo>
                        <a:pt x="370334" y="567184"/>
                      </a:moveTo>
                      <a:lnTo>
                        <a:pt x="388745" y="536028"/>
                      </a:lnTo>
                      <a:lnTo>
                        <a:pt x="418484" y="601173"/>
                      </a:lnTo>
                      <a:lnTo>
                        <a:pt x="370334" y="567184"/>
                      </a:lnTo>
                      <a:close/>
                      <a:moveTo>
                        <a:pt x="390161" y="534612"/>
                      </a:moveTo>
                      <a:lnTo>
                        <a:pt x="390161" y="534612"/>
                      </a:lnTo>
                      <a:lnTo>
                        <a:pt x="503456" y="533196"/>
                      </a:lnTo>
                      <a:lnTo>
                        <a:pt x="499207" y="599756"/>
                      </a:lnTo>
                      <a:lnTo>
                        <a:pt x="496375" y="599756"/>
                      </a:lnTo>
                      <a:lnTo>
                        <a:pt x="496375" y="599756"/>
                      </a:lnTo>
                      <a:lnTo>
                        <a:pt x="499207" y="602589"/>
                      </a:lnTo>
                      <a:lnTo>
                        <a:pt x="499207" y="604005"/>
                      </a:lnTo>
                      <a:lnTo>
                        <a:pt x="499207" y="604005"/>
                      </a:lnTo>
                      <a:lnTo>
                        <a:pt x="541693" y="690393"/>
                      </a:lnTo>
                      <a:lnTo>
                        <a:pt x="421317" y="605422"/>
                      </a:lnTo>
                      <a:lnTo>
                        <a:pt x="390161" y="534612"/>
                      </a:lnTo>
                      <a:close/>
                      <a:moveTo>
                        <a:pt x="502040" y="598341"/>
                      </a:moveTo>
                      <a:lnTo>
                        <a:pt x="506288" y="531780"/>
                      </a:lnTo>
                      <a:lnTo>
                        <a:pt x="680480" y="528947"/>
                      </a:lnTo>
                      <a:lnTo>
                        <a:pt x="681897" y="530363"/>
                      </a:lnTo>
                      <a:lnTo>
                        <a:pt x="630913" y="608254"/>
                      </a:lnTo>
                      <a:lnTo>
                        <a:pt x="502040" y="598341"/>
                      </a:lnTo>
                      <a:close/>
                      <a:moveTo>
                        <a:pt x="700307" y="528947"/>
                      </a:moveTo>
                      <a:lnTo>
                        <a:pt x="735712" y="528947"/>
                      </a:lnTo>
                      <a:lnTo>
                        <a:pt x="789527" y="565768"/>
                      </a:lnTo>
                      <a:lnTo>
                        <a:pt x="795192" y="620999"/>
                      </a:lnTo>
                      <a:lnTo>
                        <a:pt x="792359" y="620999"/>
                      </a:lnTo>
                      <a:lnTo>
                        <a:pt x="698890" y="544525"/>
                      </a:lnTo>
                      <a:lnTo>
                        <a:pt x="700307" y="528947"/>
                      </a:lnTo>
                      <a:close/>
                      <a:moveTo>
                        <a:pt x="737127" y="526115"/>
                      </a:moveTo>
                      <a:lnTo>
                        <a:pt x="701723" y="502039"/>
                      </a:lnTo>
                      <a:lnTo>
                        <a:pt x="708804" y="492126"/>
                      </a:lnTo>
                      <a:lnTo>
                        <a:pt x="782446" y="503456"/>
                      </a:lnTo>
                      <a:lnTo>
                        <a:pt x="785278" y="526115"/>
                      </a:lnTo>
                      <a:lnTo>
                        <a:pt x="737127" y="526115"/>
                      </a:lnTo>
                      <a:close/>
                      <a:moveTo>
                        <a:pt x="235796" y="625248"/>
                      </a:moveTo>
                      <a:lnTo>
                        <a:pt x="235796" y="625248"/>
                      </a:lnTo>
                      <a:lnTo>
                        <a:pt x="235796" y="625248"/>
                      </a:lnTo>
                      <a:lnTo>
                        <a:pt x="235796" y="625248"/>
                      </a:lnTo>
                      <a:close/>
                      <a:moveTo>
                        <a:pt x="235796" y="626664"/>
                      </a:moveTo>
                      <a:lnTo>
                        <a:pt x="244293" y="656404"/>
                      </a:lnTo>
                      <a:lnTo>
                        <a:pt x="221634" y="642242"/>
                      </a:lnTo>
                      <a:lnTo>
                        <a:pt x="231547" y="628080"/>
                      </a:lnTo>
                      <a:lnTo>
                        <a:pt x="235796" y="626664"/>
                      </a:lnTo>
                      <a:close/>
                      <a:moveTo>
                        <a:pt x="326432" y="639410"/>
                      </a:moveTo>
                      <a:lnTo>
                        <a:pt x="368918" y="570017"/>
                      </a:lnTo>
                      <a:lnTo>
                        <a:pt x="419901" y="605422"/>
                      </a:lnTo>
                      <a:lnTo>
                        <a:pt x="431230" y="630913"/>
                      </a:lnTo>
                      <a:lnTo>
                        <a:pt x="411403" y="717301"/>
                      </a:lnTo>
                      <a:lnTo>
                        <a:pt x="326432" y="639410"/>
                      </a:lnTo>
                      <a:close/>
                      <a:moveTo>
                        <a:pt x="502040" y="601173"/>
                      </a:moveTo>
                      <a:lnTo>
                        <a:pt x="629497" y="611086"/>
                      </a:lnTo>
                      <a:lnTo>
                        <a:pt x="592676" y="669150"/>
                      </a:lnTo>
                      <a:lnTo>
                        <a:pt x="578514" y="669150"/>
                      </a:lnTo>
                      <a:lnTo>
                        <a:pt x="502040" y="601173"/>
                      </a:lnTo>
                      <a:close/>
                      <a:moveTo>
                        <a:pt x="681897" y="528947"/>
                      </a:moveTo>
                      <a:lnTo>
                        <a:pt x="681897" y="528947"/>
                      </a:lnTo>
                      <a:lnTo>
                        <a:pt x="681897" y="528947"/>
                      </a:lnTo>
                      <a:lnTo>
                        <a:pt x="681897" y="528947"/>
                      </a:lnTo>
                      <a:close/>
                      <a:moveTo>
                        <a:pt x="829180" y="592676"/>
                      </a:moveTo>
                      <a:lnTo>
                        <a:pt x="829180" y="592676"/>
                      </a:lnTo>
                      <a:lnTo>
                        <a:pt x="861752" y="575682"/>
                      </a:lnTo>
                      <a:lnTo>
                        <a:pt x="875914" y="625248"/>
                      </a:lnTo>
                      <a:lnTo>
                        <a:pt x="798024" y="619584"/>
                      </a:lnTo>
                      <a:lnTo>
                        <a:pt x="792359" y="565768"/>
                      </a:lnTo>
                      <a:lnTo>
                        <a:pt x="829180" y="592676"/>
                      </a:lnTo>
                      <a:close/>
                      <a:moveTo>
                        <a:pt x="829180" y="591260"/>
                      </a:moveTo>
                      <a:lnTo>
                        <a:pt x="790943" y="565768"/>
                      </a:lnTo>
                      <a:lnTo>
                        <a:pt x="786694" y="528947"/>
                      </a:lnTo>
                      <a:lnTo>
                        <a:pt x="846174" y="527531"/>
                      </a:lnTo>
                      <a:lnTo>
                        <a:pt x="860336" y="574265"/>
                      </a:lnTo>
                      <a:lnTo>
                        <a:pt x="829180" y="591260"/>
                      </a:lnTo>
                      <a:close/>
                      <a:moveTo>
                        <a:pt x="686145" y="269784"/>
                      </a:moveTo>
                      <a:lnTo>
                        <a:pt x="890076" y="227298"/>
                      </a:lnTo>
                      <a:lnTo>
                        <a:pt x="694642" y="281114"/>
                      </a:lnTo>
                      <a:lnTo>
                        <a:pt x="686145" y="269784"/>
                      </a:lnTo>
                      <a:close/>
                      <a:moveTo>
                        <a:pt x="571433" y="215969"/>
                      </a:moveTo>
                      <a:lnTo>
                        <a:pt x="581346" y="170651"/>
                      </a:lnTo>
                      <a:lnTo>
                        <a:pt x="598341" y="169235"/>
                      </a:lnTo>
                      <a:lnTo>
                        <a:pt x="594092" y="215969"/>
                      </a:lnTo>
                      <a:lnTo>
                        <a:pt x="571433" y="215969"/>
                      </a:lnTo>
                      <a:close/>
                      <a:moveTo>
                        <a:pt x="232964" y="490710"/>
                      </a:moveTo>
                      <a:lnTo>
                        <a:pt x="234380" y="534612"/>
                      </a:lnTo>
                      <a:lnTo>
                        <a:pt x="213137" y="534612"/>
                      </a:lnTo>
                      <a:lnTo>
                        <a:pt x="232964" y="490710"/>
                      </a:lnTo>
                      <a:lnTo>
                        <a:pt x="232964" y="490710"/>
                      </a:lnTo>
                      <a:close/>
                      <a:moveTo>
                        <a:pt x="405739" y="751289"/>
                      </a:moveTo>
                      <a:lnTo>
                        <a:pt x="412820" y="721549"/>
                      </a:lnTo>
                      <a:lnTo>
                        <a:pt x="438311" y="745624"/>
                      </a:lnTo>
                      <a:lnTo>
                        <a:pt x="405739" y="751289"/>
                      </a:lnTo>
                      <a:close/>
                      <a:moveTo>
                        <a:pt x="789527" y="619584"/>
                      </a:moveTo>
                      <a:lnTo>
                        <a:pt x="694642" y="612503"/>
                      </a:lnTo>
                      <a:lnTo>
                        <a:pt x="698890" y="545941"/>
                      </a:lnTo>
                      <a:lnTo>
                        <a:pt x="789527" y="619584"/>
                      </a:lnTo>
                      <a:close/>
                      <a:moveTo>
                        <a:pt x="796608" y="622416"/>
                      </a:moveTo>
                      <a:lnTo>
                        <a:pt x="796608" y="622416"/>
                      </a:lnTo>
                      <a:lnTo>
                        <a:pt x="796608" y="622416"/>
                      </a:lnTo>
                      <a:lnTo>
                        <a:pt x="796608" y="622416"/>
                      </a:lnTo>
                      <a:close/>
                      <a:moveTo>
                        <a:pt x="901406" y="708803"/>
                      </a:moveTo>
                      <a:lnTo>
                        <a:pt x="878747" y="628080"/>
                      </a:lnTo>
                      <a:lnTo>
                        <a:pt x="963718" y="633745"/>
                      </a:lnTo>
                      <a:lnTo>
                        <a:pt x="963718" y="633745"/>
                      </a:lnTo>
                      <a:lnTo>
                        <a:pt x="963718" y="632329"/>
                      </a:lnTo>
                      <a:lnTo>
                        <a:pt x="963718" y="635161"/>
                      </a:lnTo>
                      <a:lnTo>
                        <a:pt x="963718" y="635161"/>
                      </a:lnTo>
                      <a:lnTo>
                        <a:pt x="1013285" y="800856"/>
                      </a:lnTo>
                      <a:lnTo>
                        <a:pt x="901406" y="708803"/>
                      </a:lnTo>
                      <a:close/>
                      <a:moveTo>
                        <a:pt x="1016117" y="803688"/>
                      </a:moveTo>
                      <a:lnTo>
                        <a:pt x="965135" y="635161"/>
                      </a:lnTo>
                      <a:lnTo>
                        <a:pt x="966551" y="629497"/>
                      </a:lnTo>
                      <a:lnTo>
                        <a:pt x="1035944" y="540277"/>
                      </a:lnTo>
                      <a:lnTo>
                        <a:pt x="1108170" y="550190"/>
                      </a:lnTo>
                      <a:lnTo>
                        <a:pt x="1075598" y="853255"/>
                      </a:lnTo>
                      <a:lnTo>
                        <a:pt x="1016117" y="803688"/>
                      </a:lnTo>
                      <a:close/>
                      <a:moveTo>
                        <a:pt x="1035944" y="537444"/>
                      </a:moveTo>
                      <a:lnTo>
                        <a:pt x="1027447" y="536028"/>
                      </a:lnTo>
                      <a:lnTo>
                        <a:pt x="1041609" y="530363"/>
                      </a:lnTo>
                      <a:lnTo>
                        <a:pt x="1035944" y="537444"/>
                      </a:lnTo>
                      <a:close/>
                      <a:moveTo>
                        <a:pt x="1034528" y="540277"/>
                      </a:moveTo>
                      <a:lnTo>
                        <a:pt x="969383" y="625248"/>
                      </a:lnTo>
                      <a:lnTo>
                        <a:pt x="987794" y="555855"/>
                      </a:lnTo>
                      <a:lnTo>
                        <a:pt x="1024614" y="538860"/>
                      </a:lnTo>
                      <a:lnTo>
                        <a:pt x="1034528" y="540277"/>
                      </a:lnTo>
                      <a:close/>
                      <a:moveTo>
                        <a:pt x="875914" y="628080"/>
                      </a:moveTo>
                      <a:lnTo>
                        <a:pt x="898574" y="707387"/>
                      </a:lnTo>
                      <a:lnTo>
                        <a:pt x="798024" y="625248"/>
                      </a:lnTo>
                      <a:lnTo>
                        <a:pt x="798024" y="622416"/>
                      </a:lnTo>
                      <a:lnTo>
                        <a:pt x="875914" y="628080"/>
                      </a:lnTo>
                      <a:close/>
                      <a:moveTo>
                        <a:pt x="1014701" y="805104"/>
                      </a:moveTo>
                      <a:lnTo>
                        <a:pt x="1016117" y="807937"/>
                      </a:lnTo>
                      <a:lnTo>
                        <a:pt x="949556" y="878746"/>
                      </a:lnTo>
                      <a:lnTo>
                        <a:pt x="902822" y="713052"/>
                      </a:lnTo>
                      <a:lnTo>
                        <a:pt x="1014701" y="805104"/>
                      </a:lnTo>
                      <a:close/>
                      <a:moveTo>
                        <a:pt x="684728" y="268368"/>
                      </a:moveTo>
                      <a:lnTo>
                        <a:pt x="667735" y="244293"/>
                      </a:lnTo>
                      <a:lnTo>
                        <a:pt x="667735" y="244293"/>
                      </a:lnTo>
                      <a:lnTo>
                        <a:pt x="643659" y="276865"/>
                      </a:lnTo>
                      <a:lnTo>
                        <a:pt x="591260" y="288194"/>
                      </a:lnTo>
                      <a:lnTo>
                        <a:pt x="596925" y="217385"/>
                      </a:lnTo>
                      <a:lnTo>
                        <a:pt x="952389" y="210304"/>
                      </a:lnTo>
                      <a:lnTo>
                        <a:pt x="919817" y="218801"/>
                      </a:lnTo>
                      <a:lnTo>
                        <a:pt x="684728" y="268368"/>
                      </a:lnTo>
                      <a:close/>
                      <a:moveTo>
                        <a:pt x="140911" y="407155"/>
                      </a:moveTo>
                      <a:lnTo>
                        <a:pt x="140911" y="407155"/>
                      </a:lnTo>
                      <a:lnTo>
                        <a:pt x="140911" y="407155"/>
                      </a:lnTo>
                      <a:lnTo>
                        <a:pt x="140911" y="407155"/>
                      </a:lnTo>
                      <a:close/>
                      <a:moveTo>
                        <a:pt x="234380" y="536028"/>
                      </a:moveTo>
                      <a:lnTo>
                        <a:pt x="235796" y="620999"/>
                      </a:lnTo>
                      <a:lnTo>
                        <a:pt x="235796" y="620999"/>
                      </a:lnTo>
                      <a:lnTo>
                        <a:pt x="231547" y="626664"/>
                      </a:lnTo>
                      <a:lnTo>
                        <a:pt x="211721" y="636578"/>
                      </a:lnTo>
                      <a:lnTo>
                        <a:pt x="179149" y="616751"/>
                      </a:lnTo>
                      <a:lnTo>
                        <a:pt x="213137" y="536028"/>
                      </a:lnTo>
                      <a:lnTo>
                        <a:pt x="234380" y="536028"/>
                      </a:lnTo>
                      <a:close/>
                      <a:moveTo>
                        <a:pt x="591260" y="670566"/>
                      </a:moveTo>
                      <a:lnTo>
                        <a:pt x="587012" y="677647"/>
                      </a:lnTo>
                      <a:lnTo>
                        <a:pt x="579931" y="671982"/>
                      </a:lnTo>
                      <a:lnTo>
                        <a:pt x="591260" y="670566"/>
                      </a:lnTo>
                      <a:close/>
                      <a:moveTo>
                        <a:pt x="1109586" y="548774"/>
                      </a:moveTo>
                      <a:lnTo>
                        <a:pt x="1038776" y="538860"/>
                      </a:lnTo>
                      <a:lnTo>
                        <a:pt x="1045857" y="528947"/>
                      </a:lnTo>
                      <a:lnTo>
                        <a:pt x="1050106" y="527531"/>
                      </a:lnTo>
                      <a:lnTo>
                        <a:pt x="1109586" y="547358"/>
                      </a:lnTo>
                      <a:lnTo>
                        <a:pt x="1109586" y="548774"/>
                      </a:lnTo>
                      <a:close/>
                      <a:moveTo>
                        <a:pt x="984961" y="553022"/>
                      </a:moveTo>
                      <a:lnTo>
                        <a:pt x="984961" y="553022"/>
                      </a:lnTo>
                      <a:lnTo>
                        <a:pt x="965135" y="628080"/>
                      </a:lnTo>
                      <a:lnTo>
                        <a:pt x="962302" y="632329"/>
                      </a:lnTo>
                      <a:lnTo>
                        <a:pt x="877331" y="626664"/>
                      </a:lnTo>
                      <a:lnTo>
                        <a:pt x="863169" y="575682"/>
                      </a:lnTo>
                      <a:lnTo>
                        <a:pt x="955221" y="528947"/>
                      </a:lnTo>
                      <a:lnTo>
                        <a:pt x="1020366" y="538860"/>
                      </a:lnTo>
                      <a:lnTo>
                        <a:pt x="984961" y="553022"/>
                      </a:lnTo>
                      <a:close/>
                      <a:moveTo>
                        <a:pt x="786694" y="526115"/>
                      </a:moveTo>
                      <a:lnTo>
                        <a:pt x="783862" y="503456"/>
                      </a:lnTo>
                      <a:lnTo>
                        <a:pt x="841926" y="511953"/>
                      </a:lnTo>
                      <a:lnTo>
                        <a:pt x="846174" y="524699"/>
                      </a:lnTo>
                      <a:lnTo>
                        <a:pt x="786694" y="526115"/>
                      </a:lnTo>
                      <a:close/>
                      <a:moveTo>
                        <a:pt x="599757" y="166402"/>
                      </a:moveTo>
                      <a:lnTo>
                        <a:pt x="582763" y="167818"/>
                      </a:lnTo>
                      <a:lnTo>
                        <a:pt x="585595" y="152241"/>
                      </a:lnTo>
                      <a:lnTo>
                        <a:pt x="599757" y="155073"/>
                      </a:lnTo>
                      <a:lnTo>
                        <a:pt x="599757" y="166402"/>
                      </a:lnTo>
                      <a:close/>
                      <a:moveTo>
                        <a:pt x="315103" y="344842"/>
                      </a:moveTo>
                      <a:lnTo>
                        <a:pt x="313687" y="346258"/>
                      </a:lnTo>
                      <a:lnTo>
                        <a:pt x="313687" y="346258"/>
                      </a:lnTo>
                      <a:lnTo>
                        <a:pt x="317935" y="344842"/>
                      </a:lnTo>
                      <a:lnTo>
                        <a:pt x="351923" y="374582"/>
                      </a:lnTo>
                      <a:lnTo>
                        <a:pt x="208888" y="414236"/>
                      </a:lnTo>
                      <a:lnTo>
                        <a:pt x="153656" y="405739"/>
                      </a:lnTo>
                      <a:lnTo>
                        <a:pt x="159322" y="392993"/>
                      </a:lnTo>
                      <a:lnTo>
                        <a:pt x="142327" y="401490"/>
                      </a:lnTo>
                      <a:lnTo>
                        <a:pt x="97009" y="368918"/>
                      </a:lnTo>
                      <a:lnTo>
                        <a:pt x="101258" y="367501"/>
                      </a:lnTo>
                      <a:lnTo>
                        <a:pt x="315103" y="344842"/>
                      </a:lnTo>
                      <a:lnTo>
                        <a:pt x="315103" y="344842"/>
                      </a:lnTo>
                      <a:close/>
                      <a:moveTo>
                        <a:pt x="172068" y="428398"/>
                      </a:moveTo>
                      <a:lnTo>
                        <a:pt x="179149" y="434062"/>
                      </a:lnTo>
                      <a:lnTo>
                        <a:pt x="140911" y="436895"/>
                      </a:lnTo>
                      <a:lnTo>
                        <a:pt x="172068" y="428398"/>
                      </a:lnTo>
                      <a:close/>
                      <a:moveTo>
                        <a:pt x="94177" y="536028"/>
                      </a:moveTo>
                      <a:lnTo>
                        <a:pt x="98425" y="527531"/>
                      </a:lnTo>
                      <a:lnTo>
                        <a:pt x="223050" y="493542"/>
                      </a:lnTo>
                      <a:lnTo>
                        <a:pt x="170651" y="534612"/>
                      </a:lnTo>
                      <a:lnTo>
                        <a:pt x="94177" y="536028"/>
                      </a:lnTo>
                      <a:close/>
                      <a:moveTo>
                        <a:pt x="218802" y="643658"/>
                      </a:moveTo>
                      <a:lnTo>
                        <a:pt x="105506" y="798023"/>
                      </a:lnTo>
                      <a:lnTo>
                        <a:pt x="104090" y="792359"/>
                      </a:lnTo>
                      <a:lnTo>
                        <a:pt x="159322" y="662069"/>
                      </a:lnTo>
                      <a:lnTo>
                        <a:pt x="210304" y="637994"/>
                      </a:lnTo>
                      <a:lnTo>
                        <a:pt x="218802" y="643658"/>
                      </a:lnTo>
                      <a:close/>
                      <a:moveTo>
                        <a:pt x="402907" y="754122"/>
                      </a:moveTo>
                      <a:lnTo>
                        <a:pt x="402907" y="754122"/>
                      </a:lnTo>
                      <a:lnTo>
                        <a:pt x="402907" y="754122"/>
                      </a:lnTo>
                      <a:lnTo>
                        <a:pt x="402907" y="754122"/>
                      </a:lnTo>
                      <a:lnTo>
                        <a:pt x="357588" y="788110"/>
                      </a:lnTo>
                      <a:lnTo>
                        <a:pt x="279698" y="765451"/>
                      </a:lnTo>
                      <a:lnTo>
                        <a:pt x="248541" y="660653"/>
                      </a:lnTo>
                      <a:lnTo>
                        <a:pt x="402907" y="754122"/>
                      </a:lnTo>
                      <a:close/>
                      <a:moveTo>
                        <a:pt x="547358" y="694641"/>
                      </a:moveTo>
                      <a:lnTo>
                        <a:pt x="560104" y="703139"/>
                      </a:lnTo>
                      <a:lnTo>
                        <a:pt x="560104" y="718717"/>
                      </a:lnTo>
                      <a:lnTo>
                        <a:pt x="560104" y="718717"/>
                      </a:lnTo>
                      <a:lnTo>
                        <a:pt x="547358" y="694641"/>
                      </a:lnTo>
                      <a:close/>
                      <a:moveTo>
                        <a:pt x="632330" y="611086"/>
                      </a:moveTo>
                      <a:lnTo>
                        <a:pt x="693226" y="615335"/>
                      </a:lnTo>
                      <a:lnTo>
                        <a:pt x="690393" y="664901"/>
                      </a:lnTo>
                      <a:lnTo>
                        <a:pt x="595508" y="667734"/>
                      </a:lnTo>
                      <a:lnTo>
                        <a:pt x="632330" y="611086"/>
                      </a:lnTo>
                      <a:close/>
                      <a:moveTo>
                        <a:pt x="1111002" y="548774"/>
                      </a:moveTo>
                      <a:lnTo>
                        <a:pt x="1111002" y="545941"/>
                      </a:lnTo>
                      <a:lnTo>
                        <a:pt x="1123748" y="550190"/>
                      </a:lnTo>
                      <a:lnTo>
                        <a:pt x="1111002" y="548774"/>
                      </a:lnTo>
                      <a:close/>
                      <a:moveTo>
                        <a:pt x="1050106" y="524699"/>
                      </a:moveTo>
                      <a:lnTo>
                        <a:pt x="1050106" y="524699"/>
                      </a:lnTo>
                      <a:lnTo>
                        <a:pt x="1048690" y="526115"/>
                      </a:lnTo>
                      <a:lnTo>
                        <a:pt x="1051522" y="523282"/>
                      </a:lnTo>
                      <a:lnTo>
                        <a:pt x="1051522" y="523282"/>
                      </a:lnTo>
                      <a:lnTo>
                        <a:pt x="965135" y="524699"/>
                      </a:lnTo>
                      <a:lnTo>
                        <a:pt x="1120916" y="443975"/>
                      </a:lnTo>
                      <a:lnTo>
                        <a:pt x="1109586" y="545941"/>
                      </a:lnTo>
                      <a:lnTo>
                        <a:pt x="1050106" y="524699"/>
                      </a:lnTo>
                      <a:close/>
                      <a:moveTo>
                        <a:pt x="1044441" y="527531"/>
                      </a:moveTo>
                      <a:lnTo>
                        <a:pt x="1024614" y="536028"/>
                      </a:lnTo>
                      <a:lnTo>
                        <a:pt x="958054" y="526115"/>
                      </a:lnTo>
                      <a:lnTo>
                        <a:pt x="959470" y="524699"/>
                      </a:lnTo>
                      <a:lnTo>
                        <a:pt x="1045857" y="523282"/>
                      </a:lnTo>
                      <a:lnTo>
                        <a:pt x="1044441" y="527531"/>
                      </a:lnTo>
                      <a:close/>
                      <a:moveTo>
                        <a:pt x="863169" y="572849"/>
                      </a:moveTo>
                      <a:lnTo>
                        <a:pt x="850423" y="526115"/>
                      </a:lnTo>
                      <a:lnTo>
                        <a:pt x="939643" y="524699"/>
                      </a:lnTo>
                      <a:lnTo>
                        <a:pt x="952389" y="526115"/>
                      </a:lnTo>
                      <a:lnTo>
                        <a:pt x="863169" y="572849"/>
                      </a:lnTo>
                      <a:close/>
                      <a:moveTo>
                        <a:pt x="849007" y="524699"/>
                      </a:moveTo>
                      <a:lnTo>
                        <a:pt x="844759" y="511953"/>
                      </a:lnTo>
                      <a:lnTo>
                        <a:pt x="925481" y="523282"/>
                      </a:lnTo>
                      <a:lnTo>
                        <a:pt x="849007" y="524699"/>
                      </a:lnTo>
                      <a:close/>
                      <a:moveTo>
                        <a:pt x="958054" y="370334"/>
                      </a:moveTo>
                      <a:lnTo>
                        <a:pt x="958054" y="370334"/>
                      </a:lnTo>
                      <a:lnTo>
                        <a:pt x="857504" y="269784"/>
                      </a:lnTo>
                      <a:lnTo>
                        <a:pt x="778197" y="385912"/>
                      </a:lnTo>
                      <a:lnTo>
                        <a:pt x="766868" y="387328"/>
                      </a:lnTo>
                      <a:lnTo>
                        <a:pt x="694642" y="283946"/>
                      </a:lnTo>
                      <a:lnTo>
                        <a:pt x="919817" y="221634"/>
                      </a:lnTo>
                      <a:lnTo>
                        <a:pt x="960886" y="213137"/>
                      </a:lnTo>
                      <a:lnTo>
                        <a:pt x="1081262" y="361837"/>
                      </a:lnTo>
                      <a:lnTo>
                        <a:pt x="955221" y="371750"/>
                      </a:lnTo>
                      <a:lnTo>
                        <a:pt x="958054" y="370334"/>
                      </a:lnTo>
                      <a:close/>
                      <a:moveTo>
                        <a:pt x="596925" y="214553"/>
                      </a:moveTo>
                      <a:lnTo>
                        <a:pt x="601173" y="167818"/>
                      </a:lnTo>
                      <a:lnTo>
                        <a:pt x="664902" y="163570"/>
                      </a:lnTo>
                      <a:lnTo>
                        <a:pt x="946724" y="207472"/>
                      </a:lnTo>
                      <a:lnTo>
                        <a:pt x="596925" y="214553"/>
                      </a:lnTo>
                      <a:close/>
                      <a:moveTo>
                        <a:pt x="517618" y="139494"/>
                      </a:moveTo>
                      <a:lnTo>
                        <a:pt x="608254" y="44610"/>
                      </a:lnTo>
                      <a:lnTo>
                        <a:pt x="584179" y="149408"/>
                      </a:lnTo>
                      <a:lnTo>
                        <a:pt x="517618" y="139494"/>
                      </a:lnTo>
                      <a:close/>
                      <a:moveTo>
                        <a:pt x="460970" y="196142"/>
                      </a:moveTo>
                      <a:lnTo>
                        <a:pt x="407155" y="125333"/>
                      </a:lnTo>
                      <a:lnTo>
                        <a:pt x="513369" y="142327"/>
                      </a:lnTo>
                      <a:lnTo>
                        <a:pt x="460970" y="196142"/>
                      </a:lnTo>
                      <a:close/>
                      <a:moveTo>
                        <a:pt x="401490" y="123917"/>
                      </a:moveTo>
                      <a:lnTo>
                        <a:pt x="402907" y="122500"/>
                      </a:lnTo>
                      <a:lnTo>
                        <a:pt x="402907" y="122500"/>
                      </a:lnTo>
                      <a:lnTo>
                        <a:pt x="401490" y="123917"/>
                      </a:lnTo>
                      <a:close/>
                      <a:moveTo>
                        <a:pt x="320768" y="223050"/>
                      </a:moveTo>
                      <a:lnTo>
                        <a:pt x="320768" y="223050"/>
                      </a:lnTo>
                      <a:lnTo>
                        <a:pt x="443976" y="221634"/>
                      </a:lnTo>
                      <a:lnTo>
                        <a:pt x="316518" y="344842"/>
                      </a:lnTo>
                      <a:lnTo>
                        <a:pt x="315103" y="343426"/>
                      </a:lnTo>
                      <a:lnTo>
                        <a:pt x="315103" y="343426"/>
                      </a:lnTo>
                      <a:lnTo>
                        <a:pt x="105506" y="368918"/>
                      </a:lnTo>
                      <a:lnTo>
                        <a:pt x="238628" y="299524"/>
                      </a:lnTo>
                      <a:lnTo>
                        <a:pt x="238628" y="299524"/>
                      </a:lnTo>
                      <a:lnTo>
                        <a:pt x="289611" y="204639"/>
                      </a:lnTo>
                      <a:lnTo>
                        <a:pt x="391577" y="135246"/>
                      </a:lnTo>
                      <a:lnTo>
                        <a:pt x="320768" y="223050"/>
                      </a:lnTo>
                      <a:close/>
                      <a:moveTo>
                        <a:pt x="139495" y="405739"/>
                      </a:moveTo>
                      <a:lnTo>
                        <a:pt x="139495" y="405739"/>
                      </a:lnTo>
                      <a:lnTo>
                        <a:pt x="48859" y="392993"/>
                      </a:lnTo>
                      <a:lnTo>
                        <a:pt x="92760" y="373166"/>
                      </a:lnTo>
                      <a:lnTo>
                        <a:pt x="92760" y="373166"/>
                      </a:lnTo>
                      <a:lnTo>
                        <a:pt x="139495" y="405739"/>
                      </a:lnTo>
                      <a:close/>
                      <a:moveTo>
                        <a:pt x="135246" y="408571"/>
                      </a:moveTo>
                      <a:lnTo>
                        <a:pt x="74350" y="439727"/>
                      </a:lnTo>
                      <a:lnTo>
                        <a:pt x="43194" y="395825"/>
                      </a:lnTo>
                      <a:lnTo>
                        <a:pt x="46026" y="394409"/>
                      </a:lnTo>
                      <a:lnTo>
                        <a:pt x="135246" y="408571"/>
                      </a:lnTo>
                      <a:close/>
                      <a:moveTo>
                        <a:pt x="75766" y="445392"/>
                      </a:moveTo>
                      <a:lnTo>
                        <a:pt x="75766" y="445392"/>
                      </a:lnTo>
                      <a:lnTo>
                        <a:pt x="119668" y="442560"/>
                      </a:lnTo>
                      <a:lnTo>
                        <a:pt x="24783" y="468051"/>
                      </a:lnTo>
                      <a:lnTo>
                        <a:pt x="74350" y="442560"/>
                      </a:lnTo>
                      <a:lnTo>
                        <a:pt x="75766" y="445392"/>
                      </a:lnTo>
                      <a:close/>
                      <a:moveTo>
                        <a:pt x="181980" y="436895"/>
                      </a:moveTo>
                      <a:lnTo>
                        <a:pt x="317935" y="533196"/>
                      </a:lnTo>
                      <a:lnTo>
                        <a:pt x="235796" y="534612"/>
                      </a:lnTo>
                      <a:lnTo>
                        <a:pt x="234380" y="489294"/>
                      </a:lnTo>
                      <a:lnTo>
                        <a:pt x="234380" y="489294"/>
                      </a:lnTo>
                      <a:lnTo>
                        <a:pt x="231547" y="489294"/>
                      </a:lnTo>
                      <a:lnTo>
                        <a:pt x="232964" y="485045"/>
                      </a:lnTo>
                      <a:lnTo>
                        <a:pt x="232964" y="483629"/>
                      </a:lnTo>
                      <a:lnTo>
                        <a:pt x="224466" y="490710"/>
                      </a:lnTo>
                      <a:lnTo>
                        <a:pt x="97009" y="526115"/>
                      </a:lnTo>
                      <a:lnTo>
                        <a:pt x="136663" y="441143"/>
                      </a:lnTo>
                      <a:lnTo>
                        <a:pt x="181980" y="436895"/>
                      </a:lnTo>
                      <a:close/>
                      <a:moveTo>
                        <a:pt x="208888" y="636578"/>
                      </a:moveTo>
                      <a:lnTo>
                        <a:pt x="160737" y="659237"/>
                      </a:lnTo>
                      <a:lnTo>
                        <a:pt x="177732" y="618167"/>
                      </a:lnTo>
                      <a:lnTo>
                        <a:pt x="208888" y="636578"/>
                      </a:lnTo>
                      <a:close/>
                      <a:moveTo>
                        <a:pt x="102674" y="788110"/>
                      </a:moveTo>
                      <a:lnTo>
                        <a:pt x="77183" y="698890"/>
                      </a:lnTo>
                      <a:lnTo>
                        <a:pt x="156489" y="662069"/>
                      </a:lnTo>
                      <a:lnTo>
                        <a:pt x="102674" y="788110"/>
                      </a:lnTo>
                      <a:close/>
                      <a:moveTo>
                        <a:pt x="104090" y="799439"/>
                      </a:moveTo>
                      <a:lnTo>
                        <a:pt x="95593" y="812185"/>
                      </a:lnTo>
                      <a:lnTo>
                        <a:pt x="102674" y="795191"/>
                      </a:lnTo>
                      <a:lnTo>
                        <a:pt x="104090" y="799439"/>
                      </a:lnTo>
                      <a:close/>
                      <a:moveTo>
                        <a:pt x="357588" y="790942"/>
                      </a:moveTo>
                      <a:lnTo>
                        <a:pt x="357588" y="790942"/>
                      </a:lnTo>
                      <a:lnTo>
                        <a:pt x="405739" y="756954"/>
                      </a:lnTo>
                      <a:lnTo>
                        <a:pt x="405739" y="756954"/>
                      </a:lnTo>
                      <a:lnTo>
                        <a:pt x="405739" y="754122"/>
                      </a:lnTo>
                      <a:lnTo>
                        <a:pt x="441144" y="747041"/>
                      </a:lnTo>
                      <a:lnTo>
                        <a:pt x="469468" y="772532"/>
                      </a:lnTo>
                      <a:lnTo>
                        <a:pt x="303773" y="844758"/>
                      </a:lnTo>
                      <a:lnTo>
                        <a:pt x="281114" y="769699"/>
                      </a:lnTo>
                      <a:lnTo>
                        <a:pt x="357588" y="790942"/>
                      </a:lnTo>
                      <a:close/>
                      <a:moveTo>
                        <a:pt x="434063" y="630913"/>
                      </a:moveTo>
                      <a:lnTo>
                        <a:pt x="434063" y="630913"/>
                      </a:lnTo>
                      <a:lnTo>
                        <a:pt x="424150" y="608254"/>
                      </a:lnTo>
                      <a:lnTo>
                        <a:pt x="544526" y="693225"/>
                      </a:lnTo>
                      <a:lnTo>
                        <a:pt x="558688" y="721549"/>
                      </a:lnTo>
                      <a:lnTo>
                        <a:pt x="442560" y="744208"/>
                      </a:lnTo>
                      <a:lnTo>
                        <a:pt x="414236" y="718717"/>
                      </a:lnTo>
                      <a:lnTo>
                        <a:pt x="434063" y="630913"/>
                      </a:lnTo>
                      <a:close/>
                      <a:moveTo>
                        <a:pt x="561520" y="704555"/>
                      </a:moveTo>
                      <a:lnTo>
                        <a:pt x="565769" y="707387"/>
                      </a:lnTo>
                      <a:lnTo>
                        <a:pt x="561520" y="714468"/>
                      </a:lnTo>
                      <a:lnTo>
                        <a:pt x="561520" y="704555"/>
                      </a:lnTo>
                      <a:close/>
                      <a:moveTo>
                        <a:pt x="561520" y="670566"/>
                      </a:moveTo>
                      <a:lnTo>
                        <a:pt x="577098" y="670566"/>
                      </a:lnTo>
                      <a:lnTo>
                        <a:pt x="585595" y="677647"/>
                      </a:lnTo>
                      <a:lnTo>
                        <a:pt x="567185" y="705971"/>
                      </a:lnTo>
                      <a:lnTo>
                        <a:pt x="561520" y="701722"/>
                      </a:lnTo>
                      <a:lnTo>
                        <a:pt x="561520" y="670566"/>
                      </a:lnTo>
                      <a:close/>
                      <a:moveTo>
                        <a:pt x="588427" y="677647"/>
                      </a:moveTo>
                      <a:lnTo>
                        <a:pt x="594092" y="669150"/>
                      </a:lnTo>
                      <a:lnTo>
                        <a:pt x="690393" y="666318"/>
                      </a:lnTo>
                      <a:lnTo>
                        <a:pt x="683312" y="762618"/>
                      </a:lnTo>
                      <a:lnTo>
                        <a:pt x="588427" y="677647"/>
                      </a:lnTo>
                      <a:close/>
                      <a:moveTo>
                        <a:pt x="694642" y="615335"/>
                      </a:moveTo>
                      <a:lnTo>
                        <a:pt x="792359" y="622416"/>
                      </a:lnTo>
                      <a:lnTo>
                        <a:pt x="796608" y="626664"/>
                      </a:lnTo>
                      <a:lnTo>
                        <a:pt x="800856" y="662069"/>
                      </a:lnTo>
                      <a:lnTo>
                        <a:pt x="691809" y="666318"/>
                      </a:lnTo>
                      <a:lnTo>
                        <a:pt x="694642" y="615335"/>
                      </a:lnTo>
                      <a:close/>
                      <a:moveTo>
                        <a:pt x="832012" y="662069"/>
                      </a:moveTo>
                      <a:lnTo>
                        <a:pt x="904238" y="761203"/>
                      </a:lnTo>
                      <a:lnTo>
                        <a:pt x="833428" y="875914"/>
                      </a:lnTo>
                      <a:lnTo>
                        <a:pt x="827764" y="874498"/>
                      </a:lnTo>
                      <a:lnTo>
                        <a:pt x="803689" y="663485"/>
                      </a:lnTo>
                      <a:lnTo>
                        <a:pt x="832012" y="662069"/>
                      </a:lnTo>
                      <a:close/>
                      <a:moveTo>
                        <a:pt x="870250" y="887243"/>
                      </a:moveTo>
                      <a:lnTo>
                        <a:pt x="827764" y="890076"/>
                      </a:lnTo>
                      <a:lnTo>
                        <a:pt x="836261" y="877330"/>
                      </a:lnTo>
                      <a:lnTo>
                        <a:pt x="870250" y="887243"/>
                      </a:lnTo>
                      <a:close/>
                      <a:moveTo>
                        <a:pt x="948140" y="882995"/>
                      </a:moveTo>
                      <a:lnTo>
                        <a:pt x="948140" y="882995"/>
                      </a:lnTo>
                      <a:lnTo>
                        <a:pt x="948140" y="882995"/>
                      </a:lnTo>
                      <a:lnTo>
                        <a:pt x="956637" y="908486"/>
                      </a:lnTo>
                      <a:lnTo>
                        <a:pt x="881579" y="887243"/>
                      </a:lnTo>
                      <a:lnTo>
                        <a:pt x="948140" y="882995"/>
                      </a:lnTo>
                      <a:close/>
                      <a:moveTo>
                        <a:pt x="1122332" y="681896"/>
                      </a:moveTo>
                      <a:lnTo>
                        <a:pt x="1125164" y="684728"/>
                      </a:lnTo>
                      <a:lnTo>
                        <a:pt x="1123748" y="691809"/>
                      </a:lnTo>
                      <a:lnTo>
                        <a:pt x="1122332" y="681896"/>
                      </a:lnTo>
                      <a:close/>
                      <a:moveTo>
                        <a:pt x="1147823" y="558687"/>
                      </a:moveTo>
                      <a:lnTo>
                        <a:pt x="1147823" y="558687"/>
                      </a:lnTo>
                      <a:lnTo>
                        <a:pt x="1147823" y="558687"/>
                      </a:lnTo>
                      <a:lnTo>
                        <a:pt x="1190309" y="555855"/>
                      </a:lnTo>
                      <a:lnTo>
                        <a:pt x="1187476" y="747041"/>
                      </a:lnTo>
                      <a:lnTo>
                        <a:pt x="1126580" y="683312"/>
                      </a:lnTo>
                      <a:lnTo>
                        <a:pt x="1147823" y="558687"/>
                      </a:lnTo>
                      <a:close/>
                      <a:moveTo>
                        <a:pt x="112587" y="578514"/>
                      </a:moveTo>
                      <a:lnTo>
                        <a:pt x="51691" y="625248"/>
                      </a:lnTo>
                      <a:lnTo>
                        <a:pt x="81431" y="560103"/>
                      </a:lnTo>
                      <a:lnTo>
                        <a:pt x="112587" y="578514"/>
                      </a:lnTo>
                      <a:close/>
                      <a:moveTo>
                        <a:pt x="568601" y="707387"/>
                      </a:moveTo>
                      <a:lnTo>
                        <a:pt x="587012" y="679063"/>
                      </a:lnTo>
                      <a:lnTo>
                        <a:pt x="683312" y="764035"/>
                      </a:lnTo>
                      <a:lnTo>
                        <a:pt x="681897" y="786694"/>
                      </a:lnTo>
                      <a:lnTo>
                        <a:pt x="568601" y="707387"/>
                      </a:lnTo>
                      <a:close/>
                      <a:moveTo>
                        <a:pt x="950973" y="213137"/>
                      </a:moveTo>
                      <a:lnTo>
                        <a:pt x="960886" y="210304"/>
                      </a:lnTo>
                      <a:lnTo>
                        <a:pt x="962302" y="210304"/>
                      </a:lnTo>
                      <a:lnTo>
                        <a:pt x="950973" y="213137"/>
                      </a:lnTo>
                      <a:close/>
                      <a:moveTo>
                        <a:pt x="599757" y="152241"/>
                      </a:moveTo>
                      <a:lnTo>
                        <a:pt x="585595" y="149408"/>
                      </a:lnTo>
                      <a:lnTo>
                        <a:pt x="609670" y="43194"/>
                      </a:lnTo>
                      <a:lnTo>
                        <a:pt x="599757" y="152241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id="{0CB5FFD0-B61B-4790-99F1-42A15595475C}"/>
                    </a:ext>
                  </a:extLst>
                </p:cNvPr>
                <p:cNvSpPr/>
                <p:nvPr/>
              </p:nvSpPr>
              <p:spPr>
                <a:xfrm>
                  <a:off x="5476416" y="1812418"/>
                  <a:ext cx="608962" cy="396533"/>
                </a:xfrm>
                <a:custGeom>
                  <a:avLst/>
                  <a:gdLst>
                    <a:gd name="connsiteX0" fmla="*/ 13454 w 608962"/>
                    <a:gd name="connsiteY0" fmla="*/ 340594 h 396533"/>
                    <a:gd name="connsiteX1" fmla="*/ 13454 w 608962"/>
                    <a:gd name="connsiteY1" fmla="*/ 340594 h 396533"/>
                    <a:gd name="connsiteX2" fmla="*/ 68685 w 608962"/>
                    <a:gd name="connsiteY2" fmla="*/ 340594 h 396533"/>
                    <a:gd name="connsiteX3" fmla="*/ 68685 w 608962"/>
                    <a:gd name="connsiteY3" fmla="*/ 340594 h 396533"/>
                    <a:gd name="connsiteX4" fmla="*/ 40362 w 608962"/>
                    <a:gd name="connsiteY4" fmla="*/ 296692 h 396533"/>
                    <a:gd name="connsiteX5" fmla="*/ 54523 w 608962"/>
                    <a:gd name="connsiteY5" fmla="*/ 271201 h 396533"/>
                    <a:gd name="connsiteX6" fmla="*/ 84264 w 608962"/>
                    <a:gd name="connsiteY6" fmla="*/ 282530 h 396533"/>
                    <a:gd name="connsiteX7" fmla="*/ 84264 w 608962"/>
                    <a:gd name="connsiteY7" fmla="*/ 282530 h 396533"/>
                    <a:gd name="connsiteX8" fmla="*/ 98425 w 608962"/>
                    <a:gd name="connsiteY8" fmla="*/ 198975 h 396533"/>
                    <a:gd name="connsiteX9" fmla="*/ 135246 w 608962"/>
                    <a:gd name="connsiteY9" fmla="*/ 194726 h 396533"/>
                    <a:gd name="connsiteX10" fmla="*/ 245709 w 608962"/>
                    <a:gd name="connsiteY10" fmla="*/ 187645 h 396533"/>
                    <a:gd name="connsiteX11" fmla="*/ 317935 w 608962"/>
                    <a:gd name="connsiteY11" fmla="*/ 312270 h 396533"/>
                    <a:gd name="connsiteX12" fmla="*/ 174900 w 608962"/>
                    <a:gd name="connsiteY12" fmla="*/ 313686 h 396533"/>
                    <a:gd name="connsiteX13" fmla="*/ 174900 w 608962"/>
                    <a:gd name="connsiteY13" fmla="*/ 313686 h 396533"/>
                    <a:gd name="connsiteX14" fmla="*/ 241460 w 608962"/>
                    <a:gd name="connsiteY14" fmla="*/ 388744 h 396533"/>
                    <a:gd name="connsiteX15" fmla="*/ 241460 w 608962"/>
                    <a:gd name="connsiteY15" fmla="*/ 388744 h 396533"/>
                    <a:gd name="connsiteX16" fmla="*/ 329265 w 608962"/>
                    <a:gd name="connsiteY16" fmla="*/ 322183 h 396533"/>
                    <a:gd name="connsiteX17" fmla="*/ 513369 w 608962"/>
                    <a:gd name="connsiteY17" fmla="*/ 298108 h 396533"/>
                    <a:gd name="connsiteX18" fmla="*/ 601173 w 608962"/>
                    <a:gd name="connsiteY18" fmla="*/ 241461 h 396533"/>
                    <a:gd name="connsiteX19" fmla="*/ 601173 w 608962"/>
                    <a:gd name="connsiteY19" fmla="*/ 241461 h 396533"/>
                    <a:gd name="connsiteX20" fmla="*/ 587012 w 608962"/>
                    <a:gd name="connsiteY20" fmla="*/ 106922 h 396533"/>
                    <a:gd name="connsiteX21" fmla="*/ 587012 w 608962"/>
                    <a:gd name="connsiteY21" fmla="*/ 106922 h 396533"/>
                    <a:gd name="connsiteX22" fmla="*/ 585595 w 608962"/>
                    <a:gd name="connsiteY22" fmla="*/ 106922 h 396533"/>
                    <a:gd name="connsiteX23" fmla="*/ 599757 w 608962"/>
                    <a:gd name="connsiteY23" fmla="*/ 240044 h 396533"/>
                    <a:gd name="connsiteX24" fmla="*/ 513369 w 608962"/>
                    <a:gd name="connsiteY24" fmla="*/ 295276 h 396533"/>
                    <a:gd name="connsiteX25" fmla="*/ 329265 w 608962"/>
                    <a:gd name="connsiteY25" fmla="*/ 319351 h 396533"/>
                    <a:gd name="connsiteX26" fmla="*/ 242877 w 608962"/>
                    <a:gd name="connsiteY26" fmla="*/ 385912 h 396533"/>
                    <a:gd name="connsiteX27" fmla="*/ 180564 w 608962"/>
                    <a:gd name="connsiteY27" fmla="*/ 316519 h 396533"/>
                    <a:gd name="connsiteX28" fmla="*/ 322184 w 608962"/>
                    <a:gd name="connsiteY28" fmla="*/ 315102 h 396533"/>
                    <a:gd name="connsiteX29" fmla="*/ 322184 w 608962"/>
                    <a:gd name="connsiteY29" fmla="*/ 315102 h 396533"/>
                    <a:gd name="connsiteX30" fmla="*/ 247126 w 608962"/>
                    <a:gd name="connsiteY30" fmla="*/ 186229 h 396533"/>
                    <a:gd name="connsiteX31" fmla="*/ 247126 w 608962"/>
                    <a:gd name="connsiteY31" fmla="*/ 186229 h 396533"/>
                    <a:gd name="connsiteX32" fmla="*/ 173483 w 608962"/>
                    <a:gd name="connsiteY32" fmla="*/ 190478 h 396533"/>
                    <a:gd name="connsiteX33" fmla="*/ 247126 w 608962"/>
                    <a:gd name="connsiteY33" fmla="*/ 181981 h 396533"/>
                    <a:gd name="connsiteX34" fmla="*/ 247126 w 608962"/>
                    <a:gd name="connsiteY34" fmla="*/ 181981 h 396533"/>
                    <a:gd name="connsiteX35" fmla="*/ 143743 w 608962"/>
                    <a:gd name="connsiteY35" fmla="*/ 97009 h 396533"/>
                    <a:gd name="connsiteX36" fmla="*/ 160738 w 608962"/>
                    <a:gd name="connsiteY36" fmla="*/ 54523 h 396533"/>
                    <a:gd name="connsiteX37" fmla="*/ 177732 w 608962"/>
                    <a:gd name="connsiteY37" fmla="*/ 13454 h 396533"/>
                    <a:gd name="connsiteX38" fmla="*/ 177732 w 608962"/>
                    <a:gd name="connsiteY38" fmla="*/ 12038 h 396533"/>
                    <a:gd name="connsiteX39" fmla="*/ 176316 w 608962"/>
                    <a:gd name="connsiteY39" fmla="*/ 10621 h 396533"/>
                    <a:gd name="connsiteX40" fmla="*/ 176316 w 608962"/>
                    <a:gd name="connsiteY40" fmla="*/ 12038 h 396533"/>
                    <a:gd name="connsiteX41" fmla="*/ 159322 w 608962"/>
                    <a:gd name="connsiteY41" fmla="*/ 53107 h 396533"/>
                    <a:gd name="connsiteX42" fmla="*/ 142327 w 608962"/>
                    <a:gd name="connsiteY42" fmla="*/ 95593 h 396533"/>
                    <a:gd name="connsiteX43" fmla="*/ 142327 w 608962"/>
                    <a:gd name="connsiteY43" fmla="*/ 97009 h 396533"/>
                    <a:gd name="connsiteX44" fmla="*/ 242877 w 608962"/>
                    <a:gd name="connsiteY44" fmla="*/ 179148 h 396533"/>
                    <a:gd name="connsiteX45" fmla="*/ 135246 w 608962"/>
                    <a:gd name="connsiteY45" fmla="*/ 191894 h 396533"/>
                    <a:gd name="connsiteX46" fmla="*/ 95593 w 608962"/>
                    <a:gd name="connsiteY46" fmla="*/ 194726 h 396533"/>
                    <a:gd name="connsiteX47" fmla="*/ 95593 w 608962"/>
                    <a:gd name="connsiteY47" fmla="*/ 194726 h 396533"/>
                    <a:gd name="connsiteX48" fmla="*/ 54523 w 608962"/>
                    <a:gd name="connsiteY48" fmla="*/ 268368 h 396533"/>
                    <a:gd name="connsiteX49" fmla="*/ 10621 w 608962"/>
                    <a:gd name="connsiteY49" fmla="*/ 252790 h 396533"/>
                    <a:gd name="connsiteX50" fmla="*/ 10621 w 608962"/>
                    <a:gd name="connsiteY50" fmla="*/ 252790 h 396533"/>
                    <a:gd name="connsiteX51" fmla="*/ 38945 w 608962"/>
                    <a:gd name="connsiteY51" fmla="*/ 298108 h 396533"/>
                    <a:gd name="connsiteX52" fmla="*/ 13454 w 608962"/>
                    <a:gd name="connsiteY52" fmla="*/ 340594 h 396533"/>
                    <a:gd name="connsiteX53" fmla="*/ 16286 w 608962"/>
                    <a:gd name="connsiteY53" fmla="*/ 339178 h 396533"/>
                    <a:gd name="connsiteX54" fmla="*/ 38945 w 608962"/>
                    <a:gd name="connsiteY54" fmla="*/ 298108 h 396533"/>
                    <a:gd name="connsiteX55" fmla="*/ 64437 w 608962"/>
                    <a:gd name="connsiteY55" fmla="*/ 337762 h 396533"/>
                    <a:gd name="connsiteX56" fmla="*/ 16286 w 608962"/>
                    <a:gd name="connsiteY56" fmla="*/ 339178 h 396533"/>
                    <a:gd name="connsiteX57" fmla="*/ 53107 w 608962"/>
                    <a:gd name="connsiteY57" fmla="*/ 269784 h 396533"/>
                    <a:gd name="connsiteX58" fmla="*/ 38945 w 608962"/>
                    <a:gd name="connsiteY58" fmla="*/ 293860 h 396533"/>
                    <a:gd name="connsiteX59" fmla="*/ 14870 w 608962"/>
                    <a:gd name="connsiteY59" fmla="*/ 255622 h 396533"/>
                    <a:gd name="connsiteX60" fmla="*/ 53107 w 608962"/>
                    <a:gd name="connsiteY60" fmla="*/ 269784 h 396533"/>
                    <a:gd name="connsiteX61" fmla="*/ 55940 w 608962"/>
                    <a:gd name="connsiteY61" fmla="*/ 268368 h 396533"/>
                    <a:gd name="connsiteX62" fmla="*/ 95593 w 608962"/>
                    <a:gd name="connsiteY62" fmla="*/ 196142 h 396533"/>
                    <a:gd name="connsiteX63" fmla="*/ 97009 w 608962"/>
                    <a:gd name="connsiteY63" fmla="*/ 196142 h 396533"/>
                    <a:gd name="connsiteX64" fmla="*/ 97009 w 608962"/>
                    <a:gd name="connsiteY64" fmla="*/ 196142 h 396533"/>
                    <a:gd name="connsiteX65" fmla="*/ 82847 w 608962"/>
                    <a:gd name="connsiteY65" fmla="*/ 278282 h 396533"/>
                    <a:gd name="connsiteX66" fmla="*/ 55940 w 608962"/>
                    <a:gd name="connsiteY66" fmla="*/ 268368 h 396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608962" h="396533">
                      <a:moveTo>
                        <a:pt x="13454" y="340594"/>
                      </a:moveTo>
                      <a:lnTo>
                        <a:pt x="13454" y="340594"/>
                      </a:lnTo>
                      <a:lnTo>
                        <a:pt x="68685" y="340594"/>
                      </a:lnTo>
                      <a:lnTo>
                        <a:pt x="68685" y="340594"/>
                      </a:lnTo>
                      <a:lnTo>
                        <a:pt x="40362" y="296692"/>
                      </a:lnTo>
                      <a:lnTo>
                        <a:pt x="54523" y="271201"/>
                      </a:lnTo>
                      <a:lnTo>
                        <a:pt x="84264" y="282530"/>
                      </a:lnTo>
                      <a:lnTo>
                        <a:pt x="84264" y="282530"/>
                      </a:lnTo>
                      <a:lnTo>
                        <a:pt x="98425" y="198975"/>
                      </a:lnTo>
                      <a:lnTo>
                        <a:pt x="135246" y="194726"/>
                      </a:lnTo>
                      <a:lnTo>
                        <a:pt x="245709" y="187645"/>
                      </a:lnTo>
                      <a:lnTo>
                        <a:pt x="317935" y="312270"/>
                      </a:lnTo>
                      <a:lnTo>
                        <a:pt x="174900" y="313686"/>
                      </a:lnTo>
                      <a:lnTo>
                        <a:pt x="174900" y="313686"/>
                      </a:lnTo>
                      <a:lnTo>
                        <a:pt x="241460" y="388744"/>
                      </a:lnTo>
                      <a:lnTo>
                        <a:pt x="241460" y="388744"/>
                      </a:lnTo>
                      <a:lnTo>
                        <a:pt x="329265" y="322183"/>
                      </a:lnTo>
                      <a:lnTo>
                        <a:pt x="513369" y="298108"/>
                      </a:lnTo>
                      <a:lnTo>
                        <a:pt x="601173" y="241461"/>
                      </a:lnTo>
                      <a:lnTo>
                        <a:pt x="601173" y="241461"/>
                      </a:lnTo>
                      <a:lnTo>
                        <a:pt x="587012" y="106922"/>
                      </a:lnTo>
                      <a:lnTo>
                        <a:pt x="587012" y="106922"/>
                      </a:lnTo>
                      <a:lnTo>
                        <a:pt x="585595" y="106922"/>
                      </a:lnTo>
                      <a:lnTo>
                        <a:pt x="599757" y="240044"/>
                      </a:lnTo>
                      <a:lnTo>
                        <a:pt x="513369" y="295276"/>
                      </a:lnTo>
                      <a:lnTo>
                        <a:pt x="329265" y="319351"/>
                      </a:lnTo>
                      <a:lnTo>
                        <a:pt x="242877" y="385912"/>
                      </a:lnTo>
                      <a:lnTo>
                        <a:pt x="180564" y="316519"/>
                      </a:lnTo>
                      <a:lnTo>
                        <a:pt x="322184" y="315102"/>
                      </a:lnTo>
                      <a:lnTo>
                        <a:pt x="322184" y="315102"/>
                      </a:lnTo>
                      <a:lnTo>
                        <a:pt x="247126" y="186229"/>
                      </a:lnTo>
                      <a:lnTo>
                        <a:pt x="247126" y="186229"/>
                      </a:lnTo>
                      <a:lnTo>
                        <a:pt x="173483" y="190478"/>
                      </a:lnTo>
                      <a:lnTo>
                        <a:pt x="247126" y="181981"/>
                      </a:lnTo>
                      <a:lnTo>
                        <a:pt x="247126" y="181981"/>
                      </a:lnTo>
                      <a:lnTo>
                        <a:pt x="143743" y="97009"/>
                      </a:lnTo>
                      <a:cubicBezTo>
                        <a:pt x="149408" y="82847"/>
                        <a:pt x="155073" y="68685"/>
                        <a:pt x="160738" y="54523"/>
                      </a:cubicBezTo>
                      <a:cubicBezTo>
                        <a:pt x="166402" y="41778"/>
                        <a:pt x="172067" y="27616"/>
                        <a:pt x="177732" y="13454"/>
                      </a:cubicBezTo>
                      <a:lnTo>
                        <a:pt x="177732" y="12038"/>
                      </a:lnTo>
                      <a:lnTo>
                        <a:pt x="176316" y="10621"/>
                      </a:lnTo>
                      <a:lnTo>
                        <a:pt x="176316" y="12038"/>
                      </a:lnTo>
                      <a:cubicBezTo>
                        <a:pt x="170651" y="26200"/>
                        <a:pt x="164986" y="40361"/>
                        <a:pt x="159322" y="53107"/>
                      </a:cubicBezTo>
                      <a:cubicBezTo>
                        <a:pt x="153657" y="67269"/>
                        <a:pt x="147992" y="81431"/>
                        <a:pt x="142327" y="95593"/>
                      </a:cubicBezTo>
                      <a:lnTo>
                        <a:pt x="142327" y="97009"/>
                      </a:lnTo>
                      <a:lnTo>
                        <a:pt x="242877" y="179148"/>
                      </a:lnTo>
                      <a:lnTo>
                        <a:pt x="135246" y="191894"/>
                      </a:lnTo>
                      <a:lnTo>
                        <a:pt x="95593" y="194726"/>
                      </a:lnTo>
                      <a:lnTo>
                        <a:pt x="95593" y="194726"/>
                      </a:lnTo>
                      <a:lnTo>
                        <a:pt x="54523" y="268368"/>
                      </a:lnTo>
                      <a:lnTo>
                        <a:pt x="10621" y="252790"/>
                      </a:lnTo>
                      <a:lnTo>
                        <a:pt x="10621" y="252790"/>
                      </a:lnTo>
                      <a:lnTo>
                        <a:pt x="38945" y="298108"/>
                      </a:lnTo>
                      <a:lnTo>
                        <a:pt x="13454" y="340594"/>
                      </a:lnTo>
                      <a:close/>
                      <a:moveTo>
                        <a:pt x="16286" y="339178"/>
                      </a:moveTo>
                      <a:lnTo>
                        <a:pt x="38945" y="298108"/>
                      </a:lnTo>
                      <a:lnTo>
                        <a:pt x="64437" y="337762"/>
                      </a:lnTo>
                      <a:lnTo>
                        <a:pt x="16286" y="339178"/>
                      </a:lnTo>
                      <a:close/>
                      <a:moveTo>
                        <a:pt x="53107" y="269784"/>
                      </a:moveTo>
                      <a:lnTo>
                        <a:pt x="38945" y="293860"/>
                      </a:lnTo>
                      <a:lnTo>
                        <a:pt x="14870" y="255622"/>
                      </a:lnTo>
                      <a:lnTo>
                        <a:pt x="53107" y="269784"/>
                      </a:lnTo>
                      <a:close/>
                      <a:moveTo>
                        <a:pt x="55940" y="268368"/>
                      </a:moveTo>
                      <a:lnTo>
                        <a:pt x="95593" y="196142"/>
                      </a:lnTo>
                      <a:lnTo>
                        <a:pt x="97009" y="196142"/>
                      </a:lnTo>
                      <a:lnTo>
                        <a:pt x="97009" y="196142"/>
                      </a:lnTo>
                      <a:lnTo>
                        <a:pt x="82847" y="278282"/>
                      </a:lnTo>
                      <a:lnTo>
                        <a:pt x="55940" y="268368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id="{8E9D87CE-5ED0-4504-B9DA-85C5391247E3}"/>
                    </a:ext>
                  </a:extLst>
                </p:cNvPr>
                <p:cNvSpPr/>
                <p:nvPr/>
              </p:nvSpPr>
              <p:spPr>
                <a:xfrm>
                  <a:off x="6147691" y="621402"/>
                  <a:ext cx="453181" cy="169943"/>
                </a:xfrm>
                <a:custGeom>
                  <a:avLst/>
                  <a:gdLst>
                    <a:gd name="connsiteX0" fmla="*/ 138079 w 453181"/>
                    <a:gd name="connsiteY0" fmla="*/ 27616 h 169942"/>
                    <a:gd name="connsiteX1" fmla="*/ 159322 w 453181"/>
                    <a:gd name="connsiteY1" fmla="*/ 160738 h 169942"/>
                    <a:gd name="connsiteX2" fmla="*/ 159322 w 453181"/>
                    <a:gd name="connsiteY2" fmla="*/ 160738 h 169942"/>
                    <a:gd name="connsiteX3" fmla="*/ 336345 w 453181"/>
                    <a:gd name="connsiteY3" fmla="*/ 61604 h 169942"/>
                    <a:gd name="connsiteX4" fmla="*/ 336345 w 453181"/>
                    <a:gd name="connsiteY4" fmla="*/ 61604 h 169942"/>
                    <a:gd name="connsiteX5" fmla="*/ 150824 w 453181"/>
                    <a:gd name="connsiteY5" fmla="*/ 17702 h 169942"/>
                    <a:gd name="connsiteX6" fmla="*/ 443976 w 453181"/>
                    <a:gd name="connsiteY6" fmla="*/ 13454 h 169942"/>
                    <a:gd name="connsiteX7" fmla="*/ 443976 w 453181"/>
                    <a:gd name="connsiteY7" fmla="*/ 13454 h 169942"/>
                    <a:gd name="connsiteX8" fmla="*/ 443976 w 453181"/>
                    <a:gd name="connsiteY8" fmla="*/ 10621 h 169942"/>
                    <a:gd name="connsiteX9" fmla="*/ 142328 w 453181"/>
                    <a:gd name="connsiteY9" fmla="*/ 16286 h 169942"/>
                    <a:gd name="connsiteX10" fmla="*/ 140911 w 453181"/>
                    <a:gd name="connsiteY10" fmla="*/ 16286 h 169942"/>
                    <a:gd name="connsiteX11" fmla="*/ 140911 w 453181"/>
                    <a:gd name="connsiteY11" fmla="*/ 17702 h 169942"/>
                    <a:gd name="connsiteX12" fmla="*/ 330681 w 453181"/>
                    <a:gd name="connsiteY12" fmla="*/ 61604 h 169942"/>
                    <a:gd name="connsiteX13" fmla="*/ 162154 w 453181"/>
                    <a:gd name="connsiteY13" fmla="*/ 157905 h 169942"/>
                    <a:gd name="connsiteX14" fmla="*/ 139495 w 453181"/>
                    <a:gd name="connsiteY14" fmla="*/ 24783 h 169942"/>
                    <a:gd name="connsiteX15" fmla="*/ 139495 w 453181"/>
                    <a:gd name="connsiteY15" fmla="*/ 24783 h 169942"/>
                    <a:gd name="connsiteX16" fmla="*/ 10621 w 453181"/>
                    <a:gd name="connsiteY16" fmla="*/ 81431 h 169942"/>
                    <a:gd name="connsiteX17" fmla="*/ 10621 w 453181"/>
                    <a:gd name="connsiteY17" fmla="*/ 81431 h 169942"/>
                    <a:gd name="connsiteX18" fmla="*/ 12038 w 453181"/>
                    <a:gd name="connsiteY18" fmla="*/ 82847 h 169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53181" h="169942">
                      <a:moveTo>
                        <a:pt x="138079" y="27616"/>
                      </a:moveTo>
                      <a:lnTo>
                        <a:pt x="159322" y="160738"/>
                      </a:lnTo>
                      <a:lnTo>
                        <a:pt x="159322" y="160738"/>
                      </a:lnTo>
                      <a:lnTo>
                        <a:pt x="336345" y="61604"/>
                      </a:lnTo>
                      <a:lnTo>
                        <a:pt x="336345" y="61604"/>
                      </a:lnTo>
                      <a:lnTo>
                        <a:pt x="150824" y="17702"/>
                      </a:lnTo>
                      <a:lnTo>
                        <a:pt x="443976" y="13454"/>
                      </a:lnTo>
                      <a:lnTo>
                        <a:pt x="443976" y="13454"/>
                      </a:lnTo>
                      <a:lnTo>
                        <a:pt x="443976" y="10621"/>
                      </a:lnTo>
                      <a:lnTo>
                        <a:pt x="142328" y="16286"/>
                      </a:lnTo>
                      <a:lnTo>
                        <a:pt x="140911" y="16286"/>
                      </a:lnTo>
                      <a:lnTo>
                        <a:pt x="140911" y="17702"/>
                      </a:lnTo>
                      <a:lnTo>
                        <a:pt x="330681" y="61604"/>
                      </a:lnTo>
                      <a:lnTo>
                        <a:pt x="162154" y="157905"/>
                      </a:lnTo>
                      <a:lnTo>
                        <a:pt x="139495" y="24783"/>
                      </a:lnTo>
                      <a:lnTo>
                        <a:pt x="139495" y="24783"/>
                      </a:lnTo>
                      <a:lnTo>
                        <a:pt x="10621" y="81431"/>
                      </a:lnTo>
                      <a:lnTo>
                        <a:pt x="10621" y="81431"/>
                      </a:lnTo>
                      <a:lnTo>
                        <a:pt x="12038" y="82847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id="{9708B38E-8466-4605-8F8A-29272C7532FA}"/>
                    </a:ext>
                  </a:extLst>
                </p:cNvPr>
                <p:cNvSpPr/>
                <p:nvPr/>
              </p:nvSpPr>
              <p:spPr>
                <a:xfrm>
                  <a:off x="7331627" y="847992"/>
                  <a:ext cx="368210" cy="325724"/>
                </a:xfrm>
                <a:custGeom>
                  <a:avLst/>
                  <a:gdLst>
                    <a:gd name="connsiteX0" fmla="*/ 10621 w 368209"/>
                    <a:gd name="connsiteY0" fmla="*/ 211721 h 325723"/>
                    <a:gd name="connsiteX1" fmla="*/ 12038 w 368209"/>
                    <a:gd name="connsiteY1" fmla="*/ 213137 h 325723"/>
                    <a:gd name="connsiteX2" fmla="*/ 12038 w 368209"/>
                    <a:gd name="connsiteY2" fmla="*/ 213137 h 325723"/>
                    <a:gd name="connsiteX3" fmla="*/ 361837 w 368209"/>
                    <a:gd name="connsiteY3" fmla="*/ 17702 h 325723"/>
                    <a:gd name="connsiteX4" fmla="*/ 186229 w 368209"/>
                    <a:gd name="connsiteY4" fmla="*/ 183397 h 325723"/>
                    <a:gd name="connsiteX5" fmla="*/ 10621 w 368209"/>
                    <a:gd name="connsiteY5" fmla="*/ 220218 h 325723"/>
                    <a:gd name="connsiteX6" fmla="*/ 10621 w 368209"/>
                    <a:gd name="connsiteY6" fmla="*/ 220218 h 325723"/>
                    <a:gd name="connsiteX7" fmla="*/ 128165 w 368209"/>
                    <a:gd name="connsiteY7" fmla="*/ 320767 h 325723"/>
                    <a:gd name="connsiteX8" fmla="*/ 129581 w 368209"/>
                    <a:gd name="connsiteY8" fmla="*/ 320767 h 325723"/>
                    <a:gd name="connsiteX9" fmla="*/ 129581 w 368209"/>
                    <a:gd name="connsiteY9" fmla="*/ 319351 h 325723"/>
                    <a:gd name="connsiteX10" fmla="*/ 129581 w 368209"/>
                    <a:gd name="connsiteY10" fmla="*/ 319351 h 325723"/>
                    <a:gd name="connsiteX11" fmla="*/ 14870 w 368209"/>
                    <a:gd name="connsiteY11" fmla="*/ 221634 h 325723"/>
                    <a:gd name="connsiteX12" fmla="*/ 187645 w 368209"/>
                    <a:gd name="connsiteY12" fmla="*/ 184813 h 325723"/>
                    <a:gd name="connsiteX13" fmla="*/ 368918 w 368209"/>
                    <a:gd name="connsiteY13" fmla="*/ 12038 h 325723"/>
                    <a:gd name="connsiteX14" fmla="*/ 370334 w 368209"/>
                    <a:gd name="connsiteY14" fmla="*/ 12038 h 325723"/>
                    <a:gd name="connsiteX15" fmla="*/ 368918 w 368209"/>
                    <a:gd name="connsiteY15" fmla="*/ 10621 h 325723"/>
                    <a:gd name="connsiteX16" fmla="*/ 10621 w 368209"/>
                    <a:gd name="connsiteY16" fmla="*/ 211721 h 325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8209" h="325723">
                      <a:moveTo>
                        <a:pt x="10621" y="211721"/>
                      </a:moveTo>
                      <a:lnTo>
                        <a:pt x="12038" y="213137"/>
                      </a:lnTo>
                      <a:lnTo>
                        <a:pt x="12038" y="213137"/>
                      </a:lnTo>
                      <a:lnTo>
                        <a:pt x="361837" y="17702"/>
                      </a:lnTo>
                      <a:lnTo>
                        <a:pt x="186229" y="183397"/>
                      </a:lnTo>
                      <a:lnTo>
                        <a:pt x="10621" y="220218"/>
                      </a:lnTo>
                      <a:lnTo>
                        <a:pt x="10621" y="220218"/>
                      </a:lnTo>
                      <a:lnTo>
                        <a:pt x="128165" y="320767"/>
                      </a:lnTo>
                      <a:lnTo>
                        <a:pt x="129581" y="320767"/>
                      </a:lnTo>
                      <a:lnTo>
                        <a:pt x="129581" y="319351"/>
                      </a:lnTo>
                      <a:lnTo>
                        <a:pt x="129581" y="319351"/>
                      </a:lnTo>
                      <a:lnTo>
                        <a:pt x="14870" y="221634"/>
                      </a:lnTo>
                      <a:lnTo>
                        <a:pt x="187645" y="184813"/>
                      </a:lnTo>
                      <a:lnTo>
                        <a:pt x="368918" y="12038"/>
                      </a:lnTo>
                      <a:lnTo>
                        <a:pt x="370334" y="12038"/>
                      </a:lnTo>
                      <a:lnTo>
                        <a:pt x="368918" y="10621"/>
                      </a:lnTo>
                      <a:lnTo>
                        <a:pt x="10621" y="211721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id="{31C9DB33-B299-4C83-944C-6A821707AA7F}"/>
                    </a:ext>
                  </a:extLst>
                </p:cNvPr>
                <p:cNvSpPr/>
                <p:nvPr/>
              </p:nvSpPr>
              <p:spPr>
                <a:xfrm>
                  <a:off x="7238158" y="482615"/>
                  <a:ext cx="410695" cy="127457"/>
                </a:xfrm>
                <a:custGeom>
                  <a:avLst/>
                  <a:gdLst>
                    <a:gd name="connsiteX0" fmla="*/ 279698 w 410695"/>
                    <a:gd name="connsiteY0" fmla="*/ 13454 h 127457"/>
                    <a:gd name="connsiteX1" fmla="*/ 292443 w 410695"/>
                    <a:gd name="connsiteY1" fmla="*/ 82847 h 127457"/>
                    <a:gd name="connsiteX2" fmla="*/ 20535 w 410695"/>
                    <a:gd name="connsiteY2" fmla="*/ 104090 h 127457"/>
                    <a:gd name="connsiteX3" fmla="*/ 20535 w 410695"/>
                    <a:gd name="connsiteY3" fmla="*/ 104090 h 127457"/>
                    <a:gd name="connsiteX4" fmla="*/ 20535 w 410695"/>
                    <a:gd name="connsiteY4" fmla="*/ 105506 h 127457"/>
                    <a:gd name="connsiteX5" fmla="*/ 292443 w 410695"/>
                    <a:gd name="connsiteY5" fmla="*/ 84263 h 127457"/>
                    <a:gd name="connsiteX6" fmla="*/ 300941 w 410695"/>
                    <a:gd name="connsiteY6" fmla="*/ 129581 h 127457"/>
                    <a:gd name="connsiteX7" fmla="*/ 300941 w 410695"/>
                    <a:gd name="connsiteY7" fmla="*/ 129581 h 127457"/>
                    <a:gd name="connsiteX8" fmla="*/ 401490 w 410695"/>
                    <a:gd name="connsiteY8" fmla="*/ 74350 h 127457"/>
                    <a:gd name="connsiteX9" fmla="*/ 402907 w 410695"/>
                    <a:gd name="connsiteY9" fmla="*/ 74350 h 127457"/>
                    <a:gd name="connsiteX10" fmla="*/ 293860 w 410695"/>
                    <a:gd name="connsiteY10" fmla="*/ 82847 h 127457"/>
                    <a:gd name="connsiteX11" fmla="*/ 281114 w 410695"/>
                    <a:gd name="connsiteY11" fmla="*/ 10621 h 127457"/>
                    <a:gd name="connsiteX12" fmla="*/ 281114 w 410695"/>
                    <a:gd name="connsiteY12" fmla="*/ 10621 h 127457"/>
                    <a:gd name="connsiteX13" fmla="*/ 10621 w 410695"/>
                    <a:gd name="connsiteY13" fmla="*/ 97009 h 127457"/>
                    <a:gd name="connsiteX14" fmla="*/ 10621 w 410695"/>
                    <a:gd name="connsiteY14" fmla="*/ 97009 h 127457"/>
                    <a:gd name="connsiteX15" fmla="*/ 10621 w 410695"/>
                    <a:gd name="connsiteY15" fmla="*/ 98425 h 127457"/>
                    <a:gd name="connsiteX16" fmla="*/ 279698 w 410695"/>
                    <a:gd name="connsiteY16" fmla="*/ 13454 h 127457"/>
                    <a:gd name="connsiteX17" fmla="*/ 302357 w 410695"/>
                    <a:gd name="connsiteY17" fmla="*/ 126749 h 127457"/>
                    <a:gd name="connsiteX18" fmla="*/ 295276 w 410695"/>
                    <a:gd name="connsiteY18" fmla="*/ 84263 h 127457"/>
                    <a:gd name="connsiteX19" fmla="*/ 394409 w 410695"/>
                    <a:gd name="connsiteY19" fmla="*/ 75766 h 127457"/>
                    <a:gd name="connsiteX20" fmla="*/ 302357 w 410695"/>
                    <a:gd name="connsiteY20" fmla="*/ 126749 h 127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10695" h="127457">
                      <a:moveTo>
                        <a:pt x="279698" y="13454"/>
                      </a:moveTo>
                      <a:lnTo>
                        <a:pt x="292443" y="82847"/>
                      </a:lnTo>
                      <a:lnTo>
                        <a:pt x="20535" y="104090"/>
                      </a:lnTo>
                      <a:lnTo>
                        <a:pt x="20535" y="104090"/>
                      </a:lnTo>
                      <a:lnTo>
                        <a:pt x="20535" y="105506"/>
                      </a:lnTo>
                      <a:lnTo>
                        <a:pt x="292443" y="84263"/>
                      </a:lnTo>
                      <a:lnTo>
                        <a:pt x="300941" y="129581"/>
                      </a:lnTo>
                      <a:lnTo>
                        <a:pt x="300941" y="129581"/>
                      </a:lnTo>
                      <a:lnTo>
                        <a:pt x="401490" y="74350"/>
                      </a:lnTo>
                      <a:lnTo>
                        <a:pt x="402907" y="74350"/>
                      </a:lnTo>
                      <a:lnTo>
                        <a:pt x="293860" y="82847"/>
                      </a:lnTo>
                      <a:lnTo>
                        <a:pt x="281114" y="10621"/>
                      </a:lnTo>
                      <a:lnTo>
                        <a:pt x="281114" y="10621"/>
                      </a:lnTo>
                      <a:lnTo>
                        <a:pt x="10621" y="97009"/>
                      </a:lnTo>
                      <a:lnTo>
                        <a:pt x="10621" y="97009"/>
                      </a:lnTo>
                      <a:lnTo>
                        <a:pt x="10621" y="98425"/>
                      </a:lnTo>
                      <a:lnTo>
                        <a:pt x="279698" y="13454"/>
                      </a:lnTo>
                      <a:close/>
                      <a:moveTo>
                        <a:pt x="302357" y="126749"/>
                      </a:moveTo>
                      <a:lnTo>
                        <a:pt x="295276" y="84263"/>
                      </a:lnTo>
                      <a:lnTo>
                        <a:pt x="394409" y="75766"/>
                      </a:lnTo>
                      <a:lnTo>
                        <a:pt x="302357" y="126749"/>
                      </a:lnTo>
                      <a:close/>
                    </a:path>
                  </a:pathLst>
                </a:custGeom>
                <a:grpFill/>
                <a:ln w="6350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64" name="Dots">
              <a:extLst>
                <a:ext uri="{FF2B5EF4-FFF2-40B4-BE49-F238E27FC236}">
                  <a16:creationId xmlns:a16="http://schemas.microsoft.com/office/drawing/2014/main" id="{97A908EF-FAB2-486E-99A1-9499518562B7}"/>
                </a:ext>
              </a:extLst>
            </p:cNvPr>
            <p:cNvGrpSpPr/>
            <p:nvPr/>
          </p:nvGrpSpPr>
          <p:grpSpPr>
            <a:xfrm>
              <a:off x="1003631" y="341084"/>
              <a:ext cx="10542484" cy="6180366"/>
              <a:chOff x="826141" y="332996"/>
              <a:chExt cx="10535048" cy="6176008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0BCD449E-67FB-4604-B2A1-7A25AC8EF15D}"/>
                  </a:ext>
                </a:extLst>
              </p:cNvPr>
              <p:cNvSpPr/>
              <p:nvPr/>
            </p:nvSpPr>
            <p:spPr>
              <a:xfrm>
                <a:off x="11181332" y="1308751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1"/>
                      <a:pt x="95095" y="55442"/>
                    </a:cubicBezTo>
                    <a:cubicBezTo>
                      <a:pt x="95095" y="34199"/>
                      <a:pt x="78101" y="15789"/>
                      <a:pt x="55442" y="15789"/>
                    </a:cubicBezTo>
                    <a:cubicBezTo>
                      <a:pt x="34199" y="15789"/>
                      <a:pt x="15789" y="32783"/>
                      <a:pt x="15789" y="55442"/>
                    </a:cubicBezTo>
                    <a:cubicBezTo>
                      <a:pt x="15789" y="76685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45DAA57E-F6A2-44D9-A10D-3F581A17AE6E}"/>
                  </a:ext>
                </a:extLst>
              </p:cNvPr>
              <p:cNvSpPr/>
              <p:nvPr/>
            </p:nvSpPr>
            <p:spPr>
              <a:xfrm>
                <a:off x="9156179" y="2165547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2"/>
                      <a:pt x="95095" y="55442"/>
                    </a:cubicBezTo>
                    <a:cubicBezTo>
                      <a:pt x="95095" y="34200"/>
                      <a:pt x="78101" y="15789"/>
                      <a:pt x="55442" y="15789"/>
                    </a:cubicBezTo>
                    <a:cubicBezTo>
                      <a:pt x="32783" y="15789"/>
                      <a:pt x="15789" y="32783"/>
                      <a:pt x="15789" y="55442"/>
                    </a:cubicBezTo>
                    <a:cubicBezTo>
                      <a:pt x="15789" y="76685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C629BDF1-D2CA-4D4A-8F9D-4360FB10E950}"/>
                  </a:ext>
                </a:extLst>
              </p:cNvPr>
              <p:cNvSpPr/>
              <p:nvPr/>
            </p:nvSpPr>
            <p:spPr>
              <a:xfrm>
                <a:off x="9304879" y="1524012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1"/>
                      <a:pt x="95095" y="55442"/>
                    </a:cubicBezTo>
                    <a:cubicBezTo>
                      <a:pt x="95095" y="34200"/>
                      <a:pt x="78101" y="15789"/>
                      <a:pt x="55442" y="15789"/>
                    </a:cubicBezTo>
                    <a:cubicBezTo>
                      <a:pt x="34199" y="15789"/>
                      <a:pt x="15789" y="32783"/>
                      <a:pt x="15789" y="55442"/>
                    </a:cubicBezTo>
                    <a:cubicBezTo>
                      <a:pt x="15789" y="78101"/>
                      <a:pt x="32783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4603E273-76E5-466E-9014-58493F404BAB}"/>
                  </a:ext>
                </a:extLst>
              </p:cNvPr>
              <p:cNvSpPr/>
              <p:nvPr/>
            </p:nvSpPr>
            <p:spPr>
              <a:xfrm>
                <a:off x="10181501" y="1157219"/>
                <a:ext cx="155781" cy="155781"/>
              </a:xfrm>
              <a:custGeom>
                <a:avLst/>
                <a:gdLst>
                  <a:gd name="connsiteX0" fmla="*/ 80934 w 155781"/>
                  <a:gd name="connsiteY0" fmla="*/ 146079 h 155780"/>
                  <a:gd name="connsiteX1" fmla="*/ 146079 w 155781"/>
                  <a:gd name="connsiteY1" fmla="*/ 80934 h 155780"/>
                  <a:gd name="connsiteX2" fmla="*/ 80934 w 155781"/>
                  <a:gd name="connsiteY2" fmla="*/ 15789 h 155780"/>
                  <a:gd name="connsiteX3" fmla="*/ 15789 w 155781"/>
                  <a:gd name="connsiteY3" fmla="*/ 80934 h 155780"/>
                  <a:gd name="connsiteX4" fmla="*/ 80934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4" y="146079"/>
                    </a:moveTo>
                    <a:cubicBezTo>
                      <a:pt x="116339" y="146079"/>
                      <a:pt x="146079" y="116339"/>
                      <a:pt x="146079" y="80934"/>
                    </a:cubicBezTo>
                    <a:cubicBezTo>
                      <a:pt x="146079" y="45529"/>
                      <a:pt x="116339" y="15789"/>
                      <a:pt x="80934" y="15789"/>
                    </a:cubicBezTo>
                    <a:cubicBezTo>
                      <a:pt x="45530" y="15789"/>
                      <a:pt x="15789" y="45529"/>
                      <a:pt x="15789" y="80934"/>
                    </a:cubicBezTo>
                    <a:cubicBezTo>
                      <a:pt x="15789" y="116339"/>
                      <a:pt x="44113" y="146079"/>
                      <a:pt x="80934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4679D3FC-2BE4-4256-8379-B1A639FD3D1B}"/>
                  </a:ext>
                </a:extLst>
              </p:cNvPr>
              <p:cNvSpPr/>
              <p:nvPr/>
            </p:nvSpPr>
            <p:spPr>
              <a:xfrm>
                <a:off x="9862858" y="2115980"/>
                <a:ext cx="141619" cy="141619"/>
              </a:xfrm>
              <a:custGeom>
                <a:avLst/>
                <a:gdLst>
                  <a:gd name="connsiteX0" fmla="*/ 71021 w 141619"/>
                  <a:gd name="connsiteY0" fmla="*/ 126252 h 141619"/>
                  <a:gd name="connsiteX1" fmla="*/ 126253 w 141619"/>
                  <a:gd name="connsiteY1" fmla="*/ 71020 h 141619"/>
                  <a:gd name="connsiteX2" fmla="*/ 71021 w 141619"/>
                  <a:gd name="connsiteY2" fmla="*/ 15789 h 141619"/>
                  <a:gd name="connsiteX3" fmla="*/ 15789 w 141619"/>
                  <a:gd name="connsiteY3" fmla="*/ 71020 h 141619"/>
                  <a:gd name="connsiteX4" fmla="*/ 71021 w 141619"/>
                  <a:gd name="connsiteY4" fmla="*/ 126252 h 14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9" h="141619">
                    <a:moveTo>
                      <a:pt x="71021" y="126252"/>
                    </a:moveTo>
                    <a:cubicBezTo>
                      <a:pt x="100760" y="126252"/>
                      <a:pt x="126253" y="100760"/>
                      <a:pt x="126253" y="71020"/>
                    </a:cubicBezTo>
                    <a:cubicBezTo>
                      <a:pt x="126253" y="41280"/>
                      <a:pt x="100760" y="15789"/>
                      <a:pt x="71021" y="15789"/>
                    </a:cubicBezTo>
                    <a:cubicBezTo>
                      <a:pt x="41281" y="15789"/>
                      <a:pt x="15789" y="41280"/>
                      <a:pt x="15789" y="71020"/>
                    </a:cubicBezTo>
                    <a:cubicBezTo>
                      <a:pt x="15789" y="100760"/>
                      <a:pt x="41281" y="126252"/>
                      <a:pt x="71021" y="12625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D5E34C85-4DBD-45B9-AD39-132794CE6D32}"/>
                  </a:ext>
                </a:extLst>
              </p:cNvPr>
              <p:cNvSpPr/>
              <p:nvPr/>
            </p:nvSpPr>
            <p:spPr>
              <a:xfrm>
                <a:off x="8710079" y="831495"/>
                <a:ext cx="155781" cy="155781"/>
              </a:xfrm>
              <a:custGeom>
                <a:avLst/>
                <a:gdLst>
                  <a:gd name="connsiteX0" fmla="*/ 80933 w 155781"/>
                  <a:gd name="connsiteY0" fmla="*/ 15789 h 155780"/>
                  <a:gd name="connsiteX1" fmla="*/ 146079 w 155781"/>
                  <a:gd name="connsiteY1" fmla="*/ 80934 h 155780"/>
                  <a:gd name="connsiteX2" fmla="*/ 80933 w 155781"/>
                  <a:gd name="connsiteY2" fmla="*/ 146079 h 155780"/>
                  <a:gd name="connsiteX3" fmla="*/ 15789 w 155781"/>
                  <a:gd name="connsiteY3" fmla="*/ 80934 h 155780"/>
                  <a:gd name="connsiteX4" fmla="*/ 80933 w 155781"/>
                  <a:gd name="connsiteY4" fmla="*/ 15789 h 155780"/>
                  <a:gd name="connsiteX5" fmla="*/ 80933 w 155781"/>
                  <a:gd name="connsiteY5" fmla="*/ 15789 h 155780"/>
                  <a:gd name="connsiteX6" fmla="*/ 80933 w 155781"/>
                  <a:gd name="connsiteY6" fmla="*/ 45529 h 155780"/>
                  <a:gd name="connsiteX7" fmla="*/ 44113 w 155781"/>
                  <a:gd name="connsiteY7" fmla="*/ 82350 h 155780"/>
                  <a:gd name="connsiteX8" fmla="*/ 80933 w 155781"/>
                  <a:gd name="connsiteY8" fmla="*/ 119171 h 155780"/>
                  <a:gd name="connsiteX9" fmla="*/ 117755 w 155781"/>
                  <a:gd name="connsiteY9" fmla="*/ 82350 h 155780"/>
                  <a:gd name="connsiteX10" fmla="*/ 80933 w 155781"/>
                  <a:gd name="connsiteY10" fmla="*/ 4552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781" h="155780">
                    <a:moveTo>
                      <a:pt x="80933" y="15789"/>
                    </a:moveTo>
                    <a:cubicBezTo>
                      <a:pt x="117755" y="15789"/>
                      <a:pt x="146079" y="45529"/>
                      <a:pt x="146079" y="80934"/>
                    </a:cubicBezTo>
                    <a:cubicBezTo>
                      <a:pt x="146079" y="117755"/>
                      <a:pt x="116338" y="146079"/>
                      <a:pt x="80933" y="146079"/>
                    </a:cubicBezTo>
                    <a:cubicBezTo>
                      <a:pt x="44113" y="146079"/>
                      <a:pt x="15789" y="116339"/>
                      <a:pt x="15789" y="80934"/>
                    </a:cubicBezTo>
                    <a:cubicBezTo>
                      <a:pt x="15789" y="45529"/>
                      <a:pt x="44113" y="15789"/>
                      <a:pt x="80933" y="15789"/>
                    </a:cubicBezTo>
                    <a:lnTo>
                      <a:pt x="80933" y="15789"/>
                    </a:lnTo>
                    <a:close/>
                    <a:moveTo>
                      <a:pt x="80933" y="45529"/>
                    </a:moveTo>
                    <a:cubicBezTo>
                      <a:pt x="61107" y="45529"/>
                      <a:pt x="44113" y="62523"/>
                      <a:pt x="44113" y="82350"/>
                    </a:cubicBezTo>
                    <a:cubicBezTo>
                      <a:pt x="44113" y="102177"/>
                      <a:pt x="61107" y="119171"/>
                      <a:pt x="80933" y="119171"/>
                    </a:cubicBezTo>
                    <a:cubicBezTo>
                      <a:pt x="100760" y="119171"/>
                      <a:pt x="117755" y="102177"/>
                      <a:pt x="117755" y="82350"/>
                    </a:cubicBezTo>
                    <a:cubicBezTo>
                      <a:pt x="117755" y="62523"/>
                      <a:pt x="100760" y="45529"/>
                      <a:pt x="80933" y="4552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BEAAC655-062B-4D2C-8BF4-A342A572A1EB}"/>
                  </a:ext>
                </a:extLst>
              </p:cNvPr>
              <p:cNvSpPr/>
              <p:nvPr/>
            </p:nvSpPr>
            <p:spPr>
              <a:xfrm>
                <a:off x="10896678" y="1550920"/>
                <a:ext cx="155781" cy="155781"/>
              </a:xfrm>
              <a:custGeom>
                <a:avLst/>
                <a:gdLst>
                  <a:gd name="connsiteX0" fmla="*/ 80934 w 155781"/>
                  <a:gd name="connsiteY0" fmla="*/ 15789 h 155780"/>
                  <a:gd name="connsiteX1" fmla="*/ 146079 w 155781"/>
                  <a:gd name="connsiteY1" fmla="*/ 80934 h 155780"/>
                  <a:gd name="connsiteX2" fmla="*/ 80934 w 155781"/>
                  <a:gd name="connsiteY2" fmla="*/ 146079 h 155780"/>
                  <a:gd name="connsiteX3" fmla="*/ 15789 w 155781"/>
                  <a:gd name="connsiteY3" fmla="*/ 80934 h 155780"/>
                  <a:gd name="connsiteX4" fmla="*/ 80934 w 155781"/>
                  <a:gd name="connsiteY4" fmla="*/ 15789 h 155780"/>
                  <a:gd name="connsiteX5" fmla="*/ 80934 w 155781"/>
                  <a:gd name="connsiteY5" fmla="*/ 15789 h 155780"/>
                  <a:gd name="connsiteX6" fmla="*/ 80934 w 155781"/>
                  <a:gd name="connsiteY6" fmla="*/ 44113 h 155780"/>
                  <a:gd name="connsiteX7" fmla="*/ 44113 w 155781"/>
                  <a:gd name="connsiteY7" fmla="*/ 80934 h 155780"/>
                  <a:gd name="connsiteX8" fmla="*/ 80934 w 155781"/>
                  <a:gd name="connsiteY8" fmla="*/ 117755 h 155780"/>
                  <a:gd name="connsiteX9" fmla="*/ 117755 w 155781"/>
                  <a:gd name="connsiteY9" fmla="*/ 80934 h 155780"/>
                  <a:gd name="connsiteX10" fmla="*/ 80934 w 155781"/>
                  <a:gd name="connsiteY10" fmla="*/ 44113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781" h="155780">
                    <a:moveTo>
                      <a:pt x="80934" y="15789"/>
                    </a:moveTo>
                    <a:cubicBezTo>
                      <a:pt x="117755" y="15789"/>
                      <a:pt x="146079" y="45529"/>
                      <a:pt x="146079" y="80934"/>
                    </a:cubicBezTo>
                    <a:cubicBezTo>
                      <a:pt x="146079" y="117755"/>
                      <a:pt x="116339" y="146079"/>
                      <a:pt x="80934" y="146079"/>
                    </a:cubicBezTo>
                    <a:cubicBezTo>
                      <a:pt x="45530" y="146079"/>
                      <a:pt x="15789" y="116339"/>
                      <a:pt x="15789" y="80934"/>
                    </a:cubicBezTo>
                    <a:cubicBezTo>
                      <a:pt x="15789" y="45529"/>
                      <a:pt x="45530" y="15789"/>
                      <a:pt x="80934" y="15789"/>
                    </a:cubicBezTo>
                    <a:lnTo>
                      <a:pt x="80934" y="15789"/>
                    </a:lnTo>
                    <a:close/>
                    <a:moveTo>
                      <a:pt x="80934" y="44113"/>
                    </a:moveTo>
                    <a:cubicBezTo>
                      <a:pt x="61107" y="44113"/>
                      <a:pt x="44113" y="61107"/>
                      <a:pt x="44113" y="80934"/>
                    </a:cubicBezTo>
                    <a:cubicBezTo>
                      <a:pt x="44113" y="100760"/>
                      <a:pt x="61107" y="117755"/>
                      <a:pt x="80934" y="117755"/>
                    </a:cubicBezTo>
                    <a:cubicBezTo>
                      <a:pt x="100760" y="117755"/>
                      <a:pt x="117755" y="100760"/>
                      <a:pt x="117755" y="80934"/>
                    </a:cubicBezTo>
                    <a:cubicBezTo>
                      <a:pt x="117755" y="61107"/>
                      <a:pt x="100760" y="44113"/>
                      <a:pt x="80934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40FEFD85-7313-4122-A3B6-91D265504267}"/>
                  </a:ext>
                </a:extLst>
              </p:cNvPr>
              <p:cNvSpPr/>
              <p:nvPr/>
            </p:nvSpPr>
            <p:spPr>
              <a:xfrm>
                <a:off x="10265057" y="1637308"/>
                <a:ext cx="141619" cy="141619"/>
              </a:xfrm>
              <a:custGeom>
                <a:avLst/>
                <a:gdLst>
                  <a:gd name="connsiteX0" fmla="*/ 71021 w 141619"/>
                  <a:gd name="connsiteY0" fmla="*/ 15789 h 141619"/>
                  <a:gd name="connsiteX1" fmla="*/ 126252 w 141619"/>
                  <a:gd name="connsiteY1" fmla="*/ 71020 h 141619"/>
                  <a:gd name="connsiteX2" fmla="*/ 71021 w 141619"/>
                  <a:gd name="connsiteY2" fmla="*/ 126252 h 141619"/>
                  <a:gd name="connsiteX3" fmla="*/ 15789 w 141619"/>
                  <a:gd name="connsiteY3" fmla="*/ 71020 h 141619"/>
                  <a:gd name="connsiteX4" fmla="*/ 71021 w 141619"/>
                  <a:gd name="connsiteY4" fmla="*/ 15789 h 141619"/>
                  <a:gd name="connsiteX5" fmla="*/ 71021 w 141619"/>
                  <a:gd name="connsiteY5" fmla="*/ 15789 h 141619"/>
                  <a:gd name="connsiteX6" fmla="*/ 71021 w 141619"/>
                  <a:gd name="connsiteY6" fmla="*/ 25702 h 141619"/>
                  <a:gd name="connsiteX7" fmla="*/ 25703 w 141619"/>
                  <a:gd name="connsiteY7" fmla="*/ 71020 h 141619"/>
                  <a:gd name="connsiteX8" fmla="*/ 71021 w 141619"/>
                  <a:gd name="connsiteY8" fmla="*/ 116339 h 141619"/>
                  <a:gd name="connsiteX9" fmla="*/ 116338 w 141619"/>
                  <a:gd name="connsiteY9" fmla="*/ 71020 h 141619"/>
                  <a:gd name="connsiteX10" fmla="*/ 71021 w 141619"/>
                  <a:gd name="connsiteY10" fmla="*/ 25702 h 14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1619" h="141619">
                    <a:moveTo>
                      <a:pt x="71021" y="15789"/>
                    </a:moveTo>
                    <a:cubicBezTo>
                      <a:pt x="102176" y="15789"/>
                      <a:pt x="126252" y="41280"/>
                      <a:pt x="126252" y="71020"/>
                    </a:cubicBezTo>
                    <a:cubicBezTo>
                      <a:pt x="126252" y="102177"/>
                      <a:pt x="100760" y="126252"/>
                      <a:pt x="71021" y="126252"/>
                    </a:cubicBezTo>
                    <a:cubicBezTo>
                      <a:pt x="39864" y="126252"/>
                      <a:pt x="15789" y="100760"/>
                      <a:pt x="15789" y="71020"/>
                    </a:cubicBezTo>
                    <a:cubicBezTo>
                      <a:pt x="15789" y="41280"/>
                      <a:pt x="39864" y="15789"/>
                      <a:pt x="71021" y="15789"/>
                    </a:cubicBezTo>
                    <a:lnTo>
                      <a:pt x="71021" y="15789"/>
                    </a:lnTo>
                    <a:close/>
                    <a:moveTo>
                      <a:pt x="71021" y="25702"/>
                    </a:moveTo>
                    <a:cubicBezTo>
                      <a:pt x="45529" y="25702"/>
                      <a:pt x="25703" y="45529"/>
                      <a:pt x="25703" y="71020"/>
                    </a:cubicBezTo>
                    <a:cubicBezTo>
                      <a:pt x="25703" y="96512"/>
                      <a:pt x="45529" y="116339"/>
                      <a:pt x="71021" y="116339"/>
                    </a:cubicBezTo>
                    <a:cubicBezTo>
                      <a:pt x="96512" y="116339"/>
                      <a:pt x="116338" y="96512"/>
                      <a:pt x="116338" y="71020"/>
                    </a:cubicBezTo>
                    <a:cubicBezTo>
                      <a:pt x="116338" y="46945"/>
                      <a:pt x="96512" y="25702"/>
                      <a:pt x="71021" y="2570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C8F6C25D-DDE9-4216-8751-76F39B040F49}"/>
                  </a:ext>
                </a:extLst>
              </p:cNvPr>
              <p:cNvSpPr/>
              <p:nvPr/>
            </p:nvSpPr>
            <p:spPr>
              <a:xfrm>
                <a:off x="11153009" y="1501353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7032"/>
                      <a:pt x="21453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1483EFED-176E-422D-8826-34CDC34D29E2}"/>
                  </a:ext>
                </a:extLst>
              </p:cNvPr>
              <p:cNvSpPr/>
              <p:nvPr/>
            </p:nvSpPr>
            <p:spPr>
              <a:xfrm>
                <a:off x="10743729" y="1504186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8 h 99133"/>
                  <a:gd name="connsiteX2" fmla="*/ 49778 w 99133"/>
                  <a:gd name="connsiteY2" fmla="*/ 15789 h 99133"/>
                  <a:gd name="connsiteX3" fmla="*/ 15789 w 99133"/>
                  <a:gd name="connsiteY3" fmla="*/ 49778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8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8" y="15789"/>
                      <a:pt x="15789" y="31367"/>
                      <a:pt x="15789" y="49778"/>
                    </a:cubicBezTo>
                    <a:cubicBezTo>
                      <a:pt x="15789" y="69604"/>
                      <a:pt x="31368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E230F1C3-B4A0-4557-9FBD-17CC43D67103}"/>
                  </a:ext>
                </a:extLst>
              </p:cNvPr>
              <p:cNvSpPr/>
              <p:nvPr/>
            </p:nvSpPr>
            <p:spPr>
              <a:xfrm>
                <a:off x="9959160" y="1787424"/>
                <a:ext cx="84971" cy="84971"/>
              </a:xfrm>
              <a:custGeom>
                <a:avLst/>
                <a:gdLst>
                  <a:gd name="connsiteX0" fmla="*/ 48361 w 84971"/>
                  <a:gd name="connsiteY0" fmla="*/ 80934 h 84971"/>
                  <a:gd name="connsiteX1" fmla="*/ 80933 w 84971"/>
                  <a:gd name="connsiteY1" fmla="*/ 48361 h 84971"/>
                  <a:gd name="connsiteX2" fmla="*/ 48361 w 84971"/>
                  <a:gd name="connsiteY2" fmla="*/ 15789 h 84971"/>
                  <a:gd name="connsiteX3" fmla="*/ 15789 w 84971"/>
                  <a:gd name="connsiteY3" fmla="*/ 48361 h 84971"/>
                  <a:gd name="connsiteX4" fmla="*/ 48361 w 84971"/>
                  <a:gd name="connsiteY4" fmla="*/ 8093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8361" y="80934"/>
                    </a:moveTo>
                    <a:cubicBezTo>
                      <a:pt x="66772" y="80934"/>
                      <a:pt x="80933" y="66772"/>
                      <a:pt x="80933" y="48361"/>
                    </a:cubicBezTo>
                    <a:cubicBezTo>
                      <a:pt x="80933" y="29951"/>
                      <a:pt x="66772" y="15789"/>
                      <a:pt x="48361" y="15789"/>
                    </a:cubicBezTo>
                    <a:cubicBezTo>
                      <a:pt x="29951" y="15789"/>
                      <a:pt x="15789" y="29951"/>
                      <a:pt x="15789" y="48361"/>
                    </a:cubicBezTo>
                    <a:cubicBezTo>
                      <a:pt x="15789" y="65356"/>
                      <a:pt x="31367" y="80934"/>
                      <a:pt x="48361" y="8093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6" name="Freeform: Shape 975">
                <a:extLst>
                  <a:ext uri="{FF2B5EF4-FFF2-40B4-BE49-F238E27FC236}">
                    <a16:creationId xmlns:a16="http://schemas.microsoft.com/office/drawing/2014/main" id="{95953F7F-7E63-46FD-B740-83ADF87A125E}"/>
                  </a:ext>
                </a:extLst>
              </p:cNvPr>
              <p:cNvSpPr/>
              <p:nvPr/>
            </p:nvSpPr>
            <p:spPr>
              <a:xfrm>
                <a:off x="10954742" y="1211034"/>
                <a:ext cx="84971" cy="84971"/>
              </a:xfrm>
              <a:custGeom>
                <a:avLst/>
                <a:gdLst>
                  <a:gd name="connsiteX0" fmla="*/ 72437 w 84971"/>
                  <a:gd name="connsiteY0" fmla="*/ 44113 h 84971"/>
                  <a:gd name="connsiteX1" fmla="*/ 44113 w 84971"/>
                  <a:gd name="connsiteY1" fmla="*/ 72437 h 84971"/>
                  <a:gd name="connsiteX2" fmla="*/ 15789 w 84971"/>
                  <a:gd name="connsiteY2" fmla="*/ 44113 h 84971"/>
                  <a:gd name="connsiteX3" fmla="*/ 44113 w 84971"/>
                  <a:gd name="connsiteY3" fmla="*/ 15789 h 84971"/>
                  <a:gd name="connsiteX4" fmla="*/ 72437 w 84971"/>
                  <a:gd name="connsiteY4" fmla="*/ 44113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72437" y="44113"/>
                    </a:moveTo>
                    <a:cubicBezTo>
                      <a:pt x="72437" y="59756"/>
                      <a:pt x="59756" y="72437"/>
                      <a:pt x="44113" y="72437"/>
                    </a:cubicBezTo>
                    <a:cubicBezTo>
                      <a:pt x="28470" y="72437"/>
                      <a:pt x="15789" y="59756"/>
                      <a:pt x="15789" y="44113"/>
                    </a:cubicBezTo>
                    <a:cubicBezTo>
                      <a:pt x="15789" y="28470"/>
                      <a:pt x="28470" y="15789"/>
                      <a:pt x="44113" y="15789"/>
                    </a:cubicBezTo>
                    <a:cubicBezTo>
                      <a:pt x="59756" y="15789"/>
                      <a:pt x="72437" y="28470"/>
                      <a:pt x="72437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7" name="Freeform: Shape 976">
                <a:extLst>
                  <a:ext uri="{FF2B5EF4-FFF2-40B4-BE49-F238E27FC236}">
                    <a16:creationId xmlns:a16="http://schemas.microsoft.com/office/drawing/2014/main" id="{6D38B982-E796-4E62-BFDE-1502C53C8B7B}"/>
                  </a:ext>
                </a:extLst>
              </p:cNvPr>
              <p:cNvSpPr/>
              <p:nvPr/>
            </p:nvSpPr>
            <p:spPr>
              <a:xfrm>
                <a:off x="11048210" y="1348405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30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6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7206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8" name="Freeform: Shape 977">
                <a:extLst>
                  <a:ext uri="{FF2B5EF4-FFF2-40B4-BE49-F238E27FC236}">
                    <a16:creationId xmlns:a16="http://schemas.microsoft.com/office/drawing/2014/main" id="{485346FA-3BDD-4023-8BF7-B551AC16F53A}"/>
                  </a:ext>
                </a:extLst>
              </p:cNvPr>
              <p:cNvSpPr/>
              <p:nvPr/>
            </p:nvSpPr>
            <p:spPr>
              <a:xfrm>
                <a:off x="9886933" y="1678377"/>
                <a:ext cx="113295" cy="113295"/>
              </a:xfrm>
              <a:custGeom>
                <a:avLst/>
                <a:gdLst>
                  <a:gd name="connsiteX0" fmla="*/ 61107 w 113295"/>
                  <a:gd name="connsiteY0" fmla="*/ 15789 h 113295"/>
                  <a:gd name="connsiteX1" fmla="*/ 106426 w 113295"/>
                  <a:gd name="connsiteY1" fmla="*/ 61107 h 113295"/>
                  <a:gd name="connsiteX2" fmla="*/ 61107 w 113295"/>
                  <a:gd name="connsiteY2" fmla="*/ 106425 h 113295"/>
                  <a:gd name="connsiteX3" fmla="*/ 15789 w 113295"/>
                  <a:gd name="connsiteY3" fmla="*/ 61107 h 113295"/>
                  <a:gd name="connsiteX4" fmla="*/ 61107 w 113295"/>
                  <a:gd name="connsiteY4" fmla="*/ 15789 h 113295"/>
                  <a:gd name="connsiteX5" fmla="*/ 61107 w 113295"/>
                  <a:gd name="connsiteY5" fmla="*/ 15789 h 113295"/>
                  <a:gd name="connsiteX6" fmla="*/ 61107 w 113295"/>
                  <a:gd name="connsiteY6" fmla="*/ 35616 h 113295"/>
                  <a:gd name="connsiteX7" fmla="*/ 35616 w 113295"/>
                  <a:gd name="connsiteY7" fmla="*/ 61107 h 113295"/>
                  <a:gd name="connsiteX8" fmla="*/ 61107 w 113295"/>
                  <a:gd name="connsiteY8" fmla="*/ 86599 h 113295"/>
                  <a:gd name="connsiteX9" fmla="*/ 86599 w 113295"/>
                  <a:gd name="connsiteY9" fmla="*/ 61107 h 113295"/>
                  <a:gd name="connsiteX10" fmla="*/ 61107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07" y="15789"/>
                    </a:moveTo>
                    <a:cubicBezTo>
                      <a:pt x="86599" y="15789"/>
                      <a:pt x="106426" y="35616"/>
                      <a:pt x="106426" y="61107"/>
                    </a:cubicBezTo>
                    <a:cubicBezTo>
                      <a:pt x="106426" y="86599"/>
                      <a:pt x="86599" y="106425"/>
                      <a:pt x="61107" y="106425"/>
                    </a:cubicBezTo>
                    <a:cubicBezTo>
                      <a:pt x="35616" y="106425"/>
                      <a:pt x="15789" y="86599"/>
                      <a:pt x="15789" y="61107"/>
                    </a:cubicBezTo>
                    <a:cubicBezTo>
                      <a:pt x="15789" y="35616"/>
                      <a:pt x="35616" y="15789"/>
                      <a:pt x="61107" y="15789"/>
                    </a:cubicBezTo>
                    <a:lnTo>
                      <a:pt x="61107" y="15789"/>
                    </a:lnTo>
                    <a:close/>
                    <a:moveTo>
                      <a:pt x="61107" y="35616"/>
                    </a:moveTo>
                    <a:cubicBezTo>
                      <a:pt x="46945" y="35616"/>
                      <a:pt x="35616" y="46945"/>
                      <a:pt x="35616" y="61107"/>
                    </a:cubicBezTo>
                    <a:cubicBezTo>
                      <a:pt x="35616" y="75269"/>
                      <a:pt x="46945" y="86599"/>
                      <a:pt x="61107" y="86599"/>
                    </a:cubicBezTo>
                    <a:cubicBezTo>
                      <a:pt x="75269" y="86599"/>
                      <a:pt x="86599" y="75269"/>
                      <a:pt x="86599" y="61107"/>
                    </a:cubicBezTo>
                    <a:cubicBezTo>
                      <a:pt x="86599" y="46945"/>
                      <a:pt x="75269" y="35616"/>
                      <a:pt x="61107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9" name="Freeform: Shape 978">
                <a:extLst>
                  <a:ext uri="{FF2B5EF4-FFF2-40B4-BE49-F238E27FC236}">
                    <a16:creationId xmlns:a16="http://schemas.microsoft.com/office/drawing/2014/main" id="{921DF92E-69E1-4B1A-98F4-D2DAD4D7732A}"/>
                  </a:ext>
                </a:extLst>
              </p:cNvPr>
              <p:cNvSpPr/>
              <p:nvPr/>
            </p:nvSpPr>
            <p:spPr>
              <a:xfrm>
                <a:off x="10892429" y="1461700"/>
                <a:ext cx="84971" cy="84971"/>
              </a:xfrm>
              <a:custGeom>
                <a:avLst/>
                <a:gdLst>
                  <a:gd name="connsiteX0" fmla="*/ 48361 w 84971"/>
                  <a:gd name="connsiteY0" fmla="*/ 80934 h 84971"/>
                  <a:gd name="connsiteX1" fmla="*/ 80934 w 84971"/>
                  <a:gd name="connsiteY1" fmla="*/ 48361 h 84971"/>
                  <a:gd name="connsiteX2" fmla="*/ 48361 w 84971"/>
                  <a:gd name="connsiteY2" fmla="*/ 15789 h 84971"/>
                  <a:gd name="connsiteX3" fmla="*/ 15789 w 84971"/>
                  <a:gd name="connsiteY3" fmla="*/ 48361 h 84971"/>
                  <a:gd name="connsiteX4" fmla="*/ 48361 w 84971"/>
                  <a:gd name="connsiteY4" fmla="*/ 8093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8361" y="80934"/>
                    </a:moveTo>
                    <a:cubicBezTo>
                      <a:pt x="66772" y="80934"/>
                      <a:pt x="80934" y="66772"/>
                      <a:pt x="80934" y="48361"/>
                    </a:cubicBezTo>
                    <a:cubicBezTo>
                      <a:pt x="80934" y="29951"/>
                      <a:pt x="66772" y="15789"/>
                      <a:pt x="48361" y="15789"/>
                    </a:cubicBezTo>
                    <a:cubicBezTo>
                      <a:pt x="29951" y="15789"/>
                      <a:pt x="15789" y="29951"/>
                      <a:pt x="15789" y="48361"/>
                    </a:cubicBezTo>
                    <a:cubicBezTo>
                      <a:pt x="15789" y="66772"/>
                      <a:pt x="31368" y="80934"/>
                      <a:pt x="48361" y="8093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0" name="Freeform: Shape 979">
                <a:extLst>
                  <a:ext uri="{FF2B5EF4-FFF2-40B4-BE49-F238E27FC236}">
                    <a16:creationId xmlns:a16="http://schemas.microsoft.com/office/drawing/2014/main" id="{33FA03EC-529F-4E87-9695-BFE4D6622390}"/>
                  </a:ext>
                </a:extLst>
              </p:cNvPr>
              <p:cNvSpPr/>
              <p:nvPr/>
            </p:nvSpPr>
            <p:spPr>
              <a:xfrm>
                <a:off x="10685666" y="1354070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1453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1" name="Freeform: Shape 980">
                <a:extLst>
                  <a:ext uri="{FF2B5EF4-FFF2-40B4-BE49-F238E27FC236}">
                    <a16:creationId xmlns:a16="http://schemas.microsoft.com/office/drawing/2014/main" id="{ADB4ED15-7A99-4B79-86BE-E3302BCAA240}"/>
                  </a:ext>
                </a:extLst>
              </p:cNvPr>
              <p:cNvSpPr/>
              <p:nvPr/>
            </p:nvSpPr>
            <p:spPr>
              <a:xfrm>
                <a:off x="10542630" y="1841239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9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2" name="Freeform: Shape 981">
                <a:extLst>
                  <a:ext uri="{FF2B5EF4-FFF2-40B4-BE49-F238E27FC236}">
                    <a16:creationId xmlns:a16="http://schemas.microsoft.com/office/drawing/2014/main" id="{DA85733A-64DA-4CB6-94AC-988EA42EDA1E}"/>
                  </a:ext>
                </a:extLst>
              </p:cNvPr>
              <p:cNvSpPr/>
              <p:nvPr/>
            </p:nvSpPr>
            <p:spPr>
              <a:xfrm>
                <a:off x="10502976" y="2117396"/>
                <a:ext cx="84971" cy="84971"/>
              </a:xfrm>
              <a:custGeom>
                <a:avLst/>
                <a:gdLst>
                  <a:gd name="connsiteX0" fmla="*/ 44113 w 84971"/>
                  <a:gd name="connsiteY0" fmla="*/ 71020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1020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1020"/>
                    </a:moveTo>
                    <a:cubicBezTo>
                      <a:pt x="59691" y="71020"/>
                      <a:pt x="72437" y="58275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7206" y="58275"/>
                      <a:pt x="29951" y="71020"/>
                      <a:pt x="44113" y="7102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3" name="Freeform: Shape 982">
                <a:extLst>
                  <a:ext uri="{FF2B5EF4-FFF2-40B4-BE49-F238E27FC236}">
                    <a16:creationId xmlns:a16="http://schemas.microsoft.com/office/drawing/2014/main" id="{D55C5F11-3298-44FE-B766-9E0C35F88AAF}"/>
                  </a:ext>
                </a:extLst>
              </p:cNvPr>
              <p:cNvSpPr/>
              <p:nvPr/>
            </p:nvSpPr>
            <p:spPr>
              <a:xfrm>
                <a:off x="10609191" y="1957367"/>
                <a:ext cx="70810" cy="70810"/>
              </a:xfrm>
              <a:custGeom>
                <a:avLst/>
                <a:gdLst>
                  <a:gd name="connsiteX0" fmla="*/ 38449 w 70809"/>
                  <a:gd name="connsiteY0" fmla="*/ 15789 h 70809"/>
                  <a:gd name="connsiteX1" fmla="*/ 61107 w 70809"/>
                  <a:gd name="connsiteY1" fmla="*/ 38448 h 70809"/>
                  <a:gd name="connsiteX2" fmla="*/ 38449 w 70809"/>
                  <a:gd name="connsiteY2" fmla="*/ 61107 h 70809"/>
                  <a:gd name="connsiteX3" fmla="*/ 15789 w 70809"/>
                  <a:gd name="connsiteY3" fmla="*/ 38448 h 70809"/>
                  <a:gd name="connsiteX4" fmla="*/ 38449 w 70809"/>
                  <a:gd name="connsiteY4" fmla="*/ 15789 h 70809"/>
                  <a:gd name="connsiteX5" fmla="*/ 38449 w 70809"/>
                  <a:gd name="connsiteY5" fmla="*/ 15789 h 70809"/>
                  <a:gd name="connsiteX6" fmla="*/ 38449 w 70809"/>
                  <a:gd name="connsiteY6" fmla="*/ 25702 h 70809"/>
                  <a:gd name="connsiteX7" fmla="*/ 25703 w 70809"/>
                  <a:gd name="connsiteY7" fmla="*/ 38448 h 70809"/>
                  <a:gd name="connsiteX8" fmla="*/ 38449 w 70809"/>
                  <a:gd name="connsiteY8" fmla="*/ 51194 h 70809"/>
                  <a:gd name="connsiteX9" fmla="*/ 51194 w 70809"/>
                  <a:gd name="connsiteY9" fmla="*/ 38448 h 70809"/>
                  <a:gd name="connsiteX10" fmla="*/ 38449 w 70809"/>
                  <a:gd name="connsiteY10" fmla="*/ 2570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38449" y="15789"/>
                    </a:moveTo>
                    <a:cubicBezTo>
                      <a:pt x="51194" y="15789"/>
                      <a:pt x="61107" y="25702"/>
                      <a:pt x="61107" y="38448"/>
                    </a:cubicBezTo>
                    <a:cubicBezTo>
                      <a:pt x="61107" y="51194"/>
                      <a:pt x="51194" y="61107"/>
                      <a:pt x="38449" y="61107"/>
                    </a:cubicBezTo>
                    <a:cubicBezTo>
                      <a:pt x="25703" y="61107"/>
                      <a:pt x="15789" y="51194"/>
                      <a:pt x="15789" y="38448"/>
                    </a:cubicBezTo>
                    <a:cubicBezTo>
                      <a:pt x="15789" y="25702"/>
                      <a:pt x="25703" y="15789"/>
                      <a:pt x="38449" y="15789"/>
                    </a:cubicBezTo>
                    <a:lnTo>
                      <a:pt x="38449" y="15789"/>
                    </a:lnTo>
                    <a:close/>
                    <a:moveTo>
                      <a:pt x="38449" y="25702"/>
                    </a:moveTo>
                    <a:cubicBezTo>
                      <a:pt x="31368" y="25702"/>
                      <a:pt x="25703" y="31367"/>
                      <a:pt x="25703" y="38448"/>
                    </a:cubicBezTo>
                    <a:cubicBezTo>
                      <a:pt x="25703" y="45529"/>
                      <a:pt x="31368" y="51194"/>
                      <a:pt x="38449" y="51194"/>
                    </a:cubicBezTo>
                    <a:cubicBezTo>
                      <a:pt x="45530" y="51194"/>
                      <a:pt x="51194" y="45529"/>
                      <a:pt x="51194" y="38448"/>
                    </a:cubicBezTo>
                    <a:cubicBezTo>
                      <a:pt x="51194" y="31367"/>
                      <a:pt x="45530" y="25702"/>
                      <a:pt x="38449" y="2570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4" name="Freeform: Shape 983">
                <a:extLst>
                  <a:ext uri="{FF2B5EF4-FFF2-40B4-BE49-F238E27FC236}">
                    <a16:creationId xmlns:a16="http://schemas.microsoft.com/office/drawing/2014/main" id="{F4BF30CF-8F90-4BE1-89C6-992BC855BA16}"/>
                  </a:ext>
                </a:extLst>
              </p:cNvPr>
              <p:cNvSpPr/>
              <p:nvPr/>
            </p:nvSpPr>
            <p:spPr>
              <a:xfrm>
                <a:off x="10651677" y="1766181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9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5" name="Freeform: Shape 984">
                <a:extLst>
                  <a:ext uri="{FF2B5EF4-FFF2-40B4-BE49-F238E27FC236}">
                    <a16:creationId xmlns:a16="http://schemas.microsoft.com/office/drawing/2014/main" id="{7B550305-0DDB-4813-8B89-03A8D893A31B}"/>
                  </a:ext>
                </a:extLst>
              </p:cNvPr>
              <p:cNvSpPr/>
              <p:nvPr/>
            </p:nvSpPr>
            <p:spPr>
              <a:xfrm>
                <a:off x="10763556" y="1659967"/>
                <a:ext cx="84971" cy="84971"/>
              </a:xfrm>
              <a:custGeom>
                <a:avLst/>
                <a:gdLst>
                  <a:gd name="connsiteX0" fmla="*/ 46945 w 84971"/>
                  <a:gd name="connsiteY0" fmla="*/ 79518 h 84971"/>
                  <a:gd name="connsiteX1" fmla="*/ 78101 w 84971"/>
                  <a:gd name="connsiteY1" fmla="*/ 48361 h 84971"/>
                  <a:gd name="connsiteX2" fmla="*/ 46945 w 84971"/>
                  <a:gd name="connsiteY2" fmla="*/ 15789 h 84971"/>
                  <a:gd name="connsiteX3" fmla="*/ 15789 w 84971"/>
                  <a:gd name="connsiteY3" fmla="*/ 48361 h 84971"/>
                  <a:gd name="connsiteX4" fmla="*/ 46945 w 84971"/>
                  <a:gd name="connsiteY4" fmla="*/ 79518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6945" y="79518"/>
                    </a:moveTo>
                    <a:cubicBezTo>
                      <a:pt x="63939" y="79518"/>
                      <a:pt x="78101" y="65356"/>
                      <a:pt x="78101" y="48361"/>
                    </a:cubicBezTo>
                    <a:cubicBezTo>
                      <a:pt x="78101" y="31367"/>
                      <a:pt x="63939" y="15789"/>
                      <a:pt x="46945" y="15789"/>
                    </a:cubicBezTo>
                    <a:cubicBezTo>
                      <a:pt x="29951" y="15789"/>
                      <a:pt x="15789" y="29951"/>
                      <a:pt x="15789" y="48361"/>
                    </a:cubicBezTo>
                    <a:cubicBezTo>
                      <a:pt x="15789" y="66772"/>
                      <a:pt x="29951" y="79518"/>
                      <a:pt x="46945" y="7951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6" name="Freeform: Shape 985">
                <a:extLst>
                  <a:ext uri="{FF2B5EF4-FFF2-40B4-BE49-F238E27FC236}">
                    <a16:creationId xmlns:a16="http://schemas.microsoft.com/office/drawing/2014/main" id="{4BA89490-6F50-45F8-8B95-1AC9A1F25116}"/>
                  </a:ext>
                </a:extLst>
              </p:cNvPr>
              <p:cNvSpPr/>
              <p:nvPr/>
            </p:nvSpPr>
            <p:spPr>
              <a:xfrm>
                <a:off x="11304541" y="1446122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3" y="15789"/>
                      <a:pt x="15789" y="21454"/>
                      <a:pt x="15789" y="29951"/>
                    </a:cubicBezTo>
                    <a:cubicBezTo>
                      <a:pt x="15789" y="38448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7" name="Freeform: Shape 986">
                <a:extLst>
                  <a:ext uri="{FF2B5EF4-FFF2-40B4-BE49-F238E27FC236}">
                    <a16:creationId xmlns:a16="http://schemas.microsoft.com/office/drawing/2014/main" id="{270F5C41-DA9B-4F18-B73C-921548275B01}"/>
                  </a:ext>
                </a:extLst>
              </p:cNvPr>
              <p:cNvSpPr/>
              <p:nvPr/>
            </p:nvSpPr>
            <p:spPr>
              <a:xfrm>
                <a:off x="10481734" y="1499937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8" name="Freeform: Shape 987">
                <a:extLst>
                  <a:ext uri="{FF2B5EF4-FFF2-40B4-BE49-F238E27FC236}">
                    <a16:creationId xmlns:a16="http://schemas.microsoft.com/office/drawing/2014/main" id="{FEA3B9D9-B6BB-431A-95E9-B302D282B6A9}"/>
                  </a:ext>
                </a:extLst>
              </p:cNvPr>
              <p:cNvSpPr/>
              <p:nvPr/>
            </p:nvSpPr>
            <p:spPr>
              <a:xfrm>
                <a:off x="10528468" y="1161468"/>
                <a:ext cx="127457" cy="127457"/>
              </a:xfrm>
              <a:custGeom>
                <a:avLst/>
                <a:gdLst>
                  <a:gd name="connsiteX0" fmla="*/ 63940 w 127457"/>
                  <a:gd name="connsiteY0" fmla="*/ 15789 h 127457"/>
                  <a:gd name="connsiteX1" fmla="*/ 112091 w 127457"/>
                  <a:gd name="connsiteY1" fmla="*/ 63940 h 127457"/>
                  <a:gd name="connsiteX2" fmla="*/ 63940 w 127457"/>
                  <a:gd name="connsiteY2" fmla="*/ 112090 h 127457"/>
                  <a:gd name="connsiteX3" fmla="*/ 15789 w 127457"/>
                  <a:gd name="connsiteY3" fmla="*/ 63940 h 127457"/>
                  <a:gd name="connsiteX4" fmla="*/ 63940 w 127457"/>
                  <a:gd name="connsiteY4" fmla="*/ 15789 h 127457"/>
                  <a:gd name="connsiteX5" fmla="*/ 63940 w 127457"/>
                  <a:gd name="connsiteY5" fmla="*/ 15789 h 127457"/>
                  <a:gd name="connsiteX6" fmla="*/ 63940 w 127457"/>
                  <a:gd name="connsiteY6" fmla="*/ 24286 h 127457"/>
                  <a:gd name="connsiteX7" fmla="*/ 25703 w 127457"/>
                  <a:gd name="connsiteY7" fmla="*/ 62523 h 127457"/>
                  <a:gd name="connsiteX8" fmla="*/ 63940 w 127457"/>
                  <a:gd name="connsiteY8" fmla="*/ 100760 h 127457"/>
                  <a:gd name="connsiteX9" fmla="*/ 102177 w 127457"/>
                  <a:gd name="connsiteY9" fmla="*/ 62523 h 127457"/>
                  <a:gd name="connsiteX10" fmla="*/ 63940 w 127457"/>
                  <a:gd name="connsiteY10" fmla="*/ 24286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57" h="127457">
                    <a:moveTo>
                      <a:pt x="63940" y="15789"/>
                    </a:moveTo>
                    <a:cubicBezTo>
                      <a:pt x="90848" y="15789"/>
                      <a:pt x="112091" y="37032"/>
                      <a:pt x="112091" y="63940"/>
                    </a:cubicBezTo>
                    <a:cubicBezTo>
                      <a:pt x="112091" y="90847"/>
                      <a:pt x="90848" y="112090"/>
                      <a:pt x="63940" y="112090"/>
                    </a:cubicBezTo>
                    <a:cubicBezTo>
                      <a:pt x="37032" y="112090"/>
                      <a:pt x="15789" y="90847"/>
                      <a:pt x="15789" y="63940"/>
                    </a:cubicBezTo>
                    <a:cubicBezTo>
                      <a:pt x="15789" y="37032"/>
                      <a:pt x="37032" y="15789"/>
                      <a:pt x="63940" y="15789"/>
                    </a:cubicBezTo>
                    <a:lnTo>
                      <a:pt x="63940" y="15789"/>
                    </a:lnTo>
                    <a:close/>
                    <a:moveTo>
                      <a:pt x="63940" y="24286"/>
                    </a:moveTo>
                    <a:cubicBezTo>
                      <a:pt x="42697" y="24286"/>
                      <a:pt x="25703" y="41280"/>
                      <a:pt x="25703" y="62523"/>
                    </a:cubicBezTo>
                    <a:cubicBezTo>
                      <a:pt x="25703" y="83766"/>
                      <a:pt x="42697" y="100760"/>
                      <a:pt x="63940" y="100760"/>
                    </a:cubicBezTo>
                    <a:cubicBezTo>
                      <a:pt x="85183" y="100760"/>
                      <a:pt x="102177" y="83766"/>
                      <a:pt x="102177" y="62523"/>
                    </a:cubicBezTo>
                    <a:cubicBezTo>
                      <a:pt x="102177" y="42697"/>
                      <a:pt x="85183" y="24286"/>
                      <a:pt x="63940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9" name="Freeform: Shape 988">
                <a:extLst>
                  <a:ext uri="{FF2B5EF4-FFF2-40B4-BE49-F238E27FC236}">
                    <a16:creationId xmlns:a16="http://schemas.microsoft.com/office/drawing/2014/main" id="{7A712B3B-FC57-4BD1-A89F-B19843F30657}"/>
                  </a:ext>
                </a:extLst>
              </p:cNvPr>
              <p:cNvSpPr/>
              <p:nvPr/>
            </p:nvSpPr>
            <p:spPr>
              <a:xfrm>
                <a:off x="10265057" y="1407885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1"/>
                      <a:pt x="95095" y="55442"/>
                    </a:cubicBezTo>
                    <a:cubicBezTo>
                      <a:pt x="95095" y="34199"/>
                      <a:pt x="78102" y="15789"/>
                      <a:pt x="55442" y="15789"/>
                    </a:cubicBezTo>
                    <a:cubicBezTo>
                      <a:pt x="34199" y="15789"/>
                      <a:pt x="15789" y="32783"/>
                      <a:pt x="15789" y="55442"/>
                    </a:cubicBezTo>
                    <a:cubicBezTo>
                      <a:pt x="15789" y="78101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0" name="Freeform: Shape 989">
                <a:extLst>
                  <a:ext uri="{FF2B5EF4-FFF2-40B4-BE49-F238E27FC236}">
                    <a16:creationId xmlns:a16="http://schemas.microsoft.com/office/drawing/2014/main" id="{9E4F081F-D2F6-4E59-BE2C-4EFE4C57B3D1}"/>
                  </a:ext>
                </a:extLst>
              </p:cNvPr>
              <p:cNvSpPr/>
              <p:nvPr/>
            </p:nvSpPr>
            <p:spPr>
              <a:xfrm>
                <a:off x="10398179" y="1317249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2" y="15789"/>
                      <a:pt x="15789" y="25702"/>
                      <a:pt x="15789" y="37032"/>
                    </a:cubicBezTo>
                    <a:cubicBezTo>
                      <a:pt x="15789" y="48361"/>
                      <a:pt x="25702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1" name="Freeform: Shape 990">
                <a:extLst>
                  <a:ext uri="{FF2B5EF4-FFF2-40B4-BE49-F238E27FC236}">
                    <a16:creationId xmlns:a16="http://schemas.microsoft.com/office/drawing/2014/main" id="{FBD21DEF-52A3-4973-A99E-1D3FEED39450}"/>
                  </a:ext>
                </a:extLst>
              </p:cNvPr>
              <p:cNvSpPr/>
              <p:nvPr/>
            </p:nvSpPr>
            <p:spPr>
              <a:xfrm>
                <a:off x="10834366" y="1237942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1453" y="15789"/>
                      <a:pt x="15789" y="21454"/>
                      <a:pt x="15789" y="29951"/>
                    </a:cubicBezTo>
                    <a:cubicBezTo>
                      <a:pt x="15789" y="38448"/>
                      <a:pt x="21453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2" name="Freeform: Shape 991">
                <a:extLst>
                  <a:ext uri="{FF2B5EF4-FFF2-40B4-BE49-F238E27FC236}">
                    <a16:creationId xmlns:a16="http://schemas.microsoft.com/office/drawing/2014/main" id="{5F30CCC6-E17B-4618-8AFC-269A60C1882F}"/>
                  </a:ext>
                </a:extLst>
              </p:cNvPr>
              <p:cNvSpPr/>
              <p:nvPr/>
            </p:nvSpPr>
            <p:spPr>
              <a:xfrm>
                <a:off x="8494817" y="1665632"/>
                <a:ext cx="155781" cy="15578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3" name="Freeform: Shape 992">
                <a:extLst>
                  <a:ext uri="{FF2B5EF4-FFF2-40B4-BE49-F238E27FC236}">
                    <a16:creationId xmlns:a16="http://schemas.microsoft.com/office/drawing/2014/main" id="{D37A1194-0EC7-4DA9-866C-5DEC9C9BB808}"/>
                  </a:ext>
                </a:extLst>
              </p:cNvPr>
              <p:cNvSpPr/>
              <p:nvPr/>
            </p:nvSpPr>
            <p:spPr>
              <a:xfrm>
                <a:off x="9633435" y="1313000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1"/>
                      <a:pt x="95095" y="55442"/>
                    </a:cubicBezTo>
                    <a:cubicBezTo>
                      <a:pt x="95095" y="34200"/>
                      <a:pt x="78101" y="15789"/>
                      <a:pt x="55442" y="15789"/>
                    </a:cubicBezTo>
                    <a:cubicBezTo>
                      <a:pt x="34199" y="15789"/>
                      <a:pt x="15789" y="32783"/>
                      <a:pt x="15789" y="55442"/>
                    </a:cubicBezTo>
                    <a:cubicBezTo>
                      <a:pt x="15789" y="78101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4" name="Freeform: Shape 993">
                <a:extLst>
                  <a:ext uri="{FF2B5EF4-FFF2-40B4-BE49-F238E27FC236}">
                    <a16:creationId xmlns:a16="http://schemas.microsoft.com/office/drawing/2014/main" id="{F931DCAE-BB7B-4EC8-8A90-DD588C9F174A}"/>
                  </a:ext>
                </a:extLst>
              </p:cNvPr>
              <p:cNvSpPr/>
              <p:nvPr/>
            </p:nvSpPr>
            <p:spPr>
              <a:xfrm>
                <a:off x="9403964" y="2080575"/>
                <a:ext cx="155781" cy="155781"/>
              </a:xfrm>
              <a:custGeom>
                <a:avLst/>
                <a:gdLst>
                  <a:gd name="connsiteX0" fmla="*/ 80982 w 155781"/>
                  <a:gd name="connsiteY0" fmla="*/ 15789 h 155780"/>
                  <a:gd name="connsiteX1" fmla="*/ 146127 w 155781"/>
                  <a:gd name="connsiteY1" fmla="*/ 80934 h 155780"/>
                  <a:gd name="connsiteX2" fmla="*/ 80982 w 155781"/>
                  <a:gd name="connsiteY2" fmla="*/ 146079 h 155780"/>
                  <a:gd name="connsiteX3" fmla="*/ 15838 w 155781"/>
                  <a:gd name="connsiteY3" fmla="*/ 80934 h 155780"/>
                  <a:gd name="connsiteX4" fmla="*/ 80982 w 155781"/>
                  <a:gd name="connsiteY4" fmla="*/ 15789 h 155780"/>
                  <a:gd name="connsiteX5" fmla="*/ 80982 w 155781"/>
                  <a:gd name="connsiteY5" fmla="*/ 15789 h 155780"/>
                  <a:gd name="connsiteX6" fmla="*/ 80982 w 155781"/>
                  <a:gd name="connsiteY6" fmla="*/ 44113 h 155780"/>
                  <a:gd name="connsiteX7" fmla="*/ 44161 w 155781"/>
                  <a:gd name="connsiteY7" fmla="*/ 80934 h 155780"/>
                  <a:gd name="connsiteX8" fmla="*/ 80982 w 155781"/>
                  <a:gd name="connsiteY8" fmla="*/ 117755 h 155780"/>
                  <a:gd name="connsiteX9" fmla="*/ 117804 w 155781"/>
                  <a:gd name="connsiteY9" fmla="*/ 80934 h 155780"/>
                  <a:gd name="connsiteX10" fmla="*/ 80982 w 155781"/>
                  <a:gd name="connsiteY10" fmla="*/ 44113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781" h="155780">
                    <a:moveTo>
                      <a:pt x="80982" y="15789"/>
                    </a:moveTo>
                    <a:cubicBezTo>
                      <a:pt x="117804" y="15789"/>
                      <a:pt x="146127" y="45529"/>
                      <a:pt x="146127" y="80934"/>
                    </a:cubicBezTo>
                    <a:cubicBezTo>
                      <a:pt x="146127" y="117755"/>
                      <a:pt x="116387" y="146079"/>
                      <a:pt x="80982" y="146079"/>
                    </a:cubicBezTo>
                    <a:cubicBezTo>
                      <a:pt x="44161" y="146079"/>
                      <a:pt x="15838" y="116339"/>
                      <a:pt x="15838" y="80934"/>
                    </a:cubicBezTo>
                    <a:cubicBezTo>
                      <a:pt x="14421" y="45529"/>
                      <a:pt x="44161" y="15789"/>
                      <a:pt x="80982" y="15789"/>
                    </a:cubicBezTo>
                    <a:lnTo>
                      <a:pt x="80982" y="15789"/>
                    </a:lnTo>
                    <a:close/>
                    <a:moveTo>
                      <a:pt x="80982" y="44113"/>
                    </a:moveTo>
                    <a:cubicBezTo>
                      <a:pt x="61156" y="44113"/>
                      <a:pt x="44161" y="61107"/>
                      <a:pt x="44161" y="80934"/>
                    </a:cubicBezTo>
                    <a:cubicBezTo>
                      <a:pt x="44161" y="100760"/>
                      <a:pt x="61156" y="117755"/>
                      <a:pt x="80982" y="117755"/>
                    </a:cubicBezTo>
                    <a:cubicBezTo>
                      <a:pt x="100809" y="117755"/>
                      <a:pt x="117804" y="100760"/>
                      <a:pt x="117804" y="80934"/>
                    </a:cubicBezTo>
                    <a:cubicBezTo>
                      <a:pt x="117804" y="61107"/>
                      <a:pt x="100809" y="44113"/>
                      <a:pt x="80982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5" name="Freeform: Shape 994">
                <a:extLst>
                  <a:ext uri="{FF2B5EF4-FFF2-40B4-BE49-F238E27FC236}">
                    <a16:creationId xmlns:a16="http://schemas.microsoft.com/office/drawing/2014/main" id="{38B0942E-5993-4508-BF93-478C83931DFA}"/>
                  </a:ext>
                </a:extLst>
              </p:cNvPr>
              <p:cNvSpPr/>
              <p:nvPr/>
            </p:nvSpPr>
            <p:spPr>
              <a:xfrm>
                <a:off x="9412509" y="1192624"/>
                <a:ext cx="113295" cy="113295"/>
              </a:xfrm>
              <a:custGeom>
                <a:avLst/>
                <a:gdLst>
                  <a:gd name="connsiteX0" fmla="*/ 61107 w 113295"/>
                  <a:gd name="connsiteY0" fmla="*/ 15789 h 113295"/>
                  <a:gd name="connsiteX1" fmla="*/ 106426 w 113295"/>
                  <a:gd name="connsiteY1" fmla="*/ 61107 h 113295"/>
                  <a:gd name="connsiteX2" fmla="*/ 61107 w 113295"/>
                  <a:gd name="connsiteY2" fmla="*/ 106425 h 113295"/>
                  <a:gd name="connsiteX3" fmla="*/ 15789 w 113295"/>
                  <a:gd name="connsiteY3" fmla="*/ 61107 h 113295"/>
                  <a:gd name="connsiteX4" fmla="*/ 61107 w 113295"/>
                  <a:gd name="connsiteY4" fmla="*/ 15789 h 113295"/>
                  <a:gd name="connsiteX5" fmla="*/ 61107 w 113295"/>
                  <a:gd name="connsiteY5" fmla="*/ 15789 h 113295"/>
                  <a:gd name="connsiteX6" fmla="*/ 61107 w 113295"/>
                  <a:gd name="connsiteY6" fmla="*/ 35616 h 113295"/>
                  <a:gd name="connsiteX7" fmla="*/ 35616 w 113295"/>
                  <a:gd name="connsiteY7" fmla="*/ 61107 h 113295"/>
                  <a:gd name="connsiteX8" fmla="*/ 61107 w 113295"/>
                  <a:gd name="connsiteY8" fmla="*/ 86598 h 113295"/>
                  <a:gd name="connsiteX9" fmla="*/ 86599 w 113295"/>
                  <a:gd name="connsiteY9" fmla="*/ 61107 h 113295"/>
                  <a:gd name="connsiteX10" fmla="*/ 61107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07" y="15789"/>
                    </a:moveTo>
                    <a:cubicBezTo>
                      <a:pt x="86599" y="15789"/>
                      <a:pt x="106426" y="35616"/>
                      <a:pt x="106426" y="61107"/>
                    </a:cubicBezTo>
                    <a:cubicBezTo>
                      <a:pt x="106426" y="86598"/>
                      <a:pt x="86599" y="106425"/>
                      <a:pt x="61107" y="106425"/>
                    </a:cubicBezTo>
                    <a:cubicBezTo>
                      <a:pt x="35616" y="106425"/>
                      <a:pt x="15789" y="86598"/>
                      <a:pt x="15789" y="61107"/>
                    </a:cubicBezTo>
                    <a:cubicBezTo>
                      <a:pt x="15789" y="35616"/>
                      <a:pt x="35616" y="15789"/>
                      <a:pt x="61107" y="15789"/>
                    </a:cubicBezTo>
                    <a:lnTo>
                      <a:pt x="61107" y="15789"/>
                    </a:lnTo>
                    <a:close/>
                    <a:moveTo>
                      <a:pt x="61107" y="35616"/>
                    </a:moveTo>
                    <a:cubicBezTo>
                      <a:pt x="46945" y="35616"/>
                      <a:pt x="35616" y="46945"/>
                      <a:pt x="35616" y="61107"/>
                    </a:cubicBezTo>
                    <a:cubicBezTo>
                      <a:pt x="35616" y="75269"/>
                      <a:pt x="46945" y="86598"/>
                      <a:pt x="61107" y="86598"/>
                    </a:cubicBezTo>
                    <a:cubicBezTo>
                      <a:pt x="75269" y="86598"/>
                      <a:pt x="86599" y="75269"/>
                      <a:pt x="86599" y="61107"/>
                    </a:cubicBezTo>
                    <a:cubicBezTo>
                      <a:pt x="86599" y="46945"/>
                      <a:pt x="75269" y="35616"/>
                      <a:pt x="61107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6" name="Freeform: Shape 995">
                <a:extLst>
                  <a:ext uri="{FF2B5EF4-FFF2-40B4-BE49-F238E27FC236}">
                    <a16:creationId xmlns:a16="http://schemas.microsoft.com/office/drawing/2014/main" id="{45CE3690-84CF-444F-98CE-2566BA476F3B}"/>
                  </a:ext>
                </a:extLst>
              </p:cNvPr>
              <p:cNvSpPr/>
              <p:nvPr/>
            </p:nvSpPr>
            <p:spPr>
              <a:xfrm>
                <a:off x="8807795" y="2421877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1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7" name="Freeform: Shape 996">
                <a:extLst>
                  <a:ext uri="{FF2B5EF4-FFF2-40B4-BE49-F238E27FC236}">
                    <a16:creationId xmlns:a16="http://schemas.microsoft.com/office/drawing/2014/main" id="{D7144EED-7769-4082-BD53-C1D0102E726B}"/>
                  </a:ext>
                </a:extLst>
              </p:cNvPr>
              <p:cNvSpPr/>
              <p:nvPr/>
            </p:nvSpPr>
            <p:spPr>
              <a:xfrm>
                <a:off x="8950831" y="126343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8" name="Freeform: Shape 997">
                <a:extLst>
                  <a:ext uri="{FF2B5EF4-FFF2-40B4-BE49-F238E27FC236}">
                    <a16:creationId xmlns:a16="http://schemas.microsoft.com/office/drawing/2014/main" id="{79F5AF8F-8413-4DBB-BEE9-0B1ECEE1A11E}"/>
                  </a:ext>
                </a:extLst>
              </p:cNvPr>
              <p:cNvSpPr/>
              <p:nvPr/>
            </p:nvSpPr>
            <p:spPr>
              <a:xfrm>
                <a:off x="8384355" y="1051005"/>
                <a:ext cx="84971" cy="84971"/>
              </a:xfrm>
              <a:custGeom>
                <a:avLst/>
                <a:gdLst>
                  <a:gd name="connsiteX0" fmla="*/ 48361 w 84971"/>
                  <a:gd name="connsiteY0" fmla="*/ 80934 h 84971"/>
                  <a:gd name="connsiteX1" fmla="*/ 80933 w 84971"/>
                  <a:gd name="connsiteY1" fmla="*/ 48361 h 84971"/>
                  <a:gd name="connsiteX2" fmla="*/ 48361 w 84971"/>
                  <a:gd name="connsiteY2" fmla="*/ 15789 h 84971"/>
                  <a:gd name="connsiteX3" fmla="*/ 15789 w 84971"/>
                  <a:gd name="connsiteY3" fmla="*/ 48361 h 84971"/>
                  <a:gd name="connsiteX4" fmla="*/ 48361 w 84971"/>
                  <a:gd name="connsiteY4" fmla="*/ 8093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8361" y="80934"/>
                    </a:moveTo>
                    <a:cubicBezTo>
                      <a:pt x="66772" y="80934"/>
                      <a:pt x="80933" y="66772"/>
                      <a:pt x="80933" y="48361"/>
                    </a:cubicBezTo>
                    <a:cubicBezTo>
                      <a:pt x="80933" y="29951"/>
                      <a:pt x="66772" y="15789"/>
                      <a:pt x="48361" y="15789"/>
                    </a:cubicBezTo>
                    <a:cubicBezTo>
                      <a:pt x="29951" y="15789"/>
                      <a:pt x="15789" y="29951"/>
                      <a:pt x="15789" y="48361"/>
                    </a:cubicBezTo>
                    <a:cubicBezTo>
                      <a:pt x="15789" y="66772"/>
                      <a:pt x="29951" y="80934"/>
                      <a:pt x="48361" y="8093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9" name="Freeform: Shape 998">
                <a:extLst>
                  <a:ext uri="{FF2B5EF4-FFF2-40B4-BE49-F238E27FC236}">
                    <a16:creationId xmlns:a16="http://schemas.microsoft.com/office/drawing/2014/main" id="{76FFD69C-C028-4127-8376-A70B72FDC9D2}"/>
                  </a:ext>
                </a:extLst>
              </p:cNvPr>
              <p:cNvSpPr/>
              <p:nvPr/>
            </p:nvSpPr>
            <p:spPr>
              <a:xfrm>
                <a:off x="9694332" y="2498352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3"/>
                      <a:pt x="48361" y="15789"/>
                      <a:pt x="37032" y="15789"/>
                    </a:cubicBezTo>
                    <a:cubicBezTo>
                      <a:pt x="25703" y="15789"/>
                      <a:pt x="15789" y="25703"/>
                      <a:pt x="15789" y="37032"/>
                    </a:cubicBezTo>
                    <a:cubicBezTo>
                      <a:pt x="15789" y="49778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0" name="Freeform: Shape 999">
                <a:extLst>
                  <a:ext uri="{FF2B5EF4-FFF2-40B4-BE49-F238E27FC236}">
                    <a16:creationId xmlns:a16="http://schemas.microsoft.com/office/drawing/2014/main" id="{2A6D3FBA-D032-4264-8E9A-5B633C4784BD}"/>
                  </a:ext>
                </a:extLst>
              </p:cNvPr>
              <p:cNvSpPr/>
              <p:nvPr/>
            </p:nvSpPr>
            <p:spPr>
              <a:xfrm>
                <a:off x="9868523" y="2375143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8 h 99133"/>
                  <a:gd name="connsiteX2" fmla="*/ 49778 w 99133"/>
                  <a:gd name="connsiteY2" fmla="*/ 15789 h 99133"/>
                  <a:gd name="connsiteX3" fmla="*/ 15789 w 99133"/>
                  <a:gd name="connsiteY3" fmla="*/ 49778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8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8"/>
                    </a:cubicBezTo>
                    <a:cubicBezTo>
                      <a:pt x="15789" y="69604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1" name="Freeform: Shape 1000">
                <a:extLst>
                  <a:ext uri="{FF2B5EF4-FFF2-40B4-BE49-F238E27FC236}">
                    <a16:creationId xmlns:a16="http://schemas.microsoft.com/office/drawing/2014/main" id="{EDCC4D87-45AE-482B-8872-485BA5DCF862}"/>
                  </a:ext>
                </a:extLst>
              </p:cNvPr>
              <p:cNvSpPr/>
              <p:nvPr/>
            </p:nvSpPr>
            <p:spPr>
              <a:xfrm>
                <a:off x="9923755" y="2870810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7032"/>
                      <a:pt x="21453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2" name="Freeform: Shape 1001">
                <a:extLst>
                  <a:ext uri="{FF2B5EF4-FFF2-40B4-BE49-F238E27FC236}">
                    <a16:creationId xmlns:a16="http://schemas.microsoft.com/office/drawing/2014/main" id="{02FB2557-F738-46C8-AECA-485235BD8CB9}"/>
                  </a:ext>
                </a:extLst>
              </p:cNvPr>
              <p:cNvSpPr/>
              <p:nvPr/>
            </p:nvSpPr>
            <p:spPr>
              <a:xfrm>
                <a:off x="9983234" y="2675376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6945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3" name="Freeform: Shape 1002">
                <a:extLst>
                  <a:ext uri="{FF2B5EF4-FFF2-40B4-BE49-F238E27FC236}">
                    <a16:creationId xmlns:a16="http://schemas.microsoft.com/office/drawing/2014/main" id="{FD41EE78-BF16-4266-B17C-91F5AC49001F}"/>
                  </a:ext>
                </a:extLst>
              </p:cNvPr>
              <p:cNvSpPr/>
              <p:nvPr/>
            </p:nvSpPr>
            <p:spPr>
              <a:xfrm>
                <a:off x="9772222" y="2920377"/>
                <a:ext cx="70810" cy="70810"/>
              </a:xfrm>
              <a:custGeom>
                <a:avLst/>
                <a:gdLst>
                  <a:gd name="connsiteX0" fmla="*/ 58275 w 70809"/>
                  <a:gd name="connsiteY0" fmla="*/ 37032 h 70809"/>
                  <a:gd name="connsiteX1" fmla="*/ 37032 w 70809"/>
                  <a:gd name="connsiteY1" fmla="*/ 58275 h 70809"/>
                  <a:gd name="connsiteX2" fmla="*/ 15789 w 70809"/>
                  <a:gd name="connsiteY2" fmla="*/ 37032 h 70809"/>
                  <a:gd name="connsiteX3" fmla="*/ 37032 w 70809"/>
                  <a:gd name="connsiteY3" fmla="*/ 15789 h 70809"/>
                  <a:gd name="connsiteX4" fmla="*/ 58275 w 70809"/>
                  <a:gd name="connsiteY4" fmla="*/ 3703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8275" y="37032"/>
                    </a:moveTo>
                    <a:cubicBezTo>
                      <a:pt x="58275" y="48764"/>
                      <a:pt x="48764" y="58275"/>
                      <a:pt x="37032" y="58275"/>
                    </a:cubicBezTo>
                    <a:cubicBezTo>
                      <a:pt x="25300" y="58275"/>
                      <a:pt x="15789" y="48764"/>
                      <a:pt x="15789" y="37032"/>
                    </a:cubicBezTo>
                    <a:cubicBezTo>
                      <a:pt x="15789" y="25300"/>
                      <a:pt x="25300" y="15789"/>
                      <a:pt x="37032" y="15789"/>
                    </a:cubicBezTo>
                    <a:cubicBezTo>
                      <a:pt x="48764" y="15789"/>
                      <a:pt x="58275" y="25300"/>
                      <a:pt x="58275" y="3703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4" name="Freeform: Shape 1003">
                <a:extLst>
                  <a:ext uri="{FF2B5EF4-FFF2-40B4-BE49-F238E27FC236}">
                    <a16:creationId xmlns:a16="http://schemas.microsoft.com/office/drawing/2014/main" id="{DDEEF5AB-7ABF-4B74-9A4A-18720CDEF3E3}"/>
                  </a:ext>
                </a:extLst>
              </p:cNvPr>
              <p:cNvSpPr/>
              <p:nvPr/>
            </p:nvSpPr>
            <p:spPr>
              <a:xfrm>
                <a:off x="10034217" y="2485606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9777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5" name="Freeform: Shape 1004">
                <a:extLst>
                  <a:ext uri="{FF2B5EF4-FFF2-40B4-BE49-F238E27FC236}">
                    <a16:creationId xmlns:a16="http://schemas.microsoft.com/office/drawing/2014/main" id="{B60F93F7-25A6-4141-98A1-65ADA1ABB9D6}"/>
                  </a:ext>
                </a:extLst>
              </p:cNvPr>
              <p:cNvSpPr/>
              <p:nvPr/>
            </p:nvSpPr>
            <p:spPr>
              <a:xfrm>
                <a:off x="9997396" y="2832573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6945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5FFAAC47-E8BC-433E-92C1-7D64487C071D}"/>
                  </a:ext>
                </a:extLst>
              </p:cNvPr>
              <p:cNvSpPr/>
              <p:nvPr/>
            </p:nvSpPr>
            <p:spPr>
              <a:xfrm>
                <a:off x="10117772" y="2512514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7206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C16B8E0C-A036-4DBF-9EA4-50E4780F49F1}"/>
                  </a:ext>
                </a:extLst>
              </p:cNvPr>
              <p:cNvSpPr/>
              <p:nvPr/>
            </p:nvSpPr>
            <p:spPr>
              <a:xfrm>
                <a:off x="10107860" y="2478525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2EE44B9D-4977-4CB2-9A99-8F07FA531845}"/>
                  </a:ext>
                </a:extLst>
              </p:cNvPr>
              <p:cNvSpPr/>
              <p:nvPr/>
            </p:nvSpPr>
            <p:spPr>
              <a:xfrm>
                <a:off x="10293380" y="2420461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8" y="29951"/>
                      <a:pt x="29951" y="27119"/>
                      <a:pt x="29951" y="22870"/>
                    </a:cubicBezTo>
                    <a:cubicBezTo>
                      <a:pt x="29951" y="18622"/>
                      <a:pt x="27118" y="15789"/>
                      <a:pt x="22870" y="15789"/>
                    </a:cubicBezTo>
                    <a:cubicBezTo>
                      <a:pt x="18622" y="15789"/>
                      <a:pt x="15789" y="18622"/>
                      <a:pt x="15789" y="22870"/>
                    </a:cubicBezTo>
                    <a:cubicBezTo>
                      <a:pt x="15789" y="27119"/>
                      <a:pt x="18622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1F0A849F-0F1A-4419-9BBA-EAB8EAA6815D}"/>
                  </a:ext>
                </a:extLst>
              </p:cNvPr>
              <p:cNvSpPr/>
              <p:nvPr/>
            </p:nvSpPr>
            <p:spPr>
              <a:xfrm>
                <a:off x="10351444" y="2362397"/>
                <a:ext cx="42486" cy="42486"/>
              </a:xfrm>
              <a:custGeom>
                <a:avLst/>
                <a:gdLst>
                  <a:gd name="connsiteX0" fmla="*/ 29951 w 42485"/>
                  <a:gd name="connsiteY0" fmla="*/ 22870 h 42485"/>
                  <a:gd name="connsiteX1" fmla="*/ 22870 w 42485"/>
                  <a:gd name="connsiteY1" fmla="*/ 29951 h 42485"/>
                  <a:gd name="connsiteX2" fmla="*/ 15789 w 42485"/>
                  <a:gd name="connsiteY2" fmla="*/ 22870 h 42485"/>
                  <a:gd name="connsiteX3" fmla="*/ 22870 w 42485"/>
                  <a:gd name="connsiteY3" fmla="*/ 15789 h 42485"/>
                  <a:gd name="connsiteX4" fmla="*/ 29951 w 42485"/>
                  <a:gd name="connsiteY4" fmla="*/ 2287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951" y="22870"/>
                    </a:moveTo>
                    <a:cubicBezTo>
                      <a:pt x="29951" y="26781"/>
                      <a:pt x="26780" y="29951"/>
                      <a:pt x="22870" y="29951"/>
                    </a:cubicBezTo>
                    <a:cubicBezTo>
                      <a:pt x="18959" y="29951"/>
                      <a:pt x="15789" y="26781"/>
                      <a:pt x="15789" y="22870"/>
                    </a:cubicBezTo>
                    <a:cubicBezTo>
                      <a:pt x="15789" y="18959"/>
                      <a:pt x="18959" y="15789"/>
                      <a:pt x="22870" y="15789"/>
                    </a:cubicBezTo>
                    <a:cubicBezTo>
                      <a:pt x="26780" y="15789"/>
                      <a:pt x="29951" y="18959"/>
                      <a:pt x="29951" y="2287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0" name="Freeform: Shape 1009">
                <a:extLst>
                  <a:ext uri="{FF2B5EF4-FFF2-40B4-BE49-F238E27FC236}">
                    <a16:creationId xmlns:a16="http://schemas.microsoft.com/office/drawing/2014/main" id="{5E68FAFB-9ECB-4E47-89BF-728B3894F5DA}"/>
                  </a:ext>
                </a:extLst>
              </p:cNvPr>
              <p:cNvSpPr/>
              <p:nvPr/>
            </p:nvSpPr>
            <p:spPr>
              <a:xfrm>
                <a:off x="10442080" y="2233524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8" y="29951"/>
                      <a:pt x="29951" y="27119"/>
                      <a:pt x="29951" y="22870"/>
                    </a:cubicBezTo>
                    <a:cubicBezTo>
                      <a:pt x="29951" y="18621"/>
                      <a:pt x="27118" y="15789"/>
                      <a:pt x="22870" y="15789"/>
                    </a:cubicBezTo>
                    <a:cubicBezTo>
                      <a:pt x="18622" y="15789"/>
                      <a:pt x="15789" y="18621"/>
                      <a:pt x="15789" y="22870"/>
                    </a:cubicBezTo>
                    <a:cubicBezTo>
                      <a:pt x="15789" y="27119"/>
                      <a:pt x="20037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1" name="Freeform: Shape 1010">
                <a:extLst>
                  <a:ext uri="{FF2B5EF4-FFF2-40B4-BE49-F238E27FC236}">
                    <a16:creationId xmlns:a16="http://schemas.microsoft.com/office/drawing/2014/main" id="{D6B35D65-CB6B-47D5-B102-CA76BD07E6F7}"/>
                  </a:ext>
                </a:extLst>
              </p:cNvPr>
              <p:cNvSpPr/>
              <p:nvPr/>
            </p:nvSpPr>
            <p:spPr>
              <a:xfrm>
                <a:off x="10082096" y="2114564"/>
                <a:ext cx="42486" cy="42486"/>
              </a:xfrm>
              <a:custGeom>
                <a:avLst/>
                <a:gdLst>
                  <a:gd name="connsiteX0" fmla="*/ 25974 w 42485"/>
                  <a:gd name="connsiteY0" fmla="*/ 35616 h 42485"/>
                  <a:gd name="connsiteX1" fmla="*/ 35887 w 42485"/>
                  <a:gd name="connsiteY1" fmla="*/ 25702 h 42485"/>
                  <a:gd name="connsiteX2" fmla="*/ 25974 w 42485"/>
                  <a:gd name="connsiteY2" fmla="*/ 15789 h 42485"/>
                  <a:gd name="connsiteX3" fmla="*/ 16060 w 42485"/>
                  <a:gd name="connsiteY3" fmla="*/ 25702 h 42485"/>
                  <a:gd name="connsiteX4" fmla="*/ 25974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974" y="35616"/>
                    </a:moveTo>
                    <a:cubicBezTo>
                      <a:pt x="31639" y="35616"/>
                      <a:pt x="35887" y="31367"/>
                      <a:pt x="35887" y="25702"/>
                    </a:cubicBezTo>
                    <a:cubicBezTo>
                      <a:pt x="35887" y="20038"/>
                      <a:pt x="31639" y="15789"/>
                      <a:pt x="25974" y="15789"/>
                    </a:cubicBezTo>
                    <a:cubicBezTo>
                      <a:pt x="20310" y="15789"/>
                      <a:pt x="16060" y="20038"/>
                      <a:pt x="16060" y="25702"/>
                    </a:cubicBezTo>
                    <a:cubicBezTo>
                      <a:pt x="14644" y="29951"/>
                      <a:pt x="18893" y="35616"/>
                      <a:pt x="25974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2" name="Freeform: Shape 1011">
                <a:extLst>
                  <a:ext uri="{FF2B5EF4-FFF2-40B4-BE49-F238E27FC236}">
                    <a16:creationId xmlns:a16="http://schemas.microsoft.com/office/drawing/2014/main" id="{BED2F49C-F44F-41A3-AC1B-473311BBD8F9}"/>
                  </a:ext>
                </a:extLst>
              </p:cNvPr>
              <p:cNvSpPr/>
              <p:nvPr/>
            </p:nvSpPr>
            <p:spPr>
              <a:xfrm>
                <a:off x="9852856" y="2794336"/>
                <a:ext cx="84971" cy="84971"/>
              </a:xfrm>
              <a:custGeom>
                <a:avLst/>
                <a:gdLst>
                  <a:gd name="connsiteX0" fmla="*/ 48451 w 84971"/>
                  <a:gd name="connsiteY0" fmla="*/ 15789 h 84971"/>
                  <a:gd name="connsiteX1" fmla="*/ 81023 w 84971"/>
                  <a:gd name="connsiteY1" fmla="*/ 48361 h 84971"/>
                  <a:gd name="connsiteX2" fmla="*/ 48451 w 84971"/>
                  <a:gd name="connsiteY2" fmla="*/ 80934 h 84971"/>
                  <a:gd name="connsiteX3" fmla="*/ 15879 w 84971"/>
                  <a:gd name="connsiteY3" fmla="*/ 48361 h 84971"/>
                  <a:gd name="connsiteX4" fmla="*/ 48451 w 84971"/>
                  <a:gd name="connsiteY4" fmla="*/ 15789 h 84971"/>
                  <a:gd name="connsiteX5" fmla="*/ 48451 w 84971"/>
                  <a:gd name="connsiteY5" fmla="*/ 15789 h 84971"/>
                  <a:gd name="connsiteX6" fmla="*/ 48451 w 84971"/>
                  <a:gd name="connsiteY6" fmla="*/ 29951 h 84971"/>
                  <a:gd name="connsiteX7" fmla="*/ 30041 w 84971"/>
                  <a:gd name="connsiteY7" fmla="*/ 48361 h 84971"/>
                  <a:gd name="connsiteX8" fmla="*/ 48451 w 84971"/>
                  <a:gd name="connsiteY8" fmla="*/ 66772 h 84971"/>
                  <a:gd name="connsiteX9" fmla="*/ 66861 w 84971"/>
                  <a:gd name="connsiteY9" fmla="*/ 48361 h 84971"/>
                  <a:gd name="connsiteX10" fmla="*/ 48451 w 84971"/>
                  <a:gd name="connsiteY10" fmla="*/ 29951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8451" y="15789"/>
                    </a:moveTo>
                    <a:cubicBezTo>
                      <a:pt x="66861" y="15789"/>
                      <a:pt x="81023" y="29951"/>
                      <a:pt x="81023" y="48361"/>
                    </a:cubicBezTo>
                    <a:cubicBezTo>
                      <a:pt x="81023" y="66772"/>
                      <a:pt x="66861" y="80934"/>
                      <a:pt x="48451" y="80934"/>
                    </a:cubicBezTo>
                    <a:cubicBezTo>
                      <a:pt x="30041" y="80934"/>
                      <a:pt x="15879" y="66772"/>
                      <a:pt x="15879" y="48361"/>
                    </a:cubicBezTo>
                    <a:cubicBezTo>
                      <a:pt x="14462" y="31367"/>
                      <a:pt x="30041" y="15789"/>
                      <a:pt x="48451" y="15789"/>
                    </a:cubicBezTo>
                    <a:lnTo>
                      <a:pt x="48451" y="15789"/>
                    </a:lnTo>
                    <a:close/>
                    <a:moveTo>
                      <a:pt x="48451" y="29951"/>
                    </a:moveTo>
                    <a:cubicBezTo>
                      <a:pt x="38537" y="29951"/>
                      <a:pt x="30041" y="38448"/>
                      <a:pt x="30041" y="48361"/>
                    </a:cubicBezTo>
                    <a:cubicBezTo>
                      <a:pt x="30041" y="58275"/>
                      <a:pt x="38537" y="66772"/>
                      <a:pt x="48451" y="66772"/>
                    </a:cubicBezTo>
                    <a:cubicBezTo>
                      <a:pt x="58364" y="66772"/>
                      <a:pt x="66861" y="58275"/>
                      <a:pt x="66861" y="48361"/>
                    </a:cubicBezTo>
                    <a:cubicBezTo>
                      <a:pt x="66861" y="38448"/>
                      <a:pt x="58364" y="29951"/>
                      <a:pt x="48451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3" name="Freeform: Shape 1012">
                <a:extLst>
                  <a:ext uri="{FF2B5EF4-FFF2-40B4-BE49-F238E27FC236}">
                    <a16:creationId xmlns:a16="http://schemas.microsoft.com/office/drawing/2014/main" id="{22439C5B-38F5-4A80-8C09-22454E34F861}"/>
                  </a:ext>
                </a:extLst>
              </p:cNvPr>
              <p:cNvSpPr/>
              <p:nvPr/>
            </p:nvSpPr>
            <p:spPr>
              <a:xfrm>
                <a:off x="9681585" y="2943036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9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F11CABE-8857-4FEE-A1D8-C192CE99627B}"/>
                  </a:ext>
                </a:extLst>
              </p:cNvPr>
              <p:cNvSpPr/>
              <p:nvPr/>
            </p:nvSpPr>
            <p:spPr>
              <a:xfrm>
                <a:off x="10078119" y="2229275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8" y="29951"/>
                      <a:pt x="29951" y="27119"/>
                      <a:pt x="29951" y="22870"/>
                    </a:cubicBezTo>
                    <a:cubicBezTo>
                      <a:pt x="29951" y="18622"/>
                      <a:pt x="27118" y="15789"/>
                      <a:pt x="22870" y="15789"/>
                    </a:cubicBezTo>
                    <a:cubicBezTo>
                      <a:pt x="18622" y="15789"/>
                      <a:pt x="15789" y="18622"/>
                      <a:pt x="15789" y="22870"/>
                    </a:cubicBezTo>
                    <a:cubicBezTo>
                      <a:pt x="15789" y="25703"/>
                      <a:pt x="18622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B47B786-D90F-4152-AE82-02C3DF214991}"/>
                  </a:ext>
                </a:extLst>
              </p:cNvPr>
              <p:cNvSpPr/>
              <p:nvPr/>
            </p:nvSpPr>
            <p:spPr>
              <a:xfrm>
                <a:off x="10112108" y="2353900"/>
                <a:ext cx="28324" cy="28324"/>
              </a:xfrm>
              <a:custGeom>
                <a:avLst/>
                <a:gdLst>
                  <a:gd name="connsiteX0" fmla="*/ 18622 w 28323"/>
                  <a:gd name="connsiteY0" fmla="*/ 21454 h 28323"/>
                  <a:gd name="connsiteX1" fmla="*/ 21453 w 28323"/>
                  <a:gd name="connsiteY1" fmla="*/ 18621 h 28323"/>
                  <a:gd name="connsiteX2" fmla="*/ 18622 w 28323"/>
                  <a:gd name="connsiteY2" fmla="*/ 15789 h 28323"/>
                  <a:gd name="connsiteX3" fmla="*/ 15789 w 28323"/>
                  <a:gd name="connsiteY3" fmla="*/ 18621 h 28323"/>
                  <a:gd name="connsiteX4" fmla="*/ 18622 w 28323"/>
                  <a:gd name="connsiteY4" fmla="*/ 21454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18622" y="21454"/>
                    </a:moveTo>
                    <a:cubicBezTo>
                      <a:pt x="20037" y="21454"/>
                      <a:pt x="21453" y="20038"/>
                      <a:pt x="21453" y="18621"/>
                    </a:cubicBezTo>
                    <a:cubicBezTo>
                      <a:pt x="21453" y="17205"/>
                      <a:pt x="20037" y="15789"/>
                      <a:pt x="18622" y="15789"/>
                    </a:cubicBezTo>
                    <a:cubicBezTo>
                      <a:pt x="17205" y="15789"/>
                      <a:pt x="15789" y="17205"/>
                      <a:pt x="15789" y="18621"/>
                    </a:cubicBezTo>
                    <a:cubicBezTo>
                      <a:pt x="15789" y="20038"/>
                      <a:pt x="17205" y="21454"/>
                      <a:pt x="18622" y="2145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9A642A8A-21E0-4507-8D1A-A39F6562710C}"/>
                  </a:ext>
                </a:extLst>
              </p:cNvPr>
              <p:cNvSpPr/>
              <p:nvPr/>
            </p:nvSpPr>
            <p:spPr>
              <a:xfrm>
                <a:off x="9300631" y="2607399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6685"/>
                      <a:pt x="95095" y="55442"/>
                    </a:cubicBezTo>
                    <a:cubicBezTo>
                      <a:pt x="95095" y="34199"/>
                      <a:pt x="76685" y="15789"/>
                      <a:pt x="55442" y="15789"/>
                    </a:cubicBezTo>
                    <a:cubicBezTo>
                      <a:pt x="34199" y="15789"/>
                      <a:pt x="15789" y="34199"/>
                      <a:pt x="15789" y="55442"/>
                    </a:cubicBezTo>
                    <a:cubicBezTo>
                      <a:pt x="15789" y="78101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BCF2F986-1ABB-48ED-837B-FFFCA70AFE16}"/>
                  </a:ext>
                </a:extLst>
              </p:cNvPr>
              <p:cNvSpPr/>
              <p:nvPr/>
            </p:nvSpPr>
            <p:spPr>
              <a:xfrm>
                <a:off x="9246766" y="2877891"/>
                <a:ext cx="155781" cy="155781"/>
              </a:xfrm>
              <a:custGeom>
                <a:avLst/>
                <a:gdLst>
                  <a:gd name="connsiteX0" fmla="*/ 80983 w 155781"/>
                  <a:gd name="connsiteY0" fmla="*/ 15789 h 155780"/>
                  <a:gd name="connsiteX1" fmla="*/ 146127 w 155781"/>
                  <a:gd name="connsiteY1" fmla="*/ 80934 h 155780"/>
                  <a:gd name="connsiteX2" fmla="*/ 80983 w 155781"/>
                  <a:gd name="connsiteY2" fmla="*/ 146079 h 155780"/>
                  <a:gd name="connsiteX3" fmla="*/ 15838 w 155781"/>
                  <a:gd name="connsiteY3" fmla="*/ 80934 h 155780"/>
                  <a:gd name="connsiteX4" fmla="*/ 80983 w 155781"/>
                  <a:gd name="connsiteY4" fmla="*/ 15789 h 155780"/>
                  <a:gd name="connsiteX5" fmla="*/ 80983 w 155781"/>
                  <a:gd name="connsiteY5" fmla="*/ 15789 h 155780"/>
                  <a:gd name="connsiteX6" fmla="*/ 80983 w 155781"/>
                  <a:gd name="connsiteY6" fmla="*/ 44113 h 155780"/>
                  <a:gd name="connsiteX7" fmla="*/ 44161 w 155781"/>
                  <a:gd name="connsiteY7" fmla="*/ 80934 h 155780"/>
                  <a:gd name="connsiteX8" fmla="*/ 80983 w 155781"/>
                  <a:gd name="connsiteY8" fmla="*/ 117755 h 155780"/>
                  <a:gd name="connsiteX9" fmla="*/ 117804 w 155781"/>
                  <a:gd name="connsiteY9" fmla="*/ 80934 h 155780"/>
                  <a:gd name="connsiteX10" fmla="*/ 80983 w 155781"/>
                  <a:gd name="connsiteY10" fmla="*/ 44113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781" h="155780">
                    <a:moveTo>
                      <a:pt x="80983" y="15789"/>
                    </a:moveTo>
                    <a:cubicBezTo>
                      <a:pt x="117804" y="15789"/>
                      <a:pt x="146127" y="45529"/>
                      <a:pt x="146127" y="80934"/>
                    </a:cubicBezTo>
                    <a:cubicBezTo>
                      <a:pt x="146127" y="117755"/>
                      <a:pt x="116388" y="146079"/>
                      <a:pt x="80983" y="146079"/>
                    </a:cubicBezTo>
                    <a:cubicBezTo>
                      <a:pt x="44161" y="146079"/>
                      <a:pt x="15838" y="116339"/>
                      <a:pt x="15838" y="80934"/>
                    </a:cubicBezTo>
                    <a:cubicBezTo>
                      <a:pt x="14422" y="44113"/>
                      <a:pt x="44161" y="15789"/>
                      <a:pt x="80983" y="15789"/>
                    </a:cubicBezTo>
                    <a:lnTo>
                      <a:pt x="80983" y="15789"/>
                    </a:lnTo>
                    <a:close/>
                    <a:moveTo>
                      <a:pt x="80983" y="44113"/>
                    </a:moveTo>
                    <a:cubicBezTo>
                      <a:pt x="61156" y="44113"/>
                      <a:pt x="44161" y="61107"/>
                      <a:pt x="44161" y="80934"/>
                    </a:cubicBezTo>
                    <a:cubicBezTo>
                      <a:pt x="44161" y="100760"/>
                      <a:pt x="61156" y="117755"/>
                      <a:pt x="80983" y="117755"/>
                    </a:cubicBezTo>
                    <a:cubicBezTo>
                      <a:pt x="100809" y="117755"/>
                      <a:pt x="117804" y="100760"/>
                      <a:pt x="117804" y="80934"/>
                    </a:cubicBezTo>
                    <a:cubicBezTo>
                      <a:pt x="117804" y="59691"/>
                      <a:pt x="100809" y="44113"/>
                      <a:pt x="80983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A459F02F-2B19-4B1A-8F3F-E97E2866297D}"/>
                  </a:ext>
                </a:extLst>
              </p:cNvPr>
              <p:cNvSpPr/>
              <p:nvPr/>
            </p:nvSpPr>
            <p:spPr>
              <a:xfrm>
                <a:off x="9198665" y="3295667"/>
                <a:ext cx="84971" cy="84971"/>
              </a:xfrm>
              <a:custGeom>
                <a:avLst/>
                <a:gdLst>
                  <a:gd name="connsiteX0" fmla="*/ 48361 w 84971"/>
                  <a:gd name="connsiteY0" fmla="*/ 15789 h 84971"/>
                  <a:gd name="connsiteX1" fmla="*/ 80933 w 84971"/>
                  <a:gd name="connsiteY1" fmla="*/ 48361 h 84971"/>
                  <a:gd name="connsiteX2" fmla="*/ 48361 w 84971"/>
                  <a:gd name="connsiteY2" fmla="*/ 80934 h 84971"/>
                  <a:gd name="connsiteX3" fmla="*/ 15789 w 84971"/>
                  <a:gd name="connsiteY3" fmla="*/ 48361 h 84971"/>
                  <a:gd name="connsiteX4" fmla="*/ 48361 w 84971"/>
                  <a:gd name="connsiteY4" fmla="*/ 15789 h 84971"/>
                  <a:gd name="connsiteX5" fmla="*/ 48361 w 84971"/>
                  <a:gd name="connsiteY5" fmla="*/ 15789 h 84971"/>
                  <a:gd name="connsiteX6" fmla="*/ 48361 w 84971"/>
                  <a:gd name="connsiteY6" fmla="*/ 21454 h 84971"/>
                  <a:gd name="connsiteX7" fmla="*/ 21453 w 84971"/>
                  <a:gd name="connsiteY7" fmla="*/ 48361 h 84971"/>
                  <a:gd name="connsiteX8" fmla="*/ 48361 w 84971"/>
                  <a:gd name="connsiteY8" fmla="*/ 75269 h 84971"/>
                  <a:gd name="connsiteX9" fmla="*/ 75269 w 84971"/>
                  <a:gd name="connsiteY9" fmla="*/ 48361 h 84971"/>
                  <a:gd name="connsiteX10" fmla="*/ 48361 w 84971"/>
                  <a:gd name="connsiteY10" fmla="*/ 2145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8361" y="15789"/>
                    </a:moveTo>
                    <a:cubicBezTo>
                      <a:pt x="66772" y="15789"/>
                      <a:pt x="80933" y="29951"/>
                      <a:pt x="80933" y="48361"/>
                    </a:cubicBezTo>
                    <a:cubicBezTo>
                      <a:pt x="80933" y="66772"/>
                      <a:pt x="66772" y="80934"/>
                      <a:pt x="48361" y="80934"/>
                    </a:cubicBezTo>
                    <a:cubicBezTo>
                      <a:pt x="29951" y="80934"/>
                      <a:pt x="15789" y="66772"/>
                      <a:pt x="15789" y="48361"/>
                    </a:cubicBezTo>
                    <a:cubicBezTo>
                      <a:pt x="15789" y="29951"/>
                      <a:pt x="29951" y="15789"/>
                      <a:pt x="48361" y="15789"/>
                    </a:cubicBezTo>
                    <a:lnTo>
                      <a:pt x="48361" y="15789"/>
                    </a:lnTo>
                    <a:close/>
                    <a:moveTo>
                      <a:pt x="48361" y="21454"/>
                    </a:moveTo>
                    <a:cubicBezTo>
                      <a:pt x="34199" y="21454"/>
                      <a:pt x="21453" y="32783"/>
                      <a:pt x="21453" y="48361"/>
                    </a:cubicBezTo>
                    <a:cubicBezTo>
                      <a:pt x="21453" y="62523"/>
                      <a:pt x="32783" y="75269"/>
                      <a:pt x="48361" y="75269"/>
                    </a:cubicBezTo>
                    <a:cubicBezTo>
                      <a:pt x="62523" y="75269"/>
                      <a:pt x="75269" y="63940"/>
                      <a:pt x="75269" y="48361"/>
                    </a:cubicBezTo>
                    <a:cubicBezTo>
                      <a:pt x="75269" y="34200"/>
                      <a:pt x="62523" y="21454"/>
                      <a:pt x="48361" y="2145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4EC26B0D-2043-4DE4-A7B2-5D772F31974E}"/>
                  </a:ext>
                </a:extLst>
              </p:cNvPr>
              <p:cNvSpPr/>
              <p:nvPr/>
            </p:nvSpPr>
            <p:spPr>
              <a:xfrm>
                <a:off x="8208746" y="1478694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8361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F003D497-1C09-41EB-9EFB-263406E121B4}"/>
                  </a:ext>
                </a:extLst>
              </p:cNvPr>
              <p:cNvSpPr/>
              <p:nvPr/>
            </p:nvSpPr>
            <p:spPr>
              <a:xfrm>
                <a:off x="8586870" y="1063750"/>
                <a:ext cx="127457" cy="127457"/>
              </a:xfrm>
              <a:custGeom>
                <a:avLst/>
                <a:gdLst>
                  <a:gd name="connsiteX0" fmla="*/ 63940 w 127457"/>
                  <a:gd name="connsiteY0" fmla="*/ 112090 h 127457"/>
                  <a:gd name="connsiteX1" fmla="*/ 112090 w 127457"/>
                  <a:gd name="connsiteY1" fmla="*/ 63940 h 127457"/>
                  <a:gd name="connsiteX2" fmla="*/ 63940 w 127457"/>
                  <a:gd name="connsiteY2" fmla="*/ 15789 h 127457"/>
                  <a:gd name="connsiteX3" fmla="*/ 15789 w 127457"/>
                  <a:gd name="connsiteY3" fmla="*/ 63940 h 127457"/>
                  <a:gd name="connsiteX4" fmla="*/ 63940 w 127457"/>
                  <a:gd name="connsiteY4" fmla="*/ 112090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57" h="127457">
                    <a:moveTo>
                      <a:pt x="63940" y="112090"/>
                    </a:moveTo>
                    <a:cubicBezTo>
                      <a:pt x="90847" y="112090"/>
                      <a:pt x="112090" y="90847"/>
                      <a:pt x="112090" y="63940"/>
                    </a:cubicBezTo>
                    <a:cubicBezTo>
                      <a:pt x="112090" y="37032"/>
                      <a:pt x="90847" y="15789"/>
                      <a:pt x="63940" y="15789"/>
                    </a:cubicBezTo>
                    <a:cubicBezTo>
                      <a:pt x="38448" y="15789"/>
                      <a:pt x="15789" y="37032"/>
                      <a:pt x="15789" y="63940"/>
                    </a:cubicBezTo>
                    <a:cubicBezTo>
                      <a:pt x="17205" y="90847"/>
                      <a:pt x="38448" y="112090"/>
                      <a:pt x="63940" y="11209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16FE7A7A-691F-4034-B37C-F354AB1F451F}"/>
                  </a:ext>
                </a:extLst>
              </p:cNvPr>
              <p:cNvSpPr/>
              <p:nvPr/>
            </p:nvSpPr>
            <p:spPr>
              <a:xfrm>
                <a:off x="8656263" y="177043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8374A856-9A27-4BBD-824F-5C2C93E11D02}"/>
                  </a:ext>
                </a:extLst>
              </p:cNvPr>
              <p:cNvSpPr/>
              <p:nvPr/>
            </p:nvSpPr>
            <p:spPr>
              <a:xfrm>
                <a:off x="9337451" y="2021095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8101"/>
                      <a:pt x="95095" y="55442"/>
                    </a:cubicBezTo>
                    <a:cubicBezTo>
                      <a:pt x="95095" y="34200"/>
                      <a:pt x="78102" y="15789"/>
                      <a:pt x="55442" y="15789"/>
                    </a:cubicBezTo>
                    <a:cubicBezTo>
                      <a:pt x="34199" y="15789"/>
                      <a:pt x="15789" y="32783"/>
                      <a:pt x="15789" y="55442"/>
                    </a:cubicBezTo>
                    <a:cubicBezTo>
                      <a:pt x="15789" y="78101"/>
                      <a:pt x="32783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01920F85-542F-480E-A281-1A731D734FA2}"/>
                  </a:ext>
                </a:extLst>
              </p:cNvPr>
              <p:cNvSpPr/>
              <p:nvPr/>
            </p:nvSpPr>
            <p:spPr>
              <a:xfrm>
                <a:off x="7412780" y="2690954"/>
                <a:ext cx="113295" cy="113295"/>
              </a:xfrm>
              <a:custGeom>
                <a:avLst/>
                <a:gdLst>
                  <a:gd name="connsiteX0" fmla="*/ 61174 w 113295"/>
                  <a:gd name="connsiteY0" fmla="*/ 15789 h 113295"/>
                  <a:gd name="connsiteX1" fmla="*/ 106492 w 113295"/>
                  <a:gd name="connsiteY1" fmla="*/ 61107 h 113295"/>
                  <a:gd name="connsiteX2" fmla="*/ 61174 w 113295"/>
                  <a:gd name="connsiteY2" fmla="*/ 106425 h 113295"/>
                  <a:gd name="connsiteX3" fmla="*/ 15856 w 113295"/>
                  <a:gd name="connsiteY3" fmla="*/ 61107 h 113295"/>
                  <a:gd name="connsiteX4" fmla="*/ 61174 w 113295"/>
                  <a:gd name="connsiteY4" fmla="*/ 15789 h 113295"/>
                  <a:gd name="connsiteX5" fmla="*/ 61174 w 113295"/>
                  <a:gd name="connsiteY5" fmla="*/ 15789 h 113295"/>
                  <a:gd name="connsiteX6" fmla="*/ 61174 w 113295"/>
                  <a:gd name="connsiteY6" fmla="*/ 35616 h 113295"/>
                  <a:gd name="connsiteX7" fmla="*/ 35683 w 113295"/>
                  <a:gd name="connsiteY7" fmla="*/ 61107 h 113295"/>
                  <a:gd name="connsiteX8" fmla="*/ 61174 w 113295"/>
                  <a:gd name="connsiteY8" fmla="*/ 86599 h 113295"/>
                  <a:gd name="connsiteX9" fmla="*/ 86666 w 113295"/>
                  <a:gd name="connsiteY9" fmla="*/ 61107 h 113295"/>
                  <a:gd name="connsiteX10" fmla="*/ 61174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74" y="15789"/>
                    </a:moveTo>
                    <a:cubicBezTo>
                      <a:pt x="86666" y="15789"/>
                      <a:pt x="106492" y="35616"/>
                      <a:pt x="106492" y="61107"/>
                    </a:cubicBezTo>
                    <a:cubicBezTo>
                      <a:pt x="106492" y="86599"/>
                      <a:pt x="86666" y="106425"/>
                      <a:pt x="61174" y="106425"/>
                    </a:cubicBezTo>
                    <a:cubicBezTo>
                      <a:pt x="35683" y="106425"/>
                      <a:pt x="15856" y="86599"/>
                      <a:pt x="15856" y="61107"/>
                    </a:cubicBezTo>
                    <a:cubicBezTo>
                      <a:pt x="14440" y="37032"/>
                      <a:pt x="35683" y="15789"/>
                      <a:pt x="61174" y="15789"/>
                    </a:cubicBezTo>
                    <a:lnTo>
                      <a:pt x="61174" y="15789"/>
                    </a:lnTo>
                    <a:close/>
                    <a:moveTo>
                      <a:pt x="61174" y="35616"/>
                    </a:moveTo>
                    <a:cubicBezTo>
                      <a:pt x="47012" y="35616"/>
                      <a:pt x="35683" y="46945"/>
                      <a:pt x="35683" y="61107"/>
                    </a:cubicBezTo>
                    <a:cubicBezTo>
                      <a:pt x="35683" y="75269"/>
                      <a:pt x="47012" y="86599"/>
                      <a:pt x="61174" y="86599"/>
                    </a:cubicBezTo>
                    <a:cubicBezTo>
                      <a:pt x="75336" y="86599"/>
                      <a:pt x="86666" y="75269"/>
                      <a:pt x="86666" y="61107"/>
                    </a:cubicBezTo>
                    <a:cubicBezTo>
                      <a:pt x="86666" y="48361"/>
                      <a:pt x="75336" y="35616"/>
                      <a:pt x="61174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B1671571-55DA-4641-91CB-1B0B07979E4D}"/>
                  </a:ext>
                </a:extLst>
              </p:cNvPr>
              <p:cNvSpPr/>
              <p:nvPr/>
            </p:nvSpPr>
            <p:spPr>
              <a:xfrm>
                <a:off x="8669009" y="2676792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AF9527D5-0D4C-45ED-A6A3-9E12E9F42713}"/>
                  </a:ext>
                </a:extLst>
              </p:cNvPr>
              <p:cNvSpPr/>
              <p:nvPr/>
            </p:nvSpPr>
            <p:spPr>
              <a:xfrm>
                <a:off x="6891688" y="2081992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ED9CCB4E-5F9F-44AB-9908-71D5F12E7D5B}"/>
                  </a:ext>
                </a:extLst>
              </p:cNvPr>
              <p:cNvSpPr/>
              <p:nvPr/>
            </p:nvSpPr>
            <p:spPr>
              <a:xfrm>
                <a:off x="7584206" y="1427712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0BFCD75B-DEDD-4BC2-BDD6-9EF4BBEA355C}"/>
                  </a:ext>
                </a:extLst>
              </p:cNvPr>
              <p:cNvSpPr/>
              <p:nvPr/>
            </p:nvSpPr>
            <p:spPr>
              <a:xfrm>
                <a:off x="6989406" y="1474446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4D7A8E8-E440-4E32-B95C-AB60CAF4BE09}"/>
                  </a:ext>
                </a:extLst>
              </p:cNvPr>
              <p:cNvSpPr/>
              <p:nvPr/>
            </p:nvSpPr>
            <p:spPr>
              <a:xfrm>
                <a:off x="7823543" y="1094907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2870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96D71E79-5094-4BEA-A69E-216276AA781D}"/>
                  </a:ext>
                </a:extLst>
              </p:cNvPr>
              <p:cNvSpPr/>
              <p:nvPr/>
            </p:nvSpPr>
            <p:spPr>
              <a:xfrm>
                <a:off x="7299552" y="1024097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B3A43A87-65E7-471D-BA8A-3A60F944C5D3}"/>
                  </a:ext>
                </a:extLst>
              </p:cNvPr>
              <p:cNvSpPr/>
              <p:nvPr/>
            </p:nvSpPr>
            <p:spPr>
              <a:xfrm>
                <a:off x="7206083" y="535511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3E536063-DB05-41A6-8FF5-3889A76A760A}"/>
                  </a:ext>
                </a:extLst>
              </p:cNvPr>
              <p:cNvSpPr/>
              <p:nvPr/>
            </p:nvSpPr>
            <p:spPr>
              <a:xfrm>
                <a:off x="8633604" y="531263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59621436-C75E-411C-A81A-EC87F43FFF3C}"/>
                  </a:ext>
                </a:extLst>
              </p:cNvPr>
              <p:cNvSpPr/>
              <p:nvPr/>
            </p:nvSpPr>
            <p:spPr>
              <a:xfrm>
                <a:off x="9025889" y="88106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3091E6A7-C165-4B18-ABB7-D02394513B83}"/>
                  </a:ext>
                </a:extLst>
              </p:cNvPr>
              <p:cNvSpPr/>
              <p:nvPr/>
            </p:nvSpPr>
            <p:spPr>
              <a:xfrm>
                <a:off x="8728489" y="66438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F0EC486B-437B-476D-A294-CF89C7B56BE9}"/>
                  </a:ext>
                </a:extLst>
              </p:cNvPr>
              <p:cNvSpPr/>
              <p:nvPr/>
            </p:nvSpPr>
            <p:spPr>
              <a:xfrm>
                <a:off x="8898432" y="62189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EDF4136F-94D3-43C3-BF0A-B578573CFB89}"/>
                  </a:ext>
                </a:extLst>
              </p:cNvPr>
              <p:cNvSpPr/>
              <p:nvPr/>
            </p:nvSpPr>
            <p:spPr>
              <a:xfrm>
                <a:off x="7504900" y="95753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D6A31817-D2D6-4C55-BC6D-7CE3D933AFCB}"/>
                  </a:ext>
                </a:extLst>
              </p:cNvPr>
              <p:cNvSpPr/>
              <p:nvPr/>
            </p:nvSpPr>
            <p:spPr>
              <a:xfrm>
                <a:off x="7666345" y="82583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DF91870C-984B-44EC-A9CC-6559B056F1D6}"/>
                  </a:ext>
                </a:extLst>
              </p:cNvPr>
              <p:cNvSpPr/>
              <p:nvPr/>
            </p:nvSpPr>
            <p:spPr>
              <a:xfrm>
                <a:off x="7608281" y="528430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1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1" y="35616"/>
                      <a:pt x="41281" y="28535"/>
                    </a:cubicBezTo>
                    <a:cubicBezTo>
                      <a:pt x="41281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BE75ADFF-24BE-4163-8FFC-11A808BF6207}"/>
                  </a:ext>
                </a:extLst>
              </p:cNvPr>
              <p:cNvSpPr/>
              <p:nvPr/>
            </p:nvSpPr>
            <p:spPr>
              <a:xfrm>
                <a:off x="7500531" y="570916"/>
                <a:ext cx="70810" cy="70810"/>
              </a:xfrm>
              <a:custGeom>
                <a:avLst/>
                <a:gdLst>
                  <a:gd name="connsiteX0" fmla="*/ 39984 w 70809"/>
                  <a:gd name="connsiteY0" fmla="*/ 63940 h 70809"/>
                  <a:gd name="connsiteX1" fmla="*/ 64060 w 70809"/>
                  <a:gd name="connsiteY1" fmla="*/ 39864 h 70809"/>
                  <a:gd name="connsiteX2" fmla="*/ 39984 w 70809"/>
                  <a:gd name="connsiteY2" fmla="*/ 15789 h 70809"/>
                  <a:gd name="connsiteX3" fmla="*/ 15909 w 70809"/>
                  <a:gd name="connsiteY3" fmla="*/ 39864 h 70809"/>
                  <a:gd name="connsiteX4" fmla="*/ 3998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984" y="63940"/>
                    </a:moveTo>
                    <a:cubicBezTo>
                      <a:pt x="54146" y="63940"/>
                      <a:pt x="64060" y="52610"/>
                      <a:pt x="64060" y="39864"/>
                    </a:cubicBezTo>
                    <a:cubicBezTo>
                      <a:pt x="64060" y="25702"/>
                      <a:pt x="52730" y="15789"/>
                      <a:pt x="39984" y="15789"/>
                    </a:cubicBezTo>
                    <a:cubicBezTo>
                      <a:pt x="25822" y="15789"/>
                      <a:pt x="15909" y="27119"/>
                      <a:pt x="15909" y="39864"/>
                    </a:cubicBezTo>
                    <a:cubicBezTo>
                      <a:pt x="14493" y="52610"/>
                      <a:pt x="25822" y="63940"/>
                      <a:pt x="3998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200D9292-CC7F-4534-8DB4-21F0AEDB99A0}"/>
                  </a:ext>
                </a:extLst>
              </p:cNvPr>
              <p:cNvSpPr/>
              <p:nvPr/>
            </p:nvSpPr>
            <p:spPr>
              <a:xfrm>
                <a:off x="7755565" y="170103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1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0A4F30A-50A1-43F8-A0A5-983B4954C55B}"/>
                  </a:ext>
                </a:extLst>
              </p:cNvPr>
              <p:cNvSpPr/>
              <p:nvPr/>
            </p:nvSpPr>
            <p:spPr>
              <a:xfrm>
                <a:off x="8125192" y="207915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0" y="49777"/>
                      <a:pt x="49777" y="42697"/>
                      <a:pt x="49777" y="32783"/>
                    </a:cubicBezTo>
                    <a:cubicBezTo>
                      <a:pt x="49777" y="24286"/>
                      <a:pt x="42696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548FC492-AD5D-46D2-A2D4-7BF2CE358652}"/>
                  </a:ext>
                </a:extLst>
              </p:cNvPr>
              <p:cNvSpPr/>
              <p:nvPr/>
            </p:nvSpPr>
            <p:spPr>
              <a:xfrm>
                <a:off x="8516060" y="200693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8E91489-7D7B-4060-80A9-EA56A0C3EAFA}"/>
                  </a:ext>
                </a:extLst>
              </p:cNvPr>
              <p:cNvSpPr/>
              <p:nvPr/>
            </p:nvSpPr>
            <p:spPr>
              <a:xfrm>
                <a:off x="8555713" y="1423463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7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2411C13F-B233-4D39-9378-D8D5E94CA9D3}"/>
                  </a:ext>
                </a:extLst>
              </p:cNvPr>
              <p:cNvSpPr/>
              <p:nvPr/>
            </p:nvSpPr>
            <p:spPr>
              <a:xfrm>
                <a:off x="9497481" y="180725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283F8327-C4A1-42EC-BA3F-E09669A6D316}"/>
                  </a:ext>
                </a:extLst>
              </p:cNvPr>
              <p:cNvSpPr/>
              <p:nvPr/>
            </p:nvSpPr>
            <p:spPr>
              <a:xfrm>
                <a:off x="9389850" y="2288756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5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7205" y="46945"/>
                      <a:pt x="25703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0B2B44A9-CDAA-48A1-B518-047876151808}"/>
                  </a:ext>
                </a:extLst>
              </p:cNvPr>
              <p:cNvSpPr/>
              <p:nvPr/>
            </p:nvSpPr>
            <p:spPr>
              <a:xfrm>
                <a:off x="9538551" y="2598901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5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7205" y="46945"/>
                      <a:pt x="25703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D1E03F93-84FF-4135-BACB-8D60F3E51707}"/>
                  </a:ext>
                </a:extLst>
              </p:cNvPr>
              <p:cNvSpPr/>
              <p:nvPr/>
            </p:nvSpPr>
            <p:spPr>
              <a:xfrm>
                <a:off x="8864443" y="2938787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30" y="55442"/>
                      <a:pt x="55443" y="46945"/>
                      <a:pt x="55443" y="35616"/>
                    </a:cubicBezTo>
                    <a:cubicBezTo>
                      <a:pt x="55443" y="25702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6945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246CDE0E-0D30-462E-BFDF-3569CD2C7EC3}"/>
                  </a:ext>
                </a:extLst>
              </p:cNvPr>
              <p:cNvSpPr/>
              <p:nvPr/>
            </p:nvSpPr>
            <p:spPr>
              <a:xfrm>
                <a:off x="8159180" y="2887804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5789" y="46945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E1D03C51-3012-4279-BBE8-430D54AEA515}"/>
                  </a:ext>
                </a:extLst>
              </p:cNvPr>
              <p:cNvSpPr/>
              <p:nvPr/>
            </p:nvSpPr>
            <p:spPr>
              <a:xfrm>
                <a:off x="8443834" y="2379392"/>
                <a:ext cx="70810" cy="70810"/>
              </a:xfrm>
              <a:custGeom>
                <a:avLst/>
                <a:gdLst>
                  <a:gd name="connsiteX0" fmla="*/ 55443 w 70809"/>
                  <a:gd name="connsiteY0" fmla="*/ 35616 h 70809"/>
                  <a:gd name="connsiteX1" fmla="*/ 35616 w 70809"/>
                  <a:gd name="connsiteY1" fmla="*/ 55442 h 70809"/>
                  <a:gd name="connsiteX2" fmla="*/ 15788 w 70809"/>
                  <a:gd name="connsiteY2" fmla="*/ 35616 h 70809"/>
                  <a:gd name="connsiteX3" fmla="*/ 35616 w 70809"/>
                  <a:gd name="connsiteY3" fmla="*/ 15789 h 70809"/>
                  <a:gd name="connsiteX4" fmla="*/ 55443 w 70809"/>
                  <a:gd name="connsiteY4" fmla="*/ 3561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5443" y="35616"/>
                    </a:moveTo>
                    <a:cubicBezTo>
                      <a:pt x="55443" y="46565"/>
                      <a:pt x="46565" y="55442"/>
                      <a:pt x="35616" y="55442"/>
                    </a:cubicBezTo>
                    <a:cubicBezTo>
                      <a:pt x="24666" y="55442"/>
                      <a:pt x="15788" y="46565"/>
                      <a:pt x="15788" y="35616"/>
                    </a:cubicBezTo>
                    <a:cubicBezTo>
                      <a:pt x="15788" y="24666"/>
                      <a:pt x="24666" y="15789"/>
                      <a:pt x="35616" y="15789"/>
                    </a:cubicBezTo>
                    <a:cubicBezTo>
                      <a:pt x="46565" y="15789"/>
                      <a:pt x="55443" y="24666"/>
                      <a:pt x="5544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97815D7C-9492-4201-A101-A07E0DA68A45}"/>
                  </a:ext>
                </a:extLst>
              </p:cNvPr>
              <p:cNvSpPr/>
              <p:nvPr/>
            </p:nvSpPr>
            <p:spPr>
              <a:xfrm>
                <a:off x="9215659" y="1770430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5" y="15789"/>
                    </a:cubicBezTo>
                    <a:cubicBezTo>
                      <a:pt x="25702" y="15789"/>
                      <a:pt x="15789" y="24286"/>
                      <a:pt x="15789" y="35616"/>
                    </a:cubicBezTo>
                    <a:cubicBezTo>
                      <a:pt x="17205" y="46945"/>
                      <a:pt x="25702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5AAECE4-38A1-4321-98BF-95258D2F4832}"/>
                  </a:ext>
                </a:extLst>
              </p:cNvPr>
              <p:cNvSpPr/>
              <p:nvPr/>
            </p:nvSpPr>
            <p:spPr>
              <a:xfrm>
                <a:off x="8609528" y="1380977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5702"/>
                      <a:pt x="46945" y="15789"/>
                      <a:pt x="35616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5789" y="45529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CE19C5D7-3F99-4B23-8524-CCC2BA7F3484}"/>
                  </a:ext>
                </a:extLst>
              </p:cNvPr>
              <p:cNvSpPr/>
              <p:nvPr/>
            </p:nvSpPr>
            <p:spPr>
              <a:xfrm>
                <a:off x="6638788" y="1993371"/>
                <a:ext cx="123429" cy="123427"/>
              </a:xfrm>
              <a:custGeom>
                <a:avLst/>
                <a:gdLst>
                  <a:gd name="connsiteX0" fmla="*/ 112090 w 212428"/>
                  <a:gd name="connsiteY0" fmla="*/ 208391 h 212428"/>
                  <a:gd name="connsiteX1" fmla="*/ 208391 w 212428"/>
                  <a:gd name="connsiteY1" fmla="*/ 112090 h 212428"/>
                  <a:gd name="connsiteX2" fmla="*/ 112090 w 212428"/>
                  <a:gd name="connsiteY2" fmla="*/ 15789 h 212428"/>
                  <a:gd name="connsiteX3" fmla="*/ 15789 w 212428"/>
                  <a:gd name="connsiteY3" fmla="*/ 112090 h 212428"/>
                  <a:gd name="connsiteX4" fmla="*/ 112090 w 212428"/>
                  <a:gd name="connsiteY4" fmla="*/ 208391 h 21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428" h="212428">
                    <a:moveTo>
                      <a:pt x="112090" y="208391"/>
                    </a:moveTo>
                    <a:cubicBezTo>
                      <a:pt x="164489" y="208391"/>
                      <a:pt x="208391" y="164489"/>
                      <a:pt x="208391" y="112090"/>
                    </a:cubicBezTo>
                    <a:cubicBezTo>
                      <a:pt x="208391" y="58275"/>
                      <a:pt x="164489" y="15789"/>
                      <a:pt x="112090" y="15789"/>
                    </a:cubicBezTo>
                    <a:cubicBezTo>
                      <a:pt x="59691" y="15789"/>
                      <a:pt x="15789" y="59691"/>
                      <a:pt x="15789" y="112090"/>
                    </a:cubicBezTo>
                    <a:cubicBezTo>
                      <a:pt x="15789" y="164489"/>
                      <a:pt x="59691" y="208391"/>
                      <a:pt x="112090" y="20839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2A93F8D-52D7-45A7-9C22-A5BF68878019}"/>
                  </a:ext>
                </a:extLst>
              </p:cNvPr>
              <p:cNvSpPr/>
              <p:nvPr/>
            </p:nvSpPr>
            <p:spPr>
              <a:xfrm>
                <a:off x="7361864" y="2161298"/>
                <a:ext cx="127457" cy="127457"/>
              </a:xfrm>
              <a:custGeom>
                <a:avLst/>
                <a:gdLst>
                  <a:gd name="connsiteX0" fmla="*/ 63939 w 127457"/>
                  <a:gd name="connsiteY0" fmla="*/ 112090 h 127457"/>
                  <a:gd name="connsiteX1" fmla="*/ 112090 w 127457"/>
                  <a:gd name="connsiteY1" fmla="*/ 63939 h 127457"/>
                  <a:gd name="connsiteX2" fmla="*/ 63939 w 127457"/>
                  <a:gd name="connsiteY2" fmla="*/ 15789 h 127457"/>
                  <a:gd name="connsiteX3" fmla="*/ 15789 w 127457"/>
                  <a:gd name="connsiteY3" fmla="*/ 63939 h 127457"/>
                  <a:gd name="connsiteX4" fmla="*/ 63939 w 127457"/>
                  <a:gd name="connsiteY4" fmla="*/ 112090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57" h="127457">
                    <a:moveTo>
                      <a:pt x="63939" y="112090"/>
                    </a:moveTo>
                    <a:cubicBezTo>
                      <a:pt x="90847" y="112090"/>
                      <a:pt x="112090" y="90847"/>
                      <a:pt x="112090" y="63939"/>
                    </a:cubicBezTo>
                    <a:cubicBezTo>
                      <a:pt x="112090" y="37032"/>
                      <a:pt x="90847" y="15789"/>
                      <a:pt x="63939" y="15789"/>
                    </a:cubicBezTo>
                    <a:cubicBezTo>
                      <a:pt x="37032" y="15789"/>
                      <a:pt x="15789" y="37032"/>
                      <a:pt x="15789" y="63939"/>
                    </a:cubicBezTo>
                    <a:cubicBezTo>
                      <a:pt x="15789" y="90847"/>
                      <a:pt x="38448" y="112090"/>
                      <a:pt x="63939" y="11209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2DFC79DA-270A-439F-BFCD-ADBF2F363192}"/>
                  </a:ext>
                </a:extLst>
              </p:cNvPr>
              <p:cNvSpPr/>
              <p:nvPr/>
            </p:nvSpPr>
            <p:spPr>
              <a:xfrm>
                <a:off x="7231575" y="1492856"/>
                <a:ext cx="127457" cy="127457"/>
              </a:xfrm>
              <a:custGeom>
                <a:avLst/>
                <a:gdLst>
                  <a:gd name="connsiteX0" fmla="*/ 112090 w 127457"/>
                  <a:gd name="connsiteY0" fmla="*/ 63940 h 127457"/>
                  <a:gd name="connsiteX1" fmla="*/ 63940 w 127457"/>
                  <a:gd name="connsiteY1" fmla="*/ 112090 h 127457"/>
                  <a:gd name="connsiteX2" fmla="*/ 15789 w 127457"/>
                  <a:gd name="connsiteY2" fmla="*/ 63940 h 127457"/>
                  <a:gd name="connsiteX3" fmla="*/ 63940 w 127457"/>
                  <a:gd name="connsiteY3" fmla="*/ 15789 h 127457"/>
                  <a:gd name="connsiteX4" fmla="*/ 112090 w 127457"/>
                  <a:gd name="connsiteY4" fmla="*/ 63940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57" h="127457">
                    <a:moveTo>
                      <a:pt x="112090" y="63940"/>
                    </a:moveTo>
                    <a:cubicBezTo>
                      <a:pt x="112090" y="90532"/>
                      <a:pt x="90533" y="112090"/>
                      <a:pt x="63940" y="112090"/>
                    </a:cubicBezTo>
                    <a:cubicBezTo>
                      <a:pt x="37347" y="112090"/>
                      <a:pt x="15789" y="90532"/>
                      <a:pt x="15789" y="63940"/>
                    </a:cubicBezTo>
                    <a:cubicBezTo>
                      <a:pt x="15789" y="37347"/>
                      <a:pt x="37347" y="15789"/>
                      <a:pt x="63940" y="15789"/>
                    </a:cubicBezTo>
                    <a:cubicBezTo>
                      <a:pt x="90533" y="15789"/>
                      <a:pt x="112090" y="37347"/>
                      <a:pt x="112090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6E6A14B9-4290-48D4-9C6E-BF275309AD22}"/>
                  </a:ext>
                </a:extLst>
              </p:cNvPr>
              <p:cNvSpPr/>
              <p:nvPr/>
            </p:nvSpPr>
            <p:spPr>
              <a:xfrm>
                <a:off x="7026227" y="1991355"/>
                <a:ext cx="113295" cy="113295"/>
              </a:xfrm>
              <a:custGeom>
                <a:avLst/>
                <a:gdLst>
                  <a:gd name="connsiteX0" fmla="*/ 61107 w 113295"/>
                  <a:gd name="connsiteY0" fmla="*/ 15789 h 113295"/>
                  <a:gd name="connsiteX1" fmla="*/ 106426 w 113295"/>
                  <a:gd name="connsiteY1" fmla="*/ 61107 h 113295"/>
                  <a:gd name="connsiteX2" fmla="*/ 61107 w 113295"/>
                  <a:gd name="connsiteY2" fmla="*/ 106425 h 113295"/>
                  <a:gd name="connsiteX3" fmla="*/ 15789 w 113295"/>
                  <a:gd name="connsiteY3" fmla="*/ 61107 h 113295"/>
                  <a:gd name="connsiteX4" fmla="*/ 61107 w 113295"/>
                  <a:gd name="connsiteY4" fmla="*/ 15789 h 113295"/>
                  <a:gd name="connsiteX5" fmla="*/ 61107 w 113295"/>
                  <a:gd name="connsiteY5" fmla="*/ 15789 h 113295"/>
                  <a:gd name="connsiteX6" fmla="*/ 61107 w 113295"/>
                  <a:gd name="connsiteY6" fmla="*/ 37032 h 113295"/>
                  <a:gd name="connsiteX7" fmla="*/ 35616 w 113295"/>
                  <a:gd name="connsiteY7" fmla="*/ 62523 h 113295"/>
                  <a:gd name="connsiteX8" fmla="*/ 61107 w 113295"/>
                  <a:gd name="connsiteY8" fmla="*/ 88015 h 113295"/>
                  <a:gd name="connsiteX9" fmla="*/ 86599 w 113295"/>
                  <a:gd name="connsiteY9" fmla="*/ 62523 h 113295"/>
                  <a:gd name="connsiteX10" fmla="*/ 61107 w 113295"/>
                  <a:gd name="connsiteY10" fmla="*/ 37032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07" y="15789"/>
                    </a:moveTo>
                    <a:cubicBezTo>
                      <a:pt x="86599" y="15789"/>
                      <a:pt x="106426" y="35616"/>
                      <a:pt x="106426" y="61107"/>
                    </a:cubicBezTo>
                    <a:cubicBezTo>
                      <a:pt x="106426" y="86599"/>
                      <a:pt x="86599" y="106425"/>
                      <a:pt x="61107" y="106425"/>
                    </a:cubicBezTo>
                    <a:cubicBezTo>
                      <a:pt x="35616" y="106425"/>
                      <a:pt x="15789" y="86599"/>
                      <a:pt x="15789" y="61107"/>
                    </a:cubicBezTo>
                    <a:cubicBezTo>
                      <a:pt x="15789" y="37032"/>
                      <a:pt x="37032" y="15789"/>
                      <a:pt x="61107" y="15789"/>
                    </a:cubicBezTo>
                    <a:lnTo>
                      <a:pt x="61107" y="15789"/>
                    </a:lnTo>
                    <a:close/>
                    <a:moveTo>
                      <a:pt x="61107" y="37032"/>
                    </a:moveTo>
                    <a:cubicBezTo>
                      <a:pt x="46945" y="37032"/>
                      <a:pt x="35616" y="48361"/>
                      <a:pt x="35616" y="62523"/>
                    </a:cubicBezTo>
                    <a:cubicBezTo>
                      <a:pt x="35616" y="76685"/>
                      <a:pt x="46945" y="88015"/>
                      <a:pt x="61107" y="88015"/>
                    </a:cubicBezTo>
                    <a:cubicBezTo>
                      <a:pt x="75269" y="88015"/>
                      <a:pt x="86599" y="76685"/>
                      <a:pt x="86599" y="62523"/>
                    </a:cubicBezTo>
                    <a:cubicBezTo>
                      <a:pt x="88015" y="48361"/>
                      <a:pt x="75269" y="37032"/>
                      <a:pt x="61107" y="3703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2B52DDE-0CCE-4B98-9DED-CFF100F890C7}"/>
                  </a:ext>
                </a:extLst>
              </p:cNvPr>
              <p:cNvSpPr/>
              <p:nvPr/>
            </p:nvSpPr>
            <p:spPr>
              <a:xfrm>
                <a:off x="7854699" y="2242021"/>
                <a:ext cx="113295" cy="113295"/>
              </a:xfrm>
              <a:custGeom>
                <a:avLst/>
                <a:gdLst>
                  <a:gd name="connsiteX0" fmla="*/ 61107 w 113295"/>
                  <a:gd name="connsiteY0" fmla="*/ 15789 h 113295"/>
                  <a:gd name="connsiteX1" fmla="*/ 106426 w 113295"/>
                  <a:gd name="connsiteY1" fmla="*/ 61107 h 113295"/>
                  <a:gd name="connsiteX2" fmla="*/ 61107 w 113295"/>
                  <a:gd name="connsiteY2" fmla="*/ 106425 h 113295"/>
                  <a:gd name="connsiteX3" fmla="*/ 15789 w 113295"/>
                  <a:gd name="connsiteY3" fmla="*/ 61107 h 113295"/>
                  <a:gd name="connsiteX4" fmla="*/ 61107 w 113295"/>
                  <a:gd name="connsiteY4" fmla="*/ 15789 h 113295"/>
                  <a:gd name="connsiteX5" fmla="*/ 61107 w 113295"/>
                  <a:gd name="connsiteY5" fmla="*/ 15789 h 113295"/>
                  <a:gd name="connsiteX6" fmla="*/ 61107 w 113295"/>
                  <a:gd name="connsiteY6" fmla="*/ 35616 h 113295"/>
                  <a:gd name="connsiteX7" fmla="*/ 35616 w 113295"/>
                  <a:gd name="connsiteY7" fmla="*/ 61107 h 113295"/>
                  <a:gd name="connsiteX8" fmla="*/ 61107 w 113295"/>
                  <a:gd name="connsiteY8" fmla="*/ 86599 h 113295"/>
                  <a:gd name="connsiteX9" fmla="*/ 86599 w 113295"/>
                  <a:gd name="connsiteY9" fmla="*/ 61107 h 113295"/>
                  <a:gd name="connsiteX10" fmla="*/ 61107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07" y="15789"/>
                    </a:moveTo>
                    <a:cubicBezTo>
                      <a:pt x="86599" y="15789"/>
                      <a:pt x="106426" y="35616"/>
                      <a:pt x="106426" y="61107"/>
                    </a:cubicBezTo>
                    <a:cubicBezTo>
                      <a:pt x="106426" y="86599"/>
                      <a:pt x="86599" y="106425"/>
                      <a:pt x="61107" y="106425"/>
                    </a:cubicBezTo>
                    <a:cubicBezTo>
                      <a:pt x="35616" y="106425"/>
                      <a:pt x="15789" y="86599"/>
                      <a:pt x="15789" y="61107"/>
                    </a:cubicBezTo>
                    <a:cubicBezTo>
                      <a:pt x="15789" y="37032"/>
                      <a:pt x="35616" y="15789"/>
                      <a:pt x="61107" y="15789"/>
                    </a:cubicBezTo>
                    <a:lnTo>
                      <a:pt x="61107" y="15789"/>
                    </a:lnTo>
                    <a:close/>
                    <a:moveTo>
                      <a:pt x="61107" y="35616"/>
                    </a:moveTo>
                    <a:cubicBezTo>
                      <a:pt x="46945" y="35616"/>
                      <a:pt x="35616" y="46945"/>
                      <a:pt x="35616" y="61107"/>
                    </a:cubicBezTo>
                    <a:cubicBezTo>
                      <a:pt x="35616" y="75269"/>
                      <a:pt x="46945" y="86599"/>
                      <a:pt x="61107" y="86599"/>
                    </a:cubicBezTo>
                    <a:cubicBezTo>
                      <a:pt x="75269" y="86599"/>
                      <a:pt x="86599" y="75269"/>
                      <a:pt x="86599" y="61107"/>
                    </a:cubicBezTo>
                    <a:cubicBezTo>
                      <a:pt x="86599" y="48361"/>
                      <a:pt x="75269" y="35616"/>
                      <a:pt x="61107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BF5F5FF2-361B-485E-AD56-264AEE3351E1}"/>
                  </a:ext>
                </a:extLst>
              </p:cNvPr>
              <p:cNvSpPr/>
              <p:nvPr/>
            </p:nvSpPr>
            <p:spPr>
              <a:xfrm>
                <a:off x="9188751" y="2981273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78BABCEC-547B-453E-A4CD-6565AB8CFA8D}"/>
                  </a:ext>
                </a:extLst>
              </p:cNvPr>
              <p:cNvSpPr/>
              <p:nvPr/>
            </p:nvSpPr>
            <p:spPr>
              <a:xfrm>
                <a:off x="9078288" y="3338153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5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5789" y="46945"/>
                      <a:pt x="25703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048092A4-EBA8-4CF9-861F-1B3455251FA2}"/>
                  </a:ext>
                </a:extLst>
              </p:cNvPr>
              <p:cNvSpPr/>
              <p:nvPr/>
            </p:nvSpPr>
            <p:spPr>
              <a:xfrm>
                <a:off x="8647766" y="3532171"/>
                <a:ext cx="84971" cy="84971"/>
              </a:xfrm>
              <a:custGeom>
                <a:avLst/>
                <a:gdLst>
                  <a:gd name="connsiteX0" fmla="*/ 48361 w 84971"/>
                  <a:gd name="connsiteY0" fmla="*/ 15789 h 84971"/>
                  <a:gd name="connsiteX1" fmla="*/ 80934 w 84971"/>
                  <a:gd name="connsiteY1" fmla="*/ 48361 h 84971"/>
                  <a:gd name="connsiteX2" fmla="*/ 48361 w 84971"/>
                  <a:gd name="connsiteY2" fmla="*/ 80934 h 84971"/>
                  <a:gd name="connsiteX3" fmla="*/ 15789 w 84971"/>
                  <a:gd name="connsiteY3" fmla="*/ 48361 h 84971"/>
                  <a:gd name="connsiteX4" fmla="*/ 48361 w 84971"/>
                  <a:gd name="connsiteY4" fmla="*/ 15789 h 84971"/>
                  <a:gd name="connsiteX5" fmla="*/ 48361 w 84971"/>
                  <a:gd name="connsiteY5" fmla="*/ 15789 h 84971"/>
                  <a:gd name="connsiteX6" fmla="*/ 48361 w 84971"/>
                  <a:gd name="connsiteY6" fmla="*/ 21454 h 84971"/>
                  <a:gd name="connsiteX7" fmla="*/ 21454 w 84971"/>
                  <a:gd name="connsiteY7" fmla="*/ 48361 h 84971"/>
                  <a:gd name="connsiteX8" fmla="*/ 48361 w 84971"/>
                  <a:gd name="connsiteY8" fmla="*/ 75269 h 84971"/>
                  <a:gd name="connsiteX9" fmla="*/ 75269 w 84971"/>
                  <a:gd name="connsiteY9" fmla="*/ 48361 h 84971"/>
                  <a:gd name="connsiteX10" fmla="*/ 48361 w 84971"/>
                  <a:gd name="connsiteY10" fmla="*/ 2145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8361" y="15789"/>
                    </a:moveTo>
                    <a:cubicBezTo>
                      <a:pt x="66772" y="15789"/>
                      <a:pt x="80934" y="29951"/>
                      <a:pt x="80934" y="48361"/>
                    </a:cubicBezTo>
                    <a:cubicBezTo>
                      <a:pt x="80934" y="66772"/>
                      <a:pt x="66772" y="80934"/>
                      <a:pt x="48361" y="80934"/>
                    </a:cubicBezTo>
                    <a:cubicBezTo>
                      <a:pt x="29951" y="80934"/>
                      <a:pt x="15789" y="66772"/>
                      <a:pt x="15789" y="48361"/>
                    </a:cubicBezTo>
                    <a:cubicBezTo>
                      <a:pt x="15789" y="29951"/>
                      <a:pt x="29951" y="15789"/>
                      <a:pt x="48361" y="15789"/>
                    </a:cubicBezTo>
                    <a:lnTo>
                      <a:pt x="48361" y="15789"/>
                    </a:lnTo>
                    <a:close/>
                    <a:moveTo>
                      <a:pt x="48361" y="21454"/>
                    </a:moveTo>
                    <a:cubicBezTo>
                      <a:pt x="34199" y="21454"/>
                      <a:pt x="21454" y="32783"/>
                      <a:pt x="21454" y="48361"/>
                    </a:cubicBezTo>
                    <a:cubicBezTo>
                      <a:pt x="21454" y="62523"/>
                      <a:pt x="32783" y="75269"/>
                      <a:pt x="48361" y="75269"/>
                    </a:cubicBezTo>
                    <a:cubicBezTo>
                      <a:pt x="62523" y="75269"/>
                      <a:pt x="75269" y="63940"/>
                      <a:pt x="75269" y="48361"/>
                    </a:cubicBezTo>
                    <a:cubicBezTo>
                      <a:pt x="75269" y="34200"/>
                      <a:pt x="62523" y="21454"/>
                      <a:pt x="48361" y="2145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E601188C-55B3-407C-A71A-64D426E9D043}"/>
                  </a:ext>
                </a:extLst>
              </p:cNvPr>
              <p:cNvSpPr/>
              <p:nvPr/>
            </p:nvSpPr>
            <p:spPr>
              <a:xfrm>
                <a:off x="7621027" y="1218115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2" y="58275"/>
                      <a:pt x="58275" y="48361"/>
                      <a:pt x="58275" y="37032"/>
                    </a:cubicBezTo>
                    <a:cubicBezTo>
                      <a:pt x="58275" y="25702"/>
                      <a:pt x="48362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8361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AF44242B-CBE0-4454-B8E5-FE438CF62D21}"/>
                  </a:ext>
                </a:extLst>
              </p:cNvPr>
              <p:cNvSpPr/>
              <p:nvPr/>
            </p:nvSpPr>
            <p:spPr>
              <a:xfrm>
                <a:off x="9391266" y="107791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823B3223-BCE7-4A79-B7B0-E7BA9ACAE7E2}"/>
                  </a:ext>
                </a:extLst>
              </p:cNvPr>
              <p:cNvSpPr/>
              <p:nvPr/>
            </p:nvSpPr>
            <p:spPr>
              <a:xfrm>
                <a:off x="9892598" y="114447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865246DA-B3F2-45E0-817A-1817161BAE2B}"/>
                  </a:ext>
                </a:extLst>
              </p:cNvPr>
              <p:cNvSpPr/>
              <p:nvPr/>
            </p:nvSpPr>
            <p:spPr>
              <a:xfrm>
                <a:off x="9801962" y="2002685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6945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7352BC74-E5EE-4DF2-84F5-B655C43DBB6B}"/>
                  </a:ext>
                </a:extLst>
              </p:cNvPr>
              <p:cNvSpPr/>
              <p:nvPr/>
            </p:nvSpPr>
            <p:spPr>
              <a:xfrm>
                <a:off x="9069791" y="1431960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9 w 113295"/>
                  <a:gd name="connsiteY1" fmla="*/ 56859 h 113295"/>
                  <a:gd name="connsiteX2" fmla="*/ 56859 w 113295"/>
                  <a:gd name="connsiteY2" fmla="*/ 15789 h 113295"/>
                  <a:gd name="connsiteX3" fmla="*/ 15789 w 113295"/>
                  <a:gd name="connsiteY3" fmla="*/ 56859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9" y="79518"/>
                      <a:pt x="97929" y="56859"/>
                    </a:cubicBezTo>
                    <a:cubicBezTo>
                      <a:pt x="97929" y="34200"/>
                      <a:pt x="79518" y="15789"/>
                      <a:pt x="56859" y="15789"/>
                    </a:cubicBezTo>
                    <a:cubicBezTo>
                      <a:pt x="34200" y="15789"/>
                      <a:pt x="15789" y="34200"/>
                      <a:pt x="15789" y="56859"/>
                    </a:cubicBezTo>
                    <a:cubicBezTo>
                      <a:pt x="15789" y="79518"/>
                      <a:pt x="34200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5E785427-A569-4069-975C-70FD8B1B8A86}"/>
                  </a:ext>
                </a:extLst>
              </p:cNvPr>
              <p:cNvSpPr/>
              <p:nvPr/>
            </p:nvSpPr>
            <p:spPr>
              <a:xfrm>
                <a:off x="9023056" y="2617312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8 h 113295"/>
                  <a:gd name="connsiteX2" fmla="*/ 56859 w 113295"/>
                  <a:gd name="connsiteY2" fmla="*/ 15789 h 113295"/>
                  <a:gd name="connsiteX3" fmla="*/ 15789 w 113295"/>
                  <a:gd name="connsiteY3" fmla="*/ 56858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9" y="15789"/>
                    </a:cubicBezTo>
                    <a:cubicBezTo>
                      <a:pt x="34199" y="15789"/>
                      <a:pt x="15789" y="34200"/>
                      <a:pt x="15789" y="56858"/>
                    </a:cubicBezTo>
                    <a:cubicBezTo>
                      <a:pt x="15789" y="79518"/>
                      <a:pt x="34199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93311C0D-9C84-4B88-866E-01C3FEB4AE7C}"/>
                  </a:ext>
                </a:extLst>
              </p:cNvPr>
              <p:cNvSpPr/>
              <p:nvPr/>
            </p:nvSpPr>
            <p:spPr>
              <a:xfrm>
                <a:off x="8317793" y="3384887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8 h 113295"/>
                  <a:gd name="connsiteX2" fmla="*/ 56859 w 113295"/>
                  <a:gd name="connsiteY2" fmla="*/ 15789 h 113295"/>
                  <a:gd name="connsiteX3" fmla="*/ 15789 w 113295"/>
                  <a:gd name="connsiteY3" fmla="*/ 56858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9" y="15789"/>
                    </a:cubicBezTo>
                    <a:cubicBezTo>
                      <a:pt x="34199" y="15789"/>
                      <a:pt x="15789" y="34200"/>
                      <a:pt x="15789" y="56858"/>
                    </a:cubicBezTo>
                    <a:cubicBezTo>
                      <a:pt x="15789" y="79518"/>
                      <a:pt x="34199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B93185F4-6A22-470A-BCC3-E7A70F249AEE}"/>
                  </a:ext>
                </a:extLst>
              </p:cNvPr>
              <p:cNvSpPr/>
              <p:nvPr/>
            </p:nvSpPr>
            <p:spPr>
              <a:xfrm>
                <a:off x="7485073" y="3176707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8" y="15789"/>
                    </a:cubicBezTo>
                    <a:cubicBezTo>
                      <a:pt x="34199" y="15789"/>
                      <a:pt x="15789" y="34200"/>
                      <a:pt x="15789" y="56858"/>
                    </a:cubicBezTo>
                    <a:cubicBezTo>
                      <a:pt x="17205" y="79518"/>
                      <a:pt x="34199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9DA2CF9-B43C-45E6-8B3D-E6403F8CEEB7}"/>
                  </a:ext>
                </a:extLst>
              </p:cNvPr>
              <p:cNvSpPr/>
              <p:nvPr/>
            </p:nvSpPr>
            <p:spPr>
              <a:xfrm>
                <a:off x="6966747" y="2621560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199"/>
                      <a:pt x="79518" y="15789"/>
                      <a:pt x="56858" y="15789"/>
                    </a:cubicBezTo>
                    <a:cubicBezTo>
                      <a:pt x="34199" y="15789"/>
                      <a:pt x="15789" y="34199"/>
                      <a:pt x="15789" y="56858"/>
                    </a:cubicBezTo>
                    <a:cubicBezTo>
                      <a:pt x="17205" y="79518"/>
                      <a:pt x="35616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3745D7DA-09C4-4025-8370-46FB0C3BDA30}"/>
                  </a:ext>
                </a:extLst>
              </p:cNvPr>
              <p:cNvSpPr/>
              <p:nvPr/>
            </p:nvSpPr>
            <p:spPr>
              <a:xfrm>
                <a:off x="6067465" y="2362397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8" y="15789"/>
                    </a:cubicBezTo>
                    <a:cubicBezTo>
                      <a:pt x="34199" y="15789"/>
                      <a:pt x="15789" y="34200"/>
                      <a:pt x="15789" y="56858"/>
                    </a:cubicBezTo>
                    <a:cubicBezTo>
                      <a:pt x="15789" y="79518"/>
                      <a:pt x="34199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8F809599-8D37-4CBA-AE90-3FD2D94F5800}"/>
                  </a:ext>
                </a:extLst>
              </p:cNvPr>
              <p:cNvSpPr/>
              <p:nvPr/>
            </p:nvSpPr>
            <p:spPr>
              <a:xfrm>
                <a:off x="5706337" y="2239189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199"/>
                      <a:pt x="79518" y="15789"/>
                      <a:pt x="56858" y="15789"/>
                    </a:cubicBezTo>
                    <a:cubicBezTo>
                      <a:pt x="34199" y="15789"/>
                      <a:pt x="15789" y="34199"/>
                      <a:pt x="15789" y="56858"/>
                    </a:cubicBezTo>
                    <a:cubicBezTo>
                      <a:pt x="15789" y="79518"/>
                      <a:pt x="34199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D7EA81-1C14-49C2-BCCC-491BEAFEE95A}"/>
                  </a:ext>
                </a:extLst>
              </p:cNvPr>
              <p:cNvSpPr/>
              <p:nvPr/>
            </p:nvSpPr>
            <p:spPr>
              <a:xfrm>
                <a:off x="5965499" y="1648637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9 h 113295"/>
                  <a:gd name="connsiteX2" fmla="*/ 56858 w 113295"/>
                  <a:gd name="connsiteY2" fmla="*/ 15789 h 113295"/>
                  <a:gd name="connsiteX3" fmla="*/ 15789 w 113295"/>
                  <a:gd name="connsiteY3" fmla="*/ 56859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9"/>
                    </a:cubicBezTo>
                    <a:cubicBezTo>
                      <a:pt x="97928" y="34199"/>
                      <a:pt x="79518" y="15789"/>
                      <a:pt x="56858" y="15789"/>
                    </a:cubicBezTo>
                    <a:cubicBezTo>
                      <a:pt x="34200" y="15789"/>
                      <a:pt x="15789" y="34199"/>
                      <a:pt x="15789" y="56859"/>
                    </a:cubicBezTo>
                    <a:cubicBezTo>
                      <a:pt x="15789" y="79518"/>
                      <a:pt x="34200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1A8B797F-C0D0-47EB-AF60-BC5814EB0D2D}"/>
                  </a:ext>
                </a:extLst>
              </p:cNvPr>
              <p:cNvSpPr/>
              <p:nvPr/>
            </p:nvSpPr>
            <p:spPr>
              <a:xfrm>
                <a:off x="6422929" y="1184127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7205" y="71020"/>
                      <a:pt x="32783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40D6C29D-1090-4923-B5B8-91755B1D0228}"/>
                  </a:ext>
                </a:extLst>
              </p:cNvPr>
              <p:cNvSpPr/>
              <p:nvPr/>
            </p:nvSpPr>
            <p:spPr>
              <a:xfrm>
                <a:off x="6755734" y="1550920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7205" y="71020"/>
                      <a:pt x="32783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CA2EA39A-AB1A-4E86-985E-3EFEDAA2F5AD}"/>
                  </a:ext>
                </a:extLst>
              </p:cNvPr>
              <p:cNvSpPr/>
              <p:nvPr/>
            </p:nvSpPr>
            <p:spPr>
              <a:xfrm>
                <a:off x="6251570" y="719616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1B421B-C106-448D-AD1F-0187A5EBFE20}"/>
                  </a:ext>
                </a:extLst>
              </p:cNvPr>
              <p:cNvSpPr/>
              <p:nvPr/>
            </p:nvSpPr>
            <p:spPr>
              <a:xfrm>
                <a:off x="5087461" y="838576"/>
                <a:ext cx="84971" cy="84971"/>
              </a:xfrm>
              <a:custGeom>
                <a:avLst/>
                <a:gdLst>
                  <a:gd name="connsiteX0" fmla="*/ 42697 w 84971"/>
                  <a:gd name="connsiteY0" fmla="*/ 69604 h 84971"/>
                  <a:gd name="connsiteX1" fmla="*/ 69605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4"/>
                    </a:moveTo>
                    <a:cubicBezTo>
                      <a:pt x="58275" y="69604"/>
                      <a:pt x="69605" y="56859"/>
                      <a:pt x="69605" y="42697"/>
                    </a:cubicBezTo>
                    <a:cubicBezTo>
                      <a:pt x="69605" y="27119"/>
                      <a:pt x="56858" y="15789"/>
                      <a:pt x="42697" y="15789"/>
                    </a:cubicBezTo>
                    <a:cubicBezTo>
                      <a:pt x="27119" y="15789"/>
                      <a:pt x="15789" y="28535"/>
                      <a:pt x="15789" y="42697"/>
                    </a:cubicBezTo>
                    <a:cubicBezTo>
                      <a:pt x="15789" y="56859"/>
                      <a:pt x="28535" y="69604"/>
                      <a:pt x="42697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6213C77E-00C6-42CE-AFE1-1B3836533DD6}"/>
                  </a:ext>
                </a:extLst>
              </p:cNvPr>
              <p:cNvSpPr/>
              <p:nvPr/>
            </p:nvSpPr>
            <p:spPr>
              <a:xfrm>
                <a:off x="4845292" y="498690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1" y="86599"/>
                      <a:pt x="86599" y="71020"/>
                      <a:pt x="86599" y="51194"/>
                    </a:cubicBezTo>
                    <a:cubicBezTo>
                      <a:pt x="86599" y="31367"/>
                      <a:pt x="71021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AE7D733A-9C2D-4D9D-B7BF-D9029C3AC27F}"/>
                  </a:ext>
                </a:extLst>
              </p:cNvPr>
              <p:cNvSpPr/>
              <p:nvPr/>
            </p:nvSpPr>
            <p:spPr>
              <a:xfrm>
                <a:off x="5768649" y="2351068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0" y="49777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FF18EAF1-C6ED-485E-96A8-17B241C2C81D}"/>
                  </a:ext>
                </a:extLst>
              </p:cNvPr>
              <p:cNvSpPr/>
              <p:nvPr/>
            </p:nvSpPr>
            <p:spPr>
              <a:xfrm>
                <a:off x="5955586" y="2155634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7AAF0D0F-61AF-49EA-895E-D2A4AD978CD0}"/>
                  </a:ext>
                </a:extLst>
              </p:cNvPr>
              <p:cNvSpPr/>
              <p:nvPr/>
            </p:nvSpPr>
            <p:spPr>
              <a:xfrm>
                <a:off x="5619949" y="209190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F23DDC88-E050-4FCB-8653-CEFBB1D3511A}"/>
                  </a:ext>
                </a:extLst>
              </p:cNvPr>
              <p:cNvSpPr/>
              <p:nvPr/>
            </p:nvSpPr>
            <p:spPr>
              <a:xfrm>
                <a:off x="5619949" y="179025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7C68E89C-397C-463E-AB26-5FBC51E97958}"/>
                  </a:ext>
                </a:extLst>
              </p:cNvPr>
              <p:cNvSpPr/>
              <p:nvPr/>
            </p:nvSpPr>
            <p:spPr>
              <a:xfrm>
                <a:off x="6354952" y="2631474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1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C2EDABE3-BD69-4600-92D3-B0A86FE36002}"/>
                  </a:ext>
                </a:extLst>
              </p:cNvPr>
              <p:cNvSpPr/>
              <p:nvPr/>
            </p:nvSpPr>
            <p:spPr>
              <a:xfrm>
                <a:off x="6179344" y="236806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3EAC84F-23E3-4164-9B50-23602397A42E}"/>
                  </a:ext>
                </a:extLst>
              </p:cNvPr>
              <p:cNvSpPr/>
              <p:nvPr/>
            </p:nvSpPr>
            <p:spPr>
              <a:xfrm>
                <a:off x="6401687" y="2023928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581F56E9-AA68-415C-8A03-0D89905950E2}"/>
                  </a:ext>
                </a:extLst>
              </p:cNvPr>
              <p:cNvSpPr/>
              <p:nvPr/>
            </p:nvSpPr>
            <p:spPr>
              <a:xfrm>
                <a:off x="7377442" y="1863898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87282424-7F1C-416E-A53D-C21434FFEA3A}"/>
                  </a:ext>
                </a:extLst>
              </p:cNvPr>
              <p:cNvSpPr/>
              <p:nvPr/>
            </p:nvSpPr>
            <p:spPr>
              <a:xfrm>
                <a:off x="6609800" y="1303087"/>
                <a:ext cx="113295" cy="113295"/>
              </a:xfrm>
              <a:custGeom>
                <a:avLst/>
                <a:gdLst>
                  <a:gd name="connsiteX0" fmla="*/ 61174 w 113295"/>
                  <a:gd name="connsiteY0" fmla="*/ 15789 h 113295"/>
                  <a:gd name="connsiteX1" fmla="*/ 106492 w 113295"/>
                  <a:gd name="connsiteY1" fmla="*/ 61107 h 113295"/>
                  <a:gd name="connsiteX2" fmla="*/ 61174 w 113295"/>
                  <a:gd name="connsiteY2" fmla="*/ 106425 h 113295"/>
                  <a:gd name="connsiteX3" fmla="*/ 15856 w 113295"/>
                  <a:gd name="connsiteY3" fmla="*/ 61107 h 113295"/>
                  <a:gd name="connsiteX4" fmla="*/ 61174 w 113295"/>
                  <a:gd name="connsiteY4" fmla="*/ 15789 h 113295"/>
                  <a:gd name="connsiteX5" fmla="*/ 61174 w 113295"/>
                  <a:gd name="connsiteY5" fmla="*/ 15789 h 113295"/>
                  <a:gd name="connsiteX6" fmla="*/ 61174 w 113295"/>
                  <a:gd name="connsiteY6" fmla="*/ 35616 h 113295"/>
                  <a:gd name="connsiteX7" fmla="*/ 35683 w 113295"/>
                  <a:gd name="connsiteY7" fmla="*/ 61107 h 113295"/>
                  <a:gd name="connsiteX8" fmla="*/ 61174 w 113295"/>
                  <a:gd name="connsiteY8" fmla="*/ 86599 h 113295"/>
                  <a:gd name="connsiteX9" fmla="*/ 86666 w 113295"/>
                  <a:gd name="connsiteY9" fmla="*/ 61107 h 113295"/>
                  <a:gd name="connsiteX10" fmla="*/ 61174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74" y="15789"/>
                    </a:moveTo>
                    <a:cubicBezTo>
                      <a:pt x="86666" y="15789"/>
                      <a:pt x="106492" y="35616"/>
                      <a:pt x="106492" y="61107"/>
                    </a:cubicBezTo>
                    <a:cubicBezTo>
                      <a:pt x="106492" y="86599"/>
                      <a:pt x="86666" y="106425"/>
                      <a:pt x="61174" y="106425"/>
                    </a:cubicBezTo>
                    <a:cubicBezTo>
                      <a:pt x="35683" y="106425"/>
                      <a:pt x="15856" y="86599"/>
                      <a:pt x="15856" y="61107"/>
                    </a:cubicBezTo>
                    <a:cubicBezTo>
                      <a:pt x="14440" y="35616"/>
                      <a:pt x="35683" y="15789"/>
                      <a:pt x="61174" y="15789"/>
                    </a:cubicBezTo>
                    <a:lnTo>
                      <a:pt x="61174" y="15789"/>
                    </a:lnTo>
                    <a:close/>
                    <a:moveTo>
                      <a:pt x="61174" y="35616"/>
                    </a:moveTo>
                    <a:cubicBezTo>
                      <a:pt x="47012" y="35616"/>
                      <a:pt x="35683" y="46945"/>
                      <a:pt x="35683" y="61107"/>
                    </a:cubicBezTo>
                    <a:cubicBezTo>
                      <a:pt x="35683" y="75269"/>
                      <a:pt x="47012" y="86599"/>
                      <a:pt x="61174" y="86599"/>
                    </a:cubicBezTo>
                    <a:cubicBezTo>
                      <a:pt x="75336" y="86599"/>
                      <a:pt x="86666" y="75269"/>
                      <a:pt x="86666" y="61107"/>
                    </a:cubicBezTo>
                    <a:cubicBezTo>
                      <a:pt x="86666" y="46945"/>
                      <a:pt x="75336" y="35616"/>
                      <a:pt x="61174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C98A654D-03EE-4196-95B7-795800B561B1}"/>
                  </a:ext>
                </a:extLst>
              </p:cNvPr>
              <p:cNvSpPr/>
              <p:nvPr/>
            </p:nvSpPr>
            <p:spPr>
              <a:xfrm>
                <a:off x="7475093" y="997190"/>
                <a:ext cx="113295" cy="113295"/>
              </a:xfrm>
              <a:custGeom>
                <a:avLst/>
                <a:gdLst>
                  <a:gd name="connsiteX0" fmla="*/ 61174 w 113295"/>
                  <a:gd name="connsiteY0" fmla="*/ 15789 h 113295"/>
                  <a:gd name="connsiteX1" fmla="*/ 106492 w 113295"/>
                  <a:gd name="connsiteY1" fmla="*/ 61107 h 113295"/>
                  <a:gd name="connsiteX2" fmla="*/ 61174 w 113295"/>
                  <a:gd name="connsiteY2" fmla="*/ 106425 h 113295"/>
                  <a:gd name="connsiteX3" fmla="*/ 15856 w 113295"/>
                  <a:gd name="connsiteY3" fmla="*/ 61107 h 113295"/>
                  <a:gd name="connsiteX4" fmla="*/ 61174 w 113295"/>
                  <a:gd name="connsiteY4" fmla="*/ 15789 h 113295"/>
                  <a:gd name="connsiteX5" fmla="*/ 61174 w 113295"/>
                  <a:gd name="connsiteY5" fmla="*/ 15789 h 113295"/>
                  <a:gd name="connsiteX6" fmla="*/ 61174 w 113295"/>
                  <a:gd name="connsiteY6" fmla="*/ 35616 h 113295"/>
                  <a:gd name="connsiteX7" fmla="*/ 35683 w 113295"/>
                  <a:gd name="connsiteY7" fmla="*/ 61107 h 113295"/>
                  <a:gd name="connsiteX8" fmla="*/ 61174 w 113295"/>
                  <a:gd name="connsiteY8" fmla="*/ 86599 h 113295"/>
                  <a:gd name="connsiteX9" fmla="*/ 86666 w 113295"/>
                  <a:gd name="connsiteY9" fmla="*/ 61107 h 113295"/>
                  <a:gd name="connsiteX10" fmla="*/ 61174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74" y="15789"/>
                    </a:moveTo>
                    <a:cubicBezTo>
                      <a:pt x="86666" y="15789"/>
                      <a:pt x="106492" y="35616"/>
                      <a:pt x="106492" y="61107"/>
                    </a:cubicBezTo>
                    <a:cubicBezTo>
                      <a:pt x="106492" y="86599"/>
                      <a:pt x="86666" y="106425"/>
                      <a:pt x="61174" y="106425"/>
                    </a:cubicBezTo>
                    <a:cubicBezTo>
                      <a:pt x="35683" y="106425"/>
                      <a:pt x="15856" y="86599"/>
                      <a:pt x="15856" y="61107"/>
                    </a:cubicBezTo>
                    <a:cubicBezTo>
                      <a:pt x="14440" y="35616"/>
                      <a:pt x="35683" y="15789"/>
                      <a:pt x="61174" y="15789"/>
                    </a:cubicBezTo>
                    <a:lnTo>
                      <a:pt x="61174" y="15789"/>
                    </a:lnTo>
                    <a:close/>
                    <a:moveTo>
                      <a:pt x="61174" y="35616"/>
                    </a:moveTo>
                    <a:cubicBezTo>
                      <a:pt x="47012" y="35616"/>
                      <a:pt x="35683" y="46945"/>
                      <a:pt x="35683" y="61107"/>
                    </a:cubicBezTo>
                    <a:cubicBezTo>
                      <a:pt x="35683" y="75269"/>
                      <a:pt x="47012" y="86599"/>
                      <a:pt x="61174" y="86599"/>
                    </a:cubicBezTo>
                    <a:cubicBezTo>
                      <a:pt x="75336" y="86599"/>
                      <a:pt x="86666" y="75269"/>
                      <a:pt x="86666" y="61107"/>
                    </a:cubicBezTo>
                    <a:cubicBezTo>
                      <a:pt x="86666" y="46945"/>
                      <a:pt x="75336" y="35616"/>
                      <a:pt x="61174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BA1C5F16-339A-4507-BC37-ED203FD3C71C}"/>
                  </a:ext>
                </a:extLst>
              </p:cNvPr>
              <p:cNvSpPr/>
              <p:nvPr/>
            </p:nvSpPr>
            <p:spPr>
              <a:xfrm>
                <a:off x="7915595" y="1933292"/>
                <a:ext cx="113295" cy="113295"/>
              </a:xfrm>
              <a:custGeom>
                <a:avLst/>
                <a:gdLst>
                  <a:gd name="connsiteX0" fmla="*/ 61107 w 113295"/>
                  <a:gd name="connsiteY0" fmla="*/ 15789 h 113295"/>
                  <a:gd name="connsiteX1" fmla="*/ 106425 w 113295"/>
                  <a:gd name="connsiteY1" fmla="*/ 61107 h 113295"/>
                  <a:gd name="connsiteX2" fmla="*/ 61107 w 113295"/>
                  <a:gd name="connsiteY2" fmla="*/ 106425 h 113295"/>
                  <a:gd name="connsiteX3" fmla="*/ 15789 w 113295"/>
                  <a:gd name="connsiteY3" fmla="*/ 61107 h 113295"/>
                  <a:gd name="connsiteX4" fmla="*/ 61107 w 113295"/>
                  <a:gd name="connsiteY4" fmla="*/ 15789 h 113295"/>
                  <a:gd name="connsiteX5" fmla="*/ 61107 w 113295"/>
                  <a:gd name="connsiteY5" fmla="*/ 15789 h 113295"/>
                  <a:gd name="connsiteX6" fmla="*/ 61107 w 113295"/>
                  <a:gd name="connsiteY6" fmla="*/ 35616 h 113295"/>
                  <a:gd name="connsiteX7" fmla="*/ 35616 w 113295"/>
                  <a:gd name="connsiteY7" fmla="*/ 61107 h 113295"/>
                  <a:gd name="connsiteX8" fmla="*/ 61107 w 113295"/>
                  <a:gd name="connsiteY8" fmla="*/ 86599 h 113295"/>
                  <a:gd name="connsiteX9" fmla="*/ 86599 w 113295"/>
                  <a:gd name="connsiteY9" fmla="*/ 61107 h 113295"/>
                  <a:gd name="connsiteX10" fmla="*/ 61107 w 113295"/>
                  <a:gd name="connsiteY10" fmla="*/ 35616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61107" y="15789"/>
                    </a:moveTo>
                    <a:cubicBezTo>
                      <a:pt x="86599" y="15789"/>
                      <a:pt x="106425" y="35616"/>
                      <a:pt x="106425" y="61107"/>
                    </a:cubicBezTo>
                    <a:cubicBezTo>
                      <a:pt x="106425" y="86599"/>
                      <a:pt x="86599" y="106425"/>
                      <a:pt x="61107" y="106425"/>
                    </a:cubicBezTo>
                    <a:cubicBezTo>
                      <a:pt x="35616" y="106425"/>
                      <a:pt x="15789" y="86599"/>
                      <a:pt x="15789" y="61107"/>
                    </a:cubicBezTo>
                    <a:cubicBezTo>
                      <a:pt x="15789" y="35616"/>
                      <a:pt x="35616" y="15789"/>
                      <a:pt x="61107" y="15789"/>
                    </a:cubicBezTo>
                    <a:lnTo>
                      <a:pt x="61107" y="15789"/>
                    </a:lnTo>
                    <a:close/>
                    <a:moveTo>
                      <a:pt x="61107" y="35616"/>
                    </a:moveTo>
                    <a:cubicBezTo>
                      <a:pt x="46945" y="35616"/>
                      <a:pt x="35616" y="46945"/>
                      <a:pt x="35616" y="61107"/>
                    </a:cubicBezTo>
                    <a:cubicBezTo>
                      <a:pt x="35616" y="75269"/>
                      <a:pt x="46945" y="86599"/>
                      <a:pt x="61107" y="86599"/>
                    </a:cubicBezTo>
                    <a:cubicBezTo>
                      <a:pt x="75269" y="86599"/>
                      <a:pt x="86599" y="75269"/>
                      <a:pt x="86599" y="61107"/>
                    </a:cubicBezTo>
                    <a:cubicBezTo>
                      <a:pt x="86599" y="46945"/>
                      <a:pt x="75269" y="35616"/>
                      <a:pt x="61107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7C7BDEE4-FCB1-4B94-8579-19A2D70EC645}"/>
                  </a:ext>
                </a:extLst>
              </p:cNvPr>
              <p:cNvSpPr/>
              <p:nvPr/>
            </p:nvSpPr>
            <p:spPr>
              <a:xfrm>
                <a:off x="8072792" y="3200782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5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39867B81-2C4B-424C-BAEA-4E5181A30A30}"/>
                  </a:ext>
                </a:extLst>
              </p:cNvPr>
              <p:cNvSpPr/>
              <p:nvPr/>
            </p:nvSpPr>
            <p:spPr>
              <a:xfrm>
                <a:off x="8030307" y="3788502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7205" y="46945"/>
                      <a:pt x="25702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AE9BDA83-8E89-47B3-8059-0D9F2D340A15}"/>
                  </a:ext>
                </a:extLst>
              </p:cNvPr>
              <p:cNvSpPr/>
              <p:nvPr/>
            </p:nvSpPr>
            <p:spPr>
              <a:xfrm>
                <a:off x="7679091" y="2964279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DDFBC9BE-9B74-4E75-92D8-F62D2D504C94}"/>
                  </a:ext>
                </a:extLst>
              </p:cNvPr>
              <p:cNvSpPr/>
              <p:nvPr/>
            </p:nvSpPr>
            <p:spPr>
              <a:xfrm>
                <a:off x="8183255" y="3580322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7205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57DDF0E9-D862-4316-84A3-E266AC704987}"/>
                  </a:ext>
                </a:extLst>
              </p:cNvPr>
              <p:cNvSpPr/>
              <p:nvPr/>
            </p:nvSpPr>
            <p:spPr>
              <a:xfrm>
                <a:off x="8797883" y="3401881"/>
                <a:ext cx="70810" cy="70810"/>
              </a:xfrm>
              <a:custGeom>
                <a:avLst/>
                <a:gdLst>
                  <a:gd name="connsiteX0" fmla="*/ 35615 w 70809"/>
                  <a:gd name="connsiteY0" fmla="*/ 55442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5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5702" y="55442"/>
                      <a:pt x="35615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F6C859A5-EE11-419B-95B4-810D9C8CD75F}"/>
                  </a:ext>
                </a:extLst>
              </p:cNvPr>
              <p:cNvSpPr/>
              <p:nvPr/>
            </p:nvSpPr>
            <p:spPr>
              <a:xfrm>
                <a:off x="8817709" y="334381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7"/>
                      <a:pt x="31368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08310EFE-EFC4-4AC7-9BB7-667DCEE5008E}"/>
                  </a:ext>
                </a:extLst>
              </p:cNvPr>
              <p:cNvSpPr/>
              <p:nvPr/>
            </p:nvSpPr>
            <p:spPr>
              <a:xfrm>
                <a:off x="9072623" y="3231939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A9ED2816-76B4-46E0-B206-66674E2BB384}"/>
                  </a:ext>
                </a:extLst>
              </p:cNvPr>
              <p:cNvSpPr/>
              <p:nvPr/>
            </p:nvSpPr>
            <p:spPr>
              <a:xfrm>
                <a:off x="8357447" y="2764596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A0E6EB35-9EDC-4045-A7D3-E1F44AA41286}"/>
                  </a:ext>
                </a:extLst>
              </p:cNvPr>
              <p:cNvSpPr/>
              <p:nvPr/>
            </p:nvSpPr>
            <p:spPr>
              <a:xfrm>
                <a:off x="8938085" y="384798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5D81754D-2693-4A8C-A1AB-729AC639BACB}"/>
                  </a:ext>
                </a:extLst>
              </p:cNvPr>
              <p:cNvSpPr/>
              <p:nvPr/>
            </p:nvSpPr>
            <p:spPr>
              <a:xfrm>
                <a:off x="8160596" y="371769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2"/>
                    </a:cubicBezTo>
                    <a:cubicBezTo>
                      <a:pt x="35615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5B360E99-628C-4BC9-BA48-387CE7AE3D45}"/>
                  </a:ext>
                </a:extLst>
              </p:cNvPr>
              <p:cNvSpPr/>
              <p:nvPr/>
            </p:nvSpPr>
            <p:spPr>
              <a:xfrm>
                <a:off x="7850450" y="3342401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D892C8E-054D-4089-92E3-8C97E7B6EDAF}"/>
                  </a:ext>
                </a:extLst>
              </p:cNvPr>
              <p:cNvSpPr/>
              <p:nvPr/>
            </p:nvSpPr>
            <p:spPr>
              <a:xfrm>
                <a:off x="7391604" y="356899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61D51096-A13E-4BAE-BEF7-ABB540128489}"/>
                  </a:ext>
                </a:extLst>
              </p:cNvPr>
              <p:cNvSpPr/>
              <p:nvPr/>
            </p:nvSpPr>
            <p:spPr>
              <a:xfrm>
                <a:off x="7026227" y="3546333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11E17E6C-AF64-4353-A8EE-4AE2312F1544}"/>
                  </a:ext>
                </a:extLst>
              </p:cNvPr>
              <p:cNvSpPr/>
              <p:nvPr/>
            </p:nvSpPr>
            <p:spPr>
              <a:xfrm>
                <a:off x="7199002" y="3026591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0"/>
                    </a:cubicBezTo>
                    <a:cubicBezTo>
                      <a:pt x="15789" y="54026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6167CA0D-401B-4987-B078-50CD35586A6A}"/>
                  </a:ext>
                </a:extLst>
              </p:cNvPr>
              <p:cNvSpPr/>
              <p:nvPr/>
            </p:nvSpPr>
            <p:spPr>
              <a:xfrm>
                <a:off x="8889815" y="3767259"/>
                <a:ext cx="70810" cy="70810"/>
              </a:xfrm>
              <a:custGeom>
                <a:avLst/>
                <a:gdLst>
                  <a:gd name="connsiteX0" fmla="*/ 41400 w 70809"/>
                  <a:gd name="connsiteY0" fmla="*/ 66772 h 70809"/>
                  <a:gd name="connsiteX1" fmla="*/ 66891 w 70809"/>
                  <a:gd name="connsiteY1" fmla="*/ 41280 h 70809"/>
                  <a:gd name="connsiteX2" fmla="*/ 41400 w 70809"/>
                  <a:gd name="connsiteY2" fmla="*/ 15789 h 70809"/>
                  <a:gd name="connsiteX3" fmla="*/ 15909 w 70809"/>
                  <a:gd name="connsiteY3" fmla="*/ 41280 h 70809"/>
                  <a:gd name="connsiteX4" fmla="*/ 4140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400" y="66772"/>
                    </a:moveTo>
                    <a:cubicBezTo>
                      <a:pt x="55562" y="66772"/>
                      <a:pt x="66891" y="55442"/>
                      <a:pt x="66891" y="41280"/>
                    </a:cubicBezTo>
                    <a:cubicBezTo>
                      <a:pt x="66891" y="27119"/>
                      <a:pt x="55562" y="15789"/>
                      <a:pt x="41400" y="15789"/>
                    </a:cubicBezTo>
                    <a:cubicBezTo>
                      <a:pt x="27238" y="15789"/>
                      <a:pt x="15909" y="27119"/>
                      <a:pt x="15909" y="41280"/>
                    </a:cubicBezTo>
                    <a:cubicBezTo>
                      <a:pt x="14492" y="55442"/>
                      <a:pt x="25821" y="66772"/>
                      <a:pt x="4140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DA98F61C-CF47-47A3-808F-E84B698E0EBC}"/>
                  </a:ext>
                </a:extLst>
              </p:cNvPr>
              <p:cNvSpPr/>
              <p:nvPr/>
            </p:nvSpPr>
            <p:spPr>
              <a:xfrm>
                <a:off x="8955079" y="3543501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7205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20CB1610-86F1-42A0-8FFE-BF796CD3D667}"/>
                  </a:ext>
                </a:extLst>
              </p:cNvPr>
              <p:cNvSpPr/>
              <p:nvPr/>
            </p:nvSpPr>
            <p:spPr>
              <a:xfrm>
                <a:off x="9079704" y="3549165"/>
                <a:ext cx="28324" cy="28324"/>
              </a:xfrm>
              <a:custGeom>
                <a:avLst/>
                <a:gdLst>
                  <a:gd name="connsiteX0" fmla="*/ 20037 w 28323"/>
                  <a:gd name="connsiteY0" fmla="*/ 24286 h 28323"/>
                  <a:gd name="connsiteX1" fmla="*/ 24287 w 28323"/>
                  <a:gd name="connsiteY1" fmla="*/ 20037 h 28323"/>
                  <a:gd name="connsiteX2" fmla="*/ 20037 w 28323"/>
                  <a:gd name="connsiteY2" fmla="*/ 15789 h 28323"/>
                  <a:gd name="connsiteX3" fmla="*/ 15789 w 28323"/>
                  <a:gd name="connsiteY3" fmla="*/ 20037 h 28323"/>
                  <a:gd name="connsiteX4" fmla="*/ 20037 w 28323"/>
                  <a:gd name="connsiteY4" fmla="*/ 24286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0037" y="24286"/>
                    </a:moveTo>
                    <a:cubicBezTo>
                      <a:pt x="22870" y="24286"/>
                      <a:pt x="24287" y="21454"/>
                      <a:pt x="24287" y="20037"/>
                    </a:cubicBezTo>
                    <a:cubicBezTo>
                      <a:pt x="24287" y="17205"/>
                      <a:pt x="21454" y="15789"/>
                      <a:pt x="20037" y="15789"/>
                    </a:cubicBezTo>
                    <a:cubicBezTo>
                      <a:pt x="17206" y="15789"/>
                      <a:pt x="15789" y="18621"/>
                      <a:pt x="15789" y="20037"/>
                    </a:cubicBezTo>
                    <a:cubicBezTo>
                      <a:pt x="15789" y="21454"/>
                      <a:pt x="17206" y="24286"/>
                      <a:pt x="20037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F5D410DA-48F8-417C-9C65-A2649F2BBC6A}"/>
                  </a:ext>
                </a:extLst>
              </p:cNvPr>
              <p:cNvSpPr/>
              <p:nvPr/>
            </p:nvSpPr>
            <p:spPr>
              <a:xfrm>
                <a:off x="9062710" y="374743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7"/>
                      <a:pt x="31368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BDA3D9D7-49BE-416D-8233-3F369AD8B8C1}"/>
                  </a:ext>
                </a:extLst>
              </p:cNvPr>
              <p:cNvSpPr/>
              <p:nvPr/>
            </p:nvSpPr>
            <p:spPr>
              <a:xfrm>
                <a:off x="8753980" y="3662461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8" y="15789"/>
                      <a:pt x="15789" y="31367"/>
                      <a:pt x="15789" y="49777"/>
                    </a:cubicBezTo>
                    <a:cubicBezTo>
                      <a:pt x="15789" y="68188"/>
                      <a:pt x="31368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5B1A75A0-AC2C-4A8A-BBF2-B2B78EA60C55}"/>
                  </a:ext>
                </a:extLst>
              </p:cNvPr>
              <p:cNvSpPr/>
              <p:nvPr/>
            </p:nvSpPr>
            <p:spPr>
              <a:xfrm>
                <a:off x="9004646" y="3661044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0"/>
                    </a:cubicBezTo>
                    <a:cubicBezTo>
                      <a:pt x="15789" y="55442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03AC5577-0AAC-491C-BEE7-FF3F72A4E732}"/>
                  </a:ext>
                </a:extLst>
              </p:cNvPr>
              <p:cNvSpPr/>
              <p:nvPr/>
            </p:nvSpPr>
            <p:spPr>
              <a:xfrm>
                <a:off x="9149098" y="4153879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4200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2B8C2C2A-6A17-4707-9BD8-D70E5DE184E0}"/>
                  </a:ext>
                </a:extLst>
              </p:cNvPr>
              <p:cNvSpPr/>
              <p:nvPr/>
            </p:nvSpPr>
            <p:spPr>
              <a:xfrm>
                <a:off x="9285052" y="3983936"/>
                <a:ext cx="56648" cy="56648"/>
              </a:xfrm>
              <a:custGeom>
                <a:avLst/>
                <a:gdLst>
                  <a:gd name="connsiteX0" fmla="*/ 28535 w 56647"/>
                  <a:gd name="connsiteY0" fmla="*/ 41281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1"/>
                    </a:moveTo>
                    <a:cubicBezTo>
                      <a:pt x="35616" y="41281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4200"/>
                      <a:pt x="21454" y="41281"/>
                      <a:pt x="28535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2079D33F-9043-40B9-9C92-DD0BE3259421}"/>
                  </a:ext>
                </a:extLst>
              </p:cNvPr>
              <p:cNvSpPr/>
              <p:nvPr/>
            </p:nvSpPr>
            <p:spPr>
              <a:xfrm>
                <a:off x="9235485" y="4330902"/>
                <a:ext cx="70810" cy="70810"/>
              </a:xfrm>
              <a:custGeom>
                <a:avLst/>
                <a:gdLst>
                  <a:gd name="connsiteX0" fmla="*/ 35616 w 70809"/>
                  <a:gd name="connsiteY0" fmla="*/ 55443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5529"/>
                      <a:pt x="24287" y="55443"/>
                      <a:pt x="35616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22897D6-A4A8-4587-A103-DC5126780F98}"/>
                  </a:ext>
                </a:extLst>
              </p:cNvPr>
              <p:cNvSpPr/>
              <p:nvPr/>
            </p:nvSpPr>
            <p:spPr>
              <a:xfrm>
                <a:off x="9102364" y="4264342"/>
                <a:ext cx="113295" cy="113295"/>
              </a:xfrm>
              <a:custGeom>
                <a:avLst/>
                <a:gdLst>
                  <a:gd name="connsiteX0" fmla="*/ 56858 w 113295"/>
                  <a:gd name="connsiteY0" fmla="*/ 15789 h 113295"/>
                  <a:gd name="connsiteX1" fmla="*/ 97928 w 113295"/>
                  <a:gd name="connsiteY1" fmla="*/ 56858 h 113295"/>
                  <a:gd name="connsiteX2" fmla="*/ 56858 w 113295"/>
                  <a:gd name="connsiteY2" fmla="*/ 97928 h 113295"/>
                  <a:gd name="connsiteX3" fmla="*/ 15789 w 113295"/>
                  <a:gd name="connsiteY3" fmla="*/ 56858 h 113295"/>
                  <a:gd name="connsiteX4" fmla="*/ 56858 w 113295"/>
                  <a:gd name="connsiteY4" fmla="*/ 15789 h 113295"/>
                  <a:gd name="connsiteX5" fmla="*/ 56858 w 113295"/>
                  <a:gd name="connsiteY5" fmla="*/ 15789 h 113295"/>
                  <a:gd name="connsiteX6" fmla="*/ 56858 w 113295"/>
                  <a:gd name="connsiteY6" fmla="*/ 34199 h 113295"/>
                  <a:gd name="connsiteX7" fmla="*/ 34199 w 113295"/>
                  <a:gd name="connsiteY7" fmla="*/ 56858 h 113295"/>
                  <a:gd name="connsiteX8" fmla="*/ 56858 w 113295"/>
                  <a:gd name="connsiteY8" fmla="*/ 79518 h 113295"/>
                  <a:gd name="connsiteX9" fmla="*/ 79518 w 113295"/>
                  <a:gd name="connsiteY9" fmla="*/ 56858 h 113295"/>
                  <a:gd name="connsiteX10" fmla="*/ 56858 w 113295"/>
                  <a:gd name="connsiteY10" fmla="*/ 34199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56858" y="15789"/>
                    </a:moveTo>
                    <a:cubicBezTo>
                      <a:pt x="79518" y="15789"/>
                      <a:pt x="97928" y="34199"/>
                      <a:pt x="97928" y="56858"/>
                    </a:cubicBezTo>
                    <a:cubicBezTo>
                      <a:pt x="97928" y="79518"/>
                      <a:pt x="79518" y="97928"/>
                      <a:pt x="56858" y="97928"/>
                    </a:cubicBezTo>
                    <a:cubicBezTo>
                      <a:pt x="34199" y="97928"/>
                      <a:pt x="15789" y="79518"/>
                      <a:pt x="15789" y="56858"/>
                    </a:cubicBezTo>
                    <a:cubicBezTo>
                      <a:pt x="15789" y="35616"/>
                      <a:pt x="34199" y="15789"/>
                      <a:pt x="56858" y="15789"/>
                    </a:cubicBezTo>
                    <a:lnTo>
                      <a:pt x="56858" y="15789"/>
                    </a:lnTo>
                    <a:close/>
                    <a:moveTo>
                      <a:pt x="56858" y="34199"/>
                    </a:moveTo>
                    <a:cubicBezTo>
                      <a:pt x="44113" y="34199"/>
                      <a:pt x="34199" y="44113"/>
                      <a:pt x="34199" y="56858"/>
                    </a:cubicBezTo>
                    <a:cubicBezTo>
                      <a:pt x="34199" y="69604"/>
                      <a:pt x="44113" y="79518"/>
                      <a:pt x="56858" y="79518"/>
                    </a:cubicBezTo>
                    <a:cubicBezTo>
                      <a:pt x="69604" y="79518"/>
                      <a:pt x="79518" y="69604"/>
                      <a:pt x="79518" y="56858"/>
                    </a:cubicBezTo>
                    <a:cubicBezTo>
                      <a:pt x="80933" y="45529"/>
                      <a:pt x="69604" y="34199"/>
                      <a:pt x="56858" y="341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10B682AD-FF02-4E52-8B6A-A4C1D1B4BA6C}"/>
                  </a:ext>
                </a:extLst>
              </p:cNvPr>
              <p:cNvSpPr/>
              <p:nvPr/>
            </p:nvSpPr>
            <p:spPr>
              <a:xfrm>
                <a:off x="9263809" y="4211943"/>
                <a:ext cx="70810" cy="70810"/>
              </a:xfrm>
              <a:custGeom>
                <a:avLst/>
                <a:gdLst>
                  <a:gd name="connsiteX0" fmla="*/ 38449 w 70809"/>
                  <a:gd name="connsiteY0" fmla="*/ 61107 h 70809"/>
                  <a:gd name="connsiteX1" fmla="*/ 61107 w 70809"/>
                  <a:gd name="connsiteY1" fmla="*/ 38448 h 70809"/>
                  <a:gd name="connsiteX2" fmla="*/ 38449 w 70809"/>
                  <a:gd name="connsiteY2" fmla="*/ 15789 h 70809"/>
                  <a:gd name="connsiteX3" fmla="*/ 15789 w 70809"/>
                  <a:gd name="connsiteY3" fmla="*/ 38448 h 70809"/>
                  <a:gd name="connsiteX4" fmla="*/ 38449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9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3"/>
                      <a:pt x="51194" y="15789"/>
                      <a:pt x="38449" y="15789"/>
                    </a:cubicBezTo>
                    <a:cubicBezTo>
                      <a:pt x="25703" y="15789"/>
                      <a:pt x="15789" y="25703"/>
                      <a:pt x="15789" y="38448"/>
                    </a:cubicBezTo>
                    <a:cubicBezTo>
                      <a:pt x="15789" y="51194"/>
                      <a:pt x="25703" y="61107"/>
                      <a:pt x="38449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8F0C11E2-8438-4AC8-A0F9-7DA379A8A040}"/>
                  </a:ext>
                </a:extLst>
              </p:cNvPr>
              <p:cNvSpPr/>
              <p:nvPr/>
            </p:nvSpPr>
            <p:spPr>
              <a:xfrm>
                <a:off x="8846033" y="4107144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30" y="55442"/>
                      <a:pt x="55442" y="46945"/>
                      <a:pt x="55442" y="35616"/>
                    </a:cubicBezTo>
                    <a:cubicBezTo>
                      <a:pt x="55442" y="25703"/>
                      <a:pt x="46945" y="15789"/>
                      <a:pt x="35616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7206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2AE41BB5-9815-4AE2-9ED5-F605158FAF5D}"/>
                  </a:ext>
                </a:extLst>
              </p:cNvPr>
              <p:cNvSpPr/>
              <p:nvPr/>
            </p:nvSpPr>
            <p:spPr>
              <a:xfrm>
                <a:off x="8755397" y="390462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2"/>
                    </a:cubicBezTo>
                    <a:cubicBezTo>
                      <a:pt x="35615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7205" y="31367"/>
                      <a:pt x="21453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F25B6528-C328-4C6B-B911-F8BF29A1B435}"/>
                  </a:ext>
                </a:extLst>
              </p:cNvPr>
              <p:cNvSpPr/>
              <p:nvPr/>
            </p:nvSpPr>
            <p:spPr>
              <a:xfrm>
                <a:off x="8885309" y="4025006"/>
                <a:ext cx="28324" cy="28324"/>
              </a:xfrm>
              <a:custGeom>
                <a:avLst/>
                <a:gdLst>
                  <a:gd name="connsiteX0" fmla="*/ 20415 w 28323"/>
                  <a:gd name="connsiteY0" fmla="*/ 24286 h 28323"/>
                  <a:gd name="connsiteX1" fmla="*/ 24663 w 28323"/>
                  <a:gd name="connsiteY1" fmla="*/ 20037 h 28323"/>
                  <a:gd name="connsiteX2" fmla="*/ 20415 w 28323"/>
                  <a:gd name="connsiteY2" fmla="*/ 15789 h 28323"/>
                  <a:gd name="connsiteX3" fmla="*/ 16166 w 28323"/>
                  <a:gd name="connsiteY3" fmla="*/ 20037 h 28323"/>
                  <a:gd name="connsiteX4" fmla="*/ 20415 w 28323"/>
                  <a:gd name="connsiteY4" fmla="*/ 24286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0415" y="24286"/>
                    </a:moveTo>
                    <a:cubicBezTo>
                      <a:pt x="23246" y="24286"/>
                      <a:pt x="24663" y="21454"/>
                      <a:pt x="24663" y="20037"/>
                    </a:cubicBezTo>
                    <a:cubicBezTo>
                      <a:pt x="24663" y="17205"/>
                      <a:pt x="21831" y="15789"/>
                      <a:pt x="20415" y="15789"/>
                    </a:cubicBezTo>
                    <a:cubicBezTo>
                      <a:pt x="17582" y="15789"/>
                      <a:pt x="16166" y="18621"/>
                      <a:pt x="16166" y="20037"/>
                    </a:cubicBezTo>
                    <a:cubicBezTo>
                      <a:pt x="14750" y="22870"/>
                      <a:pt x="17582" y="24286"/>
                      <a:pt x="20415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3EB8EF82-C99F-430D-B636-75B823C08BA1}"/>
                  </a:ext>
                </a:extLst>
              </p:cNvPr>
              <p:cNvSpPr/>
              <p:nvPr/>
            </p:nvSpPr>
            <p:spPr>
              <a:xfrm>
                <a:off x="8806379" y="4017925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53C7E426-3CFB-4A2E-AD67-91A4B37208BF}"/>
                  </a:ext>
                </a:extLst>
              </p:cNvPr>
              <p:cNvSpPr/>
              <p:nvPr/>
            </p:nvSpPr>
            <p:spPr>
              <a:xfrm>
                <a:off x="8785137" y="3772923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3A4B1AB5-9CD5-44AE-8139-2D50B18D16D6}"/>
                  </a:ext>
                </a:extLst>
              </p:cNvPr>
              <p:cNvSpPr/>
              <p:nvPr/>
            </p:nvSpPr>
            <p:spPr>
              <a:xfrm>
                <a:off x="8864443" y="4051913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2"/>
                    </a:cubicBezTo>
                    <a:cubicBezTo>
                      <a:pt x="35616" y="20037"/>
                      <a:pt x="31368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518BDAF-AE90-4682-8EB8-057E5ACEAF6B}"/>
                  </a:ext>
                </a:extLst>
              </p:cNvPr>
              <p:cNvSpPr/>
              <p:nvPr/>
            </p:nvSpPr>
            <p:spPr>
              <a:xfrm>
                <a:off x="9415342" y="3578905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68E61B96-107E-46A3-B77B-77302EE142A4}"/>
                  </a:ext>
                </a:extLst>
              </p:cNvPr>
              <p:cNvSpPr/>
              <p:nvPr/>
            </p:nvSpPr>
            <p:spPr>
              <a:xfrm>
                <a:off x="9487567" y="3842317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9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9" y="32783"/>
                      <a:pt x="38449" y="27119"/>
                    </a:cubicBezTo>
                    <a:cubicBezTo>
                      <a:pt x="38449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E89E54F1-CE59-443D-AD4C-05A0A6D815C8}"/>
                  </a:ext>
                </a:extLst>
              </p:cNvPr>
              <p:cNvSpPr/>
              <p:nvPr/>
            </p:nvSpPr>
            <p:spPr>
              <a:xfrm>
                <a:off x="9395515" y="3689368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9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9" y="32783"/>
                      <a:pt x="38449" y="27119"/>
                    </a:cubicBezTo>
                    <a:cubicBezTo>
                      <a:pt x="38449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0038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574F5857-4F35-445E-8734-37B4C5A253D5}"/>
                  </a:ext>
                </a:extLst>
              </p:cNvPr>
              <p:cNvSpPr/>
              <p:nvPr/>
            </p:nvSpPr>
            <p:spPr>
              <a:xfrm>
                <a:off x="9514475" y="3767259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B5CD1800-DF2E-4B45-8ACA-3BED360FE9B1}"/>
                  </a:ext>
                </a:extLst>
              </p:cNvPr>
              <p:cNvSpPr/>
              <p:nvPr/>
            </p:nvSpPr>
            <p:spPr>
              <a:xfrm>
                <a:off x="9511643" y="3924456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8"/>
                      <a:pt x="55442" y="15789"/>
                      <a:pt x="41280" y="15789"/>
                    </a:cubicBezTo>
                    <a:cubicBezTo>
                      <a:pt x="27118" y="15789"/>
                      <a:pt x="15789" y="27118"/>
                      <a:pt x="15789" y="41280"/>
                    </a:cubicBezTo>
                    <a:cubicBezTo>
                      <a:pt x="15789" y="55442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BB91F687-D8B2-4255-9330-7DAECDEE7712}"/>
                  </a:ext>
                </a:extLst>
              </p:cNvPr>
              <p:cNvSpPr/>
              <p:nvPr/>
            </p:nvSpPr>
            <p:spPr>
              <a:xfrm>
                <a:off x="9338867" y="3787085"/>
                <a:ext cx="70810" cy="70810"/>
              </a:xfrm>
              <a:custGeom>
                <a:avLst/>
                <a:gdLst>
                  <a:gd name="connsiteX0" fmla="*/ 66772 w 70809"/>
                  <a:gd name="connsiteY0" fmla="*/ 41280 h 70809"/>
                  <a:gd name="connsiteX1" fmla="*/ 41281 w 70809"/>
                  <a:gd name="connsiteY1" fmla="*/ 66772 h 70809"/>
                  <a:gd name="connsiteX2" fmla="*/ 15790 w 70809"/>
                  <a:gd name="connsiteY2" fmla="*/ 41280 h 70809"/>
                  <a:gd name="connsiteX3" fmla="*/ 41281 w 70809"/>
                  <a:gd name="connsiteY3" fmla="*/ 15789 h 70809"/>
                  <a:gd name="connsiteX4" fmla="*/ 66772 w 70809"/>
                  <a:gd name="connsiteY4" fmla="*/ 4128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6772" y="41280"/>
                    </a:moveTo>
                    <a:cubicBezTo>
                      <a:pt x="66772" y="55359"/>
                      <a:pt x="55359" y="66772"/>
                      <a:pt x="41281" y="66772"/>
                    </a:cubicBezTo>
                    <a:cubicBezTo>
                      <a:pt x="27202" y="66772"/>
                      <a:pt x="15790" y="55359"/>
                      <a:pt x="15790" y="41280"/>
                    </a:cubicBezTo>
                    <a:cubicBezTo>
                      <a:pt x="15790" y="27202"/>
                      <a:pt x="27203" y="15789"/>
                      <a:pt x="41281" y="15789"/>
                    </a:cubicBezTo>
                    <a:cubicBezTo>
                      <a:pt x="55360" y="15789"/>
                      <a:pt x="66772" y="27202"/>
                      <a:pt x="66772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0149A485-6B1B-4DD4-97B9-353375CEA134}"/>
                  </a:ext>
                </a:extLst>
              </p:cNvPr>
              <p:cNvSpPr/>
              <p:nvPr/>
            </p:nvSpPr>
            <p:spPr>
              <a:xfrm>
                <a:off x="9980402" y="4373388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1 h 70809"/>
                  <a:gd name="connsiteX2" fmla="*/ 41280 w 70809"/>
                  <a:gd name="connsiteY2" fmla="*/ 15789 h 70809"/>
                  <a:gd name="connsiteX3" fmla="*/ 15789 w 70809"/>
                  <a:gd name="connsiteY3" fmla="*/ 41281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3"/>
                      <a:pt x="66772" y="41281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1"/>
                    </a:cubicBezTo>
                    <a:cubicBezTo>
                      <a:pt x="15789" y="54026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8741D850-B0CC-4AAA-8960-BA26FE8504CF}"/>
                  </a:ext>
                </a:extLst>
              </p:cNvPr>
              <p:cNvSpPr/>
              <p:nvPr/>
            </p:nvSpPr>
            <p:spPr>
              <a:xfrm>
                <a:off x="10028552" y="4516424"/>
                <a:ext cx="113295" cy="113295"/>
              </a:xfrm>
              <a:custGeom>
                <a:avLst/>
                <a:gdLst>
                  <a:gd name="connsiteX0" fmla="*/ 56859 w 113295"/>
                  <a:gd name="connsiteY0" fmla="*/ 15789 h 113295"/>
                  <a:gd name="connsiteX1" fmla="*/ 97928 w 113295"/>
                  <a:gd name="connsiteY1" fmla="*/ 56858 h 113295"/>
                  <a:gd name="connsiteX2" fmla="*/ 56859 w 113295"/>
                  <a:gd name="connsiteY2" fmla="*/ 97928 h 113295"/>
                  <a:gd name="connsiteX3" fmla="*/ 15789 w 113295"/>
                  <a:gd name="connsiteY3" fmla="*/ 56858 h 113295"/>
                  <a:gd name="connsiteX4" fmla="*/ 56859 w 113295"/>
                  <a:gd name="connsiteY4" fmla="*/ 15789 h 113295"/>
                  <a:gd name="connsiteX5" fmla="*/ 56859 w 113295"/>
                  <a:gd name="connsiteY5" fmla="*/ 15789 h 113295"/>
                  <a:gd name="connsiteX6" fmla="*/ 56859 w 113295"/>
                  <a:gd name="connsiteY6" fmla="*/ 34200 h 113295"/>
                  <a:gd name="connsiteX7" fmla="*/ 34199 w 113295"/>
                  <a:gd name="connsiteY7" fmla="*/ 56858 h 113295"/>
                  <a:gd name="connsiteX8" fmla="*/ 56859 w 113295"/>
                  <a:gd name="connsiteY8" fmla="*/ 79518 h 113295"/>
                  <a:gd name="connsiteX9" fmla="*/ 79518 w 113295"/>
                  <a:gd name="connsiteY9" fmla="*/ 56858 h 113295"/>
                  <a:gd name="connsiteX10" fmla="*/ 56859 w 113295"/>
                  <a:gd name="connsiteY10" fmla="*/ 34200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295" h="113295">
                    <a:moveTo>
                      <a:pt x="56859" y="15789"/>
                    </a:moveTo>
                    <a:cubicBezTo>
                      <a:pt x="79518" y="15789"/>
                      <a:pt x="97928" y="34200"/>
                      <a:pt x="97928" y="56858"/>
                    </a:cubicBezTo>
                    <a:cubicBezTo>
                      <a:pt x="97928" y="79518"/>
                      <a:pt x="79518" y="97928"/>
                      <a:pt x="56859" y="97928"/>
                    </a:cubicBezTo>
                    <a:cubicBezTo>
                      <a:pt x="34199" y="97928"/>
                      <a:pt x="15789" y="79518"/>
                      <a:pt x="15789" y="56858"/>
                    </a:cubicBezTo>
                    <a:cubicBezTo>
                      <a:pt x="15789" y="35616"/>
                      <a:pt x="34199" y="15789"/>
                      <a:pt x="56859" y="15789"/>
                    </a:cubicBezTo>
                    <a:lnTo>
                      <a:pt x="56859" y="15789"/>
                    </a:lnTo>
                    <a:close/>
                    <a:moveTo>
                      <a:pt x="56859" y="34200"/>
                    </a:moveTo>
                    <a:cubicBezTo>
                      <a:pt x="44113" y="34200"/>
                      <a:pt x="34199" y="44113"/>
                      <a:pt x="34199" y="56858"/>
                    </a:cubicBezTo>
                    <a:cubicBezTo>
                      <a:pt x="34199" y="69605"/>
                      <a:pt x="44113" y="79518"/>
                      <a:pt x="56859" y="79518"/>
                    </a:cubicBezTo>
                    <a:cubicBezTo>
                      <a:pt x="69604" y="79518"/>
                      <a:pt x="79518" y="69605"/>
                      <a:pt x="79518" y="56858"/>
                    </a:cubicBezTo>
                    <a:cubicBezTo>
                      <a:pt x="79518" y="45529"/>
                      <a:pt x="69604" y="34200"/>
                      <a:pt x="56859" y="3420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F61CFB32-2185-40B0-B2A3-24BA4EBD415D}"/>
                  </a:ext>
                </a:extLst>
              </p:cNvPr>
              <p:cNvSpPr/>
              <p:nvPr/>
            </p:nvSpPr>
            <p:spPr>
              <a:xfrm>
                <a:off x="9823097" y="4345064"/>
                <a:ext cx="84971" cy="84971"/>
              </a:xfrm>
              <a:custGeom>
                <a:avLst/>
                <a:gdLst>
                  <a:gd name="connsiteX0" fmla="*/ 44220 w 84971"/>
                  <a:gd name="connsiteY0" fmla="*/ 15789 h 84971"/>
                  <a:gd name="connsiteX1" fmla="*/ 72544 w 84971"/>
                  <a:gd name="connsiteY1" fmla="*/ 44113 h 84971"/>
                  <a:gd name="connsiteX2" fmla="*/ 44220 w 84971"/>
                  <a:gd name="connsiteY2" fmla="*/ 72437 h 84971"/>
                  <a:gd name="connsiteX3" fmla="*/ 15896 w 84971"/>
                  <a:gd name="connsiteY3" fmla="*/ 44113 h 84971"/>
                  <a:gd name="connsiteX4" fmla="*/ 44220 w 84971"/>
                  <a:gd name="connsiteY4" fmla="*/ 15789 h 84971"/>
                  <a:gd name="connsiteX5" fmla="*/ 44220 w 84971"/>
                  <a:gd name="connsiteY5" fmla="*/ 15789 h 84971"/>
                  <a:gd name="connsiteX6" fmla="*/ 44220 w 84971"/>
                  <a:gd name="connsiteY6" fmla="*/ 28535 h 84971"/>
                  <a:gd name="connsiteX7" fmla="*/ 28643 w 84971"/>
                  <a:gd name="connsiteY7" fmla="*/ 44113 h 84971"/>
                  <a:gd name="connsiteX8" fmla="*/ 44220 w 84971"/>
                  <a:gd name="connsiteY8" fmla="*/ 59691 h 84971"/>
                  <a:gd name="connsiteX9" fmla="*/ 61215 w 84971"/>
                  <a:gd name="connsiteY9" fmla="*/ 44113 h 84971"/>
                  <a:gd name="connsiteX10" fmla="*/ 44220 w 84971"/>
                  <a:gd name="connsiteY10" fmla="*/ 2853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4220" y="15789"/>
                    </a:moveTo>
                    <a:cubicBezTo>
                      <a:pt x="59799" y="15789"/>
                      <a:pt x="72544" y="28535"/>
                      <a:pt x="72544" y="44113"/>
                    </a:cubicBezTo>
                    <a:cubicBezTo>
                      <a:pt x="72544" y="59691"/>
                      <a:pt x="59799" y="72437"/>
                      <a:pt x="44220" y="72437"/>
                    </a:cubicBezTo>
                    <a:cubicBezTo>
                      <a:pt x="28643" y="72437"/>
                      <a:pt x="15896" y="59691"/>
                      <a:pt x="15896" y="44113"/>
                    </a:cubicBezTo>
                    <a:cubicBezTo>
                      <a:pt x="14481" y="28535"/>
                      <a:pt x="27226" y="15789"/>
                      <a:pt x="44220" y="15789"/>
                    </a:cubicBezTo>
                    <a:lnTo>
                      <a:pt x="44220" y="15789"/>
                    </a:lnTo>
                    <a:close/>
                    <a:moveTo>
                      <a:pt x="44220" y="28535"/>
                    </a:moveTo>
                    <a:cubicBezTo>
                      <a:pt x="35723" y="28535"/>
                      <a:pt x="28643" y="35616"/>
                      <a:pt x="28643" y="44113"/>
                    </a:cubicBezTo>
                    <a:cubicBezTo>
                      <a:pt x="28643" y="52610"/>
                      <a:pt x="35723" y="59691"/>
                      <a:pt x="44220" y="59691"/>
                    </a:cubicBezTo>
                    <a:cubicBezTo>
                      <a:pt x="52718" y="59691"/>
                      <a:pt x="61215" y="52610"/>
                      <a:pt x="61215" y="44113"/>
                    </a:cubicBezTo>
                    <a:cubicBezTo>
                      <a:pt x="61215" y="35616"/>
                      <a:pt x="52718" y="28535"/>
                      <a:pt x="44220" y="2853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BAB5CE37-180E-4E25-9453-53658D754C7E}"/>
                  </a:ext>
                </a:extLst>
              </p:cNvPr>
              <p:cNvSpPr/>
              <p:nvPr/>
            </p:nvSpPr>
            <p:spPr>
              <a:xfrm>
                <a:off x="10198495" y="4499430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5789" y="45529"/>
                      <a:pt x="24287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4BB4143B-8EE6-492A-9795-F61C1126D292}"/>
                  </a:ext>
                </a:extLst>
              </p:cNvPr>
              <p:cNvSpPr/>
              <p:nvPr/>
            </p:nvSpPr>
            <p:spPr>
              <a:xfrm>
                <a:off x="9750979" y="428558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5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5" y="31367"/>
                      <a:pt x="35615" y="25702"/>
                    </a:cubicBezTo>
                    <a:cubicBezTo>
                      <a:pt x="35615" y="20037"/>
                      <a:pt x="31367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DE700B32-B34A-4CB8-B2B7-90CB46D32791}"/>
                  </a:ext>
                </a:extLst>
              </p:cNvPr>
              <p:cNvSpPr/>
              <p:nvPr/>
            </p:nvSpPr>
            <p:spPr>
              <a:xfrm>
                <a:off x="9925171" y="432523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BCD9C44F-F237-4326-A890-8EF5ED3BE56B}"/>
                  </a:ext>
                </a:extLst>
              </p:cNvPr>
              <p:cNvSpPr/>
              <p:nvPr/>
            </p:nvSpPr>
            <p:spPr>
              <a:xfrm>
                <a:off x="9944998" y="4503678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3"/>
                    </a:cubicBezTo>
                    <a:cubicBezTo>
                      <a:pt x="17205" y="31367"/>
                      <a:pt x="21453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E722D84C-0927-4DC6-8D05-ADC67ABA37F0}"/>
                  </a:ext>
                </a:extLst>
              </p:cNvPr>
              <p:cNvSpPr/>
              <p:nvPr/>
            </p:nvSpPr>
            <p:spPr>
              <a:xfrm>
                <a:off x="10265057" y="4605644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52E3C525-3D03-481F-8131-89B78B849B56}"/>
                  </a:ext>
                </a:extLst>
              </p:cNvPr>
              <p:cNvSpPr/>
              <p:nvPr/>
            </p:nvSpPr>
            <p:spPr>
              <a:xfrm>
                <a:off x="10034217" y="4455528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6" y="49777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C5601A6-AC77-44DF-B7CF-C4EBF0AB9F40}"/>
                  </a:ext>
                </a:extLst>
              </p:cNvPr>
              <p:cNvSpPr/>
              <p:nvPr/>
            </p:nvSpPr>
            <p:spPr>
              <a:xfrm>
                <a:off x="8880022" y="4391799"/>
                <a:ext cx="84971" cy="84971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2523" y="75269"/>
                      <a:pt x="75269" y="62523"/>
                      <a:pt x="75269" y="45529"/>
                    </a:cubicBezTo>
                    <a:cubicBezTo>
                      <a:pt x="75269" y="28535"/>
                      <a:pt x="62523" y="15789"/>
                      <a:pt x="45529" y="15789"/>
                    </a:cubicBezTo>
                    <a:cubicBezTo>
                      <a:pt x="28534" y="15789"/>
                      <a:pt x="15789" y="28535"/>
                      <a:pt x="15789" y="45529"/>
                    </a:cubicBezTo>
                    <a:cubicBezTo>
                      <a:pt x="15789" y="62523"/>
                      <a:pt x="28534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7F57C07-8084-4EB1-ACDF-98A385B589C3}"/>
                  </a:ext>
                </a:extLst>
              </p:cNvPr>
              <p:cNvSpPr/>
              <p:nvPr/>
            </p:nvSpPr>
            <p:spPr>
              <a:xfrm>
                <a:off x="8656263" y="3998098"/>
                <a:ext cx="70810" cy="70810"/>
              </a:xfrm>
              <a:custGeom>
                <a:avLst/>
                <a:gdLst>
                  <a:gd name="connsiteX0" fmla="*/ 35615 w 70809"/>
                  <a:gd name="connsiteY0" fmla="*/ 55443 h 70809"/>
                  <a:gd name="connsiteX1" fmla="*/ 55442 w 70809"/>
                  <a:gd name="connsiteY1" fmla="*/ 35616 h 70809"/>
                  <a:gd name="connsiteX2" fmla="*/ 35615 w 70809"/>
                  <a:gd name="connsiteY2" fmla="*/ 15789 h 70809"/>
                  <a:gd name="connsiteX3" fmla="*/ 15789 w 70809"/>
                  <a:gd name="connsiteY3" fmla="*/ 35616 h 70809"/>
                  <a:gd name="connsiteX4" fmla="*/ 35615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5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5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3"/>
                      <a:pt x="35615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2CD725B3-D0B1-4EF5-9B8C-33F8630CF60D}"/>
                  </a:ext>
                </a:extLst>
              </p:cNvPr>
              <p:cNvSpPr/>
              <p:nvPr/>
            </p:nvSpPr>
            <p:spPr>
              <a:xfrm>
                <a:off x="8735570" y="4080237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095C087E-0CAB-4DCE-B4EC-D13C89882FD8}"/>
                  </a:ext>
                </a:extLst>
              </p:cNvPr>
              <p:cNvSpPr/>
              <p:nvPr/>
            </p:nvSpPr>
            <p:spPr>
              <a:xfrm>
                <a:off x="8806379" y="430399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C802D3C1-5F1E-49F9-87C4-EC39E560C06B}"/>
                  </a:ext>
                </a:extLst>
              </p:cNvPr>
              <p:cNvSpPr/>
              <p:nvPr/>
            </p:nvSpPr>
            <p:spPr>
              <a:xfrm>
                <a:off x="8935252" y="429549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3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5789" y="29951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C5C8D2FF-1574-4687-A08B-86CBDB5F2F7B}"/>
                  </a:ext>
                </a:extLst>
              </p:cNvPr>
              <p:cNvSpPr/>
              <p:nvPr/>
            </p:nvSpPr>
            <p:spPr>
              <a:xfrm>
                <a:off x="9061294" y="450084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F9C5B063-EAD5-4EAA-AB51-AD1CA93E7384}"/>
                  </a:ext>
                </a:extLst>
              </p:cNvPr>
              <p:cNvSpPr/>
              <p:nvPr/>
            </p:nvSpPr>
            <p:spPr>
              <a:xfrm>
                <a:off x="8850281" y="4243099"/>
                <a:ext cx="70810" cy="70810"/>
              </a:xfrm>
              <a:custGeom>
                <a:avLst/>
                <a:gdLst>
                  <a:gd name="connsiteX0" fmla="*/ 38449 w 70809"/>
                  <a:gd name="connsiteY0" fmla="*/ 61107 h 70809"/>
                  <a:gd name="connsiteX1" fmla="*/ 61107 w 70809"/>
                  <a:gd name="connsiteY1" fmla="*/ 38448 h 70809"/>
                  <a:gd name="connsiteX2" fmla="*/ 38449 w 70809"/>
                  <a:gd name="connsiteY2" fmla="*/ 15789 h 70809"/>
                  <a:gd name="connsiteX3" fmla="*/ 15789 w 70809"/>
                  <a:gd name="connsiteY3" fmla="*/ 38448 h 70809"/>
                  <a:gd name="connsiteX4" fmla="*/ 38449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9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9" y="15789"/>
                    </a:cubicBezTo>
                    <a:cubicBezTo>
                      <a:pt x="25703" y="15789"/>
                      <a:pt x="15789" y="25702"/>
                      <a:pt x="15789" y="38448"/>
                    </a:cubicBezTo>
                    <a:cubicBezTo>
                      <a:pt x="17206" y="51194"/>
                      <a:pt x="27119" y="61107"/>
                      <a:pt x="38449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18FEBF08-E908-4438-A26A-F8FC4BBABAE5}"/>
                  </a:ext>
                </a:extLst>
              </p:cNvPr>
              <p:cNvSpPr/>
              <p:nvPr/>
            </p:nvSpPr>
            <p:spPr>
              <a:xfrm>
                <a:off x="9130688" y="4462608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6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6" y="51194"/>
                      <a:pt x="61106" y="38448"/>
                    </a:cubicBezTo>
                    <a:cubicBezTo>
                      <a:pt x="61106" y="25702"/>
                      <a:pt x="51194" y="15789"/>
                      <a:pt x="38448" y="15789"/>
                    </a:cubicBezTo>
                    <a:cubicBezTo>
                      <a:pt x="25702" y="15789"/>
                      <a:pt x="15789" y="25702"/>
                      <a:pt x="15789" y="38448"/>
                    </a:cubicBezTo>
                    <a:cubicBezTo>
                      <a:pt x="15789" y="51194"/>
                      <a:pt x="25702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E08EF28F-F7AC-4FA8-A63A-2AF688B20114}"/>
                  </a:ext>
                </a:extLst>
              </p:cNvPr>
              <p:cNvSpPr/>
              <p:nvPr/>
            </p:nvSpPr>
            <p:spPr>
              <a:xfrm>
                <a:off x="8772390" y="4202029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9 w 42485"/>
                  <a:gd name="connsiteY1" fmla="*/ 27118 h 42485"/>
                  <a:gd name="connsiteX2" fmla="*/ 27119 w 42485"/>
                  <a:gd name="connsiteY2" fmla="*/ 15789 h 42485"/>
                  <a:gd name="connsiteX3" fmla="*/ 15789 w 42485"/>
                  <a:gd name="connsiteY3" fmla="*/ 27118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9" y="32783"/>
                      <a:pt x="38449" y="27118"/>
                    </a:cubicBezTo>
                    <a:cubicBezTo>
                      <a:pt x="38449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8"/>
                    </a:cubicBezTo>
                    <a:cubicBezTo>
                      <a:pt x="15789" y="34199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E708E1A7-D24A-437D-83EA-D5E87EB45333}"/>
                  </a:ext>
                </a:extLst>
              </p:cNvPr>
              <p:cNvSpPr/>
              <p:nvPr/>
            </p:nvSpPr>
            <p:spPr>
              <a:xfrm>
                <a:off x="9520140" y="458864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3"/>
                    </a:cubicBezTo>
                    <a:cubicBezTo>
                      <a:pt x="17205" y="31367"/>
                      <a:pt x="21453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C08A04E3-F6EA-481A-9CC3-5A2422125F29}"/>
                  </a:ext>
                </a:extLst>
              </p:cNvPr>
              <p:cNvSpPr/>
              <p:nvPr/>
            </p:nvSpPr>
            <p:spPr>
              <a:xfrm>
                <a:off x="9432336" y="437338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5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7205" y="31367"/>
                      <a:pt x="21453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2DA148B4-AF60-47F4-B481-8A0F3B2D6E38}"/>
                  </a:ext>
                </a:extLst>
              </p:cNvPr>
              <p:cNvSpPr/>
              <p:nvPr/>
            </p:nvSpPr>
            <p:spPr>
              <a:xfrm>
                <a:off x="9387018" y="4295498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1 h 70809"/>
                  <a:gd name="connsiteX2" fmla="*/ 41280 w 70809"/>
                  <a:gd name="connsiteY2" fmla="*/ 15789 h 70809"/>
                  <a:gd name="connsiteX3" fmla="*/ 15789 w 70809"/>
                  <a:gd name="connsiteY3" fmla="*/ 41281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3"/>
                      <a:pt x="66772" y="41281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1"/>
                    </a:cubicBezTo>
                    <a:cubicBezTo>
                      <a:pt x="15789" y="55443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98C1A1B9-26C1-47D6-8CB2-50FCB194619C}"/>
                  </a:ext>
                </a:extLst>
              </p:cNvPr>
              <p:cNvSpPr/>
              <p:nvPr/>
            </p:nvSpPr>
            <p:spPr>
              <a:xfrm>
                <a:off x="10580867" y="455890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0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B211B219-8A15-43F9-A8D9-F4A37A9374B6}"/>
                  </a:ext>
                </a:extLst>
              </p:cNvPr>
              <p:cNvSpPr/>
              <p:nvPr/>
            </p:nvSpPr>
            <p:spPr>
              <a:xfrm>
                <a:off x="10335866" y="439179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0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7214132-AD2E-479B-88A7-8B00CF039C76}"/>
                  </a:ext>
                </a:extLst>
              </p:cNvPr>
              <p:cNvSpPr/>
              <p:nvPr/>
            </p:nvSpPr>
            <p:spPr>
              <a:xfrm>
                <a:off x="10488815" y="450084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3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ED53423E-C449-4A5D-A061-EE1D9B0D9264}"/>
                  </a:ext>
                </a:extLst>
              </p:cNvPr>
              <p:cNvSpPr/>
              <p:nvPr/>
            </p:nvSpPr>
            <p:spPr>
              <a:xfrm>
                <a:off x="10818787" y="6081314"/>
                <a:ext cx="84971" cy="84971"/>
              </a:xfrm>
              <a:custGeom>
                <a:avLst/>
                <a:gdLst>
                  <a:gd name="connsiteX0" fmla="*/ 42697 w 84971"/>
                  <a:gd name="connsiteY0" fmla="*/ 69605 h 84971"/>
                  <a:gd name="connsiteX1" fmla="*/ 69605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5"/>
                    </a:moveTo>
                    <a:cubicBezTo>
                      <a:pt x="56859" y="69605"/>
                      <a:pt x="69605" y="58275"/>
                      <a:pt x="69605" y="42697"/>
                    </a:cubicBezTo>
                    <a:cubicBezTo>
                      <a:pt x="69605" y="28535"/>
                      <a:pt x="58275" y="15789"/>
                      <a:pt x="42697" y="15789"/>
                    </a:cubicBezTo>
                    <a:cubicBezTo>
                      <a:pt x="28535" y="15789"/>
                      <a:pt x="15789" y="27119"/>
                      <a:pt x="15789" y="42697"/>
                    </a:cubicBezTo>
                    <a:cubicBezTo>
                      <a:pt x="15789" y="56858"/>
                      <a:pt x="28535" y="69605"/>
                      <a:pt x="42697" y="696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9D39AFE-F518-4DCE-9B9F-4D209A446264}"/>
                  </a:ext>
                </a:extLst>
              </p:cNvPr>
              <p:cNvSpPr/>
              <p:nvPr/>
            </p:nvSpPr>
            <p:spPr>
              <a:xfrm>
                <a:off x="10876851" y="5986430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6" y="49777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ED296FBC-BB1C-4BAA-AFB8-435D5A66E5D8}"/>
                  </a:ext>
                </a:extLst>
              </p:cNvPr>
              <p:cNvSpPr/>
              <p:nvPr/>
            </p:nvSpPr>
            <p:spPr>
              <a:xfrm>
                <a:off x="11077951" y="5827816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6" y="49777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A698FFFC-B93A-4B54-B5BC-5CCE755843C7}"/>
                  </a:ext>
                </a:extLst>
              </p:cNvPr>
              <p:cNvSpPr/>
              <p:nvPr/>
            </p:nvSpPr>
            <p:spPr>
              <a:xfrm>
                <a:off x="11005724" y="5604058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FCB8561C-C93A-4413-8CD5-40F1A2F8334A}"/>
                  </a:ext>
                </a:extLst>
              </p:cNvPr>
              <p:cNvSpPr/>
              <p:nvPr/>
            </p:nvSpPr>
            <p:spPr>
              <a:xfrm>
                <a:off x="11138664" y="5749926"/>
                <a:ext cx="56648" cy="56648"/>
              </a:xfrm>
              <a:custGeom>
                <a:avLst/>
                <a:gdLst>
                  <a:gd name="connsiteX0" fmla="*/ 28717 w 56647"/>
                  <a:gd name="connsiteY0" fmla="*/ 41280 h 56647"/>
                  <a:gd name="connsiteX1" fmla="*/ 41463 w 56647"/>
                  <a:gd name="connsiteY1" fmla="*/ 28535 h 56647"/>
                  <a:gd name="connsiteX2" fmla="*/ 28717 w 56647"/>
                  <a:gd name="connsiteY2" fmla="*/ 15789 h 56647"/>
                  <a:gd name="connsiteX3" fmla="*/ 15971 w 56647"/>
                  <a:gd name="connsiteY3" fmla="*/ 28535 h 56647"/>
                  <a:gd name="connsiteX4" fmla="*/ 28717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717" y="41280"/>
                    </a:moveTo>
                    <a:cubicBezTo>
                      <a:pt x="35798" y="41280"/>
                      <a:pt x="41463" y="35616"/>
                      <a:pt x="41463" y="28535"/>
                    </a:cubicBezTo>
                    <a:cubicBezTo>
                      <a:pt x="41463" y="21454"/>
                      <a:pt x="35798" y="15789"/>
                      <a:pt x="28717" y="15789"/>
                    </a:cubicBezTo>
                    <a:cubicBezTo>
                      <a:pt x="21636" y="15789"/>
                      <a:pt x="15971" y="21454"/>
                      <a:pt x="15971" y="28535"/>
                    </a:cubicBezTo>
                    <a:cubicBezTo>
                      <a:pt x="14555" y="35616"/>
                      <a:pt x="21636" y="41280"/>
                      <a:pt x="28717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66D1DD1A-F372-4D52-8896-0AA33081FC94}"/>
                  </a:ext>
                </a:extLst>
              </p:cNvPr>
              <p:cNvSpPr/>
              <p:nvPr/>
            </p:nvSpPr>
            <p:spPr>
              <a:xfrm>
                <a:off x="10983066" y="5939695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40CF596A-0F82-4593-BA81-410F4802831B}"/>
                  </a:ext>
                </a:extLst>
              </p:cNvPr>
              <p:cNvSpPr/>
              <p:nvPr/>
            </p:nvSpPr>
            <p:spPr>
              <a:xfrm>
                <a:off x="10968904" y="5843395"/>
                <a:ext cx="56648" cy="56648"/>
              </a:xfrm>
              <a:custGeom>
                <a:avLst/>
                <a:gdLst>
                  <a:gd name="connsiteX0" fmla="*/ 28534 w 56647"/>
                  <a:gd name="connsiteY0" fmla="*/ 41280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0"/>
                    </a:moveTo>
                    <a:cubicBezTo>
                      <a:pt x="35615" y="41280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0"/>
                      <a:pt x="28534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8E2ED8BF-BF1E-4F26-B392-4E3F07541252}"/>
                  </a:ext>
                </a:extLst>
              </p:cNvPr>
              <p:cNvSpPr/>
              <p:nvPr/>
            </p:nvSpPr>
            <p:spPr>
              <a:xfrm>
                <a:off x="11015638" y="5774001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665B9F5-2E9E-4024-92BB-EEC4E30FA8B7}"/>
                  </a:ext>
                </a:extLst>
              </p:cNvPr>
              <p:cNvSpPr/>
              <p:nvPr/>
            </p:nvSpPr>
            <p:spPr>
              <a:xfrm>
                <a:off x="8705830" y="2393554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0"/>
                    </a:cubicBezTo>
                    <a:cubicBezTo>
                      <a:pt x="15789" y="55442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2E13290E-C0B5-490B-94D9-4078DE0BD40D}"/>
                  </a:ext>
                </a:extLst>
              </p:cNvPr>
              <p:cNvSpPr/>
              <p:nvPr/>
            </p:nvSpPr>
            <p:spPr>
              <a:xfrm>
                <a:off x="7718745" y="1750603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0"/>
                    </a:cubicBezTo>
                    <a:cubicBezTo>
                      <a:pt x="17205" y="55442"/>
                      <a:pt x="28535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DF16DD08-A801-4A0F-AFA6-A1A2195FC30F}"/>
                  </a:ext>
                </a:extLst>
              </p:cNvPr>
              <p:cNvSpPr/>
              <p:nvPr/>
            </p:nvSpPr>
            <p:spPr>
              <a:xfrm>
                <a:off x="8010480" y="1362567"/>
                <a:ext cx="70810" cy="70810"/>
              </a:xfrm>
              <a:custGeom>
                <a:avLst/>
                <a:gdLst>
                  <a:gd name="connsiteX0" fmla="*/ 41281 w 70809"/>
                  <a:gd name="connsiteY0" fmla="*/ 66772 h 70809"/>
                  <a:gd name="connsiteX1" fmla="*/ 66772 w 70809"/>
                  <a:gd name="connsiteY1" fmla="*/ 41280 h 70809"/>
                  <a:gd name="connsiteX2" fmla="*/ 41281 w 70809"/>
                  <a:gd name="connsiteY2" fmla="*/ 15789 h 70809"/>
                  <a:gd name="connsiteX3" fmla="*/ 15789 w 70809"/>
                  <a:gd name="connsiteY3" fmla="*/ 41280 h 70809"/>
                  <a:gd name="connsiteX4" fmla="*/ 41281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1" y="66772"/>
                    </a:moveTo>
                    <a:cubicBezTo>
                      <a:pt x="55443" y="66772"/>
                      <a:pt x="66772" y="55442"/>
                      <a:pt x="66772" y="41280"/>
                    </a:cubicBezTo>
                    <a:cubicBezTo>
                      <a:pt x="66772" y="27119"/>
                      <a:pt x="55443" y="15789"/>
                      <a:pt x="41281" y="15789"/>
                    </a:cubicBezTo>
                    <a:cubicBezTo>
                      <a:pt x="27119" y="15789"/>
                      <a:pt x="15789" y="27119"/>
                      <a:pt x="15789" y="41280"/>
                    </a:cubicBezTo>
                    <a:cubicBezTo>
                      <a:pt x="17205" y="55442"/>
                      <a:pt x="28535" y="66772"/>
                      <a:pt x="41281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1CB5CD26-2D77-43A7-A7D0-5C67259EC063}"/>
                  </a:ext>
                </a:extLst>
              </p:cNvPr>
              <p:cNvSpPr/>
              <p:nvPr/>
            </p:nvSpPr>
            <p:spPr>
              <a:xfrm>
                <a:off x="7156516" y="2103235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8" y="15789"/>
                      <a:pt x="15789" y="27119"/>
                      <a:pt x="15789" y="39864"/>
                    </a:cubicBezTo>
                    <a:cubicBezTo>
                      <a:pt x="15789" y="52610"/>
                      <a:pt x="27118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156EDEE3-92F0-456A-951B-72EBFAC338FA}"/>
                  </a:ext>
                </a:extLst>
              </p:cNvPr>
              <p:cNvSpPr/>
              <p:nvPr/>
            </p:nvSpPr>
            <p:spPr>
              <a:xfrm>
                <a:off x="7412847" y="1320081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8" y="15789"/>
                      <a:pt x="15789" y="27119"/>
                      <a:pt x="15789" y="39864"/>
                    </a:cubicBezTo>
                    <a:cubicBezTo>
                      <a:pt x="15789" y="52610"/>
                      <a:pt x="27118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8452949-B6A3-4AC2-8FAE-1FDC9467C562}"/>
                  </a:ext>
                </a:extLst>
              </p:cNvPr>
              <p:cNvSpPr/>
              <p:nvPr/>
            </p:nvSpPr>
            <p:spPr>
              <a:xfrm>
                <a:off x="6245905" y="606321"/>
                <a:ext cx="70810" cy="70810"/>
              </a:xfrm>
              <a:custGeom>
                <a:avLst/>
                <a:gdLst>
                  <a:gd name="connsiteX0" fmla="*/ 63940 w 70809"/>
                  <a:gd name="connsiteY0" fmla="*/ 39864 h 70809"/>
                  <a:gd name="connsiteX1" fmla="*/ 39864 w 70809"/>
                  <a:gd name="connsiteY1" fmla="*/ 63940 h 70809"/>
                  <a:gd name="connsiteX2" fmla="*/ 15789 w 70809"/>
                  <a:gd name="connsiteY2" fmla="*/ 39864 h 70809"/>
                  <a:gd name="connsiteX3" fmla="*/ 39864 w 70809"/>
                  <a:gd name="connsiteY3" fmla="*/ 15789 h 70809"/>
                  <a:gd name="connsiteX4" fmla="*/ 63940 w 70809"/>
                  <a:gd name="connsiteY4" fmla="*/ 3986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3940" y="39864"/>
                    </a:moveTo>
                    <a:cubicBezTo>
                      <a:pt x="63940" y="53161"/>
                      <a:pt x="53161" y="63940"/>
                      <a:pt x="39864" y="63940"/>
                    </a:cubicBezTo>
                    <a:cubicBezTo>
                      <a:pt x="26568" y="63940"/>
                      <a:pt x="15789" y="53161"/>
                      <a:pt x="15789" y="39864"/>
                    </a:cubicBezTo>
                    <a:cubicBezTo>
                      <a:pt x="15789" y="26568"/>
                      <a:pt x="26568" y="15789"/>
                      <a:pt x="39864" y="15789"/>
                    </a:cubicBezTo>
                    <a:cubicBezTo>
                      <a:pt x="53160" y="15789"/>
                      <a:pt x="63940" y="26568"/>
                      <a:pt x="63940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994BB9F9-7DAC-4674-9B1B-0B8AA760ABF0}"/>
                  </a:ext>
                </a:extLst>
              </p:cNvPr>
              <p:cNvSpPr/>
              <p:nvPr/>
            </p:nvSpPr>
            <p:spPr>
              <a:xfrm>
                <a:off x="6179344" y="1835574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AF7674B0-1835-4CBA-8778-FEB21A730453}"/>
                  </a:ext>
                </a:extLst>
              </p:cNvPr>
              <p:cNvSpPr/>
              <p:nvPr/>
            </p:nvSpPr>
            <p:spPr>
              <a:xfrm>
                <a:off x="6565964" y="60773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9951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6354405C-55AF-4D2A-9877-98EB39B0E078}"/>
                  </a:ext>
                </a:extLst>
              </p:cNvPr>
              <p:cNvSpPr/>
              <p:nvPr/>
            </p:nvSpPr>
            <p:spPr>
              <a:xfrm>
                <a:off x="6448421" y="648807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B6C91825-0EE6-49D7-9D43-641DED589E7B}"/>
                  </a:ext>
                </a:extLst>
              </p:cNvPr>
              <p:cNvSpPr/>
              <p:nvPr/>
            </p:nvSpPr>
            <p:spPr>
              <a:xfrm>
                <a:off x="6595705" y="1141641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2" y="58275"/>
                      <a:pt x="58275" y="48361"/>
                      <a:pt x="58275" y="37032"/>
                    </a:cubicBezTo>
                    <a:cubicBezTo>
                      <a:pt x="58275" y="25702"/>
                      <a:pt x="48362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8361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DA4903-8EFD-4250-8F51-B3FE49C674BD}"/>
                  </a:ext>
                </a:extLst>
              </p:cNvPr>
              <p:cNvSpPr/>
              <p:nvPr/>
            </p:nvSpPr>
            <p:spPr>
              <a:xfrm>
                <a:off x="6254402" y="1620313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2" y="58275"/>
                      <a:pt x="58275" y="48361"/>
                      <a:pt x="58275" y="37032"/>
                    </a:cubicBezTo>
                    <a:cubicBezTo>
                      <a:pt x="58275" y="25702"/>
                      <a:pt x="48362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8361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70A3D449-61E6-4251-9EAF-A1B379551809}"/>
                  </a:ext>
                </a:extLst>
              </p:cNvPr>
              <p:cNvSpPr/>
              <p:nvPr/>
            </p:nvSpPr>
            <p:spPr>
              <a:xfrm>
                <a:off x="6037725" y="1766181"/>
                <a:ext cx="70810" cy="70810"/>
              </a:xfrm>
              <a:custGeom>
                <a:avLst/>
                <a:gdLst>
                  <a:gd name="connsiteX0" fmla="*/ 38448 w 70809"/>
                  <a:gd name="connsiteY0" fmla="*/ 15789 h 70809"/>
                  <a:gd name="connsiteX1" fmla="*/ 61107 w 70809"/>
                  <a:gd name="connsiteY1" fmla="*/ 38448 h 70809"/>
                  <a:gd name="connsiteX2" fmla="*/ 38448 w 70809"/>
                  <a:gd name="connsiteY2" fmla="*/ 61107 h 70809"/>
                  <a:gd name="connsiteX3" fmla="*/ 15789 w 70809"/>
                  <a:gd name="connsiteY3" fmla="*/ 38448 h 70809"/>
                  <a:gd name="connsiteX4" fmla="*/ 38448 w 70809"/>
                  <a:gd name="connsiteY4" fmla="*/ 15789 h 70809"/>
                  <a:gd name="connsiteX5" fmla="*/ 38448 w 70809"/>
                  <a:gd name="connsiteY5" fmla="*/ 15789 h 70809"/>
                  <a:gd name="connsiteX6" fmla="*/ 38448 w 70809"/>
                  <a:gd name="connsiteY6" fmla="*/ 25702 h 70809"/>
                  <a:gd name="connsiteX7" fmla="*/ 25703 w 70809"/>
                  <a:gd name="connsiteY7" fmla="*/ 38448 h 70809"/>
                  <a:gd name="connsiteX8" fmla="*/ 38448 w 70809"/>
                  <a:gd name="connsiteY8" fmla="*/ 51194 h 70809"/>
                  <a:gd name="connsiteX9" fmla="*/ 51194 w 70809"/>
                  <a:gd name="connsiteY9" fmla="*/ 38448 h 70809"/>
                  <a:gd name="connsiteX10" fmla="*/ 38448 w 70809"/>
                  <a:gd name="connsiteY10" fmla="*/ 2570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38448" y="15789"/>
                    </a:moveTo>
                    <a:cubicBezTo>
                      <a:pt x="51194" y="15789"/>
                      <a:pt x="61107" y="25702"/>
                      <a:pt x="61107" y="38448"/>
                    </a:cubicBezTo>
                    <a:cubicBezTo>
                      <a:pt x="61107" y="51194"/>
                      <a:pt x="51194" y="61107"/>
                      <a:pt x="38448" y="61107"/>
                    </a:cubicBezTo>
                    <a:cubicBezTo>
                      <a:pt x="25703" y="61107"/>
                      <a:pt x="15789" y="51194"/>
                      <a:pt x="15789" y="38448"/>
                    </a:cubicBezTo>
                    <a:cubicBezTo>
                      <a:pt x="15789" y="25702"/>
                      <a:pt x="25703" y="15789"/>
                      <a:pt x="38448" y="15789"/>
                    </a:cubicBezTo>
                    <a:lnTo>
                      <a:pt x="38448" y="15789"/>
                    </a:lnTo>
                    <a:close/>
                    <a:moveTo>
                      <a:pt x="38448" y="25702"/>
                    </a:moveTo>
                    <a:cubicBezTo>
                      <a:pt x="31367" y="25702"/>
                      <a:pt x="25703" y="31367"/>
                      <a:pt x="25703" y="38448"/>
                    </a:cubicBezTo>
                    <a:cubicBezTo>
                      <a:pt x="25703" y="45529"/>
                      <a:pt x="31367" y="51194"/>
                      <a:pt x="38448" y="51194"/>
                    </a:cubicBezTo>
                    <a:cubicBezTo>
                      <a:pt x="45529" y="51194"/>
                      <a:pt x="51194" y="45529"/>
                      <a:pt x="51194" y="38448"/>
                    </a:cubicBezTo>
                    <a:cubicBezTo>
                      <a:pt x="51194" y="31367"/>
                      <a:pt x="45529" y="25702"/>
                      <a:pt x="38448" y="2570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7B86F11F-1FB9-450C-AA5A-E95A4AADAD7D}"/>
                  </a:ext>
                </a:extLst>
              </p:cNvPr>
              <p:cNvSpPr/>
              <p:nvPr/>
            </p:nvSpPr>
            <p:spPr>
              <a:xfrm>
                <a:off x="6924261" y="137389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CADA10B9-D05C-4E71-BF25-9F5D451A8596}"/>
                  </a:ext>
                </a:extLst>
              </p:cNvPr>
              <p:cNvSpPr/>
              <p:nvPr/>
            </p:nvSpPr>
            <p:spPr>
              <a:xfrm>
                <a:off x="6430010" y="1591990"/>
                <a:ext cx="70810" cy="70810"/>
              </a:xfrm>
              <a:custGeom>
                <a:avLst/>
                <a:gdLst>
                  <a:gd name="connsiteX0" fmla="*/ 63940 w 70809"/>
                  <a:gd name="connsiteY0" fmla="*/ 39864 h 70809"/>
                  <a:gd name="connsiteX1" fmla="*/ 39864 w 70809"/>
                  <a:gd name="connsiteY1" fmla="*/ 63939 h 70809"/>
                  <a:gd name="connsiteX2" fmla="*/ 15789 w 70809"/>
                  <a:gd name="connsiteY2" fmla="*/ 39864 h 70809"/>
                  <a:gd name="connsiteX3" fmla="*/ 39864 w 70809"/>
                  <a:gd name="connsiteY3" fmla="*/ 15789 h 70809"/>
                  <a:gd name="connsiteX4" fmla="*/ 63940 w 70809"/>
                  <a:gd name="connsiteY4" fmla="*/ 3986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3940" y="39864"/>
                    </a:moveTo>
                    <a:cubicBezTo>
                      <a:pt x="63940" y="53161"/>
                      <a:pt x="53161" y="63939"/>
                      <a:pt x="39864" y="63939"/>
                    </a:cubicBezTo>
                    <a:cubicBezTo>
                      <a:pt x="26568" y="63939"/>
                      <a:pt x="15789" y="53161"/>
                      <a:pt x="15789" y="39864"/>
                    </a:cubicBezTo>
                    <a:cubicBezTo>
                      <a:pt x="15789" y="26568"/>
                      <a:pt x="26568" y="15789"/>
                      <a:pt x="39864" y="15789"/>
                    </a:cubicBezTo>
                    <a:cubicBezTo>
                      <a:pt x="53160" y="15789"/>
                      <a:pt x="63940" y="26568"/>
                      <a:pt x="63940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B4FDD45A-84AC-4A5B-A320-622EF4ED7F78}"/>
                  </a:ext>
                </a:extLst>
              </p:cNvPr>
              <p:cNvSpPr/>
              <p:nvPr/>
            </p:nvSpPr>
            <p:spPr>
              <a:xfrm>
                <a:off x="6156685" y="1675545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71B27F73-398A-456A-BB3F-8A821006644B}"/>
                  </a:ext>
                </a:extLst>
              </p:cNvPr>
              <p:cNvSpPr/>
              <p:nvPr/>
            </p:nvSpPr>
            <p:spPr>
              <a:xfrm>
                <a:off x="6237408" y="1388058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2" y="15789"/>
                      <a:pt x="15789" y="25702"/>
                      <a:pt x="15789" y="37032"/>
                    </a:cubicBezTo>
                    <a:cubicBezTo>
                      <a:pt x="15789" y="48361"/>
                      <a:pt x="25702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7937D830-BE61-42EA-BF40-8816E88506FE}"/>
                  </a:ext>
                </a:extLst>
              </p:cNvPr>
              <p:cNvSpPr/>
              <p:nvPr/>
            </p:nvSpPr>
            <p:spPr>
              <a:xfrm>
                <a:off x="6142523" y="1468781"/>
                <a:ext cx="99133" cy="99133"/>
              </a:xfrm>
              <a:custGeom>
                <a:avLst/>
                <a:gdLst>
                  <a:gd name="connsiteX0" fmla="*/ 55443 w 99133"/>
                  <a:gd name="connsiteY0" fmla="*/ 15789 h 99133"/>
                  <a:gd name="connsiteX1" fmla="*/ 95096 w 99133"/>
                  <a:gd name="connsiteY1" fmla="*/ 55442 h 99133"/>
                  <a:gd name="connsiteX2" fmla="*/ 55443 w 99133"/>
                  <a:gd name="connsiteY2" fmla="*/ 95096 h 99133"/>
                  <a:gd name="connsiteX3" fmla="*/ 15789 w 99133"/>
                  <a:gd name="connsiteY3" fmla="*/ 55442 h 99133"/>
                  <a:gd name="connsiteX4" fmla="*/ 55443 w 99133"/>
                  <a:gd name="connsiteY4" fmla="*/ 15789 h 99133"/>
                  <a:gd name="connsiteX5" fmla="*/ 55443 w 99133"/>
                  <a:gd name="connsiteY5" fmla="*/ 15789 h 99133"/>
                  <a:gd name="connsiteX6" fmla="*/ 55443 w 99133"/>
                  <a:gd name="connsiteY6" fmla="*/ 34200 h 99133"/>
                  <a:gd name="connsiteX7" fmla="*/ 34200 w 99133"/>
                  <a:gd name="connsiteY7" fmla="*/ 55442 h 99133"/>
                  <a:gd name="connsiteX8" fmla="*/ 55443 w 99133"/>
                  <a:gd name="connsiteY8" fmla="*/ 76685 h 99133"/>
                  <a:gd name="connsiteX9" fmla="*/ 76686 w 99133"/>
                  <a:gd name="connsiteY9" fmla="*/ 55442 h 99133"/>
                  <a:gd name="connsiteX10" fmla="*/ 55443 w 99133"/>
                  <a:gd name="connsiteY10" fmla="*/ 34200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55443" y="15789"/>
                    </a:moveTo>
                    <a:cubicBezTo>
                      <a:pt x="76686" y="15789"/>
                      <a:pt x="95096" y="32783"/>
                      <a:pt x="95096" y="55442"/>
                    </a:cubicBezTo>
                    <a:cubicBezTo>
                      <a:pt x="95096" y="76685"/>
                      <a:pt x="78101" y="95096"/>
                      <a:pt x="55443" y="95096"/>
                    </a:cubicBezTo>
                    <a:cubicBezTo>
                      <a:pt x="34200" y="95096"/>
                      <a:pt x="15789" y="78101"/>
                      <a:pt x="15789" y="55442"/>
                    </a:cubicBezTo>
                    <a:cubicBezTo>
                      <a:pt x="17205" y="34200"/>
                      <a:pt x="34200" y="15789"/>
                      <a:pt x="55443" y="15789"/>
                    </a:cubicBezTo>
                    <a:lnTo>
                      <a:pt x="55443" y="15789"/>
                    </a:lnTo>
                    <a:close/>
                    <a:moveTo>
                      <a:pt x="55443" y="34200"/>
                    </a:moveTo>
                    <a:cubicBezTo>
                      <a:pt x="42697" y="34200"/>
                      <a:pt x="34200" y="44113"/>
                      <a:pt x="34200" y="55442"/>
                    </a:cubicBezTo>
                    <a:cubicBezTo>
                      <a:pt x="34200" y="68188"/>
                      <a:pt x="44113" y="76685"/>
                      <a:pt x="55443" y="76685"/>
                    </a:cubicBezTo>
                    <a:cubicBezTo>
                      <a:pt x="68188" y="76685"/>
                      <a:pt x="76686" y="66772"/>
                      <a:pt x="76686" y="55442"/>
                    </a:cubicBezTo>
                    <a:cubicBezTo>
                      <a:pt x="78101" y="42697"/>
                      <a:pt x="68188" y="34200"/>
                      <a:pt x="55443" y="3420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ACFDF506-A07F-43C8-AC29-BF2576DC0B3D}"/>
                  </a:ext>
                </a:extLst>
              </p:cNvPr>
              <p:cNvSpPr/>
              <p:nvPr/>
            </p:nvSpPr>
            <p:spPr>
              <a:xfrm>
                <a:off x="6369114" y="149710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1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EB0A6407-21A3-4A00-9549-23D8E18E3AE4}"/>
                  </a:ext>
                </a:extLst>
              </p:cNvPr>
              <p:cNvSpPr/>
              <p:nvPr/>
            </p:nvSpPr>
            <p:spPr>
              <a:xfrm>
                <a:off x="6258651" y="151693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369E04DF-86F9-4477-84ED-643A7365F3BB}"/>
                  </a:ext>
                </a:extLst>
              </p:cNvPr>
              <p:cNvSpPr/>
              <p:nvPr/>
            </p:nvSpPr>
            <p:spPr>
              <a:xfrm>
                <a:off x="6118448" y="1621730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8D5602EF-2E56-491F-AA55-85B1BD39AFF2}"/>
                  </a:ext>
                </a:extLst>
              </p:cNvPr>
              <p:cNvSpPr/>
              <p:nvPr/>
            </p:nvSpPr>
            <p:spPr>
              <a:xfrm>
                <a:off x="6326628" y="123794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4E303446-BD5A-4319-B025-0F28D1B5AD84}"/>
                  </a:ext>
                </a:extLst>
              </p:cNvPr>
              <p:cNvSpPr/>
              <p:nvPr/>
            </p:nvSpPr>
            <p:spPr>
              <a:xfrm>
                <a:off x="6473912" y="134557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12E332CB-6953-4AB1-BD87-1C3B3A3A6BD0}"/>
                  </a:ext>
                </a:extLst>
              </p:cNvPr>
              <p:cNvSpPr/>
              <p:nvPr/>
            </p:nvSpPr>
            <p:spPr>
              <a:xfrm>
                <a:off x="6575878" y="128609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E9C0E403-B9D2-4600-AD87-24C8D3DC0439}"/>
                  </a:ext>
                </a:extLst>
              </p:cNvPr>
              <p:cNvSpPr/>
              <p:nvPr/>
            </p:nvSpPr>
            <p:spPr>
              <a:xfrm>
                <a:off x="6850619" y="1257769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A7443AE5-DFB3-4E39-9159-424AF3F8A60C}"/>
                  </a:ext>
                </a:extLst>
              </p:cNvPr>
              <p:cNvSpPr/>
              <p:nvPr/>
            </p:nvSpPr>
            <p:spPr>
              <a:xfrm>
                <a:off x="5948505" y="181433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5238BEDE-E9CD-4726-92BC-DBE5C9EFD35F}"/>
                  </a:ext>
                </a:extLst>
              </p:cNvPr>
              <p:cNvSpPr/>
              <p:nvPr/>
            </p:nvSpPr>
            <p:spPr>
              <a:xfrm>
                <a:off x="5937176" y="1644389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0344C629-7BC0-44F7-A554-B824CD764C42}"/>
                  </a:ext>
                </a:extLst>
              </p:cNvPr>
              <p:cNvSpPr/>
              <p:nvPr/>
            </p:nvSpPr>
            <p:spPr>
              <a:xfrm>
                <a:off x="6631109" y="1689707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0F60237F-109A-49DC-AE8F-9CAE9579BE79}"/>
                  </a:ext>
                </a:extLst>
              </p:cNvPr>
              <p:cNvSpPr/>
              <p:nvPr/>
            </p:nvSpPr>
            <p:spPr>
              <a:xfrm>
                <a:off x="6539057" y="167412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E378AA62-1FF5-45E9-AA4B-C57BB8C33136}"/>
                  </a:ext>
                </a:extLst>
              </p:cNvPr>
              <p:cNvSpPr/>
              <p:nvPr/>
            </p:nvSpPr>
            <p:spPr>
              <a:xfrm>
                <a:off x="6516398" y="143196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D197F6E2-D484-49DB-9FE0-84BEA3B6B79B}"/>
                  </a:ext>
                </a:extLst>
              </p:cNvPr>
              <p:cNvSpPr/>
              <p:nvPr/>
            </p:nvSpPr>
            <p:spPr>
              <a:xfrm>
                <a:off x="6631109" y="1543839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9BB8E758-D1D2-4C25-8BF3-88FBC0D9C09B}"/>
                  </a:ext>
                </a:extLst>
              </p:cNvPr>
              <p:cNvSpPr/>
              <p:nvPr/>
            </p:nvSpPr>
            <p:spPr>
              <a:xfrm>
                <a:off x="6111367" y="2276010"/>
                <a:ext cx="84971" cy="84971"/>
              </a:xfrm>
              <a:custGeom>
                <a:avLst/>
                <a:gdLst>
                  <a:gd name="connsiteX0" fmla="*/ 42697 w 84971"/>
                  <a:gd name="connsiteY0" fmla="*/ 69604 h 84971"/>
                  <a:gd name="connsiteX1" fmla="*/ 69604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4"/>
                    </a:moveTo>
                    <a:cubicBezTo>
                      <a:pt x="56858" y="69604"/>
                      <a:pt x="69604" y="56859"/>
                      <a:pt x="69604" y="42697"/>
                    </a:cubicBezTo>
                    <a:cubicBezTo>
                      <a:pt x="69604" y="28535"/>
                      <a:pt x="56858" y="15789"/>
                      <a:pt x="42697" y="15789"/>
                    </a:cubicBezTo>
                    <a:cubicBezTo>
                      <a:pt x="28535" y="15789"/>
                      <a:pt x="15789" y="28535"/>
                      <a:pt x="15789" y="42697"/>
                    </a:cubicBezTo>
                    <a:cubicBezTo>
                      <a:pt x="15789" y="56859"/>
                      <a:pt x="28535" y="69604"/>
                      <a:pt x="42697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1B38E630-920F-4A6C-B66B-0D2593193424}"/>
                  </a:ext>
                </a:extLst>
              </p:cNvPr>
              <p:cNvSpPr/>
              <p:nvPr/>
            </p:nvSpPr>
            <p:spPr>
              <a:xfrm>
                <a:off x="6122697" y="252525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EF1435DF-B05F-4EDC-9E1D-280C60CFFED5}"/>
                  </a:ext>
                </a:extLst>
              </p:cNvPr>
              <p:cNvSpPr/>
              <p:nvPr/>
            </p:nvSpPr>
            <p:spPr>
              <a:xfrm>
                <a:off x="5990991" y="231707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DC4D02B7-9791-4513-A018-623858860D56}"/>
                  </a:ext>
                </a:extLst>
              </p:cNvPr>
              <p:cNvSpPr/>
              <p:nvPr/>
            </p:nvSpPr>
            <p:spPr>
              <a:xfrm>
                <a:off x="6152437" y="2056500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7B17E80F-D753-4014-BB03-DD49106B030D}"/>
                  </a:ext>
                </a:extLst>
              </p:cNvPr>
              <p:cNvSpPr/>
              <p:nvPr/>
            </p:nvSpPr>
            <p:spPr>
              <a:xfrm>
                <a:off x="6376195" y="2345403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AB11A4A4-9B2B-482C-9519-FEC06DB6B719}"/>
                  </a:ext>
                </a:extLst>
              </p:cNvPr>
              <p:cNvSpPr/>
              <p:nvPr/>
            </p:nvSpPr>
            <p:spPr>
              <a:xfrm>
                <a:off x="6475328" y="2600318"/>
                <a:ext cx="84971" cy="84971"/>
              </a:xfrm>
              <a:custGeom>
                <a:avLst/>
                <a:gdLst>
                  <a:gd name="connsiteX0" fmla="*/ 42697 w 84971"/>
                  <a:gd name="connsiteY0" fmla="*/ 69604 h 84971"/>
                  <a:gd name="connsiteX1" fmla="*/ 69605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4"/>
                    </a:moveTo>
                    <a:cubicBezTo>
                      <a:pt x="56858" y="69604"/>
                      <a:pt x="69605" y="56858"/>
                      <a:pt x="69605" y="42697"/>
                    </a:cubicBezTo>
                    <a:cubicBezTo>
                      <a:pt x="69605" y="28535"/>
                      <a:pt x="56858" y="15789"/>
                      <a:pt x="42697" y="15789"/>
                    </a:cubicBezTo>
                    <a:cubicBezTo>
                      <a:pt x="28535" y="15789"/>
                      <a:pt x="15789" y="28535"/>
                      <a:pt x="15789" y="42697"/>
                    </a:cubicBezTo>
                    <a:cubicBezTo>
                      <a:pt x="15789" y="56858"/>
                      <a:pt x="28535" y="69604"/>
                      <a:pt x="42697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A5AC9884-141C-4C7D-946A-2954FAAC72DA}"/>
                  </a:ext>
                </a:extLst>
              </p:cNvPr>
              <p:cNvSpPr/>
              <p:nvPr/>
            </p:nvSpPr>
            <p:spPr>
              <a:xfrm>
                <a:off x="6560300" y="2169795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0E544DFC-0772-4243-95E1-2CF739AA0608}"/>
                  </a:ext>
                </a:extLst>
              </p:cNvPr>
              <p:cNvSpPr/>
              <p:nvPr/>
            </p:nvSpPr>
            <p:spPr>
              <a:xfrm>
                <a:off x="5978245" y="2499768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2CD52EA9-09D8-48B8-BBAD-9468EA7EFF14}"/>
                  </a:ext>
                </a:extLst>
              </p:cNvPr>
              <p:cNvSpPr/>
              <p:nvPr/>
            </p:nvSpPr>
            <p:spPr>
              <a:xfrm>
                <a:off x="5755903" y="2084824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8" y="15789"/>
                      <a:pt x="15789" y="27119"/>
                      <a:pt x="15789" y="39864"/>
                    </a:cubicBezTo>
                    <a:cubicBezTo>
                      <a:pt x="15789" y="52610"/>
                      <a:pt x="27118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B1D1BE12-77E9-4CA1-AEDC-4D563A9A4A99}"/>
                  </a:ext>
                </a:extLst>
              </p:cNvPr>
              <p:cNvSpPr/>
              <p:nvPr/>
            </p:nvSpPr>
            <p:spPr>
              <a:xfrm>
                <a:off x="6578710" y="2502600"/>
                <a:ext cx="56648" cy="56648"/>
              </a:xfrm>
              <a:custGeom>
                <a:avLst/>
                <a:gdLst>
                  <a:gd name="connsiteX0" fmla="*/ 49778 w 56647"/>
                  <a:gd name="connsiteY0" fmla="*/ 32783 h 56647"/>
                  <a:gd name="connsiteX1" fmla="*/ 32783 w 56647"/>
                  <a:gd name="connsiteY1" fmla="*/ 49777 h 56647"/>
                  <a:gd name="connsiteX2" fmla="*/ 15789 w 56647"/>
                  <a:gd name="connsiteY2" fmla="*/ 32783 h 56647"/>
                  <a:gd name="connsiteX3" fmla="*/ 32783 w 56647"/>
                  <a:gd name="connsiteY3" fmla="*/ 15789 h 56647"/>
                  <a:gd name="connsiteX4" fmla="*/ 49778 w 56647"/>
                  <a:gd name="connsiteY4" fmla="*/ 3278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49778" y="32783"/>
                    </a:moveTo>
                    <a:cubicBezTo>
                      <a:pt x="49778" y="42169"/>
                      <a:pt x="42169" y="49777"/>
                      <a:pt x="32783" y="49777"/>
                    </a:cubicBezTo>
                    <a:cubicBezTo>
                      <a:pt x="23397" y="49777"/>
                      <a:pt x="15789" y="42169"/>
                      <a:pt x="15789" y="32783"/>
                    </a:cubicBezTo>
                    <a:cubicBezTo>
                      <a:pt x="15789" y="23398"/>
                      <a:pt x="23397" y="15789"/>
                      <a:pt x="32783" y="15789"/>
                    </a:cubicBezTo>
                    <a:cubicBezTo>
                      <a:pt x="42169" y="15789"/>
                      <a:pt x="49778" y="23398"/>
                      <a:pt x="49778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10D1B822-8327-4B11-B1E7-B1F6A15A7223}"/>
                  </a:ext>
                </a:extLst>
              </p:cNvPr>
              <p:cNvSpPr/>
              <p:nvPr/>
            </p:nvSpPr>
            <p:spPr>
              <a:xfrm>
                <a:off x="6371947" y="2083408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6B63649C-DF63-4F70-AB36-5325475B1E4C}"/>
                  </a:ext>
                </a:extLst>
              </p:cNvPr>
              <p:cNvSpPr/>
              <p:nvPr/>
            </p:nvSpPr>
            <p:spPr>
              <a:xfrm>
                <a:off x="6029228" y="1892222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FB9F33C7-E6CF-4BF3-BC60-A5C4699063E8}"/>
                  </a:ext>
                </a:extLst>
              </p:cNvPr>
              <p:cNvSpPr/>
              <p:nvPr/>
            </p:nvSpPr>
            <p:spPr>
              <a:xfrm>
                <a:off x="5957002" y="2079159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350A3443-9F33-49FA-A32B-DC9498855C8C}"/>
                  </a:ext>
                </a:extLst>
              </p:cNvPr>
              <p:cNvSpPr/>
              <p:nvPr/>
            </p:nvSpPr>
            <p:spPr>
              <a:xfrm>
                <a:off x="6050471" y="2025344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3C2E43CA-1590-4279-BE0B-26F9D4CCB247}"/>
                  </a:ext>
                </a:extLst>
              </p:cNvPr>
              <p:cNvSpPr/>
              <p:nvPr/>
            </p:nvSpPr>
            <p:spPr>
              <a:xfrm>
                <a:off x="6700503" y="2338322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1" y="49777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1280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17859574-37F0-4DCC-B20F-4BA5271F6944}"/>
                  </a:ext>
                </a:extLst>
              </p:cNvPr>
              <p:cNvSpPr/>
              <p:nvPr/>
            </p:nvSpPr>
            <p:spPr>
              <a:xfrm>
                <a:off x="5886193" y="2382224"/>
                <a:ext cx="84971" cy="84971"/>
              </a:xfrm>
              <a:custGeom>
                <a:avLst/>
                <a:gdLst>
                  <a:gd name="connsiteX0" fmla="*/ 45529 w 84971"/>
                  <a:gd name="connsiteY0" fmla="*/ 15789 h 84971"/>
                  <a:gd name="connsiteX1" fmla="*/ 75269 w 84971"/>
                  <a:gd name="connsiteY1" fmla="*/ 45529 h 84971"/>
                  <a:gd name="connsiteX2" fmla="*/ 45529 w 84971"/>
                  <a:gd name="connsiteY2" fmla="*/ 75269 h 84971"/>
                  <a:gd name="connsiteX3" fmla="*/ 15789 w 84971"/>
                  <a:gd name="connsiteY3" fmla="*/ 45529 h 84971"/>
                  <a:gd name="connsiteX4" fmla="*/ 45529 w 84971"/>
                  <a:gd name="connsiteY4" fmla="*/ 15789 h 84971"/>
                  <a:gd name="connsiteX5" fmla="*/ 45529 w 84971"/>
                  <a:gd name="connsiteY5" fmla="*/ 15789 h 84971"/>
                  <a:gd name="connsiteX6" fmla="*/ 45529 w 84971"/>
                  <a:gd name="connsiteY6" fmla="*/ 28535 h 84971"/>
                  <a:gd name="connsiteX7" fmla="*/ 28535 w 84971"/>
                  <a:gd name="connsiteY7" fmla="*/ 45529 h 84971"/>
                  <a:gd name="connsiteX8" fmla="*/ 45529 w 84971"/>
                  <a:gd name="connsiteY8" fmla="*/ 62523 h 84971"/>
                  <a:gd name="connsiteX9" fmla="*/ 62524 w 84971"/>
                  <a:gd name="connsiteY9" fmla="*/ 45529 h 84971"/>
                  <a:gd name="connsiteX10" fmla="*/ 45529 w 84971"/>
                  <a:gd name="connsiteY10" fmla="*/ 2853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5529" y="15789"/>
                    </a:moveTo>
                    <a:cubicBezTo>
                      <a:pt x="62524" y="15789"/>
                      <a:pt x="75269" y="28535"/>
                      <a:pt x="75269" y="45529"/>
                    </a:cubicBezTo>
                    <a:cubicBezTo>
                      <a:pt x="75269" y="62523"/>
                      <a:pt x="62524" y="75269"/>
                      <a:pt x="45529" y="75269"/>
                    </a:cubicBezTo>
                    <a:cubicBezTo>
                      <a:pt x="28535" y="75269"/>
                      <a:pt x="15789" y="62523"/>
                      <a:pt x="15789" y="45529"/>
                    </a:cubicBezTo>
                    <a:cubicBezTo>
                      <a:pt x="15789" y="28535"/>
                      <a:pt x="28535" y="15789"/>
                      <a:pt x="45529" y="15789"/>
                    </a:cubicBezTo>
                    <a:lnTo>
                      <a:pt x="45529" y="15789"/>
                    </a:lnTo>
                    <a:close/>
                    <a:moveTo>
                      <a:pt x="45529" y="28535"/>
                    </a:moveTo>
                    <a:cubicBezTo>
                      <a:pt x="35616" y="28535"/>
                      <a:pt x="28535" y="35616"/>
                      <a:pt x="28535" y="45529"/>
                    </a:cubicBezTo>
                    <a:cubicBezTo>
                      <a:pt x="28535" y="55442"/>
                      <a:pt x="35616" y="62523"/>
                      <a:pt x="45529" y="62523"/>
                    </a:cubicBezTo>
                    <a:cubicBezTo>
                      <a:pt x="55443" y="62523"/>
                      <a:pt x="62524" y="55442"/>
                      <a:pt x="62524" y="45529"/>
                    </a:cubicBezTo>
                    <a:cubicBezTo>
                      <a:pt x="62524" y="35616"/>
                      <a:pt x="55443" y="28535"/>
                      <a:pt x="45529" y="2853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C12E7102-6D5C-40DD-B4B9-4BD1CF2D99C7}"/>
                  </a:ext>
                </a:extLst>
              </p:cNvPr>
              <p:cNvSpPr/>
              <p:nvPr/>
            </p:nvSpPr>
            <p:spPr>
              <a:xfrm>
                <a:off x="7104117" y="2467195"/>
                <a:ext cx="84971" cy="84971"/>
              </a:xfrm>
              <a:custGeom>
                <a:avLst/>
                <a:gdLst>
                  <a:gd name="connsiteX0" fmla="*/ 45529 w 84971"/>
                  <a:gd name="connsiteY0" fmla="*/ 15789 h 84971"/>
                  <a:gd name="connsiteX1" fmla="*/ 75269 w 84971"/>
                  <a:gd name="connsiteY1" fmla="*/ 45529 h 84971"/>
                  <a:gd name="connsiteX2" fmla="*/ 45529 w 84971"/>
                  <a:gd name="connsiteY2" fmla="*/ 75269 h 84971"/>
                  <a:gd name="connsiteX3" fmla="*/ 15789 w 84971"/>
                  <a:gd name="connsiteY3" fmla="*/ 45529 h 84971"/>
                  <a:gd name="connsiteX4" fmla="*/ 45529 w 84971"/>
                  <a:gd name="connsiteY4" fmla="*/ 15789 h 84971"/>
                  <a:gd name="connsiteX5" fmla="*/ 45529 w 84971"/>
                  <a:gd name="connsiteY5" fmla="*/ 15789 h 84971"/>
                  <a:gd name="connsiteX6" fmla="*/ 45529 w 84971"/>
                  <a:gd name="connsiteY6" fmla="*/ 28535 h 84971"/>
                  <a:gd name="connsiteX7" fmla="*/ 28535 w 84971"/>
                  <a:gd name="connsiteY7" fmla="*/ 45529 h 84971"/>
                  <a:gd name="connsiteX8" fmla="*/ 45529 w 84971"/>
                  <a:gd name="connsiteY8" fmla="*/ 62523 h 84971"/>
                  <a:gd name="connsiteX9" fmla="*/ 62524 w 84971"/>
                  <a:gd name="connsiteY9" fmla="*/ 45529 h 84971"/>
                  <a:gd name="connsiteX10" fmla="*/ 45529 w 84971"/>
                  <a:gd name="connsiteY10" fmla="*/ 2853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5529" y="15789"/>
                    </a:moveTo>
                    <a:cubicBezTo>
                      <a:pt x="62524" y="15789"/>
                      <a:pt x="75269" y="28535"/>
                      <a:pt x="75269" y="45529"/>
                    </a:cubicBezTo>
                    <a:cubicBezTo>
                      <a:pt x="75269" y="62523"/>
                      <a:pt x="62524" y="75269"/>
                      <a:pt x="45529" y="75269"/>
                    </a:cubicBezTo>
                    <a:cubicBezTo>
                      <a:pt x="28535" y="75269"/>
                      <a:pt x="15789" y="62523"/>
                      <a:pt x="15789" y="45529"/>
                    </a:cubicBezTo>
                    <a:cubicBezTo>
                      <a:pt x="15789" y="28535"/>
                      <a:pt x="28535" y="15789"/>
                      <a:pt x="45529" y="15789"/>
                    </a:cubicBezTo>
                    <a:lnTo>
                      <a:pt x="45529" y="15789"/>
                    </a:lnTo>
                    <a:close/>
                    <a:moveTo>
                      <a:pt x="45529" y="28535"/>
                    </a:moveTo>
                    <a:cubicBezTo>
                      <a:pt x="35616" y="28535"/>
                      <a:pt x="28535" y="35616"/>
                      <a:pt x="28535" y="45529"/>
                    </a:cubicBezTo>
                    <a:cubicBezTo>
                      <a:pt x="28535" y="55442"/>
                      <a:pt x="35616" y="62523"/>
                      <a:pt x="45529" y="62523"/>
                    </a:cubicBezTo>
                    <a:cubicBezTo>
                      <a:pt x="55443" y="62523"/>
                      <a:pt x="62524" y="55442"/>
                      <a:pt x="62524" y="45529"/>
                    </a:cubicBezTo>
                    <a:cubicBezTo>
                      <a:pt x="62524" y="35616"/>
                      <a:pt x="55443" y="28535"/>
                      <a:pt x="45529" y="2853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B8484F0-ECCE-4007-B86F-E0CF0FC15026}"/>
                  </a:ext>
                </a:extLst>
              </p:cNvPr>
              <p:cNvSpPr/>
              <p:nvPr/>
            </p:nvSpPr>
            <p:spPr>
              <a:xfrm>
                <a:off x="6186425" y="2076327"/>
                <a:ext cx="70810" cy="70810"/>
              </a:xfrm>
              <a:custGeom>
                <a:avLst/>
                <a:gdLst>
                  <a:gd name="connsiteX0" fmla="*/ 63939 w 70809"/>
                  <a:gd name="connsiteY0" fmla="*/ 39864 h 70809"/>
                  <a:gd name="connsiteX1" fmla="*/ 39864 w 70809"/>
                  <a:gd name="connsiteY1" fmla="*/ 63939 h 70809"/>
                  <a:gd name="connsiteX2" fmla="*/ 15789 w 70809"/>
                  <a:gd name="connsiteY2" fmla="*/ 39864 h 70809"/>
                  <a:gd name="connsiteX3" fmla="*/ 39864 w 70809"/>
                  <a:gd name="connsiteY3" fmla="*/ 15789 h 70809"/>
                  <a:gd name="connsiteX4" fmla="*/ 63939 w 70809"/>
                  <a:gd name="connsiteY4" fmla="*/ 3986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3939" y="39864"/>
                    </a:moveTo>
                    <a:cubicBezTo>
                      <a:pt x="63939" y="53161"/>
                      <a:pt x="53161" y="63939"/>
                      <a:pt x="39864" y="63939"/>
                    </a:cubicBezTo>
                    <a:cubicBezTo>
                      <a:pt x="26568" y="63939"/>
                      <a:pt x="15789" y="53161"/>
                      <a:pt x="15789" y="39864"/>
                    </a:cubicBezTo>
                    <a:cubicBezTo>
                      <a:pt x="15789" y="26568"/>
                      <a:pt x="26567" y="15789"/>
                      <a:pt x="39864" y="15789"/>
                    </a:cubicBezTo>
                    <a:cubicBezTo>
                      <a:pt x="53160" y="15789"/>
                      <a:pt x="63939" y="26568"/>
                      <a:pt x="6393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958A1158-4EAA-4EBB-8787-BE8B8792BD21}"/>
                  </a:ext>
                </a:extLst>
              </p:cNvPr>
              <p:cNvSpPr/>
              <p:nvPr/>
            </p:nvSpPr>
            <p:spPr>
              <a:xfrm>
                <a:off x="6480993" y="2489855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40" y="52610"/>
                      <a:pt x="63940" y="39864"/>
                    </a:cubicBezTo>
                    <a:cubicBezTo>
                      <a:pt x="63940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2610"/>
                      <a:pt x="27119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664D6854-3E2B-4886-BD5D-D56E2F4205CE}"/>
                  </a:ext>
                </a:extLst>
              </p:cNvPr>
              <p:cNvSpPr/>
              <p:nvPr/>
            </p:nvSpPr>
            <p:spPr>
              <a:xfrm>
                <a:off x="7249985" y="1329994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E591CC15-89B1-4866-B9D5-6CEC7E1FA095}"/>
                  </a:ext>
                </a:extLst>
              </p:cNvPr>
              <p:cNvSpPr/>
              <p:nvPr/>
            </p:nvSpPr>
            <p:spPr>
              <a:xfrm>
                <a:off x="7119695" y="131300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1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F84FE36E-8B73-4B8C-863F-4DE3605EF620}"/>
                  </a:ext>
                </a:extLst>
              </p:cNvPr>
              <p:cNvSpPr/>
              <p:nvPr/>
            </p:nvSpPr>
            <p:spPr>
              <a:xfrm>
                <a:off x="7058799" y="1744938"/>
                <a:ext cx="56648" cy="56648"/>
              </a:xfrm>
              <a:custGeom>
                <a:avLst/>
                <a:gdLst>
                  <a:gd name="connsiteX0" fmla="*/ 52610 w 56647"/>
                  <a:gd name="connsiteY0" fmla="*/ 34199 h 56647"/>
                  <a:gd name="connsiteX1" fmla="*/ 34200 w 56647"/>
                  <a:gd name="connsiteY1" fmla="*/ 52610 h 56647"/>
                  <a:gd name="connsiteX2" fmla="*/ 15790 w 56647"/>
                  <a:gd name="connsiteY2" fmla="*/ 34199 h 56647"/>
                  <a:gd name="connsiteX3" fmla="*/ 34200 w 56647"/>
                  <a:gd name="connsiteY3" fmla="*/ 15789 h 56647"/>
                  <a:gd name="connsiteX4" fmla="*/ 52610 w 56647"/>
                  <a:gd name="connsiteY4" fmla="*/ 3419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52610" y="34199"/>
                    </a:moveTo>
                    <a:cubicBezTo>
                      <a:pt x="52610" y="44367"/>
                      <a:pt x="44367" y="52610"/>
                      <a:pt x="34200" y="52610"/>
                    </a:cubicBezTo>
                    <a:cubicBezTo>
                      <a:pt x="24032" y="52610"/>
                      <a:pt x="15790" y="44367"/>
                      <a:pt x="15790" y="34199"/>
                    </a:cubicBezTo>
                    <a:cubicBezTo>
                      <a:pt x="15790" y="24032"/>
                      <a:pt x="24032" y="15789"/>
                      <a:pt x="34200" y="15789"/>
                    </a:cubicBezTo>
                    <a:cubicBezTo>
                      <a:pt x="44367" y="15789"/>
                      <a:pt x="52610" y="24032"/>
                      <a:pt x="52610" y="341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37E1CC68-7E8C-4104-A7DC-6DD694EF6D83}"/>
                  </a:ext>
                </a:extLst>
              </p:cNvPr>
              <p:cNvSpPr/>
              <p:nvPr/>
            </p:nvSpPr>
            <p:spPr>
              <a:xfrm>
                <a:off x="6949752" y="1740690"/>
                <a:ext cx="84971" cy="84971"/>
              </a:xfrm>
              <a:custGeom>
                <a:avLst/>
                <a:gdLst>
                  <a:gd name="connsiteX0" fmla="*/ 78101 w 84971"/>
                  <a:gd name="connsiteY0" fmla="*/ 46945 h 84971"/>
                  <a:gd name="connsiteX1" fmla="*/ 46945 w 84971"/>
                  <a:gd name="connsiteY1" fmla="*/ 78101 h 84971"/>
                  <a:gd name="connsiteX2" fmla="*/ 15788 w 84971"/>
                  <a:gd name="connsiteY2" fmla="*/ 46945 h 84971"/>
                  <a:gd name="connsiteX3" fmla="*/ 46945 w 84971"/>
                  <a:gd name="connsiteY3" fmla="*/ 15789 h 84971"/>
                  <a:gd name="connsiteX4" fmla="*/ 78101 w 84971"/>
                  <a:gd name="connsiteY4" fmla="*/ 4694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78101" y="46945"/>
                    </a:moveTo>
                    <a:cubicBezTo>
                      <a:pt x="78101" y="64152"/>
                      <a:pt x="64152" y="78101"/>
                      <a:pt x="46945" y="78101"/>
                    </a:cubicBezTo>
                    <a:cubicBezTo>
                      <a:pt x="29738" y="78101"/>
                      <a:pt x="15788" y="64152"/>
                      <a:pt x="15788" y="46945"/>
                    </a:cubicBezTo>
                    <a:cubicBezTo>
                      <a:pt x="15788" y="29738"/>
                      <a:pt x="29738" y="15789"/>
                      <a:pt x="46945" y="15789"/>
                    </a:cubicBezTo>
                    <a:cubicBezTo>
                      <a:pt x="64152" y="15789"/>
                      <a:pt x="78101" y="29738"/>
                      <a:pt x="78101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542F2F39-E97E-4334-9844-C7DD3CB545BF}"/>
                  </a:ext>
                </a:extLst>
              </p:cNvPr>
              <p:cNvSpPr/>
              <p:nvPr/>
            </p:nvSpPr>
            <p:spPr>
              <a:xfrm>
                <a:off x="8633604" y="1630227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7206" y="42697"/>
                      <a:pt x="24287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98325D6E-2748-4ECF-8B83-F689E2D7C0C9}"/>
                  </a:ext>
                </a:extLst>
              </p:cNvPr>
              <p:cNvSpPr/>
              <p:nvPr/>
            </p:nvSpPr>
            <p:spPr>
              <a:xfrm>
                <a:off x="7953832" y="1039675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4200" y="38448"/>
                      <a:pt x="38448" y="32783"/>
                      <a:pt x="38448" y="27119"/>
                    </a:cubicBezTo>
                    <a:cubicBezTo>
                      <a:pt x="38448" y="20038"/>
                      <a:pt x="32783" y="15789"/>
                      <a:pt x="27119" y="15789"/>
                    </a:cubicBezTo>
                    <a:cubicBezTo>
                      <a:pt x="20038" y="15789"/>
                      <a:pt x="15789" y="21454"/>
                      <a:pt x="15789" y="27119"/>
                    </a:cubicBezTo>
                    <a:cubicBezTo>
                      <a:pt x="15789" y="34199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38EFB0A-CC0D-4557-A71B-4D85E2F597DF}"/>
                  </a:ext>
                </a:extLst>
              </p:cNvPr>
              <p:cNvSpPr/>
              <p:nvPr/>
            </p:nvSpPr>
            <p:spPr>
              <a:xfrm>
                <a:off x="8470742" y="87964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7" y="15789"/>
                      <a:pt x="15789" y="22870"/>
                      <a:pt x="15789" y="32783"/>
                    </a:cubicBezTo>
                    <a:cubicBezTo>
                      <a:pt x="17206" y="42697"/>
                      <a:pt x="24287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E6AD080D-1141-4B17-878F-18DD16BE373C}"/>
                  </a:ext>
                </a:extLst>
              </p:cNvPr>
              <p:cNvSpPr/>
              <p:nvPr/>
            </p:nvSpPr>
            <p:spPr>
              <a:xfrm>
                <a:off x="8299383" y="115721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7" y="42697"/>
                      <a:pt x="49777" y="32783"/>
                    </a:cubicBezTo>
                    <a:cubicBezTo>
                      <a:pt x="49777" y="24286"/>
                      <a:pt x="42696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EA6DA9C4-0147-4D8D-9DE2-009CF05F2C93}"/>
                  </a:ext>
                </a:extLst>
              </p:cNvPr>
              <p:cNvSpPr/>
              <p:nvPr/>
            </p:nvSpPr>
            <p:spPr>
              <a:xfrm>
                <a:off x="7527559" y="1696788"/>
                <a:ext cx="42486" cy="42486"/>
              </a:xfrm>
              <a:custGeom>
                <a:avLst/>
                <a:gdLst>
                  <a:gd name="connsiteX0" fmla="*/ 32783 w 42485"/>
                  <a:gd name="connsiteY0" fmla="*/ 24286 h 42485"/>
                  <a:gd name="connsiteX1" fmla="*/ 24286 w 42485"/>
                  <a:gd name="connsiteY1" fmla="*/ 32783 h 42485"/>
                  <a:gd name="connsiteX2" fmla="*/ 15789 w 42485"/>
                  <a:gd name="connsiteY2" fmla="*/ 24286 h 42485"/>
                  <a:gd name="connsiteX3" fmla="*/ 24286 w 42485"/>
                  <a:gd name="connsiteY3" fmla="*/ 15789 h 42485"/>
                  <a:gd name="connsiteX4" fmla="*/ 32783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24286"/>
                    </a:moveTo>
                    <a:cubicBezTo>
                      <a:pt x="32783" y="28979"/>
                      <a:pt x="28979" y="32783"/>
                      <a:pt x="24286" y="32783"/>
                    </a:cubicBezTo>
                    <a:cubicBezTo>
                      <a:pt x="19593" y="32783"/>
                      <a:pt x="15789" y="28979"/>
                      <a:pt x="15789" y="24286"/>
                    </a:cubicBezTo>
                    <a:cubicBezTo>
                      <a:pt x="15789" y="19593"/>
                      <a:pt x="19593" y="15789"/>
                      <a:pt x="24286" y="15789"/>
                    </a:cubicBezTo>
                    <a:cubicBezTo>
                      <a:pt x="28979" y="15789"/>
                      <a:pt x="32783" y="19593"/>
                      <a:pt x="32783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3398BD9A-E113-49C9-BD4C-FEFDEE2A5DEF}"/>
                  </a:ext>
                </a:extLst>
              </p:cNvPr>
              <p:cNvSpPr/>
              <p:nvPr/>
            </p:nvSpPr>
            <p:spPr>
              <a:xfrm>
                <a:off x="9847280" y="5526168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B3D43372-CBFA-46CE-851D-A2B6489C3B91}"/>
                  </a:ext>
                </a:extLst>
              </p:cNvPr>
              <p:cNvSpPr/>
              <p:nvPr/>
            </p:nvSpPr>
            <p:spPr>
              <a:xfrm>
                <a:off x="9226988" y="5316571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8"/>
                      <a:pt x="28534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18622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177C6424-117D-4A9D-9D21-2C5A9F2D6D2D}"/>
                  </a:ext>
                </a:extLst>
              </p:cNvPr>
              <p:cNvSpPr/>
              <p:nvPr/>
            </p:nvSpPr>
            <p:spPr>
              <a:xfrm>
                <a:off x="9192999" y="5157958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7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9951"/>
                      <a:pt x="18622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EBBBF903-49C6-41AF-BF81-190647C3965E}"/>
                  </a:ext>
                </a:extLst>
              </p:cNvPr>
              <p:cNvSpPr/>
              <p:nvPr/>
            </p:nvSpPr>
            <p:spPr>
              <a:xfrm>
                <a:off x="9647597" y="5459607"/>
                <a:ext cx="42486" cy="42486"/>
              </a:xfrm>
              <a:custGeom>
                <a:avLst/>
                <a:gdLst>
                  <a:gd name="connsiteX0" fmla="*/ 32783 w 42485"/>
                  <a:gd name="connsiteY0" fmla="*/ 24286 h 42485"/>
                  <a:gd name="connsiteX1" fmla="*/ 24286 w 42485"/>
                  <a:gd name="connsiteY1" fmla="*/ 32783 h 42485"/>
                  <a:gd name="connsiteX2" fmla="*/ 15789 w 42485"/>
                  <a:gd name="connsiteY2" fmla="*/ 24286 h 42485"/>
                  <a:gd name="connsiteX3" fmla="*/ 24286 w 42485"/>
                  <a:gd name="connsiteY3" fmla="*/ 15789 h 42485"/>
                  <a:gd name="connsiteX4" fmla="*/ 32783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24286"/>
                    </a:moveTo>
                    <a:cubicBezTo>
                      <a:pt x="32783" y="28979"/>
                      <a:pt x="28979" y="32783"/>
                      <a:pt x="24286" y="32783"/>
                    </a:cubicBezTo>
                    <a:cubicBezTo>
                      <a:pt x="19593" y="32783"/>
                      <a:pt x="15789" y="28979"/>
                      <a:pt x="15789" y="24286"/>
                    </a:cubicBezTo>
                    <a:cubicBezTo>
                      <a:pt x="15789" y="19594"/>
                      <a:pt x="19593" y="15789"/>
                      <a:pt x="24286" y="15789"/>
                    </a:cubicBezTo>
                    <a:cubicBezTo>
                      <a:pt x="28979" y="15789"/>
                      <a:pt x="32783" y="19593"/>
                      <a:pt x="32783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71210B01-C49C-4C06-8821-B7D55CBC1BD7}"/>
                  </a:ext>
                </a:extLst>
              </p:cNvPr>
              <p:cNvSpPr/>
              <p:nvPr/>
            </p:nvSpPr>
            <p:spPr>
              <a:xfrm>
                <a:off x="10299045" y="512821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7"/>
                      <a:pt x="28534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0082226F-15D4-4845-B03E-DFA0B309B5FF}"/>
                  </a:ext>
                </a:extLst>
              </p:cNvPr>
              <p:cNvSpPr/>
              <p:nvPr/>
            </p:nvSpPr>
            <p:spPr>
              <a:xfrm>
                <a:off x="10001645" y="5718769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8"/>
                      <a:pt x="28534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2C1F8F18-A536-4E31-A686-F82B2B0ABC22}"/>
                  </a:ext>
                </a:extLst>
              </p:cNvPr>
              <p:cNvSpPr/>
              <p:nvPr/>
            </p:nvSpPr>
            <p:spPr>
              <a:xfrm>
                <a:off x="10253727" y="5543162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8"/>
                      <a:pt x="28534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7205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729D7D69-0C5B-4521-B0D7-4761246D5B4F}"/>
                  </a:ext>
                </a:extLst>
              </p:cNvPr>
              <p:cNvSpPr/>
              <p:nvPr/>
            </p:nvSpPr>
            <p:spPr>
              <a:xfrm>
                <a:off x="10001645" y="5275502"/>
                <a:ext cx="56648" cy="56648"/>
              </a:xfrm>
              <a:custGeom>
                <a:avLst/>
                <a:gdLst>
                  <a:gd name="connsiteX0" fmla="*/ 28534 w 56647"/>
                  <a:gd name="connsiteY0" fmla="*/ 41280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0"/>
                    </a:moveTo>
                    <a:cubicBezTo>
                      <a:pt x="35615" y="41280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0"/>
                      <a:pt x="28534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FC4A94BE-BFE7-4E35-A170-18C1DF4175D9}"/>
                  </a:ext>
                </a:extLst>
              </p:cNvPr>
              <p:cNvSpPr/>
              <p:nvPr/>
            </p:nvSpPr>
            <p:spPr>
              <a:xfrm>
                <a:off x="9328954" y="5081484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D74B442C-93F4-4784-9635-BFD0E6BC924E}"/>
                  </a:ext>
                </a:extLst>
              </p:cNvPr>
              <p:cNvSpPr/>
              <p:nvPr/>
            </p:nvSpPr>
            <p:spPr>
              <a:xfrm>
                <a:off x="9496065" y="4904460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799C1A40-42C9-4BFB-BD73-23346C8D46BE}"/>
                  </a:ext>
                </a:extLst>
              </p:cNvPr>
              <p:cNvSpPr/>
              <p:nvPr/>
            </p:nvSpPr>
            <p:spPr>
              <a:xfrm>
                <a:off x="9474822" y="5527584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68F7B0E3-A79B-4BB2-A545-07317B7BA427}"/>
                  </a:ext>
                </a:extLst>
              </p:cNvPr>
              <p:cNvSpPr/>
              <p:nvPr/>
            </p:nvSpPr>
            <p:spPr>
              <a:xfrm>
                <a:off x="9504562" y="5329317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8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7" y="27119"/>
                      <a:pt x="27118" y="24286"/>
                      <a:pt x="27118" y="21454"/>
                    </a:cubicBezTo>
                    <a:cubicBezTo>
                      <a:pt x="27118" y="18622"/>
                      <a:pt x="24287" y="15789"/>
                      <a:pt x="21454" y="15789"/>
                    </a:cubicBezTo>
                    <a:cubicBezTo>
                      <a:pt x="18622" y="15789"/>
                      <a:pt x="15789" y="18622"/>
                      <a:pt x="15789" y="21454"/>
                    </a:cubicBezTo>
                    <a:cubicBezTo>
                      <a:pt x="15789" y="24286"/>
                      <a:pt x="18622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0A898074-DF54-4D49-BD02-046915E747F1}"/>
                  </a:ext>
                </a:extLst>
              </p:cNvPr>
              <p:cNvSpPr/>
              <p:nvPr/>
            </p:nvSpPr>
            <p:spPr>
              <a:xfrm>
                <a:off x="9263809" y="5503509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F7CCDE29-C528-40FE-BFEF-79980B5C5FFF}"/>
                  </a:ext>
                </a:extLst>
              </p:cNvPr>
              <p:cNvSpPr/>
              <p:nvPr/>
            </p:nvSpPr>
            <p:spPr>
              <a:xfrm>
                <a:off x="9661759" y="5054576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51864622-5DE7-4ABB-9E99-F5CF1EEB105B}"/>
                  </a:ext>
                </a:extLst>
              </p:cNvPr>
              <p:cNvSpPr/>
              <p:nvPr/>
            </p:nvSpPr>
            <p:spPr>
              <a:xfrm>
                <a:off x="9874188" y="5186282"/>
                <a:ext cx="56648" cy="56648"/>
              </a:xfrm>
              <a:custGeom>
                <a:avLst/>
                <a:gdLst>
                  <a:gd name="connsiteX0" fmla="*/ 28534 w 56647"/>
                  <a:gd name="connsiteY0" fmla="*/ 41280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0"/>
                    </a:moveTo>
                    <a:cubicBezTo>
                      <a:pt x="35615" y="41280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0"/>
                      <a:pt x="28534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6460A1DE-9FA5-4A64-8673-FF2DF88CA6EA}"/>
                  </a:ext>
                </a:extLst>
              </p:cNvPr>
              <p:cNvSpPr/>
              <p:nvPr/>
            </p:nvSpPr>
            <p:spPr>
              <a:xfrm>
                <a:off x="9457827" y="4648130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7205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DBCA5916-86D2-4A7B-A626-CBA404BC6CA4}"/>
                  </a:ext>
                </a:extLst>
              </p:cNvPr>
              <p:cNvSpPr/>
              <p:nvPr/>
            </p:nvSpPr>
            <p:spPr>
              <a:xfrm>
                <a:off x="9285052" y="5533249"/>
                <a:ext cx="70810" cy="70810"/>
              </a:xfrm>
              <a:custGeom>
                <a:avLst/>
                <a:gdLst>
                  <a:gd name="connsiteX0" fmla="*/ 38449 w 70809"/>
                  <a:gd name="connsiteY0" fmla="*/ 61107 h 70809"/>
                  <a:gd name="connsiteX1" fmla="*/ 61107 w 70809"/>
                  <a:gd name="connsiteY1" fmla="*/ 38448 h 70809"/>
                  <a:gd name="connsiteX2" fmla="*/ 38449 w 70809"/>
                  <a:gd name="connsiteY2" fmla="*/ 15789 h 70809"/>
                  <a:gd name="connsiteX3" fmla="*/ 15789 w 70809"/>
                  <a:gd name="connsiteY3" fmla="*/ 38448 h 70809"/>
                  <a:gd name="connsiteX4" fmla="*/ 38449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9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9" y="15789"/>
                    </a:cubicBezTo>
                    <a:cubicBezTo>
                      <a:pt x="25703" y="15789"/>
                      <a:pt x="15789" y="25702"/>
                      <a:pt x="15789" y="38448"/>
                    </a:cubicBezTo>
                    <a:cubicBezTo>
                      <a:pt x="15789" y="51194"/>
                      <a:pt x="25703" y="61107"/>
                      <a:pt x="38449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4DCC1D02-EA75-4CC1-9FE7-4938E71F411A}"/>
                  </a:ext>
                </a:extLst>
              </p:cNvPr>
              <p:cNvSpPr/>
              <p:nvPr/>
            </p:nvSpPr>
            <p:spPr>
              <a:xfrm>
                <a:off x="9959160" y="5536081"/>
                <a:ext cx="127457" cy="127457"/>
              </a:xfrm>
              <a:custGeom>
                <a:avLst/>
                <a:gdLst>
                  <a:gd name="connsiteX0" fmla="*/ 65356 w 127457"/>
                  <a:gd name="connsiteY0" fmla="*/ 114922 h 127457"/>
                  <a:gd name="connsiteX1" fmla="*/ 114922 w 127457"/>
                  <a:gd name="connsiteY1" fmla="*/ 65356 h 127457"/>
                  <a:gd name="connsiteX2" fmla="*/ 65356 w 127457"/>
                  <a:gd name="connsiteY2" fmla="*/ 15789 h 127457"/>
                  <a:gd name="connsiteX3" fmla="*/ 15789 w 127457"/>
                  <a:gd name="connsiteY3" fmla="*/ 65356 h 127457"/>
                  <a:gd name="connsiteX4" fmla="*/ 65356 w 127457"/>
                  <a:gd name="connsiteY4" fmla="*/ 114922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57" h="127457">
                    <a:moveTo>
                      <a:pt x="65356" y="114922"/>
                    </a:moveTo>
                    <a:cubicBezTo>
                      <a:pt x="92263" y="114922"/>
                      <a:pt x="114922" y="92263"/>
                      <a:pt x="114922" y="65356"/>
                    </a:cubicBezTo>
                    <a:cubicBezTo>
                      <a:pt x="114922" y="38448"/>
                      <a:pt x="92263" y="15789"/>
                      <a:pt x="65356" y="15789"/>
                    </a:cubicBezTo>
                    <a:cubicBezTo>
                      <a:pt x="38448" y="15789"/>
                      <a:pt x="15789" y="38448"/>
                      <a:pt x="15789" y="65356"/>
                    </a:cubicBezTo>
                    <a:cubicBezTo>
                      <a:pt x="15789" y="92263"/>
                      <a:pt x="38448" y="114922"/>
                      <a:pt x="65356" y="11492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967D1EDB-F238-43F9-9E9C-D6D0A5F120C9}"/>
                  </a:ext>
                </a:extLst>
              </p:cNvPr>
              <p:cNvSpPr/>
              <p:nvPr/>
            </p:nvSpPr>
            <p:spPr>
              <a:xfrm>
                <a:off x="9772222" y="4714690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7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3"/>
                      <a:pt x="51194" y="15789"/>
                      <a:pt x="38448" y="15789"/>
                    </a:cubicBezTo>
                    <a:cubicBezTo>
                      <a:pt x="25703" y="15789"/>
                      <a:pt x="15789" y="25703"/>
                      <a:pt x="15789" y="38448"/>
                    </a:cubicBezTo>
                    <a:cubicBezTo>
                      <a:pt x="15789" y="51194"/>
                      <a:pt x="25703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D33D521C-1E85-4637-952C-F3E270187373}"/>
                  </a:ext>
                </a:extLst>
              </p:cNvPr>
              <p:cNvSpPr/>
              <p:nvPr/>
            </p:nvSpPr>
            <p:spPr>
              <a:xfrm>
                <a:off x="10123437" y="504607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9CD12075-3BCA-43DE-8ABE-4CBE15F48103}"/>
                  </a:ext>
                </a:extLst>
              </p:cNvPr>
              <p:cNvSpPr/>
              <p:nvPr/>
            </p:nvSpPr>
            <p:spPr>
              <a:xfrm>
                <a:off x="9426671" y="547376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A0B23FF9-C6DE-4B1B-8B6B-A0755A4B617D}"/>
                  </a:ext>
                </a:extLst>
              </p:cNvPr>
              <p:cNvSpPr/>
              <p:nvPr/>
            </p:nvSpPr>
            <p:spPr>
              <a:xfrm>
                <a:off x="9401180" y="5165039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250144BD-9399-4773-8BD5-742E6E41D1FA}"/>
                  </a:ext>
                </a:extLst>
              </p:cNvPr>
              <p:cNvSpPr/>
              <p:nvPr/>
            </p:nvSpPr>
            <p:spPr>
              <a:xfrm>
                <a:off x="9214242" y="521602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7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3A63E1BC-10D4-4EEB-BAD7-2F9F225E6DED}"/>
                  </a:ext>
                </a:extLst>
              </p:cNvPr>
              <p:cNvSpPr/>
              <p:nvPr/>
            </p:nvSpPr>
            <p:spPr>
              <a:xfrm>
                <a:off x="10250895" y="5623885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A115A667-E7A9-46BA-88B9-D2D8CF2D3EFF}"/>
                  </a:ext>
                </a:extLst>
              </p:cNvPr>
              <p:cNvSpPr/>
              <p:nvPr/>
            </p:nvSpPr>
            <p:spPr>
              <a:xfrm>
                <a:off x="10216906" y="520186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0CA18155-8734-429B-956A-D326BD0354A6}"/>
                  </a:ext>
                </a:extLst>
              </p:cNvPr>
              <p:cNvSpPr/>
              <p:nvPr/>
            </p:nvSpPr>
            <p:spPr>
              <a:xfrm>
                <a:off x="10296213" y="5363306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7"/>
                      <a:pt x="28534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5E87FCF0-C93E-4872-8CEA-8649E30AD611}"/>
                  </a:ext>
                </a:extLst>
              </p:cNvPr>
              <p:cNvSpPr/>
              <p:nvPr/>
            </p:nvSpPr>
            <p:spPr>
              <a:xfrm>
                <a:off x="10072455" y="574284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7"/>
                      <a:pt x="28534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71060AA4-800F-4AD2-88FC-82323EADC19A}"/>
                  </a:ext>
                </a:extLst>
              </p:cNvPr>
              <p:cNvSpPr/>
              <p:nvPr/>
            </p:nvSpPr>
            <p:spPr>
              <a:xfrm>
                <a:off x="10123437" y="556723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6" name="Freeform: Shape 2135">
                <a:extLst>
                  <a:ext uri="{FF2B5EF4-FFF2-40B4-BE49-F238E27FC236}">
                    <a16:creationId xmlns:a16="http://schemas.microsoft.com/office/drawing/2014/main" id="{D6738847-A9FE-4F7E-8695-7B0E9356989A}"/>
                  </a:ext>
                </a:extLst>
              </p:cNvPr>
              <p:cNvSpPr/>
              <p:nvPr/>
            </p:nvSpPr>
            <p:spPr>
              <a:xfrm>
                <a:off x="10063957" y="4700528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7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7" name="Freeform: Shape 2136">
                <a:extLst>
                  <a:ext uri="{FF2B5EF4-FFF2-40B4-BE49-F238E27FC236}">
                    <a16:creationId xmlns:a16="http://schemas.microsoft.com/office/drawing/2014/main" id="{26BA2F92-DE3F-429E-924B-6A4E7ACB9A05}"/>
                  </a:ext>
                </a:extLst>
              </p:cNvPr>
              <p:cNvSpPr/>
              <p:nvPr/>
            </p:nvSpPr>
            <p:spPr>
              <a:xfrm>
                <a:off x="10253727" y="5040414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8"/>
                      <a:pt x="28534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8" name="Freeform: Shape 2137">
                <a:extLst>
                  <a:ext uri="{FF2B5EF4-FFF2-40B4-BE49-F238E27FC236}">
                    <a16:creationId xmlns:a16="http://schemas.microsoft.com/office/drawing/2014/main" id="{A51E2E6F-B004-43D5-9741-527393266929}"/>
                  </a:ext>
                </a:extLst>
              </p:cNvPr>
              <p:cNvSpPr/>
              <p:nvPr/>
            </p:nvSpPr>
            <p:spPr>
              <a:xfrm>
                <a:off x="10367022" y="5238681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8"/>
                      <a:pt x="28534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9" name="Freeform: Shape 2138">
                <a:extLst>
                  <a:ext uri="{FF2B5EF4-FFF2-40B4-BE49-F238E27FC236}">
                    <a16:creationId xmlns:a16="http://schemas.microsoft.com/office/drawing/2014/main" id="{687F1A6D-2C4E-46CB-B49C-35073E0D2ED4}"/>
                  </a:ext>
                </a:extLst>
              </p:cNvPr>
              <p:cNvSpPr/>
              <p:nvPr/>
            </p:nvSpPr>
            <p:spPr>
              <a:xfrm>
                <a:off x="10364190" y="543411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0" name="Freeform: Shape 2139">
                <a:extLst>
                  <a:ext uri="{FF2B5EF4-FFF2-40B4-BE49-F238E27FC236}">
                    <a16:creationId xmlns:a16="http://schemas.microsoft.com/office/drawing/2014/main" id="{8FDB6C4F-BA41-4201-8887-EB14EEEFAADC}"/>
                  </a:ext>
                </a:extLst>
              </p:cNvPr>
              <p:cNvSpPr/>
              <p:nvPr/>
            </p:nvSpPr>
            <p:spPr>
              <a:xfrm>
                <a:off x="9268057" y="5057409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7" y="15789"/>
                    </a:cubicBezTo>
                    <a:cubicBezTo>
                      <a:pt x="20038" y="15789"/>
                      <a:pt x="15789" y="20037"/>
                      <a:pt x="15789" y="24286"/>
                    </a:cubicBezTo>
                    <a:cubicBezTo>
                      <a:pt x="15789" y="28535"/>
                      <a:pt x="20038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1" name="Freeform: Shape 2140">
                <a:extLst>
                  <a:ext uri="{FF2B5EF4-FFF2-40B4-BE49-F238E27FC236}">
                    <a16:creationId xmlns:a16="http://schemas.microsoft.com/office/drawing/2014/main" id="{D5563AA8-ECBB-4195-8906-ABC6746C1F9D}"/>
                  </a:ext>
                </a:extLst>
              </p:cNvPr>
              <p:cNvSpPr/>
              <p:nvPr/>
            </p:nvSpPr>
            <p:spPr>
              <a:xfrm>
                <a:off x="9463493" y="4887466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4" y="32783"/>
                      <a:pt x="32783" y="28535"/>
                      <a:pt x="32783" y="24286"/>
                    </a:cubicBezTo>
                    <a:cubicBezTo>
                      <a:pt x="32783" y="20037"/>
                      <a:pt x="28534" y="15789"/>
                      <a:pt x="24286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2" name="Freeform: Shape 2141">
                <a:extLst>
                  <a:ext uri="{FF2B5EF4-FFF2-40B4-BE49-F238E27FC236}">
                    <a16:creationId xmlns:a16="http://schemas.microsoft.com/office/drawing/2014/main" id="{D4117BD1-FDCF-403D-A378-2967DCC17D63}"/>
                  </a:ext>
                </a:extLst>
              </p:cNvPr>
              <p:cNvSpPr/>
              <p:nvPr/>
            </p:nvSpPr>
            <p:spPr>
              <a:xfrm>
                <a:off x="9579620" y="4808159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7" y="15789"/>
                    </a:cubicBezTo>
                    <a:cubicBezTo>
                      <a:pt x="20038" y="15789"/>
                      <a:pt x="15789" y="20037"/>
                      <a:pt x="15789" y="24286"/>
                    </a:cubicBezTo>
                    <a:cubicBezTo>
                      <a:pt x="15789" y="29951"/>
                      <a:pt x="20038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3" name="Freeform: Shape 2142">
                <a:extLst>
                  <a:ext uri="{FF2B5EF4-FFF2-40B4-BE49-F238E27FC236}">
                    <a16:creationId xmlns:a16="http://schemas.microsoft.com/office/drawing/2014/main" id="{B95A17B8-2C6B-4410-8969-B8B6C7A4514F}"/>
                  </a:ext>
                </a:extLst>
              </p:cNvPr>
              <p:cNvSpPr/>
              <p:nvPr/>
            </p:nvSpPr>
            <p:spPr>
              <a:xfrm>
                <a:off x="9607943" y="5315155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7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4" name="Freeform: Shape 2143">
                <a:extLst>
                  <a:ext uri="{FF2B5EF4-FFF2-40B4-BE49-F238E27FC236}">
                    <a16:creationId xmlns:a16="http://schemas.microsoft.com/office/drawing/2014/main" id="{0143D6C8-0DB0-43E4-869E-35B15607D2E6}"/>
                  </a:ext>
                </a:extLst>
              </p:cNvPr>
              <p:cNvSpPr/>
              <p:nvPr/>
            </p:nvSpPr>
            <p:spPr>
              <a:xfrm>
                <a:off x="9758060" y="5046079"/>
                <a:ext cx="42486" cy="42486"/>
              </a:xfrm>
              <a:custGeom>
                <a:avLst/>
                <a:gdLst>
                  <a:gd name="connsiteX0" fmla="*/ 32784 w 42485"/>
                  <a:gd name="connsiteY0" fmla="*/ 24286 h 42485"/>
                  <a:gd name="connsiteX1" fmla="*/ 24287 w 42485"/>
                  <a:gd name="connsiteY1" fmla="*/ 32783 h 42485"/>
                  <a:gd name="connsiteX2" fmla="*/ 15790 w 42485"/>
                  <a:gd name="connsiteY2" fmla="*/ 24286 h 42485"/>
                  <a:gd name="connsiteX3" fmla="*/ 24287 w 42485"/>
                  <a:gd name="connsiteY3" fmla="*/ 15789 h 42485"/>
                  <a:gd name="connsiteX4" fmla="*/ 32784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4" y="24286"/>
                    </a:moveTo>
                    <a:cubicBezTo>
                      <a:pt x="32784" y="28979"/>
                      <a:pt x="28980" y="32783"/>
                      <a:pt x="24287" y="32783"/>
                    </a:cubicBezTo>
                    <a:cubicBezTo>
                      <a:pt x="19594" y="32783"/>
                      <a:pt x="15790" y="28979"/>
                      <a:pt x="15790" y="24286"/>
                    </a:cubicBezTo>
                    <a:cubicBezTo>
                      <a:pt x="15790" y="19593"/>
                      <a:pt x="19594" y="15789"/>
                      <a:pt x="24287" y="15789"/>
                    </a:cubicBezTo>
                    <a:cubicBezTo>
                      <a:pt x="28980" y="15789"/>
                      <a:pt x="32784" y="19593"/>
                      <a:pt x="32784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5" name="Freeform: Shape 2144">
                <a:extLst>
                  <a:ext uri="{FF2B5EF4-FFF2-40B4-BE49-F238E27FC236}">
                    <a16:creationId xmlns:a16="http://schemas.microsoft.com/office/drawing/2014/main" id="{417A4FF7-697A-4A2B-8FD6-AE8E9E29D6F1}"/>
                  </a:ext>
                </a:extLst>
              </p:cNvPr>
              <p:cNvSpPr/>
              <p:nvPr/>
            </p:nvSpPr>
            <p:spPr>
              <a:xfrm>
                <a:off x="9412509" y="5309490"/>
                <a:ext cx="42486" cy="42486"/>
              </a:xfrm>
              <a:custGeom>
                <a:avLst/>
                <a:gdLst>
                  <a:gd name="connsiteX0" fmla="*/ 32783 w 42485"/>
                  <a:gd name="connsiteY0" fmla="*/ 24286 h 42485"/>
                  <a:gd name="connsiteX1" fmla="*/ 24287 w 42485"/>
                  <a:gd name="connsiteY1" fmla="*/ 32783 h 42485"/>
                  <a:gd name="connsiteX2" fmla="*/ 15790 w 42485"/>
                  <a:gd name="connsiteY2" fmla="*/ 24286 h 42485"/>
                  <a:gd name="connsiteX3" fmla="*/ 24287 w 42485"/>
                  <a:gd name="connsiteY3" fmla="*/ 15789 h 42485"/>
                  <a:gd name="connsiteX4" fmla="*/ 32783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24286"/>
                    </a:moveTo>
                    <a:cubicBezTo>
                      <a:pt x="32783" y="28979"/>
                      <a:pt x="28979" y="32783"/>
                      <a:pt x="24287" y="32783"/>
                    </a:cubicBezTo>
                    <a:cubicBezTo>
                      <a:pt x="19594" y="32783"/>
                      <a:pt x="15790" y="28979"/>
                      <a:pt x="15790" y="24286"/>
                    </a:cubicBezTo>
                    <a:cubicBezTo>
                      <a:pt x="15790" y="19593"/>
                      <a:pt x="19594" y="15789"/>
                      <a:pt x="24287" y="15789"/>
                    </a:cubicBezTo>
                    <a:cubicBezTo>
                      <a:pt x="28979" y="15789"/>
                      <a:pt x="32783" y="19593"/>
                      <a:pt x="32783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6" name="Freeform: Shape 2145">
                <a:extLst>
                  <a:ext uri="{FF2B5EF4-FFF2-40B4-BE49-F238E27FC236}">
                    <a16:creationId xmlns:a16="http://schemas.microsoft.com/office/drawing/2014/main" id="{3A8013AA-B403-4222-A918-62B35192FECD}"/>
                  </a:ext>
                </a:extLst>
              </p:cNvPr>
              <p:cNvSpPr/>
              <p:nvPr/>
            </p:nvSpPr>
            <p:spPr>
              <a:xfrm>
                <a:off x="9340284" y="5407207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8" y="15789"/>
                      <a:pt x="15789" y="27119"/>
                      <a:pt x="15789" y="39864"/>
                    </a:cubicBezTo>
                    <a:cubicBezTo>
                      <a:pt x="15789" y="54026"/>
                      <a:pt x="27118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7" name="Freeform: Shape 2146">
                <a:extLst>
                  <a:ext uri="{FF2B5EF4-FFF2-40B4-BE49-F238E27FC236}">
                    <a16:creationId xmlns:a16="http://schemas.microsoft.com/office/drawing/2014/main" id="{479CE92D-38EF-40FF-BEAB-E991B9D1274E}"/>
                  </a:ext>
                </a:extLst>
              </p:cNvPr>
              <p:cNvSpPr/>
              <p:nvPr/>
            </p:nvSpPr>
            <p:spPr>
              <a:xfrm>
                <a:off x="9660343" y="5271254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1" y="63939"/>
                      <a:pt x="63940" y="52610"/>
                      <a:pt x="63940" y="39864"/>
                    </a:cubicBezTo>
                    <a:cubicBezTo>
                      <a:pt x="63940" y="27118"/>
                      <a:pt x="52611" y="15789"/>
                      <a:pt x="39864" y="15789"/>
                    </a:cubicBezTo>
                    <a:cubicBezTo>
                      <a:pt x="27118" y="15789"/>
                      <a:pt x="15789" y="27118"/>
                      <a:pt x="15789" y="39864"/>
                    </a:cubicBezTo>
                    <a:cubicBezTo>
                      <a:pt x="15789" y="54026"/>
                      <a:pt x="27118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8" name="Freeform: Shape 2147">
                <a:extLst>
                  <a:ext uri="{FF2B5EF4-FFF2-40B4-BE49-F238E27FC236}">
                    <a16:creationId xmlns:a16="http://schemas.microsoft.com/office/drawing/2014/main" id="{0E0DCF98-6305-4878-8D9E-18A9713636A3}"/>
                  </a:ext>
                </a:extLst>
              </p:cNvPr>
              <p:cNvSpPr/>
              <p:nvPr/>
            </p:nvSpPr>
            <p:spPr>
              <a:xfrm>
                <a:off x="9613519" y="4863390"/>
                <a:ext cx="99133" cy="99133"/>
              </a:xfrm>
              <a:custGeom>
                <a:avLst/>
                <a:gdLst>
                  <a:gd name="connsiteX0" fmla="*/ 49867 w 99133"/>
                  <a:gd name="connsiteY0" fmla="*/ 83766 h 99133"/>
                  <a:gd name="connsiteX1" fmla="*/ 83855 w 99133"/>
                  <a:gd name="connsiteY1" fmla="*/ 49777 h 99133"/>
                  <a:gd name="connsiteX2" fmla="*/ 49867 w 99133"/>
                  <a:gd name="connsiteY2" fmla="*/ 15789 h 99133"/>
                  <a:gd name="connsiteX3" fmla="*/ 15878 w 99133"/>
                  <a:gd name="connsiteY3" fmla="*/ 49777 h 99133"/>
                  <a:gd name="connsiteX4" fmla="*/ 49867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867" y="83766"/>
                    </a:moveTo>
                    <a:cubicBezTo>
                      <a:pt x="68278" y="83766"/>
                      <a:pt x="83855" y="68188"/>
                      <a:pt x="83855" y="49777"/>
                    </a:cubicBezTo>
                    <a:cubicBezTo>
                      <a:pt x="83855" y="31367"/>
                      <a:pt x="68278" y="15789"/>
                      <a:pt x="49867" y="15789"/>
                    </a:cubicBezTo>
                    <a:cubicBezTo>
                      <a:pt x="31456" y="15789"/>
                      <a:pt x="15878" y="31367"/>
                      <a:pt x="15878" y="49777"/>
                    </a:cubicBezTo>
                    <a:cubicBezTo>
                      <a:pt x="14463" y="68188"/>
                      <a:pt x="30040" y="83766"/>
                      <a:pt x="49867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9" name="Freeform: Shape 2148">
                <a:extLst>
                  <a:ext uri="{FF2B5EF4-FFF2-40B4-BE49-F238E27FC236}">
                    <a16:creationId xmlns:a16="http://schemas.microsoft.com/office/drawing/2014/main" id="{EBC42FC4-50DA-4368-9035-25A62C226164}"/>
                  </a:ext>
                </a:extLst>
              </p:cNvPr>
              <p:cNvSpPr/>
              <p:nvPr/>
            </p:nvSpPr>
            <p:spPr>
              <a:xfrm>
                <a:off x="10119189" y="4877552"/>
                <a:ext cx="84971" cy="84971"/>
              </a:xfrm>
              <a:custGeom>
                <a:avLst/>
                <a:gdLst>
                  <a:gd name="connsiteX0" fmla="*/ 42696 w 84971"/>
                  <a:gd name="connsiteY0" fmla="*/ 69605 h 84971"/>
                  <a:gd name="connsiteX1" fmla="*/ 69604 w 84971"/>
                  <a:gd name="connsiteY1" fmla="*/ 42697 h 84971"/>
                  <a:gd name="connsiteX2" fmla="*/ 42696 w 84971"/>
                  <a:gd name="connsiteY2" fmla="*/ 15789 h 84971"/>
                  <a:gd name="connsiteX3" fmla="*/ 15789 w 84971"/>
                  <a:gd name="connsiteY3" fmla="*/ 42697 h 84971"/>
                  <a:gd name="connsiteX4" fmla="*/ 42696 w 84971"/>
                  <a:gd name="connsiteY4" fmla="*/ 6960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6" y="69605"/>
                    </a:moveTo>
                    <a:cubicBezTo>
                      <a:pt x="56858" y="69605"/>
                      <a:pt x="69604" y="58275"/>
                      <a:pt x="69604" y="42697"/>
                    </a:cubicBezTo>
                    <a:cubicBezTo>
                      <a:pt x="69604" y="28535"/>
                      <a:pt x="58275" y="15789"/>
                      <a:pt x="42696" y="15789"/>
                    </a:cubicBezTo>
                    <a:cubicBezTo>
                      <a:pt x="28534" y="15789"/>
                      <a:pt x="15789" y="27119"/>
                      <a:pt x="15789" y="42697"/>
                    </a:cubicBezTo>
                    <a:cubicBezTo>
                      <a:pt x="15789" y="58275"/>
                      <a:pt x="28534" y="69605"/>
                      <a:pt x="42696" y="696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0" name="Freeform: Shape 2149">
                <a:extLst>
                  <a:ext uri="{FF2B5EF4-FFF2-40B4-BE49-F238E27FC236}">
                    <a16:creationId xmlns:a16="http://schemas.microsoft.com/office/drawing/2014/main" id="{DEF7B703-9A9F-4F41-928F-3714905303C1}"/>
                  </a:ext>
                </a:extLst>
              </p:cNvPr>
              <p:cNvSpPr/>
              <p:nvPr/>
            </p:nvSpPr>
            <p:spPr>
              <a:xfrm>
                <a:off x="10122022" y="5302409"/>
                <a:ext cx="84971" cy="84971"/>
              </a:xfrm>
              <a:custGeom>
                <a:avLst/>
                <a:gdLst>
                  <a:gd name="connsiteX0" fmla="*/ 42696 w 84971"/>
                  <a:gd name="connsiteY0" fmla="*/ 69605 h 84971"/>
                  <a:gd name="connsiteX1" fmla="*/ 69604 w 84971"/>
                  <a:gd name="connsiteY1" fmla="*/ 42697 h 84971"/>
                  <a:gd name="connsiteX2" fmla="*/ 42696 w 84971"/>
                  <a:gd name="connsiteY2" fmla="*/ 15789 h 84971"/>
                  <a:gd name="connsiteX3" fmla="*/ 15789 w 84971"/>
                  <a:gd name="connsiteY3" fmla="*/ 42697 h 84971"/>
                  <a:gd name="connsiteX4" fmla="*/ 42696 w 84971"/>
                  <a:gd name="connsiteY4" fmla="*/ 6960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6" y="69605"/>
                    </a:moveTo>
                    <a:cubicBezTo>
                      <a:pt x="56858" y="69605"/>
                      <a:pt x="69604" y="58275"/>
                      <a:pt x="69604" y="42697"/>
                    </a:cubicBezTo>
                    <a:cubicBezTo>
                      <a:pt x="69604" y="28535"/>
                      <a:pt x="58275" y="15789"/>
                      <a:pt x="42696" y="15789"/>
                    </a:cubicBezTo>
                    <a:cubicBezTo>
                      <a:pt x="28534" y="15789"/>
                      <a:pt x="15789" y="27119"/>
                      <a:pt x="15789" y="42697"/>
                    </a:cubicBezTo>
                    <a:cubicBezTo>
                      <a:pt x="15789" y="58275"/>
                      <a:pt x="28534" y="69605"/>
                      <a:pt x="42696" y="696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1" name="Freeform: Shape 2150">
                <a:extLst>
                  <a:ext uri="{FF2B5EF4-FFF2-40B4-BE49-F238E27FC236}">
                    <a16:creationId xmlns:a16="http://schemas.microsoft.com/office/drawing/2014/main" id="{F407F144-DF61-4C6B-A682-16950611D53B}"/>
                  </a:ext>
                </a:extLst>
              </p:cNvPr>
              <p:cNvSpPr/>
              <p:nvPr/>
            </p:nvSpPr>
            <p:spPr>
              <a:xfrm>
                <a:off x="10188365" y="5489347"/>
                <a:ext cx="56648" cy="56648"/>
              </a:xfrm>
              <a:custGeom>
                <a:avLst/>
                <a:gdLst>
                  <a:gd name="connsiteX0" fmla="*/ 28752 w 56647"/>
                  <a:gd name="connsiteY0" fmla="*/ 41280 h 56647"/>
                  <a:gd name="connsiteX1" fmla="*/ 41498 w 56647"/>
                  <a:gd name="connsiteY1" fmla="*/ 28535 h 56647"/>
                  <a:gd name="connsiteX2" fmla="*/ 28752 w 56647"/>
                  <a:gd name="connsiteY2" fmla="*/ 15789 h 56647"/>
                  <a:gd name="connsiteX3" fmla="*/ 16006 w 56647"/>
                  <a:gd name="connsiteY3" fmla="*/ 28535 h 56647"/>
                  <a:gd name="connsiteX4" fmla="*/ 28752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752" y="41280"/>
                    </a:moveTo>
                    <a:cubicBezTo>
                      <a:pt x="35833" y="41280"/>
                      <a:pt x="41498" y="35616"/>
                      <a:pt x="41498" y="28535"/>
                    </a:cubicBezTo>
                    <a:cubicBezTo>
                      <a:pt x="41498" y="21454"/>
                      <a:pt x="35833" y="15789"/>
                      <a:pt x="28752" y="15789"/>
                    </a:cubicBezTo>
                    <a:cubicBezTo>
                      <a:pt x="21671" y="15789"/>
                      <a:pt x="16006" y="21454"/>
                      <a:pt x="16006" y="28535"/>
                    </a:cubicBezTo>
                    <a:cubicBezTo>
                      <a:pt x="14590" y="35616"/>
                      <a:pt x="20255" y="41280"/>
                      <a:pt x="28752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2" name="Freeform: Shape 2151">
                <a:extLst>
                  <a:ext uri="{FF2B5EF4-FFF2-40B4-BE49-F238E27FC236}">
                    <a16:creationId xmlns:a16="http://schemas.microsoft.com/office/drawing/2014/main" id="{484F2820-414B-4F45-97F9-608A7F9C1550}"/>
                  </a:ext>
                </a:extLst>
              </p:cNvPr>
              <p:cNvSpPr/>
              <p:nvPr/>
            </p:nvSpPr>
            <p:spPr>
              <a:xfrm>
                <a:off x="10320288" y="5238681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3" name="Freeform: Shape 2152">
                <a:extLst>
                  <a:ext uri="{FF2B5EF4-FFF2-40B4-BE49-F238E27FC236}">
                    <a16:creationId xmlns:a16="http://schemas.microsoft.com/office/drawing/2014/main" id="{610FBE2D-117D-4A9F-9A12-296007AD8D09}"/>
                  </a:ext>
                </a:extLst>
              </p:cNvPr>
              <p:cNvSpPr/>
              <p:nvPr/>
            </p:nvSpPr>
            <p:spPr>
              <a:xfrm>
                <a:off x="9408261" y="4978102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4" name="Freeform: Shape 2153">
                <a:extLst>
                  <a:ext uri="{FF2B5EF4-FFF2-40B4-BE49-F238E27FC236}">
                    <a16:creationId xmlns:a16="http://schemas.microsoft.com/office/drawing/2014/main" id="{4E9A0FBC-D9B6-45FA-A5E1-0460ACAEA583}"/>
                  </a:ext>
                </a:extLst>
              </p:cNvPr>
              <p:cNvSpPr/>
              <p:nvPr/>
            </p:nvSpPr>
            <p:spPr>
              <a:xfrm>
                <a:off x="9246815" y="5380300"/>
                <a:ext cx="56648" cy="56648"/>
              </a:xfrm>
              <a:custGeom>
                <a:avLst/>
                <a:gdLst>
                  <a:gd name="connsiteX0" fmla="*/ 28535 w 56647"/>
                  <a:gd name="connsiteY0" fmla="*/ 41281 h 56647"/>
                  <a:gd name="connsiteX1" fmla="*/ 41281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1"/>
                    </a:moveTo>
                    <a:cubicBezTo>
                      <a:pt x="35616" y="41281"/>
                      <a:pt x="41281" y="35616"/>
                      <a:pt x="41281" y="28535"/>
                    </a:cubicBezTo>
                    <a:cubicBezTo>
                      <a:pt x="41281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1"/>
                      <a:pt x="28535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5" name="Freeform: Shape 2154">
                <a:extLst>
                  <a:ext uri="{FF2B5EF4-FFF2-40B4-BE49-F238E27FC236}">
                    <a16:creationId xmlns:a16="http://schemas.microsoft.com/office/drawing/2014/main" id="{D6E67EF0-69A2-4CBE-BD91-5F28D3F73E19}"/>
                  </a:ext>
                </a:extLst>
              </p:cNvPr>
              <p:cNvSpPr/>
              <p:nvPr/>
            </p:nvSpPr>
            <p:spPr>
              <a:xfrm>
                <a:off x="9504562" y="5091397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4199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6" name="Freeform: Shape 2155">
                <a:extLst>
                  <a:ext uri="{FF2B5EF4-FFF2-40B4-BE49-F238E27FC236}">
                    <a16:creationId xmlns:a16="http://schemas.microsoft.com/office/drawing/2014/main" id="{5AF14E20-8673-48DD-BC12-8D0A8E5C25B6}"/>
                  </a:ext>
                </a:extLst>
              </p:cNvPr>
              <p:cNvSpPr/>
              <p:nvPr/>
            </p:nvSpPr>
            <p:spPr>
              <a:xfrm>
                <a:off x="9943581" y="5077235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7" name="Freeform: Shape 2156">
                <a:extLst>
                  <a:ext uri="{FF2B5EF4-FFF2-40B4-BE49-F238E27FC236}">
                    <a16:creationId xmlns:a16="http://schemas.microsoft.com/office/drawing/2014/main" id="{93494EB1-A5FF-4F96-A350-3237D7FDDEDD}"/>
                  </a:ext>
                </a:extLst>
              </p:cNvPr>
              <p:cNvSpPr/>
              <p:nvPr/>
            </p:nvSpPr>
            <p:spPr>
              <a:xfrm>
                <a:off x="9828870" y="4915790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7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8" y="15789"/>
                    </a:cubicBezTo>
                    <a:cubicBezTo>
                      <a:pt x="25703" y="15789"/>
                      <a:pt x="15789" y="25702"/>
                      <a:pt x="15789" y="38448"/>
                    </a:cubicBezTo>
                    <a:cubicBezTo>
                      <a:pt x="15789" y="51194"/>
                      <a:pt x="25703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8" name="Freeform: Shape 2157">
                <a:extLst>
                  <a:ext uri="{FF2B5EF4-FFF2-40B4-BE49-F238E27FC236}">
                    <a16:creationId xmlns:a16="http://schemas.microsoft.com/office/drawing/2014/main" id="{F4AAB9E0-2AC7-4358-ABBE-83DFCB4B3655}"/>
                  </a:ext>
                </a:extLst>
              </p:cNvPr>
              <p:cNvSpPr/>
              <p:nvPr/>
            </p:nvSpPr>
            <p:spPr>
              <a:xfrm>
                <a:off x="9721239" y="5394462"/>
                <a:ext cx="70810" cy="70810"/>
              </a:xfrm>
              <a:custGeom>
                <a:avLst/>
                <a:gdLst>
                  <a:gd name="connsiteX0" fmla="*/ 61107 w 70809"/>
                  <a:gd name="connsiteY0" fmla="*/ 38448 h 70809"/>
                  <a:gd name="connsiteX1" fmla="*/ 38448 w 70809"/>
                  <a:gd name="connsiteY1" fmla="*/ 61107 h 70809"/>
                  <a:gd name="connsiteX2" fmla="*/ 15790 w 70809"/>
                  <a:gd name="connsiteY2" fmla="*/ 38448 h 70809"/>
                  <a:gd name="connsiteX3" fmla="*/ 38448 w 70809"/>
                  <a:gd name="connsiteY3" fmla="*/ 15789 h 70809"/>
                  <a:gd name="connsiteX4" fmla="*/ 61107 w 70809"/>
                  <a:gd name="connsiteY4" fmla="*/ 38448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1107" y="38448"/>
                    </a:moveTo>
                    <a:cubicBezTo>
                      <a:pt x="61107" y="50962"/>
                      <a:pt x="50962" y="61107"/>
                      <a:pt x="38448" y="61107"/>
                    </a:cubicBezTo>
                    <a:cubicBezTo>
                      <a:pt x="25934" y="61107"/>
                      <a:pt x="15790" y="50962"/>
                      <a:pt x="15790" y="38448"/>
                    </a:cubicBezTo>
                    <a:cubicBezTo>
                      <a:pt x="15790" y="25934"/>
                      <a:pt x="25935" y="15789"/>
                      <a:pt x="38448" y="15789"/>
                    </a:cubicBezTo>
                    <a:cubicBezTo>
                      <a:pt x="50963" y="15789"/>
                      <a:pt x="61107" y="25934"/>
                      <a:pt x="61107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9" name="Freeform: Shape 2158">
                <a:extLst>
                  <a:ext uri="{FF2B5EF4-FFF2-40B4-BE49-F238E27FC236}">
                    <a16:creationId xmlns:a16="http://schemas.microsoft.com/office/drawing/2014/main" id="{3471E877-7021-4250-8D0B-8C7A9E1759DA}"/>
                  </a:ext>
                </a:extLst>
              </p:cNvPr>
              <p:cNvSpPr/>
              <p:nvPr/>
            </p:nvSpPr>
            <p:spPr>
              <a:xfrm>
                <a:off x="10078119" y="5442612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9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9" y="32783"/>
                      <a:pt x="38449" y="27119"/>
                    </a:cubicBezTo>
                    <a:cubicBezTo>
                      <a:pt x="38449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0" name="Freeform: Shape 2159">
                <a:extLst>
                  <a:ext uri="{FF2B5EF4-FFF2-40B4-BE49-F238E27FC236}">
                    <a16:creationId xmlns:a16="http://schemas.microsoft.com/office/drawing/2014/main" id="{6182676D-FB35-43C7-99DA-00D18E17E8F5}"/>
                  </a:ext>
                </a:extLst>
              </p:cNvPr>
              <p:cNvSpPr/>
              <p:nvPr/>
            </p:nvSpPr>
            <p:spPr>
              <a:xfrm>
                <a:off x="10177252" y="5938279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9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9" y="32783"/>
                      <a:pt x="38449" y="27119"/>
                    </a:cubicBezTo>
                    <a:cubicBezTo>
                      <a:pt x="38449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1" name="Freeform: Shape 2160">
                <a:extLst>
                  <a:ext uri="{FF2B5EF4-FFF2-40B4-BE49-F238E27FC236}">
                    <a16:creationId xmlns:a16="http://schemas.microsoft.com/office/drawing/2014/main" id="{60F069D2-03CB-4D56-AB76-6819D85A7BD7}"/>
                  </a:ext>
                </a:extLst>
              </p:cNvPr>
              <p:cNvSpPr/>
              <p:nvPr/>
            </p:nvSpPr>
            <p:spPr>
              <a:xfrm>
                <a:off x="10222571" y="5856140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8 h 42485"/>
                  <a:gd name="connsiteX2" fmla="*/ 27118 w 42485"/>
                  <a:gd name="connsiteY2" fmla="*/ 15789 h 42485"/>
                  <a:gd name="connsiteX3" fmla="*/ 15789 w 42485"/>
                  <a:gd name="connsiteY3" fmla="*/ 27118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8" y="32783"/>
                      <a:pt x="38448" y="27118"/>
                    </a:cubicBezTo>
                    <a:cubicBezTo>
                      <a:pt x="38448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8"/>
                    </a:cubicBezTo>
                    <a:cubicBezTo>
                      <a:pt x="15789" y="32783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2" name="Freeform: Shape 2161">
                <a:extLst>
                  <a:ext uri="{FF2B5EF4-FFF2-40B4-BE49-F238E27FC236}">
                    <a16:creationId xmlns:a16="http://schemas.microsoft.com/office/drawing/2014/main" id="{399D6E3B-9871-4A63-90F5-4FBF9E9B549D}"/>
                  </a:ext>
                </a:extLst>
              </p:cNvPr>
              <p:cNvSpPr/>
              <p:nvPr/>
            </p:nvSpPr>
            <p:spPr>
              <a:xfrm>
                <a:off x="10029969" y="4952611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8 h 42485"/>
                  <a:gd name="connsiteX2" fmla="*/ 27118 w 42485"/>
                  <a:gd name="connsiteY2" fmla="*/ 15789 h 42485"/>
                  <a:gd name="connsiteX3" fmla="*/ 15789 w 42485"/>
                  <a:gd name="connsiteY3" fmla="*/ 27118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8" y="32783"/>
                      <a:pt x="38448" y="27118"/>
                    </a:cubicBezTo>
                    <a:cubicBezTo>
                      <a:pt x="38448" y="21454"/>
                      <a:pt x="32783" y="15789"/>
                      <a:pt x="27118" y="15789"/>
                    </a:cubicBezTo>
                    <a:cubicBezTo>
                      <a:pt x="21453" y="15789"/>
                      <a:pt x="15789" y="21454"/>
                      <a:pt x="15789" y="27118"/>
                    </a:cubicBezTo>
                    <a:cubicBezTo>
                      <a:pt x="15789" y="34199"/>
                      <a:pt x="21453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3" name="Freeform: Shape 2162">
                <a:extLst>
                  <a:ext uri="{FF2B5EF4-FFF2-40B4-BE49-F238E27FC236}">
                    <a16:creationId xmlns:a16="http://schemas.microsoft.com/office/drawing/2014/main" id="{90507003-1EAB-4627-A68A-4337183C4594}"/>
                  </a:ext>
                </a:extLst>
              </p:cNvPr>
              <p:cNvSpPr/>
              <p:nvPr/>
            </p:nvSpPr>
            <p:spPr>
              <a:xfrm>
                <a:off x="9894014" y="4842147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9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9" y="32783"/>
                      <a:pt x="38449" y="27119"/>
                    </a:cubicBezTo>
                    <a:cubicBezTo>
                      <a:pt x="38449" y="21454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4" name="Freeform: Shape 2163">
                <a:extLst>
                  <a:ext uri="{FF2B5EF4-FFF2-40B4-BE49-F238E27FC236}">
                    <a16:creationId xmlns:a16="http://schemas.microsoft.com/office/drawing/2014/main" id="{5B100960-ACC1-409A-AAB4-02209B21232D}"/>
                  </a:ext>
                </a:extLst>
              </p:cNvPr>
              <p:cNvSpPr/>
              <p:nvPr/>
            </p:nvSpPr>
            <p:spPr>
              <a:xfrm>
                <a:off x="10318872" y="5524752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7" y="15789"/>
                    </a:cubicBezTo>
                    <a:cubicBezTo>
                      <a:pt x="20037" y="15789"/>
                      <a:pt x="15789" y="20037"/>
                      <a:pt x="15789" y="24286"/>
                    </a:cubicBezTo>
                    <a:cubicBezTo>
                      <a:pt x="15789" y="28535"/>
                      <a:pt x="20037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5" name="Freeform: Shape 2164">
                <a:extLst>
                  <a:ext uri="{FF2B5EF4-FFF2-40B4-BE49-F238E27FC236}">
                    <a16:creationId xmlns:a16="http://schemas.microsoft.com/office/drawing/2014/main" id="{86CBB2CA-7869-4179-B169-50DCF452CA85}"/>
                  </a:ext>
                </a:extLst>
              </p:cNvPr>
              <p:cNvSpPr/>
              <p:nvPr/>
            </p:nvSpPr>
            <p:spPr>
              <a:xfrm>
                <a:off x="9735401" y="5354809"/>
                <a:ext cx="42486" cy="42486"/>
              </a:xfrm>
              <a:custGeom>
                <a:avLst/>
                <a:gdLst>
                  <a:gd name="connsiteX0" fmla="*/ 24287 w 42485"/>
                  <a:gd name="connsiteY0" fmla="*/ 32783 h 42485"/>
                  <a:gd name="connsiteX1" fmla="*/ 32783 w 42485"/>
                  <a:gd name="connsiteY1" fmla="*/ 24286 h 42485"/>
                  <a:gd name="connsiteX2" fmla="*/ 24287 w 42485"/>
                  <a:gd name="connsiteY2" fmla="*/ 15789 h 42485"/>
                  <a:gd name="connsiteX3" fmla="*/ 15789 w 42485"/>
                  <a:gd name="connsiteY3" fmla="*/ 24286 h 42485"/>
                  <a:gd name="connsiteX4" fmla="*/ 24287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7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7"/>
                      <a:pt x="28535" y="15789"/>
                      <a:pt x="24287" y="15789"/>
                    </a:cubicBezTo>
                    <a:cubicBezTo>
                      <a:pt x="20038" y="15789"/>
                      <a:pt x="15789" y="20037"/>
                      <a:pt x="15789" y="24286"/>
                    </a:cubicBezTo>
                    <a:cubicBezTo>
                      <a:pt x="15789" y="28535"/>
                      <a:pt x="20038" y="32783"/>
                      <a:pt x="24287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6" name="Freeform: Shape 2165">
                <a:extLst>
                  <a:ext uri="{FF2B5EF4-FFF2-40B4-BE49-F238E27FC236}">
                    <a16:creationId xmlns:a16="http://schemas.microsoft.com/office/drawing/2014/main" id="{0B112D52-3712-4A64-8315-0A4DA43855B9}"/>
                  </a:ext>
                </a:extLst>
              </p:cNvPr>
              <p:cNvSpPr/>
              <p:nvPr/>
            </p:nvSpPr>
            <p:spPr>
              <a:xfrm>
                <a:off x="9571123" y="5431283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7" name="Freeform: Shape 2166">
                <a:extLst>
                  <a:ext uri="{FF2B5EF4-FFF2-40B4-BE49-F238E27FC236}">
                    <a16:creationId xmlns:a16="http://schemas.microsoft.com/office/drawing/2014/main" id="{594A4E5B-191C-4E84-AEF6-217E645463EA}"/>
                  </a:ext>
                </a:extLst>
              </p:cNvPr>
              <p:cNvSpPr/>
              <p:nvPr/>
            </p:nvSpPr>
            <p:spPr>
              <a:xfrm>
                <a:off x="9998813" y="5336398"/>
                <a:ext cx="56648" cy="56648"/>
              </a:xfrm>
              <a:custGeom>
                <a:avLst/>
                <a:gdLst>
                  <a:gd name="connsiteX0" fmla="*/ 34199 w 56647"/>
                  <a:gd name="connsiteY0" fmla="*/ 52610 h 56647"/>
                  <a:gd name="connsiteX1" fmla="*/ 52610 w 56647"/>
                  <a:gd name="connsiteY1" fmla="*/ 34200 h 56647"/>
                  <a:gd name="connsiteX2" fmla="*/ 34199 w 56647"/>
                  <a:gd name="connsiteY2" fmla="*/ 15789 h 56647"/>
                  <a:gd name="connsiteX3" fmla="*/ 15789 w 56647"/>
                  <a:gd name="connsiteY3" fmla="*/ 34200 h 56647"/>
                  <a:gd name="connsiteX4" fmla="*/ 34199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199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199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4113"/>
                      <a:pt x="22870" y="52610"/>
                      <a:pt x="34199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8" name="Freeform: Shape 2167">
                <a:extLst>
                  <a:ext uri="{FF2B5EF4-FFF2-40B4-BE49-F238E27FC236}">
                    <a16:creationId xmlns:a16="http://schemas.microsoft.com/office/drawing/2014/main" id="{20D43F79-ECCE-48B0-8ECD-F9291BBF5A96}"/>
                  </a:ext>
                </a:extLst>
              </p:cNvPr>
              <p:cNvSpPr/>
              <p:nvPr/>
            </p:nvSpPr>
            <p:spPr>
              <a:xfrm>
                <a:off x="9481903" y="5020588"/>
                <a:ext cx="56648" cy="56648"/>
              </a:xfrm>
              <a:custGeom>
                <a:avLst/>
                <a:gdLst>
                  <a:gd name="connsiteX0" fmla="*/ 34199 w 56647"/>
                  <a:gd name="connsiteY0" fmla="*/ 52610 h 56647"/>
                  <a:gd name="connsiteX1" fmla="*/ 52610 w 56647"/>
                  <a:gd name="connsiteY1" fmla="*/ 34199 h 56647"/>
                  <a:gd name="connsiteX2" fmla="*/ 34199 w 56647"/>
                  <a:gd name="connsiteY2" fmla="*/ 15789 h 56647"/>
                  <a:gd name="connsiteX3" fmla="*/ 15789 w 56647"/>
                  <a:gd name="connsiteY3" fmla="*/ 34199 h 56647"/>
                  <a:gd name="connsiteX4" fmla="*/ 34199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199" y="52610"/>
                    </a:moveTo>
                    <a:cubicBezTo>
                      <a:pt x="44113" y="52610"/>
                      <a:pt x="52610" y="44113"/>
                      <a:pt x="52610" y="34199"/>
                    </a:cubicBezTo>
                    <a:cubicBezTo>
                      <a:pt x="52610" y="24286"/>
                      <a:pt x="44113" y="15789"/>
                      <a:pt x="34199" y="15789"/>
                    </a:cubicBezTo>
                    <a:cubicBezTo>
                      <a:pt x="24286" y="15789"/>
                      <a:pt x="15789" y="24286"/>
                      <a:pt x="15789" y="34199"/>
                    </a:cubicBezTo>
                    <a:cubicBezTo>
                      <a:pt x="15789" y="44113"/>
                      <a:pt x="24286" y="52610"/>
                      <a:pt x="34199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9" name="Freeform: Shape 2168">
                <a:extLst>
                  <a:ext uri="{FF2B5EF4-FFF2-40B4-BE49-F238E27FC236}">
                    <a16:creationId xmlns:a16="http://schemas.microsoft.com/office/drawing/2014/main" id="{087ED037-6704-40F8-8604-C6EBA6F87E68}"/>
                  </a:ext>
                </a:extLst>
              </p:cNvPr>
              <p:cNvSpPr/>
              <p:nvPr/>
            </p:nvSpPr>
            <p:spPr>
              <a:xfrm>
                <a:off x="10160258" y="523726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8" y="35616"/>
                      <a:pt x="35616" y="31367"/>
                      <a:pt x="35616" y="25703"/>
                    </a:cubicBezTo>
                    <a:cubicBezTo>
                      <a:pt x="35616" y="20038"/>
                      <a:pt x="31368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0" name="Freeform: Shape 2169">
                <a:extLst>
                  <a:ext uri="{FF2B5EF4-FFF2-40B4-BE49-F238E27FC236}">
                    <a16:creationId xmlns:a16="http://schemas.microsoft.com/office/drawing/2014/main" id="{35872D23-DD55-481B-B78B-AE218C331BEE}"/>
                  </a:ext>
                </a:extLst>
              </p:cNvPr>
              <p:cNvSpPr/>
              <p:nvPr/>
            </p:nvSpPr>
            <p:spPr>
              <a:xfrm>
                <a:off x="9701413" y="4854893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5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1" name="Freeform: Shape 2170">
                <a:extLst>
                  <a:ext uri="{FF2B5EF4-FFF2-40B4-BE49-F238E27FC236}">
                    <a16:creationId xmlns:a16="http://schemas.microsoft.com/office/drawing/2014/main" id="{F16751C0-9BAF-4F01-8711-96D7188A0344}"/>
                  </a:ext>
                </a:extLst>
              </p:cNvPr>
              <p:cNvSpPr/>
              <p:nvPr/>
            </p:nvSpPr>
            <p:spPr>
              <a:xfrm>
                <a:off x="9251064" y="512680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3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2" name="Freeform: Shape 2171">
                <a:extLst>
                  <a:ext uri="{FF2B5EF4-FFF2-40B4-BE49-F238E27FC236}">
                    <a16:creationId xmlns:a16="http://schemas.microsoft.com/office/drawing/2014/main" id="{85E03FD6-02FA-47BD-91E5-A1C3DE7F082C}"/>
                  </a:ext>
                </a:extLst>
              </p:cNvPr>
              <p:cNvSpPr/>
              <p:nvPr/>
            </p:nvSpPr>
            <p:spPr>
              <a:xfrm>
                <a:off x="9991732" y="5109807"/>
                <a:ext cx="56648" cy="56648"/>
              </a:xfrm>
              <a:custGeom>
                <a:avLst/>
                <a:gdLst>
                  <a:gd name="connsiteX0" fmla="*/ 28534 w 56647"/>
                  <a:gd name="connsiteY0" fmla="*/ 41281 h 56647"/>
                  <a:gd name="connsiteX1" fmla="*/ 41280 w 56647"/>
                  <a:gd name="connsiteY1" fmla="*/ 28535 h 56647"/>
                  <a:gd name="connsiteX2" fmla="*/ 28534 w 56647"/>
                  <a:gd name="connsiteY2" fmla="*/ 15789 h 56647"/>
                  <a:gd name="connsiteX3" fmla="*/ 15789 w 56647"/>
                  <a:gd name="connsiteY3" fmla="*/ 28535 h 56647"/>
                  <a:gd name="connsiteX4" fmla="*/ 28534 w 56647"/>
                  <a:gd name="connsiteY4" fmla="*/ 4128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4" y="41281"/>
                    </a:moveTo>
                    <a:cubicBezTo>
                      <a:pt x="35615" y="41281"/>
                      <a:pt x="41280" y="35616"/>
                      <a:pt x="41280" y="28535"/>
                    </a:cubicBezTo>
                    <a:cubicBezTo>
                      <a:pt x="41280" y="21454"/>
                      <a:pt x="35615" y="15789"/>
                      <a:pt x="28534" y="15789"/>
                    </a:cubicBezTo>
                    <a:cubicBezTo>
                      <a:pt x="21453" y="15789"/>
                      <a:pt x="15789" y="21454"/>
                      <a:pt x="15789" y="28535"/>
                    </a:cubicBezTo>
                    <a:cubicBezTo>
                      <a:pt x="15789" y="35616"/>
                      <a:pt x="21453" y="41281"/>
                      <a:pt x="28534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3" name="Freeform: Shape 2172">
                <a:extLst>
                  <a:ext uri="{FF2B5EF4-FFF2-40B4-BE49-F238E27FC236}">
                    <a16:creationId xmlns:a16="http://schemas.microsoft.com/office/drawing/2014/main" id="{34BE479C-401E-4EB4-88C6-D64CD5656C7B}"/>
                  </a:ext>
                </a:extLst>
              </p:cNvPr>
              <p:cNvSpPr/>
              <p:nvPr/>
            </p:nvSpPr>
            <p:spPr>
              <a:xfrm>
                <a:off x="9664591" y="5179201"/>
                <a:ext cx="70810" cy="70810"/>
              </a:xfrm>
              <a:custGeom>
                <a:avLst/>
                <a:gdLst>
                  <a:gd name="connsiteX0" fmla="*/ 66772 w 70809"/>
                  <a:gd name="connsiteY0" fmla="*/ 41280 h 70809"/>
                  <a:gd name="connsiteX1" fmla="*/ 41281 w 70809"/>
                  <a:gd name="connsiteY1" fmla="*/ 66772 h 70809"/>
                  <a:gd name="connsiteX2" fmla="*/ 15790 w 70809"/>
                  <a:gd name="connsiteY2" fmla="*/ 41280 h 70809"/>
                  <a:gd name="connsiteX3" fmla="*/ 41281 w 70809"/>
                  <a:gd name="connsiteY3" fmla="*/ 15789 h 70809"/>
                  <a:gd name="connsiteX4" fmla="*/ 66772 w 70809"/>
                  <a:gd name="connsiteY4" fmla="*/ 4128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6772" y="41280"/>
                    </a:moveTo>
                    <a:cubicBezTo>
                      <a:pt x="66772" y="55359"/>
                      <a:pt x="55359" y="66772"/>
                      <a:pt x="41281" y="66772"/>
                    </a:cubicBezTo>
                    <a:cubicBezTo>
                      <a:pt x="27202" y="66772"/>
                      <a:pt x="15790" y="55359"/>
                      <a:pt x="15790" y="41280"/>
                    </a:cubicBezTo>
                    <a:cubicBezTo>
                      <a:pt x="15790" y="27202"/>
                      <a:pt x="27203" y="15789"/>
                      <a:pt x="41281" y="15789"/>
                    </a:cubicBezTo>
                    <a:cubicBezTo>
                      <a:pt x="55360" y="15789"/>
                      <a:pt x="66772" y="27202"/>
                      <a:pt x="66772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4" name="Freeform: Shape 2173">
                <a:extLst>
                  <a:ext uri="{FF2B5EF4-FFF2-40B4-BE49-F238E27FC236}">
                    <a16:creationId xmlns:a16="http://schemas.microsoft.com/office/drawing/2014/main" id="{F9F5C886-7B1A-4BDD-B512-15B7BEBF8546}"/>
                  </a:ext>
                </a:extLst>
              </p:cNvPr>
              <p:cNvSpPr/>
              <p:nvPr/>
            </p:nvSpPr>
            <p:spPr>
              <a:xfrm>
                <a:off x="10058293" y="4854893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5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5" name="Freeform: Shape 2174">
                <a:extLst>
                  <a:ext uri="{FF2B5EF4-FFF2-40B4-BE49-F238E27FC236}">
                    <a16:creationId xmlns:a16="http://schemas.microsoft.com/office/drawing/2014/main" id="{99B1307A-BC3C-4194-AC52-4F9FEFBA72AD}"/>
                  </a:ext>
                </a:extLst>
              </p:cNvPr>
              <p:cNvSpPr/>
              <p:nvPr/>
            </p:nvSpPr>
            <p:spPr>
              <a:xfrm>
                <a:off x="9531470" y="5472352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5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6" name="Freeform: Shape 2175">
                <a:extLst>
                  <a:ext uri="{FF2B5EF4-FFF2-40B4-BE49-F238E27FC236}">
                    <a16:creationId xmlns:a16="http://schemas.microsoft.com/office/drawing/2014/main" id="{B73248D2-62F7-4C05-8F22-0C7F45EB037C}"/>
                  </a:ext>
                </a:extLst>
              </p:cNvPr>
              <p:cNvSpPr/>
              <p:nvPr/>
            </p:nvSpPr>
            <p:spPr>
              <a:xfrm>
                <a:off x="9208578" y="5071571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7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6" y="49777"/>
                      <a:pt x="49777" y="42697"/>
                      <a:pt x="49777" y="32783"/>
                    </a:cubicBezTo>
                    <a:cubicBezTo>
                      <a:pt x="49777" y="22870"/>
                      <a:pt x="42696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7" name="Freeform: Shape 2176">
                <a:extLst>
                  <a:ext uri="{FF2B5EF4-FFF2-40B4-BE49-F238E27FC236}">
                    <a16:creationId xmlns:a16="http://schemas.microsoft.com/office/drawing/2014/main" id="{B3AA2725-0F7B-4C77-BBD9-398FE0489A41}"/>
                  </a:ext>
                </a:extLst>
              </p:cNvPr>
              <p:cNvSpPr/>
              <p:nvPr/>
            </p:nvSpPr>
            <p:spPr>
              <a:xfrm>
                <a:off x="10165923" y="5731516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8" name="Freeform: Shape 2177">
                <a:extLst>
                  <a:ext uri="{FF2B5EF4-FFF2-40B4-BE49-F238E27FC236}">
                    <a16:creationId xmlns:a16="http://schemas.microsoft.com/office/drawing/2014/main" id="{DE64BB4A-5743-4B9F-BE6D-9305A06BC696}"/>
                  </a:ext>
                </a:extLst>
              </p:cNvPr>
              <p:cNvSpPr/>
              <p:nvPr/>
            </p:nvSpPr>
            <p:spPr>
              <a:xfrm>
                <a:off x="6227495" y="274901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9" name="Freeform: Shape 2178">
                <a:extLst>
                  <a:ext uri="{FF2B5EF4-FFF2-40B4-BE49-F238E27FC236}">
                    <a16:creationId xmlns:a16="http://schemas.microsoft.com/office/drawing/2014/main" id="{B318971A-791C-43FC-9613-E0E3C9F09EBE}"/>
                  </a:ext>
                </a:extLst>
              </p:cNvPr>
              <p:cNvSpPr/>
              <p:nvPr/>
            </p:nvSpPr>
            <p:spPr>
              <a:xfrm>
                <a:off x="6257235" y="2668295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0" name="Freeform: Shape 2179">
                <a:extLst>
                  <a:ext uri="{FF2B5EF4-FFF2-40B4-BE49-F238E27FC236}">
                    <a16:creationId xmlns:a16="http://schemas.microsoft.com/office/drawing/2014/main" id="{AFAFAA29-E0BC-4A13-9A30-029DC08CC766}"/>
                  </a:ext>
                </a:extLst>
              </p:cNvPr>
              <p:cNvSpPr/>
              <p:nvPr/>
            </p:nvSpPr>
            <p:spPr>
              <a:xfrm>
                <a:off x="6192090" y="2628641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1" name="Freeform: Shape 2180">
                <a:extLst>
                  <a:ext uri="{FF2B5EF4-FFF2-40B4-BE49-F238E27FC236}">
                    <a16:creationId xmlns:a16="http://schemas.microsoft.com/office/drawing/2014/main" id="{38132EF0-0484-4437-BFF2-37D32C01F518}"/>
                  </a:ext>
                </a:extLst>
              </p:cNvPr>
              <p:cNvSpPr/>
              <p:nvPr/>
            </p:nvSpPr>
            <p:spPr>
              <a:xfrm>
                <a:off x="6244489" y="260881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2" name="Freeform: Shape 2181">
                <a:extLst>
                  <a:ext uri="{FF2B5EF4-FFF2-40B4-BE49-F238E27FC236}">
                    <a16:creationId xmlns:a16="http://schemas.microsoft.com/office/drawing/2014/main" id="{6BBA1AC2-C49F-4CCB-8F39-A8D29A234E84}"/>
                  </a:ext>
                </a:extLst>
              </p:cNvPr>
              <p:cNvSpPr/>
              <p:nvPr/>
            </p:nvSpPr>
            <p:spPr>
              <a:xfrm>
                <a:off x="6621196" y="276459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3" name="Freeform: Shape 2182">
                <a:extLst>
                  <a:ext uri="{FF2B5EF4-FFF2-40B4-BE49-F238E27FC236}">
                    <a16:creationId xmlns:a16="http://schemas.microsoft.com/office/drawing/2014/main" id="{E45FBC53-7E8C-4589-9D5C-0571FA4B1220}"/>
                  </a:ext>
                </a:extLst>
              </p:cNvPr>
              <p:cNvSpPr/>
              <p:nvPr/>
            </p:nvSpPr>
            <p:spPr>
              <a:xfrm>
                <a:off x="6829376" y="258757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4" name="Freeform: Shape 2183">
                <a:extLst>
                  <a:ext uri="{FF2B5EF4-FFF2-40B4-BE49-F238E27FC236}">
                    <a16:creationId xmlns:a16="http://schemas.microsoft.com/office/drawing/2014/main" id="{BB5F3223-842C-4AB2-8182-B3349A8117A4}"/>
                  </a:ext>
                </a:extLst>
              </p:cNvPr>
              <p:cNvSpPr/>
              <p:nvPr/>
            </p:nvSpPr>
            <p:spPr>
              <a:xfrm>
                <a:off x="6915764" y="2434623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5" name="Freeform: Shape 2184">
                <a:extLst>
                  <a:ext uri="{FF2B5EF4-FFF2-40B4-BE49-F238E27FC236}">
                    <a16:creationId xmlns:a16="http://schemas.microsoft.com/office/drawing/2014/main" id="{B9E7C65D-11B2-44E5-A2F5-CB6870CE9D7B}"/>
                  </a:ext>
                </a:extLst>
              </p:cNvPr>
              <p:cNvSpPr/>
              <p:nvPr/>
            </p:nvSpPr>
            <p:spPr>
              <a:xfrm>
                <a:off x="6379027" y="2400635"/>
                <a:ext cx="70810" cy="70810"/>
              </a:xfrm>
              <a:custGeom>
                <a:avLst/>
                <a:gdLst>
                  <a:gd name="connsiteX0" fmla="*/ 37032 w 70809"/>
                  <a:gd name="connsiteY0" fmla="*/ 15789 h 70809"/>
                  <a:gd name="connsiteX1" fmla="*/ 58275 w 70809"/>
                  <a:gd name="connsiteY1" fmla="*/ 37032 h 70809"/>
                  <a:gd name="connsiteX2" fmla="*/ 37032 w 70809"/>
                  <a:gd name="connsiteY2" fmla="*/ 58275 h 70809"/>
                  <a:gd name="connsiteX3" fmla="*/ 15789 w 70809"/>
                  <a:gd name="connsiteY3" fmla="*/ 37032 h 70809"/>
                  <a:gd name="connsiteX4" fmla="*/ 37032 w 70809"/>
                  <a:gd name="connsiteY4" fmla="*/ 15789 h 70809"/>
                  <a:gd name="connsiteX5" fmla="*/ 37032 w 70809"/>
                  <a:gd name="connsiteY5" fmla="*/ 15789 h 70809"/>
                  <a:gd name="connsiteX6" fmla="*/ 37032 w 70809"/>
                  <a:gd name="connsiteY6" fmla="*/ 24286 h 70809"/>
                  <a:gd name="connsiteX7" fmla="*/ 25702 w 70809"/>
                  <a:gd name="connsiteY7" fmla="*/ 35616 h 70809"/>
                  <a:gd name="connsiteX8" fmla="*/ 37032 w 70809"/>
                  <a:gd name="connsiteY8" fmla="*/ 46945 h 70809"/>
                  <a:gd name="connsiteX9" fmla="*/ 48361 w 70809"/>
                  <a:gd name="connsiteY9" fmla="*/ 35616 h 70809"/>
                  <a:gd name="connsiteX10" fmla="*/ 37032 w 70809"/>
                  <a:gd name="connsiteY10" fmla="*/ 2428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37032" y="15789"/>
                    </a:moveTo>
                    <a:cubicBezTo>
                      <a:pt x="48361" y="15789"/>
                      <a:pt x="58275" y="25702"/>
                      <a:pt x="58275" y="37032"/>
                    </a:cubicBezTo>
                    <a:cubicBezTo>
                      <a:pt x="58275" y="48361"/>
                      <a:pt x="48361" y="58275"/>
                      <a:pt x="37032" y="58275"/>
                    </a:cubicBezTo>
                    <a:cubicBezTo>
                      <a:pt x="25702" y="58275"/>
                      <a:pt x="15789" y="48361"/>
                      <a:pt x="15789" y="37032"/>
                    </a:cubicBezTo>
                    <a:cubicBezTo>
                      <a:pt x="15789" y="24286"/>
                      <a:pt x="25702" y="15789"/>
                      <a:pt x="37032" y="15789"/>
                    </a:cubicBezTo>
                    <a:lnTo>
                      <a:pt x="37032" y="15789"/>
                    </a:lnTo>
                    <a:close/>
                    <a:moveTo>
                      <a:pt x="37032" y="24286"/>
                    </a:moveTo>
                    <a:cubicBezTo>
                      <a:pt x="29951" y="24286"/>
                      <a:pt x="25702" y="29951"/>
                      <a:pt x="25702" y="35616"/>
                    </a:cubicBezTo>
                    <a:cubicBezTo>
                      <a:pt x="25702" y="42697"/>
                      <a:pt x="31367" y="46945"/>
                      <a:pt x="37032" y="46945"/>
                    </a:cubicBezTo>
                    <a:cubicBezTo>
                      <a:pt x="44113" y="46945"/>
                      <a:pt x="48361" y="41280"/>
                      <a:pt x="48361" y="35616"/>
                    </a:cubicBezTo>
                    <a:cubicBezTo>
                      <a:pt x="49778" y="29951"/>
                      <a:pt x="44113" y="24286"/>
                      <a:pt x="37032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6" name="Freeform: Shape 2185">
                <a:extLst>
                  <a:ext uri="{FF2B5EF4-FFF2-40B4-BE49-F238E27FC236}">
                    <a16:creationId xmlns:a16="http://schemas.microsoft.com/office/drawing/2014/main" id="{10DBEBB6-D668-477E-BBB2-48C5DA2CAEAB}"/>
                  </a:ext>
                </a:extLst>
              </p:cNvPr>
              <p:cNvSpPr/>
              <p:nvPr/>
            </p:nvSpPr>
            <p:spPr>
              <a:xfrm>
                <a:off x="6870446" y="2812746"/>
                <a:ext cx="70810" cy="70810"/>
              </a:xfrm>
              <a:custGeom>
                <a:avLst/>
                <a:gdLst>
                  <a:gd name="connsiteX0" fmla="*/ 37032 w 70809"/>
                  <a:gd name="connsiteY0" fmla="*/ 15789 h 70809"/>
                  <a:gd name="connsiteX1" fmla="*/ 58275 w 70809"/>
                  <a:gd name="connsiteY1" fmla="*/ 37032 h 70809"/>
                  <a:gd name="connsiteX2" fmla="*/ 37032 w 70809"/>
                  <a:gd name="connsiteY2" fmla="*/ 58275 h 70809"/>
                  <a:gd name="connsiteX3" fmla="*/ 15789 w 70809"/>
                  <a:gd name="connsiteY3" fmla="*/ 37032 h 70809"/>
                  <a:gd name="connsiteX4" fmla="*/ 37032 w 70809"/>
                  <a:gd name="connsiteY4" fmla="*/ 15789 h 70809"/>
                  <a:gd name="connsiteX5" fmla="*/ 37032 w 70809"/>
                  <a:gd name="connsiteY5" fmla="*/ 15789 h 70809"/>
                  <a:gd name="connsiteX6" fmla="*/ 37032 w 70809"/>
                  <a:gd name="connsiteY6" fmla="*/ 24286 h 70809"/>
                  <a:gd name="connsiteX7" fmla="*/ 25703 w 70809"/>
                  <a:gd name="connsiteY7" fmla="*/ 35616 h 70809"/>
                  <a:gd name="connsiteX8" fmla="*/ 37032 w 70809"/>
                  <a:gd name="connsiteY8" fmla="*/ 46945 h 70809"/>
                  <a:gd name="connsiteX9" fmla="*/ 48362 w 70809"/>
                  <a:gd name="connsiteY9" fmla="*/ 35616 h 70809"/>
                  <a:gd name="connsiteX10" fmla="*/ 37032 w 70809"/>
                  <a:gd name="connsiteY10" fmla="*/ 2428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37032" y="15789"/>
                    </a:moveTo>
                    <a:cubicBezTo>
                      <a:pt x="48362" y="15789"/>
                      <a:pt x="58275" y="25702"/>
                      <a:pt x="58275" y="37032"/>
                    </a:cubicBezTo>
                    <a:cubicBezTo>
                      <a:pt x="58275" y="48361"/>
                      <a:pt x="48362" y="58275"/>
                      <a:pt x="37032" y="58275"/>
                    </a:cubicBezTo>
                    <a:cubicBezTo>
                      <a:pt x="25703" y="58275"/>
                      <a:pt x="15789" y="48361"/>
                      <a:pt x="15789" y="37032"/>
                    </a:cubicBezTo>
                    <a:cubicBezTo>
                      <a:pt x="15789" y="24286"/>
                      <a:pt x="25703" y="15789"/>
                      <a:pt x="37032" y="15789"/>
                    </a:cubicBezTo>
                    <a:lnTo>
                      <a:pt x="37032" y="15789"/>
                    </a:lnTo>
                    <a:close/>
                    <a:moveTo>
                      <a:pt x="37032" y="24286"/>
                    </a:moveTo>
                    <a:cubicBezTo>
                      <a:pt x="29951" y="24286"/>
                      <a:pt x="25703" y="29951"/>
                      <a:pt x="25703" y="35616"/>
                    </a:cubicBezTo>
                    <a:cubicBezTo>
                      <a:pt x="25703" y="42697"/>
                      <a:pt x="31367" y="46945"/>
                      <a:pt x="37032" y="46945"/>
                    </a:cubicBezTo>
                    <a:cubicBezTo>
                      <a:pt x="44113" y="46945"/>
                      <a:pt x="48362" y="41280"/>
                      <a:pt x="48362" y="35616"/>
                    </a:cubicBezTo>
                    <a:cubicBezTo>
                      <a:pt x="48362" y="29951"/>
                      <a:pt x="44113" y="24286"/>
                      <a:pt x="37032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7" name="Freeform: Shape 2186">
                <a:extLst>
                  <a:ext uri="{FF2B5EF4-FFF2-40B4-BE49-F238E27FC236}">
                    <a16:creationId xmlns:a16="http://schemas.microsoft.com/office/drawing/2014/main" id="{1056AF17-9701-42A1-9BD4-9B96FF4A0916}"/>
                  </a:ext>
                </a:extLst>
              </p:cNvPr>
              <p:cNvSpPr/>
              <p:nvPr/>
            </p:nvSpPr>
            <p:spPr>
              <a:xfrm>
                <a:off x="7687453" y="3223442"/>
                <a:ext cx="70810" cy="70810"/>
              </a:xfrm>
              <a:custGeom>
                <a:avLst/>
                <a:gdLst>
                  <a:gd name="connsiteX0" fmla="*/ 35751 w 70809"/>
                  <a:gd name="connsiteY0" fmla="*/ 55442 h 70809"/>
                  <a:gd name="connsiteX1" fmla="*/ 55578 w 70809"/>
                  <a:gd name="connsiteY1" fmla="*/ 35616 h 70809"/>
                  <a:gd name="connsiteX2" fmla="*/ 35751 w 70809"/>
                  <a:gd name="connsiteY2" fmla="*/ 15789 h 70809"/>
                  <a:gd name="connsiteX3" fmla="*/ 15924 w 70809"/>
                  <a:gd name="connsiteY3" fmla="*/ 35616 h 70809"/>
                  <a:gd name="connsiteX4" fmla="*/ 35751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751" y="55442"/>
                    </a:moveTo>
                    <a:cubicBezTo>
                      <a:pt x="47081" y="55442"/>
                      <a:pt x="55578" y="46945"/>
                      <a:pt x="55578" y="35616"/>
                    </a:cubicBezTo>
                    <a:cubicBezTo>
                      <a:pt x="55578" y="24286"/>
                      <a:pt x="47081" y="15789"/>
                      <a:pt x="35751" y="15789"/>
                    </a:cubicBezTo>
                    <a:cubicBezTo>
                      <a:pt x="24422" y="15789"/>
                      <a:pt x="15924" y="24286"/>
                      <a:pt x="15924" y="35616"/>
                    </a:cubicBezTo>
                    <a:cubicBezTo>
                      <a:pt x="14508" y="46945"/>
                      <a:pt x="24422" y="55442"/>
                      <a:pt x="35751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8" name="Freeform: Shape 2187">
                <a:extLst>
                  <a:ext uri="{FF2B5EF4-FFF2-40B4-BE49-F238E27FC236}">
                    <a16:creationId xmlns:a16="http://schemas.microsoft.com/office/drawing/2014/main" id="{1AE1A6FE-4B16-4646-AB95-B406658D05AE}"/>
                  </a:ext>
                </a:extLst>
              </p:cNvPr>
              <p:cNvSpPr/>
              <p:nvPr/>
            </p:nvSpPr>
            <p:spPr>
              <a:xfrm>
                <a:off x="7996318" y="3590235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9" name="Freeform: Shape 2188">
                <a:extLst>
                  <a:ext uri="{FF2B5EF4-FFF2-40B4-BE49-F238E27FC236}">
                    <a16:creationId xmlns:a16="http://schemas.microsoft.com/office/drawing/2014/main" id="{6DDDE704-3093-48B4-9150-84656D817B35}"/>
                  </a:ext>
                </a:extLst>
              </p:cNvPr>
              <p:cNvSpPr/>
              <p:nvPr/>
            </p:nvSpPr>
            <p:spPr>
              <a:xfrm>
                <a:off x="7649351" y="2414796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29" y="55442"/>
                      <a:pt x="55443" y="46945"/>
                      <a:pt x="55443" y="35616"/>
                    </a:cubicBezTo>
                    <a:cubicBezTo>
                      <a:pt x="55443" y="25702"/>
                      <a:pt x="46945" y="15789"/>
                      <a:pt x="35616" y="15789"/>
                    </a:cubicBezTo>
                    <a:cubicBezTo>
                      <a:pt x="25703" y="15789"/>
                      <a:pt x="15789" y="24286"/>
                      <a:pt x="15789" y="35616"/>
                    </a:cubicBezTo>
                    <a:cubicBezTo>
                      <a:pt x="17205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0" name="Freeform: Shape 2189">
                <a:extLst>
                  <a:ext uri="{FF2B5EF4-FFF2-40B4-BE49-F238E27FC236}">
                    <a16:creationId xmlns:a16="http://schemas.microsoft.com/office/drawing/2014/main" id="{854AB506-6072-409E-8B9C-BEF3C559CB7C}"/>
                  </a:ext>
                </a:extLst>
              </p:cNvPr>
              <p:cNvSpPr/>
              <p:nvPr/>
            </p:nvSpPr>
            <p:spPr>
              <a:xfrm>
                <a:off x="8479240" y="3047834"/>
                <a:ext cx="141619" cy="141619"/>
              </a:xfrm>
              <a:custGeom>
                <a:avLst/>
                <a:gdLst>
                  <a:gd name="connsiteX0" fmla="*/ 73853 w 141619"/>
                  <a:gd name="connsiteY0" fmla="*/ 131917 h 141619"/>
                  <a:gd name="connsiteX1" fmla="*/ 131916 w 141619"/>
                  <a:gd name="connsiteY1" fmla="*/ 73853 h 141619"/>
                  <a:gd name="connsiteX2" fmla="*/ 73853 w 141619"/>
                  <a:gd name="connsiteY2" fmla="*/ 15789 h 141619"/>
                  <a:gd name="connsiteX3" fmla="*/ 15789 w 141619"/>
                  <a:gd name="connsiteY3" fmla="*/ 73853 h 141619"/>
                  <a:gd name="connsiteX4" fmla="*/ 73853 w 141619"/>
                  <a:gd name="connsiteY4" fmla="*/ 131917 h 14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9" h="141619">
                    <a:moveTo>
                      <a:pt x="73853" y="131917"/>
                    </a:moveTo>
                    <a:cubicBezTo>
                      <a:pt x="106425" y="131917"/>
                      <a:pt x="131916" y="105009"/>
                      <a:pt x="131916" y="73853"/>
                    </a:cubicBezTo>
                    <a:cubicBezTo>
                      <a:pt x="131916" y="41280"/>
                      <a:pt x="105009" y="15789"/>
                      <a:pt x="73853" y="15789"/>
                    </a:cubicBezTo>
                    <a:cubicBezTo>
                      <a:pt x="41280" y="15789"/>
                      <a:pt x="15789" y="42697"/>
                      <a:pt x="15789" y="73853"/>
                    </a:cubicBezTo>
                    <a:cubicBezTo>
                      <a:pt x="15789" y="106425"/>
                      <a:pt x="41280" y="131917"/>
                      <a:pt x="73853" y="13191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1" name="Freeform: Shape 2190">
                <a:extLst>
                  <a:ext uri="{FF2B5EF4-FFF2-40B4-BE49-F238E27FC236}">
                    <a16:creationId xmlns:a16="http://schemas.microsoft.com/office/drawing/2014/main" id="{32823861-C85E-4BD0-ACAB-46AD2D9DD429}"/>
                  </a:ext>
                </a:extLst>
              </p:cNvPr>
              <p:cNvSpPr/>
              <p:nvPr/>
            </p:nvSpPr>
            <p:spPr>
              <a:xfrm>
                <a:off x="7272644" y="3029423"/>
                <a:ext cx="84971" cy="84971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1107" y="75269"/>
                      <a:pt x="75269" y="62523"/>
                      <a:pt x="75269" y="45529"/>
                    </a:cubicBezTo>
                    <a:cubicBezTo>
                      <a:pt x="75269" y="29951"/>
                      <a:pt x="62523" y="15789"/>
                      <a:pt x="45529" y="15789"/>
                    </a:cubicBezTo>
                    <a:cubicBezTo>
                      <a:pt x="28535" y="15789"/>
                      <a:pt x="15789" y="28535"/>
                      <a:pt x="15789" y="45529"/>
                    </a:cubicBezTo>
                    <a:cubicBezTo>
                      <a:pt x="15789" y="62523"/>
                      <a:pt x="29951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2" name="Freeform: Shape 2191">
                <a:extLst>
                  <a:ext uri="{FF2B5EF4-FFF2-40B4-BE49-F238E27FC236}">
                    <a16:creationId xmlns:a16="http://schemas.microsoft.com/office/drawing/2014/main" id="{7A66B906-EC43-452F-9987-21E1344756CD}"/>
                  </a:ext>
                </a:extLst>
              </p:cNvPr>
              <p:cNvSpPr/>
              <p:nvPr/>
            </p:nvSpPr>
            <p:spPr>
              <a:xfrm>
                <a:off x="7440381" y="3404457"/>
                <a:ext cx="58717" cy="58717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1107" y="75269"/>
                      <a:pt x="75269" y="62523"/>
                      <a:pt x="75269" y="45529"/>
                    </a:cubicBezTo>
                    <a:cubicBezTo>
                      <a:pt x="75269" y="29951"/>
                      <a:pt x="62523" y="15789"/>
                      <a:pt x="45529" y="15789"/>
                    </a:cubicBezTo>
                    <a:cubicBezTo>
                      <a:pt x="29951" y="15789"/>
                      <a:pt x="15789" y="28535"/>
                      <a:pt x="15789" y="45529"/>
                    </a:cubicBezTo>
                    <a:cubicBezTo>
                      <a:pt x="15789" y="62523"/>
                      <a:pt x="28535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3" name="Freeform: Shape 2192">
                <a:extLst>
                  <a:ext uri="{FF2B5EF4-FFF2-40B4-BE49-F238E27FC236}">
                    <a16:creationId xmlns:a16="http://schemas.microsoft.com/office/drawing/2014/main" id="{12C71B02-3517-41AE-81F1-C1914A9E6341}"/>
                  </a:ext>
                </a:extLst>
              </p:cNvPr>
              <p:cNvSpPr/>
              <p:nvPr/>
            </p:nvSpPr>
            <p:spPr>
              <a:xfrm>
                <a:off x="6683509" y="2666878"/>
                <a:ext cx="84971" cy="84971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1107" y="75269"/>
                      <a:pt x="75269" y="62523"/>
                      <a:pt x="75269" y="45529"/>
                    </a:cubicBezTo>
                    <a:cubicBezTo>
                      <a:pt x="75269" y="29951"/>
                      <a:pt x="62523" y="15789"/>
                      <a:pt x="45529" y="15789"/>
                    </a:cubicBezTo>
                    <a:cubicBezTo>
                      <a:pt x="29951" y="15789"/>
                      <a:pt x="15789" y="28535"/>
                      <a:pt x="15789" y="45529"/>
                    </a:cubicBezTo>
                    <a:cubicBezTo>
                      <a:pt x="15789" y="62523"/>
                      <a:pt x="29951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4" name="Freeform: Shape 2193">
                <a:extLst>
                  <a:ext uri="{FF2B5EF4-FFF2-40B4-BE49-F238E27FC236}">
                    <a16:creationId xmlns:a16="http://schemas.microsoft.com/office/drawing/2014/main" id="{1030326F-D364-4C41-B37B-49E540F7C829}"/>
                  </a:ext>
                </a:extLst>
              </p:cNvPr>
              <p:cNvSpPr/>
              <p:nvPr/>
            </p:nvSpPr>
            <p:spPr>
              <a:xfrm>
                <a:off x="7145032" y="3411795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0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1280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5" name="Freeform: Shape 2194">
                <a:extLst>
                  <a:ext uri="{FF2B5EF4-FFF2-40B4-BE49-F238E27FC236}">
                    <a16:creationId xmlns:a16="http://schemas.microsoft.com/office/drawing/2014/main" id="{4E67C854-6ADC-4201-B080-47E573AD47BB}"/>
                  </a:ext>
                </a:extLst>
              </p:cNvPr>
              <p:cNvSpPr/>
              <p:nvPr/>
            </p:nvSpPr>
            <p:spPr>
              <a:xfrm>
                <a:off x="7089955" y="3098817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6" name="Freeform: Shape 2195">
                <a:extLst>
                  <a:ext uri="{FF2B5EF4-FFF2-40B4-BE49-F238E27FC236}">
                    <a16:creationId xmlns:a16="http://schemas.microsoft.com/office/drawing/2014/main" id="{BF684EB3-6C5A-4A76-8242-1A03577CA85E}"/>
                  </a:ext>
                </a:extLst>
              </p:cNvPr>
              <p:cNvSpPr/>
              <p:nvPr/>
            </p:nvSpPr>
            <p:spPr>
              <a:xfrm>
                <a:off x="7501912" y="3486853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0"/>
                      <a:pt x="49933" y="32783"/>
                    </a:cubicBezTo>
                    <a:cubicBezTo>
                      <a:pt x="49933" y="22870"/>
                      <a:pt x="41436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1280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7" name="Freeform: Shape 2196">
                <a:extLst>
                  <a:ext uri="{FF2B5EF4-FFF2-40B4-BE49-F238E27FC236}">
                    <a16:creationId xmlns:a16="http://schemas.microsoft.com/office/drawing/2014/main" id="{1D0E2EF8-8899-4A68-9D5C-C2F511473225}"/>
                  </a:ext>
                </a:extLst>
              </p:cNvPr>
              <p:cNvSpPr/>
              <p:nvPr/>
            </p:nvSpPr>
            <p:spPr>
              <a:xfrm>
                <a:off x="6829221" y="2945868"/>
                <a:ext cx="56648" cy="56648"/>
              </a:xfrm>
              <a:custGeom>
                <a:avLst/>
                <a:gdLst>
                  <a:gd name="connsiteX0" fmla="*/ 32938 w 56647"/>
                  <a:gd name="connsiteY0" fmla="*/ 49777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7"/>
                    </a:moveTo>
                    <a:cubicBezTo>
                      <a:pt x="42852" y="49777"/>
                      <a:pt x="49933" y="41280"/>
                      <a:pt x="49933" y="32783"/>
                    </a:cubicBezTo>
                    <a:cubicBezTo>
                      <a:pt x="49933" y="22870"/>
                      <a:pt x="41436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2697"/>
                      <a:pt x="23025" y="49777"/>
                      <a:pt x="32938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8" name="Freeform: Shape 2197">
                <a:extLst>
                  <a:ext uri="{FF2B5EF4-FFF2-40B4-BE49-F238E27FC236}">
                    <a16:creationId xmlns:a16="http://schemas.microsoft.com/office/drawing/2014/main" id="{EB122A67-EBA5-4754-9761-03137CA26353}"/>
                  </a:ext>
                </a:extLst>
              </p:cNvPr>
              <p:cNvSpPr/>
              <p:nvPr/>
            </p:nvSpPr>
            <p:spPr>
              <a:xfrm>
                <a:off x="7227326" y="3205031"/>
                <a:ext cx="84971" cy="84971"/>
              </a:xfrm>
              <a:custGeom>
                <a:avLst/>
                <a:gdLst>
                  <a:gd name="connsiteX0" fmla="*/ 45529 w 84971"/>
                  <a:gd name="connsiteY0" fmla="*/ 15789 h 84971"/>
                  <a:gd name="connsiteX1" fmla="*/ 75269 w 84971"/>
                  <a:gd name="connsiteY1" fmla="*/ 45529 h 84971"/>
                  <a:gd name="connsiteX2" fmla="*/ 45529 w 84971"/>
                  <a:gd name="connsiteY2" fmla="*/ 75269 h 84971"/>
                  <a:gd name="connsiteX3" fmla="*/ 15789 w 84971"/>
                  <a:gd name="connsiteY3" fmla="*/ 45529 h 84971"/>
                  <a:gd name="connsiteX4" fmla="*/ 45529 w 84971"/>
                  <a:gd name="connsiteY4" fmla="*/ 15789 h 84971"/>
                  <a:gd name="connsiteX5" fmla="*/ 45529 w 84971"/>
                  <a:gd name="connsiteY5" fmla="*/ 15789 h 84971"/>
                  <a:gd name="connsiteX6" fmla="*/ 45529 w 84971"/>
                  <a:gd name="connsiteY6" fmla="*/ 28535 h 84971"/>
                  <a:gd name="connsiteX7" fmla="*/ 28535 w 84971"/>
                  <a:gd name="connsiteY7" fmla="*/ 45529 h 84971"/>
                  <a:gd name="connsiteX8" fmla="*/ 45529 w 84971"/>
                  <a:gd name="connsiteY8" fmla="*/ 62523 h 84971"/>
                  <a:gd name="connsiteX9" fmla="*/ 62523 w 84971"/>
                  <a:gd name="connsiteY9" fmla="*/ 45529 h 84971"/>
                  <a:gd name="connsiteX10" fmla="*/ 45529 w 84971"/>
                  <a:gd name="connsiteY10" fmla="*/ 2853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5529" y="15789"/>
                    </a:moveTo>
                    <a:cubicBezTo>
                      <a:pt x="62523" y="15789"/>
                      <a:pt x="75269" y="28535"/>
                      <a:pt x="75269" y="45529"/>
                    </a:cubicBezTo>
                    <a:cubicBezTo>
                      <a:pt x="75269" y="62523"/>
                      <a:pt x="62523" y="75269"/>
                      <a:pt x="45529" y="75269"/>
                    </a:cubicBezTo>
                    <a:cubicBezTo>
                      <a:pt x="28535" y="75269"/>
                      <a:pt x="15789" y="62523"/>
                      <a:pt x="15789" y="45529"/>
                    </a:cubicBezTo>
                    <a:cubicBezTo>
                      <a:pt x="15789" y="28535"/>
                      <a:pt x="28535" y="15789"/>
                      <a:pt x="45529" y="15789"/>
                    </a:cubicBezTo>
                    <a:lnTo>
                      <a:pt x="45529" y="15789"/>
                    </a:lnTo>
                    <a:close/>
                    <a:moveTo>
                      <a:pt x="45529" y="28535"/>
                    </a:moveTo>
                    <a:cubicBezTo>
                      <a:pt x="35616" y="28535"/>
                      <a:pt x="28535" y="35616"/>
                      <a:pt x="28535" y="45529"/>
                    </a:cubicBezTo>
                    <a:cubicBezTo>
                      <a:pt x="28535" y="55442"/>
                      <a:pt x="35616" y="62523"/>
                      <a:pt x="45529" y="62523"/>
                    </a:cubicBezTo>
                    <a:cubicBezTo>
                      <a:pt x="55442" y="62523"/>
                      <a:pt x="62523" y="55442"/>
                      <a:pt x="62523" y="45529"/>
                    </a:cubicBezTo>
                    <a:cubicBezTo>
                      <a:pt x="62523" y="35616"/>
                      <a:pt x="54026" y="28535"/>
                      <a:pt x="45529" y="2853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37A8B6EF-4B18-4A92-AAA9-F5F9520A4E08}"/>
                  </a:ext>
                </a:extLst>
              </p:cNvPr>
              <p:cNvSpPr/>
              <p:nvPr/>
            </p:nvSpPr>
            <p:spPr>
              <a:xfrm>
                <a:off x="7451084" y="3258846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0" name="Freeform: Shape 2199">
                <a:extLst>
                  <a:ext uri="{FF2B5EF4-FFF2-40B4-BE49-F238E27FC236}">
                    <a16:creationId xmlns:a16="http://schemas.microsoft.com/office/drawing/2014/main" id="{634F350C-37BE-4151-841D-277FEABF3B79}"/>
                  </a:ext>
                </a:extLst>
              </p:cNvPr>
              <p:cNvSpPr/>
              <p:nvPr/>
            </p:nvSpPr>
            <p:spPr>
              <a:xfrm>
                <a:off x="7561547" y="337214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1" name="Freeform: Shape 2200">
                <a:extLst>
                  <a:ext uri="{FF2B5EF4-FFF2-40B4-BE49-F238E27FC236}">
                    <a16:creationId xmlns:a16="http://schemas.microsoft.com/office/drawing/2014/main" id="{91C488C1-9BDB-4093-927B-F2E7B25DB8FC}"/>
                  </a:ext>
                </a:extLst>
              </p:cNvPr>
              <p:cNvSpPr/>
              <p:nvPr/>
            </p:nvSpPr>
            <p:spPr>
              <a:xfrm>
                <a:off x="8150548" y="3935785"/>
                <a:ext cx="70810" cy="70810"/>
              </a:xfrm>
              <a:custGeom>
                <a:avLst/>
                <a:gdLst>
                  <a:gd name="connsiteX0" fmla="*/ 38582 w 70809"/>
                  <a:gd name="connsiteY0" fmla="*/ 61107 h 70809"/>
                  <a:gd name="connsiteX1" fmla="*/ 61242 w 70809"/>
                  <a:gd name="connsiteY1" fmla="*/ 38448 h 70809"/>
                  <a:gd name="connsiteX2" fmla="*/ 38582 w 70809"/>
                  <a:gd name="connsiteY2" fmla="*/ 15789 h 70809"/>
                  <a:gd name="connsiteX3" fmla="*/ 15924 w 70809"/>
                  <a:gd name="connsiteY3" fmla="*/ 38448 h 70809"/>
                  <a:gd name="connsiteX4" fmla="*/ 38582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582" y="61107"/>
                    </a:moveTo>
                    <a:cubicBezTo>
                      <a:pt x="51328" y="61107"/>
                      <a:pt x="61242" y="51194"/>
                      <a:pt x="61242" y="38448"/>
                    </a:cubicBezTo>
                    <a:cubicBezTo>
                      <a:pt x="61242" y="25703"/>
                      <a:pt x="51328" y="15789"/>
                      <a:pt x="38582" y="15789"/>
                    </a:cubicBezTo>
                    <a:cubicBezTo>
                      <a:pt x="25837" y="15789"/>
                      <a:pt x="15924" y="25703"/>
                      <a:pt x="15924" y="38448"/>
                    </a:cubicBezTo>
                    <a:cubicBezTo>
                      <a:pt x="14507" y="49777"/>
                      <a:pt x="24420" y="61107"/>
                      <a:pt x="38582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2" name="Freeform: Shape 2201">
                <a:extLst>
                  <a:ext uri="{FF2B5EF4-FFF2-40B4-BE49-F238E27FC236}">
                    <a16:creationId xmlns:a16="http://schemas.microsoft.com/office/drawing/2014/main" id="{003F4D01-BEC9-40B3-82C9-252D65CC8A44}"/>
                  </a:ext>
                </a:extLst>
              </p:cNvPr>
              <p:cNvSpPr/>
              <p:nvPr/>
            </p:nvSpPr>
            <p:spPr>
              <a:xfrm>
                <a:off x="5467000" y="2127310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3" name="Freeform: Shape 2202">
                <a:extLst>
                  <a:ext uri="{FF2B5EF4-FFF2-40B4-BE49-F238E27FC236}">
                    <a16:creationId xmlns:a16="http://schemas.microsoft.com/office/drawing/2014/main" id="{23609BCB-37D1-4C46-892C-563B770AF2C7}"/>
                  </a:ext>
                </a:extLst>
              </p:cNvPr>
              <p:cNvSpPr/>
              <p:nvPr/>
            </p:nvSpPr>
            <p:spPr>
              <a:xfrm>
                <a:off x="5549139" y="1984274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4" name="Freeform: Shape 2203">
                <a:extLst>
                  <a:ext uri="{FF2B5EF4-FFF2-40B4-BE49-F238E27FC236}">
                    <a16:creationId xmlns:a16="http://schemas.microsoft.com/office/drawing/2014/main" id="{14054D10-40C9-433C-B32E-0A0D37F0A7BE}"/>
                  </a:ext>
                </a:extLst>
              </p:cNvPr>
              <p:cNvSpPr/>
              <p:nvPr/>
            </p:nvSpPr>
            <p:spPr>
              <a:xfrm>
                <a:off x="5454254" y="203100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1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5" name="Freeform: Shape 2204">
                <a:extLst>
                  <a:ext uri="{FF2B5EF4-FFF2-40B4-BE49-F238E27FC236}">
                    <a16:creationId xmlns:a16="http://schemas.microsoft.com/office/drawing/2014/main" id="{918CFABB-C236-440A-B05E-B441842D2A1A}"/>
                  </a:ext>
                </a:extLst>
              </p:cNvPr>
              <p:cNvSpPr/>
              <p:nvPr/>
            </p:nvSpPr>
            <p:spPr>
              <a:xfrm>
                <a:off x="5522232" y="2130142"/>
                <a:ext cx="28324" cy="28324"/>
              </a:xfrm>
              <a:custGeom>
                <a:avLst/>
                <a:gdLst>
                  <a:gd name="connsiteX0" fmla="*/ 20037 w 28323"/>
                  <a:gd name="connsiteY0" fmla="*/ 24286 h 28323"/>
                  <a:gd name="connsiteX1" fmla="*/ 24286 w 28323"/>
                  <a:gd name="connsiteY1" fmla="*/ 20038 h 28323"/>
                  <a:gd name="connsiteX2" fmla="*/ 20037 w 28323"/>
                  <a:gd name="connsiteY2" fmla="*/ 15789 h 28323"/>
                  <a:gd name="connsiteX3" fmla="*/ 15789 w 28323"/>
                  <a:gd name="connsiteY3" fmla="*/ 20038 h 28323"/>
                  <a:gd name="connsiteX4" fmla="*/ 20037 w 28323"/>
                  <a:gd name="connsiteY4" fmla="*/ 24286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0037" y="24286"/>
                    </a:moveTo>
                    <a:cubicBezTo>
                      <a:pt x="22870" y="24286"/>
                      <a:pt x="24286" y="22870"/>
                      <a:pt x="24286" y="20038"/>
                    </a:cubicBezTo>
                    <a:cubicBezTo>
                      <a:pt x="24286" y="17205"/>
                      <a:pt x="22870" y="15789"/>
                      <a:pt x="20037" y="15789"/>
                    </a:cubicBezTo>
                    <a:cubicBezTo>
                      <a:pt x="17205" y="15789"/>
                      <a:pt x="15789" y="17205"/>
                      <a:pt x="15789" y="20038"/>
                    </a:cubicBezTo>
                    <a:cubicBezTo>
                      <a:pt x="15789" y="22870"/>
                      <a:pt x="18621" y="24286"/>
                      <a:pt x="20037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6" name="Freeform: Shape 2205">
                <a:extLst>
                  <a:ext uri="{FF2B5EF4-FFF2-40B4-BE49-F238E27FC236}">
                    <a16:creationId xmlns:a16="http://schemas.microsoft.com/office/drawing/2014/main" id="{B8D8A153-A55F-43B8-AC3D-2CAD1FBD177A}"/>
                  </a:ext>
                </a:extLst>
              </p:cNvPr>
              <p:cNvSpPr/>
              <p:nvPr/>
            </p:nvSpPr>
            <p:spPr>
              <a:xfrm>
                <a:off x="5539226" y="2070662"/>
                <a:ext cx="28324" cy="28324"/>
              </a:xfrm>
              <a:custGeom>
                <a:avLst/>
                <a:gdLst>
                  <a:gd name="connsiteX0" fmla="*/ 20038 w 28323"/>
                  <a:gd name="connsiteY0" fmla="*/ 24286 h 28323"/>
                  <a:gd name="connsiteX1" fmla="*/ 24286 w 28323"/>
                  <a:gd name="connsiteY1" fmla="*/ 20038 h 28323"/>
                  <a:gd name="connsiteX2" fmla="*/ 20038 w 28323"/>
                  <a:gd name="connsiteY2" fmla="*/ 15789 h 28323"/>
                  <a:gd name="connsiteX3" fmla="*/ 15789 w 28323"/>
                  <a:gd name="connsiteY3" fmla="*/ 20038 h 28323"/>
                  <a:gd name="connsiteX4" fmla="*/ 20038 w 28323"/>
                  <a:gd name="connsiteY4" fmla="*/ 24286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0038" y="24286"/>
                    </a:moveTo>
                    <a:cubicBezTo>
                      <a:pt x="22870" y="24286"/>
                      <a:pt x="24286" y="22870"/>
                      <a:pt x="24286" y="20038"/>
                    </a:cubicBezTo>
                    <a:cubicBezTo>
                      <a:pt x="24286" y="17205"/>
                      <a:pt x="22870" y="15789"/>
                      <a:pt x="20038" y="15789"/>
                    </a:cubicBezTo>
                    <a:cubicBezTo>
                      <a:pt x="17205" y="15789"/>
                      <a:pt x="15789" y="17205"/>
                      <a:pt x="15789" y="20038"/>
                    </a:cubicBezTo>
                    <a:cubicBezTo>
                      <a:pt x="15789" y="22870"/>
                      <a:pt x="17205" y="24286"/>
                      <a:pt x="20038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7" name="Freeform: Shape 2206">
                <a:extLst>
                  <a:ext uri="{FF2B5EF4-FFF2-40B4-BE49-F238E27FC236}">
                    <a16:creationId xmlns:a16="http://schemas.microsoft.com/office/drawing/2014/main" id="{75CCD3C0-5EBC-40A5-92F1-A07C160FD550}"/>
                  </a:ext>
                </a:extLst>
              </p:cNvPr>
              <p:cNvSpPr/>
              <p:nvPr/>
            </p:nvSpPr>
            <p:spPr>
              <a:xfrm>
                <a:off x="7040389" y="2883556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3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3" y="46945"/>
                      <a:pt x="55443" y="35616"/>
                    </a:cubicBezTo>
                    <a:cubicBezTo>
                      <a:pt x="55443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8" name="Freeform: Shape 2207">
                <a:extLst>
                  <a:ext uri="{FF2B5EF4-FFF2-40B4-BE49-F238E27FC236}">
                    <a16:creationId xmlns:a16="http://schemas.microsoft.com/office/drawing/2014/main" id="{128B7168-869D-4AD0-AAAB-22E95BB39DED}"/>
                  </a:ext>
                </a:extLst>
              </p:cNvPr>
              <p:cNvSpPr/>
              <p:nvPr/>
            </p:nvSpPr>
            <p:spPr>
              <a:xfrm>
                <a:off x="7778224" y="2978440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1" y="49777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9" name="Freeform: Shape 2208">
                <a:extLst>
                  <a:ext uri="{FF2B5EF4-FFF2-40B4-BE49-F238E27FC236}">
                    <a16:creationId xmlns:a16="http://schemas.microsoft.com/office/drawing/2014/main" id="{1E268E69-162B-4C5A-8451-56E34CB12920}"/>
                  </a:ext>
                </a:extLst>
              </p:cNvPr>
              <p:cNvSpPr/>
              <p:nvPr/>
            </p:nvSpPr>
            <p:spPr>
              <a:xfrm>
                <a:off x="7731490" y="2804249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8" y="15789"/>
                    </a:cubicBezTo>
                    <a:cubicBezTo>
                      <a:pt x="34199" y="15789"/>
                      <a:pt x="15789" y="34200"/>
                      <a:pt x="15789" y="56858"/>
                    </a:cubicBezTo>
                    <a:cubicBezTo>
                      <a:pt x="17205" y="79518"/>
                      <a:pt x="35616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0" name="Freeform: Shape 2209">
                <a:extLst>
                  <a:ext uri="{FF2B5EF4-FFF2-40B4-BE49-F238E27FC236}">
                    <a16:creationId xmlns:a16="http://schemas.microsoft.com/office/drawing/2014/main" id="{C54CC030-F645-43AF-8512-72F4956DE576}"/>
                  </a:ext>
                </a:extLst>
              </p:cNvPr>
              <p:cNvSpPr/>
              <p:nvPr/>
            </p:nvSpPr>
            <p:spPr>
              <a:xfrm>
                <a:off x="9766557" y="1137392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30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6" y="15789"/>
                    </a:cubicBezTo>
                    <a:cubicBezTo>
                      <a:pt x="24287" y="15789"/>
                      <a:pt x="15789" y="24286"/>
                      <a:pt x="15789" y="35616"/>
                    </a:cubicBezTo>
                    <a:cubicBezTo>
                      <a:pt x="17206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1" name="Freeform: Shape 2210">
                <a:extLst>
                  <a:ext uri="{FF2B5EF4-FFF2-40B4-BE49-F238E27FC236}">
                    <a16:creationId xmlns:a16="http://schemas.microsoft.com/office/drawing/2014/main" id="{FB83DBEF-9D3A-4639-9278-C12BFC00D457}"/>
                  </a:ext>
                </a:extLst>
              </p:cNvPr>
              <p:cNvSpPr/>
              <p:nvPr/>
            </p:nvSpPr>
            <p:spPr>
              <a:xfrm>
                <a:off x="8154931" y="3325407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7"/>
                    </a:cubicBezTo>
                    <a:cubicBezTo>
                      <a:pt x="17205" y="68188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2" name="Freeform: Shape 2211">
                <a:extLst>
                  <a:ext uri="{FF2B5EF4-FFF2-40B4-BE49-F238E27FC236}">
                    <a16:creationId xmlns:a16="http://schemas.microsoft.com/office/drawing/2014/main" id="{520C8AEF-89FB-4901-BC66-759287727951}"/>
                  </a:ext>
                </a:extLst>
              </p:cNvPr>
              <p:cNvSpPr/>
              <p:nvPr/>
            </p:nvSpPr>
            <p:spPr>
              <a:xfrm>
                <a:off x="5695007" y="1965864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3" name="Freeform: Shape 2212">
                <a:extLst>
                  <a:ext uri="{FF2B5EF4-FFF2-40B4-BE49-F238E27FC236}">
                    <a16:creationId xmlns:a16="http://schemas.microsoft.com/office/drawing/2014/main" id="{B6472949-241A-4D2A-BC6B-859ADF9F8781}"/>
                  </a:ext>
                </a:extLst>
              </p:cNvPr>
              <p:cNvSpPr/>
              <p:nvPr/>
            </p:nvSpPr>
            <p:spPr>
              <a:xfrm>
                <a:off x="5594458" y="188372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4" name="Freeform: Shape 2213">
                <a:extLst>
                  <a:ext uri="{FF2B5EF4-FFF2-40B4-BE49-F238E27FC236}">
                    <a16:creationId xmlns:a16="http://schemas.microsoft.com/office/drawing/2014/main" id="{0FC24908-8412-49B1-944F-0F1CBE561CAF}"/>
                  </a:ext>
                </a:extLst>
              </p:cNvPr>
              <p:cNvSpPr/>
              <p:nvPr/>
            </p:nvSpPr>
            <p:spPr>
              <a:xfrm>
                <a:off x="5693591" y="2174044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5" name="Freeform: Shape 2214">
                <a:extLst>
                  <a:ext uri="{FF2B5EF4-FFF2-40B4-BE49-F238E27FC236}">
                    <a16:creationId xmlns:a16="http://schemas.microsoft.com/office/drawing/2014/main" id="{E344E9FA-8CC0-43DB-ABD9-996711DE8C9F}"/>
                  </a:ext>
                </a:extLst>
              </p:cNvPr>
              <p:cNvSpPr/>
              <p:nvPr/>
            </p:nvSpPr>
            <p:spPr>
              <a:xfrm>
                <a:off x="5632694" y="2321328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1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1" y="35616"/>
                      <a:pt x="41281" y="28535"/>
                    </a:cubicBezTo>
                    <a:cubicBezTo>
                      <a:pt x="41281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6" name="Freeform: Shape 2215">
                <a:extLst>
                  <a:ext uri="{FF2B5EF4-FFF2-40B4-BE49-F238E27FC236}">
                    <a16:creationId xmlns:a16="http://schemas.microsoft.com/office/drawing/2014/main" id="{534244C7-6E23-4216-97B2-D061D0173626}"/>
                  </a:ext>
                </a:extLst>
              </p:cNvPr>
              <p:cNvSpPr/>
              <p:nvPr/>
            </p:nvSpPr>
            <p:spPr>
              <a:xfrm>
                <a:off x="6458334" y="188230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7" name="Freeform: Shape 2216">
                <a:extLst>
                  <a:ext uri="{FF2B5EF4-FFF2-40B4-BE49-F238E27FC236}">
                    <a16:creationId xmlns:a16="http://schemas.microsoft.com/office/drawing/2014/main" id="{2473085B-BC27-431B-8DA3-DD159CA28EBC}"/>
                  </a:ext>
                </a:extLst>
              </p:cNvPr>
              <p:cNvSpPr/>
              <p:nvPr/>
            </p:nvSpPr>
            <p:spPr>
              <a:xfrm>
                <a:off x="7486489" y="46045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1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8" name="Freeform: Shape 2217">
                <a:extLst>
                  <a:ext uri="{FF2B5EF4-FFF2-40B4-BE49-F238E27FC236}">
                    <a16:creationId xmlns:a16="http://schemas.microsoft.com/office/drawing/2014/main" id="{6645EF85-1098-49A6-B0F7-7CFFC8DF55C2}"/>
                  </a:ext>
                </a:extLst>
              </p:cNvPr>
              <p:cNvSpPr/>
              <p:nvPr/>
            </p:nvSpPr>
            <p:spPr>
              <a:xfrm>
                <a:off x="6131194" y="674298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9" name="Freeform: Shape 2218">
                <a:extLst>
                  <a:ext uri="{FF2B5EF4-FFF2-40B4-BE49-F238E27FC236}">
                    <a16:creationId xmlns:a16="http://schemas.microsoft.com/office/drawing/2014/main" id="{0502719A-6100-4C32-91FA-B2E7F1F5DFBF}"/>
                  </a:ext>
                </a:extLst>
              </p:cNvPr>
              <p:cNvSpPr/>
              <p:nvPr/>
            </p:nvSpPr>
            <p:spPr>
              <a:xfrm>
                <a:off x="4188179" y="117138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0" name="Freeform: Shape 2219">
                <a:extLst>
                  <a:ext uri="{FF2B5EF4-FFF2-40B4-BE49-F238E27FC236}">
                    <a16:creationId xmlns:a16="http://schemas.microsoft.com/office/drawing/2014/main" id="{78E594F5-6361-40AB-AA10-FBA084E0216F}"/>
                  </a:ext>
                </a:extLst>
              </p:cNvPr>
              <p:cNvSpPr/>
              <p:nvPr/>
            </p:nvSpPr>
            <p:spPr>
              <a:xfrm>
                <a:off x="4447342" y="43212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1" name="Freeform: Shape 2220">
                <a:extLst>
                  <a:ext uri="{FF2B5EF4-FFF2-40B4-BE49-F238E27FC236}">
                    <a16:creationId xmlns:a16="http://schemas.microsoft.com/office/drawing/2014/main" id="{47402273-9D32-4AFB-99AB-129F078B6EDE}"/>
                  </a:ext>
                </a:extLst>
              </p:cNvPr>
              <p:cNvSpPr/>
              <p:nvPr/>
            </p:nvSpPr>
            <p:spPr>
              <a:xfrm>
                <a:off x="3994161" y="65447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2" name="Freeform: Shape 2221">
                <a:extLst>
                  <a:ext uri="{FF2B5EF4-FFF2-40B4-BE49-F238E27FC236}">
                    <a16:creationId xmlns:a16="http://schemas.microsoft.com/office/drawing/2014/main" id="{DC4DA0BE-BC6C-4A2F-A97F-9834C443F214}"/>
                  </a:ext>
                </a:extLst>
              </p:cNvPr>
              <p:cNvSpPr/>
              <p:nvPr/>
            </p:nvSpPr>
            <p:spPr>
              <a:xfrm>
                <a:off x="3916271" y="48736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3" name="Freeform: Shape 2222">
                <a:extLst>
                  <a:ext uri="{FF2B5EF4-FFF2-40B4-BE49-F238E27FC236}">
                    <a16:creationId xmlns:a16="http://schemas.microsoft.com/office/drawing/2014/main" id="{A344B2A9-D3C6-4590-9821-A67A41C412CB}"/>
                  </a:ext>
                </a:extLst>
              </p:cNvPr>
              <p:cNvSpPr/>
              <p:nvPr/>
            </p:nvSpPr>
            <p:spPr>
              <a:xfrm>
                <a:off x="4731997" y="855570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9 h 113295"/>
                  <a:gd name="connsiteX2" fmla="*/ 56859 w 113295"/>
                  <a:gd name="connsiteY2" fmla="*/ 15789 h 113295"/>
                  <a:gd name="connsiteX3" fmla="*/ 15789 w 113295"/>
                  <a:gd name="connsiteY3" fmla="*/ 56859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9"/>
                    </a:cubicBezTo>
                    <a:cubicBezTo>
                      <a:pt x="97928" y="34199"/>
                      <a:pt x="79518" y="15789"/>
                      <a:pt x="56859" y="15789"/>
                    </a:cubicBezTo>
                    <a:cubicBezTo>
                      <a:pt x="34200" y="15789"/>
                      <a:pt x="15789" y="34199"/>
                      <a:pt x="15789" y="56859"/>
                    </a:cubicBezTo>
                    <a:cubicBezTo>
                      <a:pt x="15789" y="79518"/>
                      <a:pt x="34200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4" name="Freeform: Shape 2223">
                <a:extLst>
                  <a:ext uri="{FF2B5EF4-FFF2-40B4-BE49-F238E27FC236}">
                    <a16:creationId xmlns:a16="http://schemas.microsoft.com/office/drawing/2014/main" id="{312C56EE-F105-4DB8-9BC9-B0D9C8D93AD1}"/>
                  </a:ext>
                </a:extLst>
              </p:cNvPr>
              <p:cNvSpPr/>
              <p:nvPr/>
            </p:nvSpPr>
            <p:spPr>
              <a:xfrm>
                <a:off x="4382198" y="116996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5" name="Freeform: Shape 2224">
                <a:extLst>
                  <a:ext uri="{FF2B5EF4-FFF2-40B4-BE49-F238E27FC236}">
                    <a16:creationId xmlns:a16="http://schemas.microsoft.com/office/drawing/2014/main" id="{B595382A-AD8C-4A31-93A1-B9D1D4AA756B}"/>
                  </a:ext>
                </a:extLst>
              </p:cNvPr>
              <p:cNvSpPr/>
              <p:nvPr/>
            </p:nvSpPr>
            <p:spPr>
              <a:xfrm>
                <a:off x="4814136" y="1155803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6" name="Freeform: Shape 2225">
                <a:extLst>
                  <a:ext uri="{FF2B5EF4-FFF2-40B4-BE49-F238E27FC236}">
                    <a16:creationId xmlns:a16="http://schemas.microsoft.com/office/drawing/2014/main" id="{E1CEF3D8-141C-47B9-B4E2-016D5C165E70}"/>
                  </a:ext>
                </a:extLst>
              </p:cNvPr>
              <p:cNvSpPr/>
              <p:nvPr/>
            </p:nvSpPr>
            <p:spPr>
              <a:xfrm>
                <a:off x="4175279" y="889559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0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2697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7" name="Freeform: Shape 2226">
                <a:extLst>
                  <a:ext uri="{FF2B5EF4-FFF2-40B4-BE49-F238E27FC236}">
                    <a16:creationId xmlns:a16="http://schemas.microsoft.com/office/drawing/2014/main" id="{2A5EF5C9-C812-41ED-9173-C81F7F5E32FB}"/>
                  </a:ext>
                </a:extLst>
              </p:cNvPr>
              <p:cNvSpPr/>
              <p:nvPr/>
            </p:nvSpPr>
            <p:spPr>
              <a:xfrm>
                <a:off x="4249076" y="534095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8" name="Freeform: Shape 2227">
                <a:extLst>
                  <a:ext uri="{FF2B5EF4-FFF2-40B4-BE49-F238E27FC236}">
                    <a16:creationId xmlns:a16="http://schemas.microsoft.com/office/drawing/2014/main" id="{96860F0B-20D1-410E-974D-02CF2F57F270}"/>
                  </a:ext>
                </a:extLst>
              </p:cNvPr>
              <p:cNvSpPr/>
              <p:nvPr/>
            </p:nvSpPr>
            <p:spPr>
              <a:xfrm>
                <a:off x="3628784" y="705454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9" name="Freeform: Shape 2228">
                <a:extLst>
                  <a:ext uri="{FF2B5EF4-FFF2-40B4-BE49-F238E27FC236}">
                    <a16:creationId xmlns:a16="http://schemas.microsoft.com/office/drawing/2014/main" id="{7715ECF0-B893-466F-8A4B-617D7D003DC1}"/>
                  </a:ext>
                </a:extLst>
              </p:cNvPr>
              <p:cNvSpPr/>
              <p:nvPr/>
            </p:nvSpPr>
            <p:spPr>
              <a:xfrm>
                <a:off x="3742079" y="800339"/>
                <a:ext cx="42486" cy="42486"/>
              </a:xfrm>
              <a:custGeom>
                <a:avLst/>
                <a:gdLst>
                  <a:gd name="connsiteX0" fmla="*/ 32783 w 42485"/>
                  <a:gd name="connsiteY0" fmla="*/ 24286 h 42485"/>
                  <a:gd name="connsiteX1" fmla="*/ 24286 w 42485"/>
                  <a:gd name="connsiteY1" fmla="*/ 32783 h 42485"/>
                  <a:gd name="connsiteX2" fmla="*/ 15789 w 42485"/>
                  <a:gd name="connsiteY2" fmla="*/ 24286 h 42485"/>
                  <a:gd name="connsiteX3" fmla="*/ 24286 w 42485"/>
                  <a:gd name="connsiteY3" fmla="*/ 15789 h 42485"/>
                  <a:gd name="connsiteX4" fmla="*/ 32783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24286"/>
                    </a:moveTo>
                    <a:cubicBezTo>
                      <a:pt x="32783" y="28979"/>
                      <a:pt x="28979" y="32783"/>
                      <a:pt x="24286" y="32783"/>
                    </a:cubicBezTo>
                    <a:cubicBezTo>
                      <a:pt x="19593" y="32783"/>
                      <a:pt x="15789" y="28979"/>
                      <a:pt x="15789" y="24286"/>
                    </a:cubicBezTo>
                    <a:cubicBezTo>
                      <a:pt x="15789" y="19593"/>
                      <a:pt x="19593" y="15789"/>
                      <a:pt x="24286" y="15789"/>
                    </a:cubicBezTo>
                    <a:cubicBezTo>
                      <a:pt x="28979" y="15789"/>
                      <a:pt x="32783" y="19593"/>
                      <a:pt x="32783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0" name="Freeform: Shape 2229">
                <a:extLst>
                  <a:ext uri="{FF2B5EF4-FFF2-40B4-BE49-F238E27FC236}">
                    <a16:creationId xmlns:a16="http://schemas.microsoft.com/office/drawing/2014/main" id="{754A1117-0ADC-42A8-814F-AAE4D712DD2C}"/>
                  </a:ext>
                </a:extLst>
              </p:cNvPr>
              <p:cNvSpPr/>
              <p:nvPr/>
            </p:nvSpPr>
            <p:spPr>
              <a:xfrm>
                <a:off x="4047976" y="457621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1" name="Freeform: Shape 2230">
                <a:extLst>
                  <a:ext uri="{FF2B5EF4-FFF2-40B4-BE49-F238E27FC236}">
                    <a16:creationId xmlns:a16="http://schemas.microsoft.com/office/drawing/2014/main" id="{6E9B8223-A49C-4A63-9B1F-67C38E2980D8}"/>
                  </a:ext>
                </a:extLst>
              </p:cNvPr>
              <p:cNvSpPr/>
              <p:nvPr/>
            </p:nvSpPr>
            <p:spPr>
              <a:xfrm>
                <a:off x="4219336" y="906553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2" name="Freeform: Shape 2231">
                <a:extLst>
                  <a:ext uri="{FF2B5EF4-FFF2-40B4-BE49-F238E27FC236}">
                    <a16:creationId xmlns:a16="http://schemas.microsoft.com/office/drawing/2014/main" id="{A916D99D-2C2E-4A40-BF6D-5466C770B85D}"/>
                  </a:ext>
                </a:extLst>
              </p:cNvPr>
              <p:cNvSpPr/>
              <p:nvPr/>
            </p:nvSpPr>
            <p:spPr>
              <a:xfrm>
                <a:off x="4760320" y="358487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3" name="Freeform: Shape 2232">
                <a:extLst>
                  <a:ext uri="{FF2B5EF4-FFF2-40B4-BE49-F238E27FC236}">
                    <a16:creationId xmlns:a16="http://schemas.microsoft.com/office/drawing/2014/main" id="{FEFA8139-E0E4-4A59-939A-2FE5E604A00E}"/>
                  </a:ext>
                </a:extLst>
              </p:cNvPr>
              <p:cNvSpPr/>
              <p:nvPr/>
            </p:nvSpPr>
            <p:spPr>
              <a:xfrm>
                <a:off x="3929016" y="705454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7205" y="71020"/>
                      <a:pt x="32783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4" name="Freeform: Shape 2233">
                <a:extLst>
                  <a:ext uri="{FF2B5EF4-FFF2-40B4-BE49-F238E27FC236}">
                    <a16:creationId xmlns:a16="http://schemas.microsoft.com/office/drawing/2014/main" id="{A8363CCC-DE63-47F4-87E0-99616DE4CD15}"/>
                  </a:ext>
                </a:extLst>
              </p:cNvPr>
              <p:cNvSpPr/>
              <p:nvPr/>
            </p:nvSpPr>
            <p:spPr>
              <a:xfrm>
                <a:off x="4457256" y="1516931"/>
                <a:ext cx="84971" cy="84971"/>
              </a:xfrm>
              <a:custGeom>
                <a:avLst/>
                <a:gdLst>
                  <a:gd name="connsiteX0" fmla="*/ 42697 w 84971"/>
                  <a:gd name="connsiteY0" fmla="*/ 69604 h 84971"/>
                  <a:gd name="connsiteX1" fmla="*/ 69605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4"/>
                    </a:moveTo>
                    <a:cubicBezTo>
                      <a:pt x="58275" y="69604"/>
                      <a:pt x="69605" y="56859"/>
                      <a:pt x="69605" y="42697"/>
                    </a:cubicBezTo>
                    <a:cubicBezTo>
                      <a:pt x="69605" y="27119"/>
                      <a:pt x="56858" y="15789"/>
                      <a:pt x="42697" y="15789"/>
                    </a:cubicBezTo>
                    <a:cubicBezTo>
                      <a:pt x="27119" y="15789"/>
                      <a:pt x="15789" y="28535"/>
                      <a:pt x="15789" y="42697"/>
                    </a:cubicBezTo>
                    <a:cubicBezTo>
                      <a:pt x="15789" y="56859"/>
                      <a:pt x="27119" y="69604"/>
                      <a:pt x="42697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5" name="Freeform: Shape 2234">
                <a:extLst>
                  <a:ext uri="{FF2B5EF4-FFF2-40B4-BE49-F238E27FC236}">
                    <a16:creationId xmlns:a16="http://schemas.microsoft.com/office/drawing/2014/main" id="{1BEB5DC6-CD7E-4A23-8334-7AC47DB2B9E9}"/>
                  </a:ext>
                </a:extLst>
              </p:cNvPr>
              <p:cNvSpPr/>
              <p:nvPr/>
            </p:nvSpPr>
            <p:spPr>
              <a:xfrm>
                <a:off x="5211811" y="514268"/>
                <a:ext cx="42486" cy="42486"/>
              </a:xfrm>
              <a:custGeom>
                <a:avLst/>
                <a:gdLst>
                  <a:gd name="connsiteX0" fmla="*/ 24560 w 42485"/>
                  <a:gd name="connsiteY0" fmla="*/ 32783 h 42485"/>
                  <a:gd name="connsiteX1" fmla="*/ 33058 w 42485"/>
                  <a:gd name="connsiteY1" fmla="*/ 24286 h 42485"/>
                  <a:gd name="connsiteX2" fmla="*/ 24560 w 42485"/>
                  <a:gd name="connsiteY2" fmla="*/ 15789 h 42485"/>
                  <a:gd name="connsiteX3" fmla="*/ 16064 w 42485"/>
                  <a:gd name="connsiteY3" fmla="*/ 24286 h 42485"/>
                  <a:gd name="connsiteX4" fmla="*/ 24560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0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0" y="15789"/>
                    </a:cubicBezTo>
                    <a:cubicBezTo>
                      <a:pt x="20312" y="15789"/>
                      <a:pt x="16064" y="20038"/>
                      <a:pt x="16064" y="24286"/>
                    </a:cubicBezTo>
                    <a:cubicBezTo>
                      <a:pt x="14647" y="28535"/>
                      <a:pt x="18896" y="32783"/>
                      <a:pt x="24560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6" name="Freeform: Shape 2235">
                <a:extLst>
                  <a:ext uri="{FF2B5EF4-FFF2-40B4-BE49-F238E27FC236}">
                    <a16:creationId xmlns:a16="http://schemas.microsoft.com/office/drawing/2014/main" id="{CA555158-9363-4C9F-80AE-F72438166BB9}"/>
                  </a:ext>
                </a:extLst>
              </p:cNvPr>
              <p:cNvSpPr/>
              <p:nvPr/>
            </p:nvSpPr>
            <p:spPr>
              <a:xfrm>
                <a:off x="4679598" y="138805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7" name="Freeform: Shape 2236">
                <a:extLst>
                  <a:ext uri="{FF2B5EF4-FFF2-40B4-BE49-F238E27FC236}">
                    <a16:creationId xmlns:a16="http://schemas.microsoft.com/office/drawing/2014/main" id="{8330AAB8-3BA8-4063-919E-B02AE504E046}"/>
                  </a:ext>
                </a:extLst>
              </p:cNvPr>
              <p:cNvSpPr/>
              <p:nvPr/>
            </p:nvSpPr>
            <p:spPr>
              <a:xfrm>
                <a:off x="4525233" y="85840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8" name="Freeform: Shape 2237">
                <a:extLst>
                  <a:ext uri="{FF2B5EF4-FFF2-40B4-BE49-F238E27FC236}">
                    <a16:creationId xmlns:a16="http://schemas.microsoft.com/office/drawing/2014/main" id="{261B7F1B-0981-425E-8D53-5979FFE646FE}"/>
                  </a:ext>
                </a:extLst>
              </p:cNvPr>
              <p:cNvSpPr/>
              <p:nvPr/>
            </p:nvSpPr>
            <p:spPr>
              <a:xfrm>
                <a:off x="4804222" y="515685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9" name="Freeform: Shape 2238">
                <a:extLst>
                  <a:ext uri="{FF2B5EF4-FFF2-40B4-BE49-F238E27FC236}">
                    <a16:creationId xmlns:a16="http://schemas.microsoft.com/office/drawing/2014/main" id="{BE7F3404-FB8C-40C5-9082-506B3B040FFA}"/>
                  </a:ext>
                </a:extLst>
              </p:cNvPr>
              <p:cNvSpPr/>
              <p:nvPr/>
            </p:nvSpPr>
            <p:spPr>
              <a:xfrm>
                <a:off x="5056305" y="885310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4199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199"/>
                      <a:pt x="20037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627FC585-AC4A-4942-BCC7-40F4BF58406D}"/>
                  </a:ext>
                </a:extLst>
              </p:cNvPr>
              <p:cNvSpPr/>
              <p:nvPr/>
            </p:nvSpPr>
            <p:spPr>
              <a:xfrm>
                <a:off x="4644085" y="606321"/>
                <a:ext cx="84971" cy="84971"/>
              </a:xfrm>
              <a:custGeom>
                <a:avLst/>
                <a:gdLst>
                  <a:gd name="connsiteX0" fmla="*/ 42804 w 84971"/>
                  <a:gd name="connsiteY0" fmla="*/ 69604 h 84971"/>
                  <a:gd name="connsiteX1" fmla="*/ 69712 w 84971"/>
                  <a:gd name="connsiteY1" fmla="*/ 42697 h 84971"/>
                  <a:gd name="connsiteX2" fmla="*/ 42804 w 84971"/>
                  <a:gd name="connsiteY2" fmla="*/ 15789 h 84971"/>
                  <a:gd name="connsiteX3" fmla="*/ 15897 w 84971"/>
                  <a:gd name="connsiteY3" fmla="*/ 42697 h 84971"/>
                  <a:gd name="connsiteX4" fmla="*/ 42804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804" y="69604"/>
                    </a:moveTo>
                    <a:cubicBezTo>
                      <a:pt x="58382" y="69604"/>
                      <a:pt x="69712" y="56859"/>
                      <a:pt x="69712" y="42697"/>
                    </a:cubicBezTo>
                    <a:cubicBezTo>
                      <a:pt x="69712" y="27119"/>
                      <a:pt x="56966" y="15789"/>
                      <a:pt x="42804" y="15789"/>
                    </a:cubicBezTo>
                    <a:cubicBezTo>
                      <a:pt x="28642" y="15789"/>
                      <a:pt x="15897" y="28535"/>
                      <a:pt x="15897" y="42697"/>
                    </a:cubicBezTo>
                    <a:cubicBezTo>
                      <a:pt x="14480" y="56859"/>
                      <a:pt x="27226" y="69604"/>
                      <a:pt x="42804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EC3FC1FA-76D0-4839-84D1-BFD7C73111BF}"/>
                  </a:ext>
                </a:extLst>
              </p:cNvPr>
              <p:cNvSpPr/>
              <p:nvPr/>
            </p:nvSpPr>
            <p:spPr>
              <a:xfrm>
                <a:off x="4298642" y="161323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2" name="Freeform: Shape 2241">
                <a:extLst>
                  <a:ext uri="{FF2B5EF4-FFF2-40B4-BE49-F238E27FC236}">
                    <a16:creationId xmlns:a16="http://schemas.microsoft.com/office/drawing/2014/main" id="{8E38CCEC-7F1B-4EFC-929F-735283219048}"/>
                  </a:ext>
                </a:extLst>
              </p:cNvPr>
              <p:cNvSpPr/>
              <p:nvPr/>
            </p:nvSpPr>
            <p:spPr>
              <a:xfrm>
                <a:off x="4186763" y="147161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3" name="Freeform: Shape 2242">
                <a:extLst>
                  <a:ext uri="{FF2B5EF4-FFF2-40B4-BE49-F238E27FC236}">
                    <a16:creationId xmlns:a16="http://schemas.microsoft.com/office/drawing/2014/main" id="{F1FC7894-1627-4056-8F9D-EBAEBF3A8153}"/>
                  </a:ext>
                </a:extLst>
              </p:cNvPr>
              <p:cNvSpPr/>
              <p:nvPr/>
            </p:nvSpPr>
            <p:spPr>
              <a:xfrm>
                <a:off x="4297226" y="1587741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4" name="Freeform: Shape 2243">
                <a:extLst>
                  <a:ext uri="{FF2B5EF4-FFF2-40B4-BE49-F238E27FC236}">
                    <a16:creationId xmlns:a16="http://schemas.microsoft.com/office/drawing/2014/main" id="{84F932E6-62F0-4CD6-ABDF-EF8F33806A51}"/>
                  </a:ext>
                </a:extLst>
              </p:cNvPr>
              <p:cNvSpPr/>
              <p:nvPr/>
            </p:nvSpPr>
            <p:spPr>
              <a:xfrm>
                <a:off x="4451591" y="1679793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5" name="Freeform: Shape 2244">
                <a:extLst>
                  <a:ext uri="{FF2B5EF4-FFF2-40B4-BE49-F238E27FC236}">
                    <a16:creationId xmlns:a16="http://schemas.microsoft.com/office/drawing/2014/main" id="{AD35139B-664B-4CB0-A5BE-70F7D1F80CCB}"/>
                  </a:ext>
                </a:extLst>
              </p:cNvPr>
              <p:cNvSpPr/>
              <p:nvPr/>
            </p:nvSpPr>
            <p:spPr>
              <a:xfrm>
                <a:off x="4918934" y="1264850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6" name="Freeform: Shape 2245">
                <a:extLst>
                  <a:ext uri="{FF2B5EF4-FFF2-40B4-BE49-F238E27FC236}">
                    <a16:creationId xmlns:a16="http://schemas.microsoft.com/office/drawing/2014/main" id="{632B3E84-7586-4568-A32F-7689F589EBC7}"/>
                  </a:ext>
                </a:extLst>
              </p:cNvPr>
              <p:cNvSpPr/>
              <p:nvPr/>
            </p:nvSpPr>
            <p:spPr>
              <a:xfrm>
                <a:off x="4911853" y="122661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7" name="Freeform: Shape 2246">
                <a:extLst>
                  <a:ext uri="{FF2B5EF4-FFF2-40B4-BE49-F238E27FC236}">
                    <a16:creationId xmlns:a16="http://schemas.microsoft.com/office/drawing/2014/main" id="{45F7610C-E27F-4128-BA94-C2A7791C6624}"/>
                  </a:ext>
                </a:extLst>
              </p:cNvPr>
              <p:cNvSpPr/>
              <p:nvPr/>
            </p:nvSpPr>
            <p:spPr>
              <a:xfrm>
                <a:off x="4069219" y="103825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8" name="Freeform: Shape 2247">
                <a:extLst>
                  <a:ext uri="{FF2B5EF4-FFF2-40B4-BE49-F238E27FC236}">
                    <a16:creationId xmlns:a16="http://schemas.microsoft.com/office/drawing/2014/main" id="{1AE55718-142B-4C48-BEE5-5D77D8550DAC}"/>
                  </a:ext>
                </a:extLst>
              </p:cNvPr>
              <p:cNvSpPr/>
              <p:nvPr/>
            </p:nvSpPr>
            <p:spPr>
              <a:xfrm>
                <a:off x="3741924" y="668633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0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2697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9" name="Freeform: Shape 2248">
                <a:extLst>
                  <a:ext uri="{FF2B5EF4-FFF2-40B4-BE49-F238E27FC236}">
                    <a16:creationId xmlns:a16="http://schemas.microsoft.com/office/drawing/2014/main" id="{A097CCE8-5B02-4460-8A42-0E1E75B89FF0}"/>
                  </a:ext>
                </a:extLst>
              </p:cNvPr>
              <p:cNvSpPr/>
              <p:nvPr/>
            </p:nvSpPr>
            <p:spPr>
              <a:xfrm>
                <a:off x="3887672" y="515685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3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3" y="20038"/>
                      <a:pt x="16063" y="24286"/>
                    </a:cubicBezTo>
                    <a:cubicBezTo>
                      <a:pt x="14647" y="29951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0" name="Freeform: Shape 2249">
                <a:extLst>
                  <a:ext uri="{FF2B5EF4-FFF2-40B4-BE49-F238E27FC236}">
                    <a16:creationId xmlns:a16="http://schemas.microsoft.com/office/drawing/2014/main" id="{B5E73FD1-2BDE-4CD3-85A9-98A8C7CAB25E}"/>
                  </a:ext>
                </a:extLst>
              </p:cNvPr>
              <p:cNvSpPr/>
              <p:nvPr/>
            </p:nvSpPr>
            <p:spPr>
              <a:xfrm>
                <a:off x="4621534" y="332996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9951" y="15789"/>
                      <a:pt x="24286" y="15789"/>
                    </a:cubicBezTo>
                    <a:cubicBezTo>
                      <a:pt x="18622" y="15789"/>
                      <a:pt x="15789" y="20038"/>
                      <a:pt x="15789" y="24286"/>
                    </a:cubicBezTo>
                    <a:cubicBezTo>
                      <a:pt x="15789" y="28535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1" name="Freeform: Shape 2250">
                <a:extLst>
                  <a:ext uri="{FF2B5EF4-FFF2-40B4-BE49-F238E27FC236}">
                    <a16:creationId xmlns:a16="http://schemas.microsoft.com/office/drawing/2014/main" id="{4EC8CCFC-9A22-4C82-93E2-83A3BF8EACC9}"/>
                  </a:ext>
                </a:extLst>
              </p:cNvPr>
              <p:cNvSpPr/>
              <p:nvPr/>
            </p:nvSpPr>
            <p:spPr>
              <a:xfrm>
                <a:off x="5035062" y="385395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8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8" y="24286"/>
                      <a:pt x="27118" y="21454"/>
                    </a:cubicBezTo>
                    <a:cubicBezTo>
                      <a:pt x="27118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2" name="Freeform: Shape 2251">
                <a:extLst>
                  <a:ext uri="{FF2B5EF4-FFF2-40B4-BE49-F238E27FC236}">
                    <a16:creationId xmlns:a16="http://schemas.microsoft.com/office/drawing/2014/main" id="{7A17DEF3-7142-429D-A7D6-085523E9429A}"/>
                  </a:ext>
                </a:extLst>
              </p:cNvPr>
              <p:cNvSpPr/>
              <p:nvPr/>
            </p:nvSpPr>
            <p:spPr>
              <a:xfrm>
                <a:off x="4804222" y="342909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2" y="15789"/>
                      <a:pt x="15789" y="18621"/>
                      <a:pt x="15789" y="21454"/>
                    </a:cubicBezTo>
                    <a:cubicBezTo>
                      <a:pt x="15789" y="25702"/>
                      <a:pt x="18622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3" name="Freeform: Shape 2252">
                <a:extLst>
                  <a:ext uri="{FF2B5EF4-FFF2-40B4-BE49-F238E27FC236}">
                    <a16:creationId xmlns:a16="http://schemas.microsoft.com/office/drawing/2014/main" id="{4CC13D56-F2FA-42BF-997E-EAB8D8010B6F}"/>
                  </a:ext>
                </a:extLst>
              </p:cNvPr>
              <p:cNvSpPr/>
              <p:nvPr/>
            </p:nvSpPr>
            <p:spPr>
              <a:xfrm>
                <a:off x="4427464" y="597766"/>
                <a:ext cx="70810" cy="70810"/>
              </a:xfrm>
              <a:custGeom>
                <a:avLst/>
                <a:gdLst>
                  <a:gd name="connsiteX0" fmla="*/ 63997 w 70809"/>
                  <a:gd name="connsiteY0" fmla="*/ 39887 h 70809"/>
                  <a:gd name="connsiteX1" fmla="*/ 39955 w 70809"/>
                  <a:gd name="connsiteY1" fmla="*/ 63996 h 70809"/>
                  <a:gd name="connsiteX2" fmla="*/ 15846 w 70809"/>
                  <a:gd name="connsiteY2" fmla="*/ 39955 h 70809"/>
                  <a:gd name="connsiteX3" fmla="*/ 39887 w 70809"/>
                  <a:gd name="connsiteY3" fmla="*/ 15846 h 70809"/>
                  <a:gd name="connsiteX4" fmla="*/ 63997 w 70809"/>
                  <a:gd name="connsiteY4" fmla="*/ 3988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3997" y="39887"/>
                    </a:moveTo>
                    <a:cubicBezTo>
                      <a:pt x="64015" y="53183"/>
                      <a:pt x="53252" y="63977"/>
                      <a:pt x="39955" y="63996"/>
                    </a:cubicBezTo>
                    <a:cubicBezTo>
                      <a:pt x="26659" y="64015"/>
                      <a:pt x="15865" y="53252"/>
                      <a:pt x="15846" y="39955"/>
                    </a:cubicBezTo>
                    <a:cubicBezTo>
                      <a:pt x="15827" y="26659"/>
                      <a:pt x="26590" y="15865"/>
                      <a:pt x="39887" y="15846"/>
                    </a:cubicBezTo>
                    <a:cubicBezTo>
                      <a:pt x="53183" y="15827"/>
                      <a:pt x="63978" y="26590"/>
                      <a:pt x="63997" y="3988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4" name="Freeform: Shape 2253">
                <a:extLst>
                  <a:ext uri="{FF2B5EF4-FFF2-40B4-BE49-F238E27FC236}">
                    <a16:creationId xmlns:a16="http://schemas.microsoft.com/office/drawing/2014/main" id="{41E8F364-1A9A-4883-8A9C-19F5678BC7D7}"/>
                  </a:ext>
                </a:extLst>
              </p:cNvPr>
              <p:cNvSpPr/>
              <p:nvPr/>
            </p:nvSpPr>
            <p:spPr>
              <a:xfrm>
                <a:off x="4491244" y="553922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40" y="52610"/>
                      <a:pt x="63940" y="39864"/>
                    </a:cubicBezTo>
                    <a:cubicBezTo>
                      <a:pt x="63940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7205" y="54026"/>
                      <a:pt x="27119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5" name="Freeform: Shape 2254">
                <a:extLst>
                  <a:ext uri="{FF2B5EF4-FFF2-40B4-BE49-F238E27FC236}">
                    <a16:creationId xmlns:a16="http://schemas.microsoft.com/office/drawing/2014/main" id="{81CDEE26-3E3E-432A-9C89-ADEF16C92060}"/>
                  </a:ext>
                </a:extLst>
              </p:cNvPr>
              <p:cNvSpPr/>
              <p:nvPr/>
            </p:nvSpPr>
            <p:spPr>
              <a:xfrm>
                <a:off x="4686460" y="1137392"/>
                <a:ext cx="42486" cy="42486"/>
              </a:xfrm>
              <a:custGeom>
                <a:avLst/>
                <a:gdLst>
                  <a:gd name="connsiteX0" fmla="*/ 27337 w 42485"/>
                  <a:gd name="connsiteY0" fmla="*/ 38448 h 42485"/>
                  <a:gd name="connsiteX1" fmla="*/ 38667 w 42485"/>
                  <a:gd name="connsiteY1" fmla="*/ 27119 h 42485"/>
                  <a:gd name="connsiteX2" fmla="*/ 27337 w 42485"/>
                  <a:gd name="connsiteY2" fmla="*/ 15789 h 42485"/>
                  <a:gd name="connsiteX3" fmla="*/ 16007 w 42485"/>
                  <a:gd name="connsiteY3" fmla="*/ 27119 h 42485"/>
                  <a:gd name="connsiteX4" fmla="*/ 27337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8448"/>
                    </a:moveTo>
                    <a:cubicBezTo>
                      <a:pt x="34418" y="38448"/>
                      <a:pt x="38667" y="32783"/>
                      <a:pt x="38667" y="27119"/>
                    </a:cubicBezTo>
                    <a:cubicBezTo>
                      <a:pt x="38667" y="20038"/>
                      <a:pt x="33002" y="15789"/>
                      <a:pt x="27337" y="15789"/>
                    </a:cubicBezTo>
                    <a:cubicBezTo>
                      <a:pt x="20256" y="15789"/>
                      <a:pt x="16007" y="21454"/>
                      <a:pt x="16007" y="27119"/>
                    </a:cubicBezTo>
                    <a:cubicBezTo>
                      <a:pt x="14591" y="32783"/>
                      <a:pt x="20256" y="38448"/>
                      <a:pt x="27337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6" name="Freeform: Shape 2255">
                <a:extLst>
                  <a:ext uri="{FF2B5EF4-FFF2-40B4-BE49-F238E27FC236}">
                    <a16:creationId xmlns:a16="http://schemas.microsoft.com/office/drawing/2014/main" id="{08CDBB62-FC4A-4946-89CB-AEA3F43892CF}"/>
                  </a:ext>
                </a:extLst>
              </p:cNvPr>
              <p:cNvSpPr/>
              <p:nvPr/>
            </p:nvSpPr>
            <p:spPr>
              <a:xfrm>
                <a:off x="5372115" y="490193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7" name="Freeform: Shape 2256">
                <a:extLst>
                  <a:ext uri="{FF2B5EF4-FFF2-40B4-BE49-F238E27FC236}">
                    <a16:creationId xmlns:a16="http://schemas.microsoft.com/office/drawing/2014/main" id="{BD5DB8FD-9192-4DEA-93CD-15D7C7E38D43}"/>
                  </a:ext>
                </a:extLst>
              </p:cNvPr>
              <p:cNvSpPr/>
              <p:nvPr/>
            </p:nvSpPr>
            <p:spPr>
              <a:xfrm>
                <a:off x="5101623" y="1507018"/>
                <a:ext cx="42486" cy="42486"/>
              </a:xfrm>
              <a:custGeom>
                <a:avLst/>
                <a:gdLst>
                  <a:gd name="connsiteX0" fmla="*/ 32783 w 42485"/>
                  <a:gd name="connsiteY0" fmla="*/ 24286 h 42485"/>
                  <a:gd name="connsiteX1" fmla="*/ 24286 w 42485"/>
                  <a:gd name="connsiteY1" fmla="*/ 32783 h 42485"/>
                  <a:gd name="connsiteX2" fmla="*/ 15789 w 42485"/>
                  <a:gd name="connsiteY2" fmla="*/ 24286 h 42485"/>
                  <a:gd name="connsiteX3" fmla="*/ 24286 w 42485"/>
                  <a:gd name="connsiteY3" fmla="*/ 15789 h 42485"/>
                  <a:gd name="connsiteX4" fmla="*/ 32783 w 42485"/>
                  <a:gd name="connsiteY4" fmla="*/ 2428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24286"/>
                    </a:moveTo>
                    <a:cubicBezTo>
                      <a:pt x="32783" y="28979"/>
                      <a:pt x="28979" y="32783"/>
                      <a:pt x="24286" y="32783"/>
                    </a:cubicBezTo>
                    <a:cubicBezTo>
                      <a:pt x="19593" y="32783"/>
                      <a:pt x="15789" y="28979"/>
                      <a:pt x="15789" y="24286"/>
                    </a:cubicBezTo>
                    <a:cubicBezTo>
                      <a:pt x="15789" y="19593"/>
                      <a:pt x="19593" y="15789"/>
                      <a:pt x="24286" y="15789"/>
                    </a:cubicBezTo>
                    <a:cubicBezTo>
                      <a:pt x="28979" y="15789"/>
                      <a:pt x="32783" y="19593"/>
                      <a:pt x="32783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8" name="Freeform: Shape 2257">
                <a:extLst>
                  <a:ext uri="{FF2B5EF4-FFF2-40B4-BE49-F238E27FC236}">
                    <a16:creationId xmlns:a16="http://schemas.microsoft.com/office/drawing/2014/main" id="{14115E49-D346-47AF-ACCC-43A956D45406}"/>
                  </a:ext>
                </a:extLst>
              </p:cNvPr>
              <p:cNvSpPr/>
              <p:nvPr/>
            </p:nvSpPr>
            <p:spPr>
              <a:xfrm>
                <a:off x="5321132" y="1419214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4200" y="38448"/>
                      <a:pt x="38448" y="32783"/>
                      <a:pt x="38448" y="27119"/>
                    </a:cubicBezTo>
                    <a:cubicBezTo>
                      <a:pt x="38448" y="20038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9" name="Freeform: Shape 2258">
                <a:extLst>
                  <a:ext uri="{FF2B5EF4-FFF2-40B4-BE49-F238E27FC236}">
                    <a16:creationId xmlns:a16="http://schemas.microsoft.com/office/drawing/2014/main" id="{C33A55FB-0311-493F-9748-403ADECCCE99}"/>
                  </a:ext>
                </a:extLst>
              </p:cNvPr>
              <p:cNvSpPr/>
              <p:nvPr/>
            </p:nvSpPr>
            <p:spPr>
              <a:xfrm>
                <a:off x="5277230" y="1498521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0" name="Freeform: Shape 2259">
                <a:extLst>
                  <a:ext uri="{FF2B5EF4-FFF2-40B4-BE49-F238E27FC236}">
                    <a16:creationId xmlns:a16="http://schemas.microsoft.com/office/drawing/2014/main" id="{7514106A-6BF8-4797-98E6-356750753F76}"/>
                  </a:ext>
                </a:extLst>
              </p:cNvPr>
              <p:cNvSpPr/>
              <p:nvPr/>
            </p:nvSpPr>
            <p:spPr>
              <a:xfrm>
                <a:off x="5131088" y="1433376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4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4" y="20038"/>
                      <a:pt x="16064" y="24286"/>
                    </a:cubicBezTo>
                    <a:cubicBezTo>
                      <a:pt x="14647" y="28535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1" name="Freeform: Shape 2260">
                <a:extLst>
                  <a:ext uri="{FF2B5EF4-FFF2-40B4-BE49-F238E27FC236}">
                    <a16:creationId xmlns:a16="http://schemas.microsoft.com/office/drawing/2014/main" id="{492484D3-5A6F-4552-9088-C3AA791E072C}"/>
                  </a:ext>
                </a:extLst>
              </p:cNvPr>
              <p:cNvSpPr/>
              <p:nvPr/>
            </p:nvSpPr>
            <p:spPr>
              <a:xfrm>
                <a:off x="5162519" y="154525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9951"/>
                      <a:pt x="20037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2" name="Freeform: Shape 2261">
                <a:extLst>
                  <a:ext uri="{FF2B5EF4-FFF2-40B4-BE49-F238E27FC236}">
                    <a16:creationId xmlns:a16="http://schemas.microsoft.com/office/drawing/2014/main" id="{DAE8D086-D268-4F01-8EBE-FE47B11B6E5C}"/>
                  </a:ext>
                </a:extLst>
              </p:cNvPr>
              <p:cNvSpPr/>
              <p:nvPr/>
            </p:nvSpPr>
            <p:spPr>
              <a:xfrm>
                <a:off x="3380950" y="681379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40" y="52610"/>
                      <a:pt x="63940" y="39864"/>
                    </a:cubicBezTo>
                    <a:cubicBezTo>
                      <a:pt x="63940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4026"/>
                      <a:pt x="27119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3" name="Freeform: Shape 2262">
                <a:extLst>
                  <a:ext uri="{FF2B5EF4-FFF2-40B4-BE49-F238E27FC236}">
                    <a16:creationId xmlns:a16="http://schemas.microsoft.com/office/drawing/2014/main" id="{1A78866F-1374-44B9-8921-257E19D2B14B}"/>
                  </a:ext>
                </a:extLst>
              </p:cNvPr>
              <p:cNvSpPr/>
              <p:nvPr/>
            </p:nvSpPr>
            <p:spPr>
              <a:xfrm>
                <a:off x="3301644" y="457621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4" name="Freeform: Shape 2263">
                <a:extLst>
                  <a:ext uri="{FF2B5EF4-FFF2-40B4-BE49-F238E27FC236}">
                    <a16:creationId xmlns:a16="http://schemas.microsoft.com/office/drawing/2014/main" id="{A2C2E2B2-BF57-4C29-A48B-CCB08236E1AD}"/>
                  </a:ext>
                </a:extLst>
              </p:cNvPr>
              <p:cNvSpPr/>
              <p:nvPr/>
            </p:nvSpPr>
            <p:spPr>
              <a:xfrm>
                <a:off x="3698177" y="39247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4286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5" name="Freeform: Shape 2264">
                <a:extLst>
                  <a:ext uri="{FF2B5EF4-FFF2-40B4-BE49-F238E27FC236}">
                    <a16:creationId xmlns:a16="http://schemas.microsoft.com/office/drawing/2014/main" id="{75F2984B-33A3-41C8-AF07-185348485B70}"/>
                  </a:ext>
                </a:extLst>
              </p:cNvPr>
              <p:cNvSpPr/>
              <p:nvPr/>
            </p:nvSpPr>
            <p:spPr>
              <a:xfrm>
                <a:off x="3216672" y="70403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9951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6" name="Freeform: Shape 2265">
                <a:extLst>
                  <a:ext uri="{FF2B5EF4-FFF2-40B4-BE49-F238E27FC236}">
                    <a16:creationId xmlns:a16="http://schemas.microsoft.com/office/drawing/2014/main" id="{0C0B7BF9-03C1-4A6F-9879-8F9156A6D141}"/>
                  </a:ext>
                </a:extLst>
              </p:cNvPr>
              <p:cNvSpPr/>
              <p:nvPr/>
            </p:nvSpPr>
            <p:spPr>
              <a:xfrm>
                <a:off x="2949012" y="647390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7" name="Freeform: Shape 2266">
                <a:extLst>
                  <a:ext uri="{FF2B5EF4-FFF2-40B4-BE49-F238E27FC236}">
                    <a16:creationId xmlns:a16="http://schemas.microsoft.com/office/drawing/2014/main" id="{B467E1CC-9847-4C32-8AEF-83CB45F13F8A}"/>
                  </a:ext>
                </a:extLst>
              </p:cNvPr>
              <p:cNvSpPr/>
              <p:nvPr/>
            </p:nvSpPr>
            <p:spPr>
              <a:xfrm>
                <a:off x="3329967" y="68279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8" name="Freeform: Shape 2267">
                <a:extLst>
                  <a:ext uri="{FF2B5EF4-FFF2-40B4-BE49-F238E27FC236}">
                    <a16:creationId xmlns:a16="http://schemas.microsoft.com/office/drawing/2014/main" id="{A598BBDE-84D9-4F03-8877-C92D2F81B786}"/>
                  </a:ext>
                </a:extLst>
              </p:cNvPr>
              <p:cNvSpPr/>
              <p:nvPr/>
            </p:nvSpPr>
            <p:spPr>
              <a:xfrm>
                <a:off x="3366788" y="46611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9951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9" name="Freeform: Shape 2268">
                <a:extLst>
                  <a:ext uri="{FF2B5EF4-FFF2-40B4-BE49-F238E27FC236}">
                    <a16:creationId xmlns:a16="http://schemas.microsoft.com/office/drawing/2014/main" id="{50A48A6A-CA42-491E-8124-8A66233E54E4}"/>
                  </a:ext>
                </a:extLst>
              </p:cNvPr>
              <p:cNvSpPr/>
              <p:nvPr/>
            </p:nvSpPr>
            <p:spPr>
              <a:xfrm>
                <a:off x="3009908" y="518517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5529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0" name="Freeform: Shape 2269">
                <a:extLst>
                  <a:ext uri="{FF2B5EF4-FFF2-40B4-BE49-F238E27FC236}">
                    <a16:creationId xmlns:a16="http://schemas.microsoft.com/office/drawing/2014/main" id="{49D6749D-79ED-48EF-BEC1-0256D723F59E}"/>
                  </a:ext>
                </a:extLst>
              </p:cNvPr>
              <p:cNvSpPr/>
              <p:nvPr/>
            </p:nvSpPr>
            <p:spPr>
              <a:xfrm>
                <a:off x="3574969" y="570916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1" name="Freeform: Shape 2270">
                <a:extLst>
                  <a:ext uri="{FF2B5EF4-FFF2-40B4-BE49-F238E27FC236}">
                    <a16:creationId xmlns:a16="http://schemas.microsoft.com/office/drawing/2014/main" id="{F2325EE2-2461-41C3-876D-B519413FEDAC}"/>
                  </a:ext>
                </a:extLst>
              </p:cNvPr>
              <p:cNvSpPr/>
              <p:nvPr/>
            </p:nvSpPr>
            <p:spPr>
              <a:xfrm>
                <a:off x="3691096" y="477447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7205" y="41280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2" name="Freeform: Shape 2271">
                <a:extLst>
                  <a:ext uri="{FF2B5EF4-FFF2-40B4-BE49-F238E27FC236}">
                    <a16:creationId xmlns:a16="http://schemas.microsoft.com/office/drawing/2014/main" id="{2FA99211-C8D0-49E7-A1E9-AF9A59A482D7}"/>
                  </a:ext>
                </a:extLst>
              </p:cNvPr>
              <p:cNvSpPr/>
              <p:nvPr/>
            </p:nvSpPr>
            <p:spPr>
              <a:xfrm>
                <a:off x="3148695" y="596407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3" name="Freeform: Shape 2272">
                <a:extLst>
                  <a:ext uri="{FF2B5EF4-FFF2-40B4-BE49-F238E27FC236}">
                    <a16:creationId xmlns:a16="http://schemas.microsoft.com/office/drawing/2014/main" id="{AD098A3C-F0C8-4C31-B699-457DEFE2DEE5}"/>
                  </a:ext>
                </a:extLst>
              </p:cNvPr>
              <p:cNvSpPr/>
              <p:nvPr/>
            </p:nvSpPr>
            <p:spPr>
              <a:xfrm>
                <a:off x="3373869" y="568084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4" name="Freeform: Shape 2273">
                <a:extLst>
                  <a:ext uri="{FF2B5EF4-FFF2-40B4-BE49-F238E27FC236}">
                    <a16:creationId xmlns:a16="http://schemas.microsoft.com/office/drawing/2014/main" id="{598E9B0B-73F5-42E9-95A1-A39C59C48A1D}"/>
                  </a:ext>
                </a:extLst>
              </p:cNvPr>
              <p:cNvSpPr/>
              <p:nvPr/>
            </p:nvSpPr>
            <p:spPr>
              <a:xfrm>
                <a:off x="3267655" y="80883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5" name="Freeform: Shape 2274">
                <a:extLst>
                  <a:ext uri="{FF2B5EF4-FFF2-40B4-BE49-F238E27FC236}">
                    <a16:creationId xmlns:a16="http://schemas.microsoft.com/office/drawing/2014/main" id="{F19E1027-11BC-4330-BE0A-CE74E823CDE1}"/>
                  </a:ext>
                </a:extLst>
              </p:cNvPr>
              <p:cNvSpPr/>
              <p:nvPr/>
            </p:nvSpPr>
            <p:spPr>
              <a:xfrm>
                <a:off x="2798741" y="796090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0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2697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6" name="Freeform: Shape 2275">
                <a:extLst>
                  <a:ext uri="{FF2B5EF4-FFF2-40B4-BE49-F238E27FC236}">
                    <a16:creationId xmlns:a16="http://schemas.microsoft.com/office/drawing/2014/main" id="{31005D99-5D33-48EF-A605-E35C214BF704}"/>
                  </a:ext>
                </a:extLst>
              </p:cNvPr>
              <p:cNvSpPr/>
              <p:nvPr/>
            </p:nvSpPr>
            <p:spPr>
              <a:xfrm>
                <a:off x="3165689" y="1117566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7" name="Freeform: Shape 2276">
                <a:extLst>
                  <a:ext uri="{FF2B5EF4-FFF2-40B4-BE49-F238E27FC236}">
                    <a16:creationId xmlns:a16="http://schemas.microsoft.com/office/drawing/2014/main" id="{9A80E055-6CDB-4F9F-9250-E2B28FA6F83E}"/>
                  </a:ext>
                </a:extLst>
              </p:cNvPr>
              <p:cNvSpPr/>
              <p:nvPr/>
            </p:nvSpPr>
            <p:spPr>
              <a:xfrm>
                <a:off x="2790124" y="1358318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3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3" y="20038"/>
                      <a:pt x="16063" y="24286"/>
                    </a:cubicBezTo>
                    <a:cubicBezTo>
                      <a:pt x="14647" y="29951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8" name="Freeform: Shape 2277">
                <a:extLst>
                  <a:ext uri="{FF2B5EF4-FFF2-40B4-BE49-F238E27FC236}">
                    <a16:creationId xmlns:a16="http://schemas.microsoft.com/office/drawing/2014/main" id="{5FD4482F-FC8C-4D40-8F0F-05D9F9F61B07}"/>
                  </a:ext>
                </a:extLst>
              </p:cNvPr>
              <p:cNvSpPr/>
              <p:nvPr/>
            </p:nvSpPr>
            <p:spPr>
              <a:xfrm>
                <a:off x="3498494" y="1077912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9" name="Freeform: Shape 2278">
                <a:extLst>
                  <a:ext uri="{FF2B5EF4-FFF2-40B4-BE49-F238E27FC236}">
                    <a16:creationId xmlns:a16="http://schemas.microsoft.com/office/drawing/2014/main" id="{47E7A09C-9177-4142-9BDF-0195D55D9756}"/>
                  </a:ext>
                </a:extLst>
              </p:cNvPr>
              <p:cNvSpPr/>
              <p:nvPr/>
            </p:nvSpPr>
            <p:spPr>
              <a:xfrm>
                <a:off x="3363956" y="1158635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40" y="52610"/>
                      <a:pt x="63940" y="39864"/>
                    </a:cubicBezTo>
                    <a:cubicBezTo>
                      <a:pt x="63940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4026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0" name="Freeform: Shape 2279">
                <a:extLst>
                  <a:ext uri="{FF2B5EF4-FFF2-40B4-BE49-F238E27FC236}">
                    <a16:creationId xmlns:a16="http://schemas.microsoft.com/office/drawing/2014/main" id="{2C47291D-FFEF-46F5-B841-E59C49BCB813}"/>
                  </a:ext>
                </a:extLst>
              </p:cNvPr>
              <p:cNvSpPr/>
              <p:nvPr/>
            </p:nvSpPr>
            <p:spPr>
              <a:xfrm>
                <a:off x="3240473" y="1243607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4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4" y="20038"/>
                      <a:pt x="16064" y="24286"/>
                    </a:cubicBezTo>
                    <a:cubicBezTo>
                      <a:pt x="14647" y="28535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1" name="Freeform: Shape 2280">
                <a:extLst>
                  <a:ext uri="{FF2B5EF4-FFF2-40B4-BE49-F238E27FC236}">
                    <a16:creationId xmlns:a16="http://schemas.microsoft.com/office/drawing/2014/main" id="{33BF751C-302A-4028-9401-E83D45C866EA}"/>
                  </a:ext>
                </a:extLst>
              </p:cNvPr>
              <p:cNvSpPr/>
              <p:nvPr/>
            </p:nvSpPr>
            <p:spPr>
              <a:xfrm>
                <a:off x="2913607" y="119120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2" name="Freeform: Shape 2281">
                <a:extLst>
                  <a:ext uri="{FF2B5EF4-FFF2-40B4-BE49-F238E27FC236}">
                    <a16:creationId xmlns:a16="http://schemas.microsoft.com/office/drawing/2014/main" id="{D88B09AE-B995-4CF3-8FF0-432D818FA3EA}"/>
                  </a:ext>
                </a:extLst>
              </p:cNvPr>
              <p:cNvSpPr/>
              <p:nvPr/>
            </p:nvSpPr>
            <p:spPr>
              <a:xfrm>
                <a:off x="2291899" y="84140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3" name="Freeform: Shape 2282">
                <a:extLst>
                  <a:ext uri="{FF2B5EF4-FFF2-40B4-BE49-F238E27FC236}">
                    <a16:creationId xmlns:a16="http://schemas.microsoft.com/office/drawing/2014/main" id="{5087A60D-A58A-4FA0-88E4-724FD19A9DC8}"/>
                  </a:ext>
                </a:extLst>
              </p:cNvPr>
              <p:cNvSpPr/>
              <p:nvPr/>
            </p:nvSpPr>
            <p:spPr>
              <a:xfrm>
                <a:off x="2423605" y="66296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4" name="Freeform: Shape 2283">
                <a:extLst>
                  <a:ext uri="{FF2B5EF4-FFF2-40B4-BE49-F238E27FC236}">
                    <a16:creationId xmlns:a16="http://schemas.microsoft.com/office/drawing/2014/main" id="{B01EA1B7-32F5-4660-BB21-5F19C046BE10}"/>
                  </a:ext>
                </a:extLst>
              </p:cNvPr>
              <p:cNvSpPr/>
              <p:nvPr/>
            </p:nvSpPr>
            <p:spPr>
              <a:xfrm>
                <a:off x="3540980" y="1422047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41280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5" name="Freeform: Shape 2284">
                <a:extLst>
                  <a:ext uri="{FF2B5EF4-FFF2-40B4-BE49-F238E27FC236}">
                    <a16:creationId xmlns:a16="http://schemas.microsoft.com/office/drawing/2014/main" id="{3B5F0473-B70B-4EC6-B354-480C1C1894D6}"/>
                  </a:ext>
                </a:extLst>
              </p:cNvPr>
              <p:cNvSpPr/>
              <p:nvPr/>
            </p:nvSpPr>
            <p:spPr>
              <a:xfrm>
                <a:off x="3768712" y="1329994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4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4" y="20038"/>
                      <a:pt x="16064" y="24286"/>
                    </a:cubicBezTo>
                    <a:cubicBezTo>
                      <a:pt x="14647" y="28535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6" name="Freeform: Shape 2285">
                <a:extLst>
                  <a:ext uri="{FF2B5EF4-FFF2-40B4-BE49-F238E27FC236}">
                    <a16:creationId xmlns:a16="http://schemas.microsoft.com/office/drawing/2014/main" id="{9C9DB2EA-8211-42F6-B1B9-C63F7F6217CB}"/>
                  </a:ext>
                </a:extLst>
              </p:cNvPr>
              <p:cNvSpPr/>
              <p:nvPr/>
            </p:nvSpPr>
            <p:spPr>
              <a:xfrm>
                <a:off x="3685431" y="1508434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7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8" y="15789"/>
                    </a:cubicBezTo>
                    <a:cubicBezTo>
                      <a:pt x="25703" y="15789"/>
                      <a:pt x="15789" y="25702"/>
                      <a:pt x="15789" y="38448"/>
                    </a:cubicBezTo>
                    <a:cubicBezTo>
                      <a:pt x="15789" y="51194"/>
                      <a:pt x="25703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7" name="Freeform: Shape 2286">
                <a:extLst>
                  <a:ext uri="{FF2B5EF4-FFF2-40B4-BE49-F238E27FC236}">
                    <a16:creationId xmlns:a16="http://schemas.microsoft.com/office/drawing/2014/main" id="{02346402-3553-417E-9F91-0EC2E933A930}"/>
                  </a:ext>
                </a:extLst>
              </p:cNvPr>
              <p:cNvSpPr/>
              <p:nvPr/>
            </p:nvSpPr>
            <p:spPr>
              <a:xfrm>
                <a:off x="3652859" y="1178462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8" name="Freeform: Shape 2287">
                <a:extLst>
                  <a:ext uri="{FF2B5EF4-FFF2-40B4-BE49-F238E27FC236}">
                    <a16:creationId xmlns:a16="http://schemas.microsoft.com/office/drawing/2014/main" id="{F16008FB-5BA2-4D02-B1BD-7F799B12D0FD}"/>
                  </a:ext>
                </a:extLst>
              </p:cNvPr>
              <p:cNvSpPr/>
              <p:nvPr/>
            </p:nvSpPr>
            <p:spPr>
              <a:xfrm>
                <a:off x="3604708" y="1574995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9" name="Freeform: Shape 2288">
                <a:extLst>
                  <a:ext uri="{FF2B5EF4-FFF2-40B4-BE49-F238E27FC236}">
                    <a16:creationId xmlns:a16="http://schemas.microsoft.com/office/drawing/2014/main" id="{D00488DF-44DD-4DC0-A6D8-68990B4A6C14}"/>
                  </a:ext>
                </a:extLst>
              </p:cNvPr>
              <p:cNvSpPr/>
              <p:nvPr/>
            </p:nvSpPr>
            <p:spPr>
              <a:xfrm>
                <a:off x="3538147" y="1134560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0" name="Freeform: Shape 2289">
                <a:extLst>
                  <a:ext uri="{FF2B5EF4-FFF2-40B4-BE49-F238E27FC236}">
                    <a16:creationId xmlns:a16="http://schemas.microsoft.com/office/drawing/2014/main" id="{6490BE14-FA3B-43F1-9CAC-E44DBD096B79}"/>
                  </a:ext>
                </a:extLst>
              </p:cNvPr>
              <p:cNvSpPr/>
              <p:nvPr/>
            </p:nvSpPr>
            <p:spPr>
              <a:xfrm>
                <a:off x="3805808" y="144045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1" name="Freeform: Shape 2290">
                <a:extLst>
                  <a:ext uri="{FF2B5EF4-FFF2-40B4-BE49-F238E27FC236}">
                    <a16:creationId xmlns:a16="http://schemas.microsoft.com/office/drawing/2014/main" id="{A9B2C11A-D6D0-4865-93B9-9EF4E9EB98C4}"/>
                  </a:ext>
                </a:extLst>
              </p:cNvPr>
              <p:cNvSpPr/>
              <p:nvPr/>
            </p:nvSpPr>
            <p:spPr>
              <a:xfrm>
                <a:off x="3242164" y="1059502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7" y="15789"/>
                      <a:pt x="15789" y="20038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2" name="Freeform: Shape 2291">
                <a:extLst>
                  <a:ext uri="{FF2B5EF4-FFF2-40B4-BE49-F238E27FC236}">
                    <a16:creationId xmlns:a16="http://schemas.microsoft.com/office/drawing/2014/main" id="{9ED4407E-C7BB-4F87-A338-5099303521EB}"/>
                  </a:ext>
                </a:extLst>
              </p:cNvPr>
              <p:cNvSpPr/>
              <p:nvPr/>
            </p:nvSpPr>
            <p:spPr>
              <a:xfrm>
                <a:off x="3175602" y="973114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3" name="Freeform: Shape 2292">
                <a:extLst>
                  <a:ext uri="{FF2B5EF4-FFF2-40B4-BE49-F238E27FC236}">
                    <a16:creationId xmlns:a16="http://schemas.microsoft.com/office/drawing/2014/main" id="{FFD3FAA0-8AD0-46AE-9483-8A15C89ABD3E}"/>
                  </a:ext>
                </a:extLst>
              </p:cNvPr>
              <p:cNvSpPr/>
              <p:nvPr/>
            </p:nvSpPr>
            <p:spPr>
              <a:xfrm>
                <a:off x="3205343" y="987276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4" name="Freeform: Shape 2293">
                <a:extLst>
                  <a:ext uri="{FF2B5EF4-FFF2-40B4-BE49-F238E27FC236}">
                    <a16:creationId xmlns:a16="http://schemas.microsoft.com/office/drawing/2014/main" id="{0A8FC651-3F37-478C-9A7D-BA3B06D27501}"/>
                  </a:ext>
                </a:extLst>
              </p:cNvPr>
              <p:cNvSpPr/>
              <p:nvPr/>
            </p:nvSpPr>
            <p:spPr>
              <a:xfrm>
                <a:off x="3041064" y="1075080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5" name="Freeform: Shape 2294">
                <a:extLst>
                  <a:ext uri="{FF2B5EF4-FFF2-40B4-BE49-F238E27FC236}">
                    <a16:creationId xmlns:a16="http://schemas.microsoft.com/office/drawing/2014/main" id="{4E0DE109-B03F-4CC8-9051-49375196770E}"/>
                  </a:ext>
                </a:extLst>
              </p:cNvPr>
              <p:cNvSpPr/>
              <p:nvPr/>
            </p:nvSpPr>
            <p:spPr>
              <a:xfrm>
                <a:off x="3184100" y="1240774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6" name="Freeform: Shape 2295">
                <a:extLst>
                  <a:ext uri="{FF2B5EF4-FFF2-40B4-BE49-F238E27FC236}">
                    <a16:creationId xmlns:a16="http://schemas.microsoft.com/office/drawing/2014/main" id="{AE947BAF-9407-4660-84E3-3A4A8BFDE320}"/>
                  </a:ext>
                </a:extLst>
              </p:cNvPr>
              <p:cNvSpPr/>
              <p:nvPr/>
            </p:nvSpPr>
            <p:spPr>
              <a:xfrm>
                <a:off x="3427685" y="1168549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18621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7" name="Freeform: Shape 2296">
                <a:extLst>
                  <a:ext uri="{FF2B5EF4-FFF2-40B4-BE49-F238E27FC236}">
                    <a16:creationId xmlns:a16="http://schemas.microsoft.com/office/drawing/2014/main" id="{B8609D5E-3678-4405-B4ED-5F6025E22EB3}"/>
                  </a:ext>
                </a:extLst>
              </p:cNvPr>
              <p:cNvSpPr/>
              <p:nvPr/>
            </p:nvSpPr>
            <p:spPr>
              <a:xfrm>
                <a:off x="3577801" y="1235110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8" name="Freeform: Shape 2297">
                <a:extLst>
                  <a:ext uri="{FF2B5EF4-FFF2-40B4-BE49-F238E27FC236}">
                    <a16:creationId xmlns:a16="http://schemas.microsoft.com/office/drawing/2014/main" id="{0A57531B-BD41-49A2-9D5B-068D4FC1CF69}"/>
                  </a:ext>
                </a:extLst>
              </p:cNvPr>
              <p:cNvSpPr/>
              <p:nvPr/>
            </p:nvSpPr>
            <p:spPr>
              <a:xfrm>
                <a:off x="3250661" y="1378145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9" name="Freeform: Shape 2298">
                <a:extLst>
                  <a:ext uri="{FF2B5EF4-FFF2-40B4-BE49-F238E27FC236}">
                    <a16:creationId xmlns:a16="http://schemas.microsoft.com/office/drawing/2014/main" id="{F7E8CC10-BB92-4308-898E-ED851D45B7C2}"/>
                  </a:ext>
                </a:extLst>
              </p:cNvPr>
              <p:cNvSpPr/>
              <p:nvPr/>
            </p:nvSpPr>
            <p:spPr>
              <a:xfrm>
                <a:off x="3162857" y="1407885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0" name="Freeform: Shape 2299">
                <a:extLst>
                  <a:ext uri="{FF2B5EF4-FFF2-40B4-BE49-F238E27FC236}">
                    <a16:creationId xmlns:a16="http://schemas.microsoft.com/office/drawing/2014/main" id="{AA61306D-BC20-40FB-95EF-1971EB50E300}"/>
                  </a:ext>
                </a:extLst>
              </p:cNvPr>
              <p:cNvSpPr/>
              <p:nvPr/>
            </p:nvSpPr>
            <p:spPr>
              <a:xfrm>
                <a:off x="2460009" y="1584037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1" name="Freeform: Shape 2300">
                <a:extLst>
                  <a:ext uri="{FF2B5EF4-FFF2-40B4-BE49-F238E27FC236}">
                    <a16:creationId xmlns:a16="http://schemas.microsoft.com/office/drawing/2014/main" id="{A6517242-4FF3-412B-BCC4-0F8D9F67749F}"/>
                  </a:ext>
                </a:extLst>
              </p:cNvPr>
              <p:cNvSpPr/>
              <p:nvPr/>
            </p:nvSpPr>
            <p:spPr>
              <a:xfrm>
                <a:off x="2543116" y="2540623"/>
                <a:ext cx="84971" cy="84971"/>
              </a:xfrm>
              <a:custGeom>
                <a:avLst/>
                <a:gdLst>
                  <a:gd name="connsiteX0" fmla="*/ 44220 w 84971"/>
                  <a:gd name="connsiteY0" fmla="*/ 72437 h 84971"/>
                  <a:gd name="connsiteX1" fmla="*/ 72544 w 84971"/>
                  <a:gd name="connsiteY1" fmla="*/ 44113 h 84971"/>
                  <a:gd name="connsiteX2" fmla="*/ 44220 w 84971"/>
                  <a:gd name="connsiteY2" fmla="*/ 15789 h 84971"/>
                  <a:gd name="connsiteX3" fmla="*/ 15896 w 84971"/>
                  <a:gd name="connsiteY3" fmla="*/ 44113 h 84971"/>
                  <a:gd name="connsiteX4" fmla="*/ 44220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220" y="72437"/>
                    </a:moveTo>
                    <a:cubicBezTo>
                      <a:pt x="59798" y="72437"/>
                      <a:pt x="72544" y="59691"/>
                      <a:pt x="72544" y="44113"/>
                    </a:cubicBezTo>
                    <a:cubicBezTo>
                      <a:pt x="72544" y="28535"/>
                      <a:pt x="59798" y="15789"/>
                      <a:pt x="44220" y="15789"/>
                    </a:cubicBezTo>
                    <a:cubicBezTo>
                      <a:pt x="28642" y="15789"/>
                      <a:pt x="15896" y="28535"/>
                      <a:pt x="15896" y="44113"/>
                    </a:cubicBezTo>
                    <a:cubicBezTo>
                      <a:pt x="14480" y="59691"/>
                      <a:pt x="27226" y="72437"/>
                      <a:pt x="44220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2" name="Freeform: Shape 2301">
                <a:extLst>
                  <a:ext uri="{FF2B5EF4-FFF2-40B4-BE49-F238E27FC236}">
                    <a16:creationId xmlns:a16="http://schemas.microsoft.com/office/drawing/2014/main" id="{C7573C15-FB95-4BF9-84BE-1DE4BC6F08BC}"/>
                  </a:ext>
                </a:extLst>
              </p:cNvPr>
              <p:cNvSpPr/>
              <p:nvPr/>
            </p:nvSpPr>
            <p:spPr>
              <a:xfrm>
                <a:off x="1507257" y="1690866"/>
                <a:ext cx="84971" cy="84971"/>
              </a:xfrm>
              <a:custGeom>
                <a:avLst/>
                <a:gdLst>
                  <a:gd name="connsiteX0" fmla="*/ 44220 w 84971"/>
                  <a:gd name="connsiteY0" fmla="*/ 72437 h 84971"/>
                  <a:gd name="connsiteX1" fmla="*/ 72544 w 84971"/>
                  <a:gd name="connsiteY1" fmla="*/ 44113 h 84971"/>
                  <a:gd name="connsiteX2" fmla="*/ 44220 w 84971"/>
                  <a:gd name="connsiteY2" fmla="*/ 15789 h 84971"/>
                  <a:gd name="connsiteX3" fmla="*/ 15897 w 84971"/>
                  <a:gd name="connsiteY3" fmla="*/ 44113 h 84971"/>
                  <a:gd name="connsiteX4" fmla="*/ 44220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220" y="72437"/>
                    </a:moveTo>
                    <a:cubicBezTo>
                      <a:pt x="59798" y="72437"/>
                      <a:pt x="72544" y="59691"/>
                      <a:pt x="72544" y="44113"/>
                    </a:cubicBezTo>
                    <a:cubicBezTo>
                      <a:pt x="72544" y="28535"/>
                      <a:pt x="59798" y="15789"/>
                      <a:pt x="44220" y="15789"/>
                    </a:cubicBezTo>
                    <a:cubicBezTo>
                      <a:pt x="28642" y="15789"/>
                      <a:pt x="15897" y="28535"/>
                      <a:pt x="15897" y="44113"/>
                    </a:cubicBezTo>
                    <a:cubicBezTo>
                      <a:pt x="14480" y="59691"/>
                      <a:pt x="27226" y="72437"/>
                      <a:pt x="44220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3" name="Freeform: Shape 2302">
                <a:extLst>
                  <a:ext uri="{FF2B5EF4-FFF2-40B4-BE49-F238E27FC236}">
                    <a16:creationId xmlns:a16="http://schemas.microsoft.com/office/drawing/2014/main" id="{D28F61CB-593F-4FEF-AF2B-7AC282EB848B}"/>
                  </a:ext>
                </a:extLst>
              </p:cNvPr>
              <p:cNvSpPr/>
              <p:nvPr/>
            </p:nvSpPr>
            <p:spPr>
              <a:xfrm>
                <a:off x="3052394" y="2495519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9 h 113295"/>
                  <a:gd name="connsiteX2" fmla="*/ 56859 w 113295"/>
                  <a:gd name="connsiteY2" fmla="*/ 15789 h 113295"/>
                  <a:gd name="connsiteX3" fmla="*/ 15789 w 113295"/>
                  <a:gd name="connsiteY3" fmla="*/ 56859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9"/>
                    </a:cubicBezTo>
                    <a:cubicBezTo>
                      <a:pt x="97928" y="34200"/>
                      <a:pt x="79518" y="15789"/>
                      <a:pt x="56859" y="15789"/>
                    </a:cubicBezTo>
                    <a:cubicBezTo>
                      <a:pt x="34200" y="15789"/>
                      <a:pt x="15789" y="34200"/>
                      <a:pt x="15789" y="56859"/>
                    </a:cubicBezTo>
                    <a:cubicBezTo>
                      <a:pt x="15789" y="79518"/>
                      <a:pt x="34200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4" name="Freeform: Shape 2303">
                <a:extLst>
                  <a:ext uri="{FF2B5EF4-FFF2-40B4-BE49-F238E27FC236}">
                    <a16:creationId xmlns:a16="http://schemas.microsoft.com/office/drawing/2014/main" id="{8070735D-AD39-4A77-901E-E79BEC4688D9}"/>
                  </a:ext>
                </a:extLst>
              </p:cNvPr>
              <p:cNvSpPr/>
              <p:nvPr/>
            </p:nvSpPr>
            <p:spPr>
              <a:xfrm>
                <a:off x="2204095" y="1550920"/>
                <a:ext cx="127457" cy="127457"/>
              </a:xfrm>
              <a:custGeom>
                <a:avLst/>
                <a:gdLst>
                  <a:gd name="connsiteX0" fmla="*/ 63939 w 127457"/>
                  <a:gd name="connsiteY0" fmla="*/ 15789 h 127457"/>
                  <a:gd name="connsiteX1" fmla="*/ 112090 w 127457"/>
                  <a:gd name="connsiteY1" fmla="*/ 63940 h 127457"/>
                  <a:gd name="connsiteX2" fmla="*/ 63939 w 127457"/>
                  <a:gd name="connsiteY2" fmla="*/ 112090 h 127457"/>
                  <a:gd name="connsiteX3" fmla="*/ 15789 w 127457"/>
                  <a:gd name="connsiteY3" fmla="*/ 63940 h 127457"/>
                  <a:gd name="connsiteX4" fmla="*/ 63939 w 127457"/>
                  <a:gd name="connsiteY4" fmla="*/ 15789 h 127457"/>
                  <a:gd name="connsiteX5" fmla="*/ 63939 w 127457"/>
                  <a:gd name="connsiteY5" fmla="*/ 15789 h 127457"/>
                  <a:gd name="connsiteX6" fmla="*/ 63939 w 127457"/>
                  <a:gd name="connsiteY6" fmla="*/ 37032 h 127457"/>
                  <a:gd name="connsiteX7" fmla="*/ 37032 w 127457"/>
                  <a:gd name="connsiteY7" fmla="*/ 63940 h 127457"/>
                  <a:gd name="connsiteX8" fmla="*/ 63939 w 127457"/>
                  <a:gd name="connsiteY8" fmla="*/ 90847 h 127457"/>
                  <a:gd name="connsiteX9" fmla="*/ 90847 w 127457"/>
                  <a:gd name="connsiteY9" fmla="*/ 63940 h 127457"/>
                  <a:gd name="connsiteX10" fmla="*/ 63939 w 127457"/>
                  <a:gd name="connsiteY10" fmla="*/ 37032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57" h="127457">
                    <a:moveTo>
                      <a:pt x="63939" y="15789"/>
                    </a:moveTo>
                    <a:cubicBezTo>
                      <a:pt x="90847" y="15789"/>
                      <a:pt x="112090" y="37032"/>
                      <a:pt x="112090" y="63940"/>
                    </a:cubicBezTo>
                    <a:cubicBezTo>
                      <a:pt x="112090" y="90847"/>
                      <a:pt x="90847" y="112090"/>
                      <a:pt x="63939" y="112090"/>
                    </a:cubicBezTo>
                    <a:cubicBezTo>
                      <a:pt x="37032" y="112090"/>
                      <a:pt x="15789" y="90847"/>
                      <a:pt x="15789" y="63940"/>
                    </a:cubicBezTo>
                    <a:cubicBezTo>
                      <a:pt x="15789" y="37032"/>
                      <a:pt x="37032" y="15789"/>
                      <a:pt x="63939" y="15789"/>
                    </a:cubicBezTo>
                    <a:lnTo>
                      <a:pt x="63939" y="15789"/>
                    </a:lnTo>
                    <a:close/>
                    <a:moveTo>
                      <a:pt x="63939" y="37032"/>
                    </a:moveTo>
                    <a:cubicBezTo>
                      <a:pt x="48361" y="37032"/>
                      <a:pt x="37032" y="49778"/>
                      <a:pt x="37032" y="63940"/>
                    </a:cubicBezTo>
                    <a:cubicBezTo>
                      <a:pt x="37032" y="79518"/>
                      <a:pt x="49778" y="90847"/>
                      <a:pt x="63939" y="90847"/>
                    </a:cubicBezTo>
                    <a:cubicBezTo>
                      <a:pt x="79518" y="90847"/>
                      <a:pt x="90847" y="78101"/>
                      <a:pt x="90847" y="63940"/>
                    </a:cubicBezTo>
                    <a:cubicBezTo>
                      <a:pt x="90847" y="49778"/>
                      <a:pt x="78101" y="37032"/>
                      <a:pt x="63939" y="3703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5" name="Freeform: Shape 2304">
                <a:extLst>
                  <a:ext uri="{FF2B5EF4-FFF2-40B4-BE49-F238E27FC236}">
                    <a16:creationId xmlns:a16="http://schemas.microsoft.com/office/drawing/2014/main" id="{B93CA15C-8586-483A-914A-504949F930D2}"/>
                  </a:ext>
                </a:extLst>
              </p:cNvPr>
              <p:cNvSpPr/>
              <p:nvPr/>
            </p:nvSpPr>
            <p:spPr>
              <a:xfrm>
                <a:off x="2225636" y="2936101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40" y="52610"/>
                      <a:pt x="63940" y="39864"/>
                    </a:cubicBezTo>
                    <a:cubicBezTo>
                      <a:pt x="63940" y="27118"/>
                      <a:pt x="52610" y="15789"/>
                      <a:pt x="39864" y="15789"/>
                    </a:cubicBezTo>
                    <a:cubicBezTo>
                      <a:pt x="27118" y="15789"/>
                      <a:pt x="15789" y="27118"/>
                      <a:pt x="15789" y="39864"/>
                    </a:cubicBezTo>
                    <a:cubicBezTo>
                      <a:pt x="15789" y="52610"/>
                      <a:pt x="27118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6" name="Freeform: Shape 2305">
                <a:extLst>
                  <a:ext uri="{FF2B5EF4-FFF2-40B4-BE49-F238E27FC236}">
                    <a16:creationId xmlns:a16="http://schemas.microsoft.com/office/drawing/2014/main" id="{5C4A38AB-5A00-4F53-939C-09FD62BCFBBA}"/>
                  </a:ext>
                </a:extLst>
              </p:cNvPr>
              <p:cNvSpPr/>
              <p:nvPr/>
            </p:nvSpPr>
            <p:spPr>
              <a:xfrm>
                <a:off x="2143199" y="2593237"/>
                <a:ext cx="84971" cy="99133"/>
              </a:xfrm>
              <a:custGeom>
                <a:avLst/>
                <a:gdLst>
                  <a:gd name="connsiteX0" fmla="*/ 48361 w 84971"/>
                  <a:gd name="connsiteY0" fmla="*/ 15789 h 99133"/>
                  <a:gd name="connsiteX1" fmla="*/ 82350 w 84971"/>
                  <a:gd name="connsiteY1" fmla="*/ 49777 h 99133"/>
                  <a:gd name="connsiteX2" fmla="*/ 48361 w 84971"/>
                  <a:gd name="connsiteY2" fmla="*/ 83766 h 99133"/>
                  <a:gd name="connsiteX3" fmla="*/ 15789 w 84971"/>
                  <a:gd name="connsiteY3" fmla="*/ 49777 h 99133"/>
                  <a:gd name="connsiteX4" fmla="*/ 48361 w 84971"/>
                  <a:gd name="connsiteY4" fmla="*/ 15789 h 99133"/>
                  <a:gd name="connsiteX5" fmla="*/ 48361 w 84971"/>
                  <a:gd name="connsiteY5" fmla="*/ 15789 h 99133"/>
                  <a:gd name="connsiteX6" fmla="*/ 48361 w 84971"/>
                  <a:gd name="connsiteY6" fmla="*/ 29951 h 99133"/>
                  <a:gd name="connsiteX7" fmla="*/ 29951 w 84971"/>
                  <a:gd name="connsiteY7" fmla="*/ 48361 h 99133"/>
                  <a:gd name="connsiteX8" fmla="*/ 48361 w 84971"/>
                  <a:gd name="connsiteY8" fmla="*/ 66772 h 99133"/>
                  <a:gd name="connsiteX9" fmla="*/ 66772 w 84971"/>
                  <a:gd name="connsiteY9" fmla="*/ 48361 h 99133"/>
                  <a:gd name="connsiteX10" fmla="*/ 48361 w 84971"/>
                  <a:gd name="connsiteY10" fmla="*/ 29951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99133">
                    <a:moveTo>
                      <a:pt x="48361" y="15789"/>
                    </a:moveTo>
                    <a:cubicBezTo>
                      <a:pt x="66772" y="15789"/>
                      <a:pt x="82350" y="31367"/>
                      <a:pt x="82350" y="49777"/>
                    </a:cubicBezTo>
                    <a:cubicBezTo>
                      <a:pt x="82350" y="68188"/>
                      <a:pt x="66772" y="83766"/>
                      <a:pt x="48361" y="83766"/>
                    </a:cubicBezTo>
                    <a:cubicBezTo>
                      <a:pt x="29951" y="83766"/>
                      <a:pt x="15789" y="68188"/>
                      <a:pt x="15789" y="49777"/>
                    </a:cubicBezTo>
                    <a:cubicBezTo>
                      <a:pt x="15789" y="31367"/>
                      <a:pt x="29951" y="15789"/>
                      <a:pt x="48361" y="15789"/>
                    </a:cubicBezTo>
                    <a:lnTo>
                      <a:pt x="48361" y="15789"/>
                    </a:lnTo>
                    <a:close/>
                    <a:moveTo>
                      <a:pt x="48361" y="29951"/>
                    </a:moveTo>
                    <a:cubicBezTo>
                      <a:pt x="38448" y="29951"/>
                      <a:pt x="29951" y="38448"/>
                      <a:pt x="29951" y="48361"/>
                    </a:cubicBezTo>
                    <a:cubicBezTo>
                      <a:pt x="29951" y="58275"/>
                      <a:pt x="38448" y="66772"/>
                      <a:pt x="48361" y="66772"/>
                    </a:cubicBezTo>
                    <a:cubicBezTo>
                      <a:pt x="58275" y="66772"/>
                      <a:pt x="66772" y="58275"/>
                      <a:pt x="66772" y="48361"/>
                    </a:cubicBezTo>
                    <a:cubicBezTo>
                      <a:pt x="68188" y="38448"/>
                      <a:pt x="59691" y="29951"/>
                      <a:pt x="48361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7" name="Freeform: Shape 2306">
                <a:extLst>
                  <a:ext uri="{FF2B5EF4-FFF2-40B4-BE49-F238E27FC236}">
                    <a16:creationId xmlns:a16="http://schemas.microsoft.com/office/drawing/2014/main" id="{A20A2F13-B8FF-4BF3-A1FA-75F213B500E7}"/>
                  </a:ext>
                </a:extLst>
              </p:cNvPr>
              <p:cNvSpPr/>
              <p:nvPr/>
            </p:nvSpPr>
            <p:spPr>
              <a:xfrm>
                <a:off x="2075137" y="2193786"/>
                <a:ext cx="68147" cy="68147"/>
              </a:xfrm>
              <a:custGeom>
                <a:avLst/>
                <a:gdLst>
                  <a:gd name="connsiteX0" fmla="*/ 63940 w 127457"/>
                  <a:gd name="connsiteY0" fmla="*/ 112090 h 127457"/>
                  <a:gd name="connsiteX1" fmla="*/ 112090 w 127457"/>
                  <a:gd name="connsiteY1" fmla="*/ 63939 h 127457"/>
                  <a:gd name="connsiteX2" fmla="*/ 63940 w 127457"/>
                  <a:gd name="connsiteY2" fmla="*/ 15789 h 127457"/>
                  <a:gd name="connsiteX3" fmla="*/ 15789 w 127457"/>
                  <a:gd name="connsiteY3" fmla="*/ 63939 h 127457"/>
                  <a:gd name="connsiteX4" fmla="*/ 63940 w 127457"/>
                  <a:gd name="connsiteY4" fmla="*/ 112090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57" h="127457">
                    <a:moveTo>
                      <a:pt x="63940" y="112090"/>
                    </a:moveTo>
                    <a:cubicBezTo>
                      <a:pt x="90847" y="112090"/>
                      <a:pt x="112090" y="90847"/>
                      <a:pt x="112090" y="63939"/>
                    </a:cubicBezTo>
                    <a:cubicBezTo>
                      <a:pt x="112090" y="37032"/>
                      <a:pt x="90847" y="15789"/>
                      <a:pt x="63940" y="15789"/>
                    </a:cubicBezTo>
                    <a:cubicBezTo>
                      <a:pt x="37032" y="15789"/>
                      <a:pt x="15789" y="37032"/>
                      <a:pt x="15789" y="63939"/>
                    </a:cubicBezTo>
                    <a:cubicBezTo>
                      <a:pt x="15789" y="90847"/>
                      <a:pt x="38448" y="112090"/>
                      <a:pt x="63940" y="11209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8" name="Freeform: Shape 2307">
                <a:extLst>
                  <a:ext uri="{FF2B5EF4-FFF2-40B4-BE49-F238E27FC236}">
                    <a16:creationId xmlns:a16="http://schemas.microsoft.com/office/drawing/2014/main" id="{E345322C-0DAE-4E09-85DD-38D188C9D5DC}"/>
                  </a:ext>
                </a:extLst>
              </p:cNvPr>
              <p:cNvSpPr/>
              <p:nvPr/>
            </p:nvSpPr>
            <p:spPr>
              <a:xfrm>
                <a:off x="2883867" y="1906384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9" name="Freeform: Shape 2308">
                <a:extLst>
                  <a:ext uri="{FF2B5EF4-FFF2-40B4-BE49-F238E27FC236}">
                    <a16:creationId xmlns:a16="http://schemas.microsoft.com/office/drawing/2014/main" id="{19300047-CCFD-4BDC-A92A-4260D8CB6373}"/>
                  </a:ext>
                </a:extLst>
              </p:cNvPr>
              <p:cNvSpPr/>
              <p:nvPr/>
            </p:nvSpPr>
            <p:spPr>
              <a:xfrm>
                <a:off x="2751462" y="2493833"/>
                <a:ext cx="127457" cy="127457"/>
              </a:xfrm>
              <a:custGeom>
                <a:avLst/>
                <a:gdLst>
                  <a:gd name="connsiteX0" fmla="*/ 63939 w 127457"/>
                  <a:gd name="connsiteY0" fmla="*/ 15789 h 127457"/>
                  <a:gd name="connsiteX1" fmla="*/ 112090 w 127457"/>
                  <a:gd name="connsiteY1" fmla="*/ 63940 h 127457"/>
                  <a:gd name="connsiteX2" fmla="*/ 63939 w 127457"/>
                  <a:gd name="connsiteY2" fmla="*/ 112090 h 127457"/>
                  <a:gd name="connsiteX3" fmla="*/ 15789 w 127457"/>
                  <a:gd name="connsiteY3" fmla="*/ 63940 h 127457"/>
                  <a:gd name="connsiteX4" fmla="*/ 63939 w 127457"/>
                  <a:gd name="connsiteY4" fmla="*/ 15789 h 127457"/>
                  <a:gd name="connsiteX5" fmla="*/ 63939 w 127457"/>
                  <a:gd name="connsiteY5" fmla="*/ 15789 h 127457"/>
                  <a:gd name="connsiteX6" fmla="*/ 63939 w 127457"/>
                  <a:gd name="connsiteY6" fmla="*/ 37032 h 127457"/>
                  <a:gd name="connsiteX7" fmla="*/ 37032 w 127457"/>
                  <a:gd name="connsiteY7" fmla="*/ 63940 h 127457"/>
                  <a:gd name="connsiteX8" fmla="*/ 63939 w 127457"/>
                  <a:gd name="connsiteY8" fmla="*/ 90847 h 127457"/>
                  <a:gd name="connsiteX9" fmla="*/ 90847 w 127457"/>
                  <a:gd name="connsiteY9" fmla="*/ 63940 h 127457"/>
                  <a:gd name="connsiteX10" fmla="*/ 63939 w 127457"/>
                  <a:gd name="connsiteY10" fmla="*/ 37032 h 12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57" h="127457">
                    <a:moveTo>
                      <a:pt x="63939" y="15789"/>
                    </a:moveTo>
                    <a:cubicBezTo>
                      <a:pt x="90847" y="15789"/>
                      <a:pt x="112090" y="37032"/>
                      <a:pt x="112090" y="63940"/>
                    </a:cubicBezTo>
                    <a:cubicBezTo>
                      <a:pt x="112090" y="90847"/>
                      <a:pt x="90847" y="112090"/>
                      <a:pt x="63939" y="112090"/>
                    </a:cubicBezTo>
                    <a:cubicBezTo>
                      <a:pt x="37032" y="112090"/>
                      <a:pt x="15789" y="90847"/>
                      <a:pt x="15789" y="63940"/>
                    </a:cubicBezTo>
                    <a:cubicBezTo>
                      <a:pt x="15789" y="37032"/>
                      <a:pt x="37032" y="15789"/>
                      <a:pt x="63939" y="15789"/>
                    </a:cubicBezTo>
                    <a:lnTo>
                      <a:pt x="63939" y="15789"/>
                    </a:lnTo>
                    <a:close/>
                    <a:moveTo>
                      <a:pt x="63939" y="37032"/>
                    </a:moveTo>
                    <a:cubicBezTo>
                      <a:pt x="48361" y="37032"/>
                      <a:pt x="37032" y="49778"/>
                      <a:pt x="37032" y="63940"/>
                    </a:cubicBezTo>
                    <a:cubicBezTo>
                      <a:pt x="37032" y="79518"/>
                      <a:pt x="49778" y="90847"/>
                      <a:pt x="63939" y="90847"/>
                    </a:cubicBezTo>
                    <a:cubicBezTo>
                      <a:pt x="79518" y="90847"/>
                      <a:pt x="90847" y="78102"/>
                      <a:pt x="90847" y="63940"/>
                    </a:cubicBezTo>
                    <a:cubicBezTo>
                      <a:pt x="90847" y="48361"/>
                      <a:pt x="79518" y="37032"/>
                      <a:pt x="63939" y="3703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0" name="Freeform: Shape 2309">
                <a:extLst>
                  <a:ext uri="{FF2B5EF4-FFF2-40B4-BE49-F238E27FC236}">
                    <a16:creationId xmlns:a16="http://schemas.microsoft.com/office/drawing/2014/main" id="{54330D58-76BE-454F-B63E-540AEBFE6F27}"/>
                  </a:ext>
                </a:extLst>
              </p:cNvPr>
              <p:cNvSpPr/>
              <p:nvPr/>
            </p:nvSpPr>
            <p:spPr>
              <a:xfrm>
                <a:off x="1049899" y="1509851"/>
                <a:ext cx="99133" cy="99133"/>
              </a:xfrm>
              <a:custGeom>
                <a:avLst/>
                <a:gdLst>
                  <a:gd name="connsiteX0" fmla="*/ 49778 w 99133"/>
                  <a:gd name="connsiteY0" fmla="*/ 15789 h 99133"/>
                  <a:gd name="connsiteX1" fmla="*/ 83766 w 99133"/>
                  <a:gd name="connsiteY1" fmla="*/ 49778 h 99133"/>
                  <a:gd name="connsiteX2" fmla="*/ 49778 w 99133"/>
                  <a:gd name="connsiteY2" fmla="*/ 83766 h 99133"/>
                  <a:gd name="connsiteX3" fmla="*/ 15789 w 99133"/>
                  <a:gd name="connsiteY3" fmla="*/ 49778 h 99133"/>
                  <a:gd name="connsiteX4" fmla="*/ 49778 w 99133"/>
                  <a:gd name="connsiteY4" fmla="*/ 15789 h 99133"/>
                  <a:gd name="connsiteX5" fmla="*/ 49778 w 99133"/>
                  <a:gd name="connsiteY5" fmla="*/ 15789 h 99133"/>
                  <a:gd name="connsiteX6" fmla="*/ 49778 w 99133"/>
                  <a:gd name="connsiteY6" fmla="*/ 29951 h 99133"/>
                  <a:gd name="connsiteX7" fmla="*/ 31367 w 99133"/>
                  <a:gd name="connsiteY7" fmla="*/ 48361 h 99133"/>
                  <a:gd name="connsiteX8" fmla="*/ 49778 w 99133"/>
                  <a:gd name="connsiteY8" fmla="*/ 66772 h 99133"/>
                  <a:gd name="connsiteX9" fmla="*/ 68188 w 99133"/>
                  <a:gd name="connsiteY9" fmla="*/ 48361 h 99133"/>
                  <a:gd name="connsiteX10" fmla="*/ 49778 w 99133"/>
                  <a:gd name="connsiteY10" fmla="*/ 29951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49778" y="15789"/>
                    </a:moveTo>
                    <a:cubicBezTo>
                      <a:pt x="68188" y="15789"/>
                      <a:pt x="83766" y="31367"/>
                      <a:pt x="83766" y="49778"/>
                    </a:cubicBezTo>
                    <a:cubicBezTo>
                      <a:pt x="83766" y="68188"/>
                      <a:pt x="68188" y="83766"/>
                      <a:pt x="49778" y="83766"/>
                    </a:cubicBezTo>
                    <a:cubicBezTo>
                      <a:pt x="31367" y="83766"/>
                      <a:pt x="15789" y="68188"/>
                      <a:pt x="15789" y="49778"/>
                    </a:cubicBezTo>
                    <a:cubicBezTo>
                      <a:pt x="15789" y="29951"/>
                      <a:pt x="31367" y="15789"/>
                      <a:pt x="49778" y="15789"/>
                    </a:cubicBezTo>
                    <a:lnTo>
                      <a:pt x="49778" y="15789"/>
                    </a:lnTo>
                    <a:close/>
                    <a:moveTo>
                      <a:pt x="49778" y="29951"/>
                    </a:moveTo>
                    <a:cubicBezTo>
                      <a:pt x="39864" y="29951"/>
                      <a:pt x="31367" y="38448"/>
                      <a:pt x="31367" y="48361"/>
                    </a:cubicBezTo>
                    <a:cubicBezTo>
                      <a:pt x="31367" y="58275"/>
                      <a:pt x="39864" y="66772"/>
                      <a:pt x="49778" y="66772"/>
                    </a:cubicBezTo>
                    <a:cubicBezTo>
                      <a:pt x="59691" y="66772"/>
                      <a:pt x="68188" y="58275"/>
                      <a:pt x="68188" y="48361"/>
                    </a:cubicBezTo>
                    <a:cubicBezTo>
                      <a:pt x="68188" y="38448"/>
                      <a:pt x="59691" y="29951"/>
                      <a:pt x="49778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1" name="Freeform: Shape 2310">
                <a:extLst>
                  <a:ext uri="{FF2B5EF4-FFF2-40B4-BE49-F238E27FC236}">
                    <a16:creationId xmlns:a16="http://schemas.microsoft.com/office/drawing/2014/main" id="{1F41DCE3-0BAB-4380-B75A-ED943475DE3D}"/>
                  </a:ext>
                </a:extLst>
              </p:cNvPr>
              <p:cNvSpPr/>
              <p:nvPr/>
            </p:nvSpPr>
            <p:spPr>
              <a:xfrm>
                <a:off x="2287808" y="2727603"/>
                <a:ext cx="42486" cy="42486"/>
              </a:xfrm>
              <a:custGeom>
                <a:avLst/>
                <a:gdLst>
                  <a:gd name="connsiteX0" fmla="*/ 27119 w 42485"/>
                  <a:gd name="connsiteY0" fmla="*/ 39864 h 42485"/>
                  <a:gd name="connsiteX1" fmla="*/ 38448 w 42485"/>
                  <a:gd name="connsiteY1" fmla="*/ 28535 h 42485"/>
                  <a:gd name="connsiteX2" fmla="*/ 27119 w 42485"/>
                  <a:gd name="connsiteY2" fmla="*/ 15789 h 42485"/>
                  <a:gd name="connsiteX3" fmla="*/ 15789 w 42485"/>
                  <a:gd name="connsiteY3" fmla="*/ 28535 h 42485"/>
                  <a:gd name="connsiteX4" fmla="*/ 27119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9864"/>
                    </a:moveTo>
                    <a:cubicBezTo>
                      <a:pt x="34200" y="39864"/>
                      <a:pt x="38448" y="34200"/>
                      <a:pt x="38448" y="28535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4200"/>
                      <a:pt x="20038" y="39864"/>
                      <a:pt x="2711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2" name="Freeform: Shape 2311">
                <a:extLst>
                  <a:ext uri="{FF2B5EF4-FFF2-40B4-BE49-F238E27FC236}">
                    <a16:creationId xmlns:a16="http://schemas.microsoft.com/office/drawing/2014/main" id="{DB16B250-5ADE-4718-9F20-352038E6CBB4}"/>
                  </a:ext>
                </a:extLst>
              </p:cNvPr>
              <p:cNvSpPr/>
              <p:nvPr/>
            </p:nvSpPr>
            <p:spPr>
              <a:xfrm>
                <a:off x="2399015" y="1866816"/>
                <a:ext cx="42486" cy="42486"/>
              </a:xfrm>
              <a:custGeom>
                <a:avLst/>
                <a:gdLst>
                  <a:gd name="connsiteX0" fmla="*/ 27118 w 42485"/>
                  <a:gd name="connsiteY0" fmla="*/ 39864 h 42485"/>
                  <a:gd name="connsiteX1" fmla="*/ 38448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9864"/>
                    </a:moveTo>
                    <a:cubicBezTo>
                      <a:pt x="34199" y="39864"/>
                      <a:pt x="38448" y="34200"/>
                      <a:pt x="38448" y="27119"/>
                    </a:cubicBezTo>
                    <a:cubicBezTo>
                      <a:pt x="38448" y="20038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0038" y="39864"/>
                      <a:pt x="27118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3" name="Freeform: Shape 2312">
                <a:extLst>
                  <a:ext uri="{FF2B5EF4-FFF2-40B4-BE49-F238E27FC236}">
                    <a16:creationId xmlns:a16="http://schemas.microsoft.com/office/drawing/2014/main" id="{8C209649-DF95-4E98-8371-DCF3647714EC}"/>
                  </a:ext>
                </a:extLst>
              </p:cNvPr>
              <p:cNvSpPr/>
              <p:nvPr/>
            </p:nvSpPr>
            <p:spPr>
              <a:xfrm>
                <a:off x="3057939" y="2688121"/>
                <a:ext cx="70810" cy="70810"/>
              </a:xfrm>
              <a:custGeom>
                <a:avLst/>
                <a:gdLst>
                  <a:gd name="connsiteX0" fmla="*/ 39984 w 70809"/>
                  <a:gd name="connsiteY0" fmla="*/ 63939 h 70809"/>
                  <a:gd name="connsiteX1" fmla="*/ 64059 w 70809"/>
                  <a:gd name="connsiteY1" fmla="*/ 39864 h 70809"/>
                  <a:gd name="connsiteX2" fmla="*/ 39984 w 70809"/>
                  <a:gd name="connsiteY2" fmla="*/ 15789 h 70809"/>
                  <a:gd name="connsiteX3" fmla="*/ 15909 w 70809"/>
                  <a:gd name="connsiteY3" fmla="*/ 39864 h 70809"/>
                  <a:gd name="connsiteX4" fmla="*/ 3998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984" y="63939"/>
                    </a:moveTo>
                    <a:cubicBezTo>
                      <a:pt x="54146" y="63939"/>
                      <a:pt x="64059" y="52610"/>
                      <a:pt x="64059" y="39864"/>
                    </a:cubicBezTo>
                    <a:cubicBezTo>
                      <a:pt x="64059" y="25702"/>
                      <a:pt x="52730" y="15789"/>
                      <a:pt x="39984" y="15789"/>
                    </a:cubicBezTo>
                    <a:cubicBezTo>
                      <a:pt x="25822" y="15789"/>
                      <a:pt x="15909" y="27119"/>
                      <a:pt x="15909" y="39864"/>
                    </a:cubicBezTo>
                    <a:cubicBezTo>
                      <a:pt x="14493" y="54026"/>
                      <a:pt x="25822" y="63939"/>
                      <a:pt x="3998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D8CA5805-7332-4E21-A541-BE9B521B1FEB}"/>
                  </a:ext>
                </a:extLst>
              </p:cNvPr>
              <p:cNvSpPr/>
              <p:nvPr/>
            </p:nvSpPr>
            <p:spPr>
              <a:xfrm>
                <a:off x="3381939" y="2723856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7205" y="24286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5" name="Freeform: Shape 2314">
                <a:extLst>
                  <a:ext uri="{FF2B5EF4-FFF2-40B4-BE49-F238E27FC236}">
                    <a16:creationId xmlns:a16="http://schemas.microsoft.com/office/drawing/2014/main" id="{3FCAEBD2-2768-420A-A86B-3AB6BB5B811D}"/>
                  </a:ext>
                </a:extLst>
              </p:cNvPr>
              <p:cNvSpPr/>
              <p:nvPr/>
            </p:nvSpPr>
            <p:spPr>
              <a:xfrm>
                <a:off x="3222996" y="2494103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8" y="29951"/>
                      <a:pt x="29951" y="27118"/>
                      <a:pt x="29951" y="22870"/>
                    </a:cubicBezTo>
                    <a:cubicBezTo>
                      <a:pt x="29951" y="18621"/>
                      <a:pt x="27118" y="15789"/>
                      <a:pt x="22870" y="15789"/>
                    </a:cubicBezTo>
                    <a:cubicBezTo>
                      <a:pt x="18621" y="15789"/>
                      <a:pt x="15789" y="18621"/>
                      <a:pt x="15789" y="22870"/>
                    </a:cubicBezTo>
                    <a:cubicBezTo>
                      <a:pt x="15789" y="27118"/>
                      <a:pt x="18621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6" name="Freeform: Shape 2315">
                <a:extLst>
                  <a:ext uri="{FF2B5EF4-FFF2-40B4-BE49-F238E27FC236}">
                    <a16:creationId xmlns:a16="http://schemas.microsoft.com/office/drawing/2014/main" id="{25EAD455-65D3-4A4E-988A-BCF9C1138FD5}"/>
                  </a:ext>
                </a:extLst>
              </p:cNvPr>
              <p:cNvSpPr/>
              <p:nvPr/>
            </p:nvSpPr>
            <p:spPr>
              <a:xfrm>
                <a:off x="3226071" y="2579489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7205" y="25702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7" name="Freeform: Shape 2316">
                <a:extLst>
                  <a:ext uri="{FF2B5EF4-FFF2-40B4-BE49-F238E27FC236}">
                    <a16:creationId xmlns:a16="http://schemas.microsoft.com/office/drawing/2014/main" id="{C2570AA6-94A1-41CF-8771-729F913F7FC3}"/>
                  </a:ext>
                </a:extLst>
              </p:cNvPr>
              <p:cNvSpPr/>
              <p:nvPr/>
            </p:nvSpPr>
            <p:spPr>
              <a:xfrm>
                <a:off x="3237415" y="2674117"/>
                <a:ext cx="42486" cy="42486"/>
              </a:xfrm>
              <a:custGeom>
                <a:avLst/>
                <a:gdLst>
                  <a:gd name="connsiteX0" fmla="*/ 21454 w 42485"/>
                  <a:gd name="connsiteY0" fmla="*/ 27118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8"/>
                    </a:moveTo>
                    <a:cubicBezTo>
                      <a:pt x="24286" y="27118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7205" y="27118"/>
                      <a:pt x="21454" y="2711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8" name="Freeform: Shape 2317">
                <a:extLst>
                  <a:ext uri="{FF2B5EF4-FFF2-40B4-BE49-F238E27FC236}">
                    <a16:creationId xmlns:a16="http://schemas.microsoft.com/office/drawing/2014/main" id="{32A6B034-1B56-445E-9566-88D1151A05A7}"/>
                  </a:ext>
                </a:extLst>
              </p:cNvPr>
              <p:cNvSpPr/>
              <p:nvPr/>
            </p:nvSpPr>
            <p:spPr>
              <a:xfrm>
                <a:off x="2113459" y="1722279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7205" y="71020"/>
                      <a:pt x="32783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9" name="Freeform: Shape 2318">
                <a:extLst>
                  <a:ext uri="{FF2B5EF4-FFF2-40B4-BE49-F238E27FC236}">
                    <a16:creationId xmlns:a16="http://schemas.microsoft.com/office/drawing/2014/main" id="{7F608411-232A-4938-A824-13E1702E0FA5}"/>
                  </a:ext>
                </a:extLst>
              </p:cNvPr>
              <p:cNvSpPr/>
              <p:nvPr/>
            </p:nvSpPr>
            <p:spPr>
              <a:xfrm>
                <a:off x="2178676" y="2243852"/>
                <a:ext cx="42486" cy="42486"/>
              </a:xfrm>
              <a:custGeom>
                <a:avLst/>
                <a:gdLst>
                  <a:gd name="connsiteX0" fmla="*/ 27119 w 42485"/>
                  <a:gd name="connsiteY0" fmla="*/ 39864 h 42485"/>
                  <a:gd name="connsiteX1" fmla="*/ 38448 w 42485"/>
                  <a:gd name="connsiteY1" fmla="*/ 28535 h 42485"/>
                  <a:gd name="connsiteX2" fmla="*/ 27119 w 42485"/>
                  <a:gd name="connsiteY2" fmla="*/ 15789 h 42485"/>
                  <a:gd name="connsiteX3" fmla="*/ 15789 w 42485"/>
                  <a:gd name="connsiteY3" fmla="*/ 28535 h 42485"/>
                  <a:gd name="connsiteX4" fmla="*/ 27119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9864"/>
                    </a:moveTo>
                    <a:cubicBezTo>
                      <a:pt x="34200" y="39864"/>
                      <a:pt x="38448" y="34200"/>
                      <a:pt x="38448" y="28535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4200"/>
                      <a:pt x="20038" y="39864"/>
                      <a:pt x="2711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0" name="Freeform: Shape 2319">
                <a:extLst>
                  <a:ext uri="{FF2B5EF4-FFF2-40B4-BE49-F238E27FC236}">
                    <a16:creationId xmlns:a16="http://schemas.microsoft.com/office/drawing/2014/main" id="{AB8F03EC-1016-4D06-9ED6-730DD04252FF}"/>
                  </a:ext>
                </a:extLst>
              </p:cNvPr>
              <p:cNvSpPr/>
              <p:nvPr/>
            </p:nvSpPr>
            <p:spPr>
              <a:xfrm>
                <a:off x="2677677" y="2429373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1" name="Freeform: Shape 2320">
                <a:extLst>
                  <a:ext uri="{FF2B5EF4-FFF2-40B4-BE49-F238E27FC236}">
                    <a16:creationId xmlns:a16="http://schemas.microsoft.com/office/drawing/2014/main" id="{21CA89C4-6D7F-4B69-9899-B872228CD93B}"/>
                  </a:ext>
                </a:extLst>
              </p:cNvPr>
              <p:cNvSpPr/>
              <p:nvPr/>
            </p:nvSpPr>
            <p:spPr>
              <a:xfrm>
                <a:off x="2147448" y="1328578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2" y="15789"/>
                      <a:pt x="15789" y="25702"/>
                      <a:pt x="15789" y="37032"/>
                    </a:cubicBezTo>
                    <a:cubicBezTo>
                      <a:pt x="15789" y="49777"/>
                      <a:pt x="25702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2" name="Freeform: Shape 2321">
                <a:extLst>
                  <a:ext uri="{FF2B5EF4-FFF2-40B4-BE49-F238E27FC236}">
                    <a16:creationId xmlns:a16="http://schemas.microsoft.com/office/drawing/2014/main" id="{334FA409-609B-41E8-96C8-4977A67CA29A}"/>
                  </a:ext>
                </a:extLst>
              </p:cNvPr>
              <p:cNvSpPr/>
              <p:nvPr/>
            </p:nvSpPr>
            <p:spPr>
              <a:xfrm>
                <a:off x="2475884" y="1654302"/>
                <a:ext cx="70810" cy="70810"/>
              </a:xfrm>
              <a:custGeom>
                <a:avLst/>
                <a:gdLst>
                  <a:gd name="connsiteX0" fmla="*/ 38568 w 70809"/>
                  <a:gd name="connsiteY0" fmla="*/ 61107 h 70809"/>
                  <a:gd name="connsiteX1" fmla="*/ 61227 w 70809"/>
                  <a:gd name="connsiteY1" fmla="*/ 38448 h 70809"/>
                  <a:gd name="connsiteX2" fmla="*/ 38568 w 70809"/>
                  <a:gd name="connsiteY2" fmla="*/ 15789 h 70809"/>
                  <a:gd name="connsiteX3" fmla="*/ 15909 w 70809"/>
                  <a:gd name="connsiteY3" fmla="*/ 38448 h 70809"/>
                  <a:gd name="connsiteX4" fmla="*/ 3856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568" y="61107"/>
                    </a:moveTo>
                    <a:cubicBezTo>
                      <a:pt x="51314" y="61107"/>
                      <a:pt x="61227" y="51194"/>
                      <a:pt x="61227" y="38448"/>
                    </a:cubicBezTo>
                    <a:cubicBezTo>
                      <a:pt x="61227" y="25702"/>
                      <a:pt x="51314" y="15789"/>
                      <a:pt x="38568" y="15789"/>
                    </a:cubicBezTo>
                    <a:cubicBezTo>
                      <a:pt x="25822" y="15789"/>
                      <a:pt x="15909" y="25702"/>
                      <a:pt x="15909" y="38448"/>
                    </a:cubicBezTo>
                    <a:cubicBezTo>
                      <a:pt x="14493" y="51194"/>
                      <a:pt x="25822" y="61107"/>
                      <a:pt x="3856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3" name="Freeform: Shape 2322">
                <a:extLst>
                  <a:ext uri="{FF2B5EF4-FFF2-40B4-BE49-F238E27FC236}">
                    <a16:creationId xmlns:a16="http://schemas.microsoft.com/office/drawing/2014/main" id="{4949C652-FCCB-486E-B858-AE2AC43AC7A3}"/>
                  </a:ext>
                </a:extLst>
              </p:cNvPr>
              <p:cNvSpPr/>
              <p:nvPr/>
            </p:nvSpPr>
            <p:spPr>
              <a:xfrm>
                <a:off x="2219455" y="1430544"/>
                <a:ext cx="42486" cy="42486"/>
              </a:xfrm>
              <a:custGeom>
                <a:avLst/>
                <a:gdLst>
                  <a:gd name="connsiteX0" fmla="*/ 27337 w 42485"/>
                  <a:gd name="connsiteY0" fmla="*/ 38448 h 42485"/>
                  <a:gd name="connsiteX1" fmla="*/ 38667 w 42485"/>
                  <a:gd name="connsiteY1" fmla="*/ 27119 h 42485"/>
                  <a:gd name="connsiteX2" fmla="*/ 27337 w 42485"/>
                  <a:gd name="connsiteY2" fmla="*/ 15789 h 42485"/>
                  <a:gd name="connsiteX3" fmla="*/ 16007 w 42485"/>
                  <a:gd name="connsiteY3" fmla="*/ 27119 h 42485"/>
                  <a:gd name="connsiteX4" fmla="*/ 27337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8448"/>
                    </a:moveTo>
                    <a:cubicBezTo>
                      <a:pt x="34418" y="38448"/>
                      <a:pt x="38667" y="32783"/>
                      <a:pt x="38667" y="27119"/>
                    </a:cubicBezTo>
                    <a:cubicBezTo>
                      <a:pt x="38667" y="20038"/>
                      <a:pt x="33002" y="15789"/>
                      <a:pt x="27337" y="15789"/>
                    </a:cubicBezTo>
                    <a:cubicBezTo>
                      <a:pt x="21672" y="15789"/>
                      <a:pt x="16007" y="21454"/>
                      <a:pt x="16007" y="27119"/>
                    </a:cubicBezTo>
                    <a:cubicBezTo>
                      <a:pt x="14591" y="32783"/>
                      <a:pt x="20256" y="38448"/>
                      <a:pt x="27337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4" name="Freeform: Shape 2323">
                <a:extLst>
                  <a:ext uri="{FF2B5EF4-FFF2-40B4-BE49-F238E27FC236}">
                    <a16:creationId xmlns:a16="http://schemas.microsoft.com/office/drawing/2014/main" id="{1DF19273-EC95-4822-B9AC-93DF196F5F29}"/>
                  </a:ext>
                </a:extLst>
              </p:cNvPr>
              <p:cNvSpPr/>
              <p:nvPr/>
            </p:nvSpPr>
            <p:spPr>
              <a:xfrm>
                <a:off x="2344080" y="1397971"/>
                <a:ext cx="42486" cy="42486"/>
              </a:xfrm>
              <a:custGeom>
                <a:avLst/>
                <a:gdLst>
                  <a:gd name="connsiteX0" fmla="*/ 27337 w 42485"/>
                  <a:gd name="connsiteY0" fmla="*/ 39864 h 42485"/>
                  <a:gd name="connsiteX1" fmla="*/ 38667 w 42485"/>
                  <a:gd name="connsiteY1" fmla="*/ 27119 h 42485"/>
                  <a:gd name="connsiteX2" fmla="*/ 27337 w 42485"/>
                  <a:gd name="connsiteY2" fmla="*/ 15789 h 42485"/>
                  <a:gd name="connsiteX3" fmla="*/ 16007 w 42485"/>
                  <a:gd name="connsiteY3" fmla="*/ 27119 h 42485"/>
                  <a:gd name="connsiteX4" fmla="*/ 27337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9864"/>
                    </a:moveTo>
                    <a:cubicBezTo>
                      <a:pt x="34418" y="39864"/>
                      <a:pt x="38667" y="34200"/>
                      <a:pt x="38667" y="27119"/>
                    </a:cubicBezTo>
                    <a:cubicBezTo>
                      <a:pt x="38667" y="20038"/>
                      <a:pt x="33002" y="15789"/>
                      <a:pt x="27337" y="15789"/>
                    </a:cubicBezTo>
                    <a:cubicBezTo>
                      <a:pt x="20256" y="15789"/>
                      <a:pt x="16007" y="21454"/>
                      <a:pt x="16007" y="27119"/>
                    </a:cubicBezTo>
                    <a:cubicBezTo>
                      <a:pt x="14591" y="34200"/>
                      <a:pt x="20256" y="39864"/>
                      <a:pt x="27337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5" name="Freeform: Shape 2324">
                <a:extLst>
                  <a:ext uri="{FF2B5EF4-FFF2-40B4-BE49-F238E27FC236}">
                    <a16:creationId xmlns:a16="http://schemas.microsoft.com/office/drawing/2014/main" id="{2B7FAC2A-9C6F-4711-93C4-2CCF2EE0F50A}"/>
                  </a:ext>
                </a:extLst>
              </p:cNvPr>
              <p:cNvSpPr/>
              <p:nvPr/>
            </p:nvSpPr>
            <p:spPr>
              <a:xfrm>
                <a:off x="2070716" y="2424867"/>
                <a:ext cx="42486" cy="56648"/>
              </a:xfrm>
              <a:custGeom>
                <a:avLst/>
                <a:gdLst>
                  <a:gd name="connsiteX0" fmla="*/ 27118 w 42485"/>
                  <a:gd name="connsiteY0" fmla="*/ 41280 h 56647"/>
                  <a:gd name="connsiteX1" fmla="*/ 38448 w 42485"/>
                  <a:gd name="connsiteY1" fmla="*/ 28535 h 56647"/>
                  <a:gd name="connsiteX2" fmla="*/ 27118 w 42485"/>
                  <a:gd name="connsiteY2" fmla="*/ 15789 h 56647"/>
                  <a:gd name="connsiteX3" fmla="*/ 15789 w 42485"/>
                  <a:gd name="connsiteY3" fmla="*/ 28535 h 56647"/>
                  <a:gd name="connsiteX4" fmla="*/ 27118 w 42485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56647">
                    <a:moveTo>
                      <a:pt x="27118" y="41280"/>
                    </a:moveTo>
                    <a:cubicBezTo>
                      <a:pt x="34199" y="41280"/>
                      <a:pt x="38448" y="35616"/>
                      <a:pt x="38448" y="28535"/>
                    </a:cubicBezTo>
                    <a:cubicBezTo>
                      <a:pt x="38448" y="21454"/>
                      <a:pt x="32783" y="15789"/>
                      <a:pt x="27118" y="15789"/>
                    </a:cubicBezTo>
                    <a:cubicBezTo>
                      <a:pt x="20038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7118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6" name="Freeform: Shape 2325">
                <a:extLst>
                  <a:ext uri="{FF2B5EF4-FFF2-40B4-BE49-F238E27FC236}">
                    <a16:creationId xmlns:a16="http://schemas.microsoft.com/office/drawing/2014/main" id="{667528EF-C009-4FCA-BF0A-0788CDD65664}"/>
                  </a:ext>
                </a:extLst>
              </p:cNvPr>
              <p:cNvSpPr/>
              <p:nvPr/>
            </p:nvSpPr>
            <p:spPr>
              <a:xfrm>
                <a:off x="2110943" y="1985276"/>
                <a:ext cx="42486" cy="42486"/>
              </a:xfrm>
              <a:custGeom>
                <a:avLst/>
                <a:gdLst>
                  <a:gd name="connsiteX0" fmla="*/ 21454 w 42485"/>
                  <a:gd name="connsiteY0" fmla="*/ 27118 h 42485"/>
                  <a:gd name="connsiteX1" fmla="*/ 27118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8"/>
                    </a:moveTo>
                    <a:cubicBezTo>
                      <a:pt x="24286" y="27118"/>
                      <a:pt x="27118" y="24286"/>
                      <a:pt x="27118" y="21454"/>
                    </a:cubicBezTo>
                    <a:cubicBezTo>
                      <a:pt x="27118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8621" y="27118"/>
                      <a:pt x="21454" y="2711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7" name="Freeform: Shape 2326">
                <a:extLst>
                  <a:ext uri="{FF2B5EF4-FFF2-40B4-BE49-F238E27FC236}">
                    <a16:creationId xmlns:a16="http://schemas.microsoft.com/office/drawing/2014/main" id="{A0AAFB42-AF19-49AB-8A7E-4A9F11395801}"/>
                  </a:ext>
                </a:extLst>
              </p:cNvPr>
              <p:cNvSpPr/>
              <p:nvPr/>
            </p:nvSpPr>
            <p:spPr>
              <a:xfrm>
                <a:off x="2795721" y="2280416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7205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8" name="Freeform: Shape 2327">
                <a:extLst>
                  <a:ext uri="{FF2B5EF4-FFF2-40B4-BE49-F238E27FC236}">
                    <a16:creationId xmlns:a16="http://schemas.microsoft.com/office/drawing/2014/main" id="{C75AA0EA-93DE-455C-A51A-6B76E58F6F38}"/>
                  </a:ext>
                </a:extLst>
              </p:cNvPr>
              <p:cNvSpPr/>
              <p:nvPr/>
            </p:nvSpPr>
            <p:spPr>
              <a:xfrm>
                <a:off x="2709547" y="2642247"/>
                <a:ext cx="56648" cy="56648"/>
              </a:xfrm>
              <a:custGeom>
                <a:avLst/>
                <a:gdLst>
                  <a:gd name="connsiteX0" fmla="*/ 44113 w 56647"/>
                  <a:gd name="connsiteY0" fmla="*/ 29951 h 56647"/>
                  <a:gd name="connsiteX1" fmla="*/ 29951 w 56647"/>
                  <a:gd name="connsiteY1" fmla="*/ 44113 h 56647"/>
                  <a:gd name="connsiteX2" fmla="*/ 15789 w 56647"/>
                  <a:gd name="connsiteY2" fmla="*/ 29951 h 56647"/>
                  <a:gd name="connsiteX3" fmla="*/ 29951 w 56647"/>
                  <a:gd name="connsiteY3" fmla="*/ 15789 h 56647"/>
                  <a:gd name="connsiteX4" fmla="*/ 44113 w 56647"/>
                  <a:gd name="connsiteY4" fmla="*/ 2995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44113" y="29951"/>
                    </a:moveTo>
                    <a:cubicBezTo>
                      <a:pt x="44113" y="37772"/>
                      <a:pt x="37772" y="44113"/>
                      <a:pt x="29951" y="44113"/>
                    </a:cubicBezTo>
                    <a:cubicBezTo>
                      <a:pt x="22129" y="44113"/>
                      <a:pt x="15789" y="37772"/>
                      <a:pt x="15789" y="29951"/>
                    </a:cubicBezTo>
                    <a:cubicBezTo>
                      <a:pt x="15789" y="22129"/>
                      <a:pt x="22129" y="15789"/>
                      <a:pt x="29951" y="15789"/>
                    </a:cubicBezTo>
                    <a:cubicBezTo>
                      <a:pt x="37772" y="15789"/>
                      <a:pt x="44113" y="22129"/>
                      <a:pt x="44113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9" name="Freeform: Shape 2328">
                <a:extLst>
                  <a:ext uri="{FF2B5EF4-FFF2-40B4-BE49-F238E27FC236}">
                    <a16:creationId xmlns:a16="http://schemas.microsoft.com/office/drawing/2014/main" id="{D9DDD13F-1DB0-4D5F-8213-87D817D840DC}"/>
                  </a:ext>
                </a:extLst>
              </p:cNvPr>
              <p:cNvSpPr/>
              <p:nvPr/>
            </p:nvSpPr>
            <p:spPr>
              <a:xfrm>
                <a:off x="2261275" y="2520755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0" name="Freeform: Shape 2329">
                <a:extLst>
                  <a:ext uri="{FF2B5EF4-FFF2-40B4-BE49-F238E27FC236}">
                    <a16:creationId xmlns:a16="http://schemas.microsoft.com/office/drawing/2014/main" id="{1CE93304-3A82-4F1F-84C1-661A209276B7}"/>
                  </a:ext>
                </a:extLst>
              </p:cNvPr>
              <p:cNvSpPr/>
              <p:nvPr/>
            </p:nvSpPr>
            <p:spPr>
              <a:xfrm>
                <a:off x="2585710" y="2246184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1" name="Freeform: Shape 2330">
                <a:extLst>
                  <a:ext uri="{FF2B5EF4-FFF2-40B4-BE49-F238E27FC236}">
                    <a16:creationId xmlns:a16="http://schemas.microsoft.com/office/drawing/2014/main" id="{F4E2ED8D-DFCD-4875-9AE1-AE3131247D9C}"/>
                  </a:ext>
                </a:extLst>
              </p:cNvPr>
              <p:cNvSpPr/>
              <p:nvPr/>
            </p:nvSpPr>
            <p:spPr>
              <a:xfrm>
                <a:off x="2142355" y="1958698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7032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2" name="Freeform: Shape 2331">
                <a:extLst>
                  <a:ext uri="{FF2B5EF4-FFF2-40B4-BE49-F238E27FC236}">
                    <a16:creationId xmlns:a16="http://schemas.microsoft.com/office/drawing/2014/main" id="{CCE6EA17-49B5-4A9F-9504-444A6C678C6E}"/>
                  </a:ext>
                </a:extLst>
              </p:cNvPr>
              <p:cNvSpPr/>
              <p:nvPr/>
            </p:nvSpPr>
            <p:spPr>
              <a:xfrm>
                <a:off x="2706625" y="1732193"/>
                <a:ext cx="42486" cy="42486"/>
              </a:xfrm>
              <a:custGeom>
                <a:avLst/>
                <a:gdLst>
                  <a:gd name="connsiteX0" fmla="*/ 27337 w 42485"/>
                  <a:gd name="connsiteY0" fmla="*/ 39864 h 42485"/>
                  <a:gd name="connsiteX1" fmla="*/ 38666 w 42485"/>
                  <a:gd name="connsiteY1" fmla="*/ 28535 h 42485"/>
                  <a:gd name="connsiteX2" fmla="*/ 27337 w 42485"/>
                  <a:gd name="connsiteY2" fmla="*/ 15789 h 42485"/>
                  <a:gd name="connsiteX3" fmla="*/ 16007 w 42485"/>
                  <a:gd name="connsiteY3" fmla="*/ 28535 h 42485"/>
                  <a:gd name="connsiteX4" fmla="*/ 27337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9864"/>
                    </a:moveTo>
                    <a:cubicBezTo>
                      <a:pt x="34418" y="39864"/>
                      <a:pt x="38666" y="34199"/>
                      <a:pt x="38666" y="28535"/>
                    </a:cubicBezTo>
                    <a:cubicBezTo>
                      <a:pt x="38666" y="21454"/>
                      <a:pt x="33002" y="15789"/>
                      <a:pt x="27337" y="15789"/>
                    </a:cubicBezTo>
                    <a:cubicBezTo>
                      <a:pt x="20256" y="15789"/>
                      <a:pt x="16007" y="21454"/>
                      <a:pt x="16007" y="28535"/>
                    </a:cubicBezTo>
                    <a:cubicBezTo>
                      <a:pt x="14591" y="34199"/>
                      <a:pt x="20256" y="39864"/>
                      <a:pt x="27337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3" name="Freeform: Shape 2332">
                <a:extLst>
                  <a:ext uri="{FF2B5EF4-FFF2-40B4-BE49-F238E27FC236}">
                    <a16:creationId xmlns:a16="http://schemas.microsoft.com/office/drawing/2014/main" id="{F67F7F38-E8C0-4D38-9133-1BB977B38BBF}"/>
                  </a:ext>
                </a:extLst>
              </p:cNvPr>
              <p:cNvSpPr/>
              <p:nvPr/>
            </p:nvSpPr>
            <p:spPr>
              <a:xfrm>
                <a:off x="3259669" y="1376733"/>
                <a:ext cx="42486" cy="42486"/>
              </a:xfrm>
              <a:custGeom>
                <a:avLst/>
                <a:gdLst>
                  <a:gd name="connsiteX0" fmla="*/ 27119 w 42485"/>
                  <a:gd name="connsiteY0" fmla="*/ 39864 h 42485"/>
                  <a:gd name="connsiteX1" fmla="*/ 38448 w 42485"/>
                  <a:gd name="connsiteY1" fmla="*/ 28535 h 42485"/>
                  <a:gd name="connsiteX2" fmla="*/ 27119 w 42485"/>
                  <a:gd name="connsiteY2" fmla="*/ 15789 h 42485"/>
                  <a:gd name="connsiteX3" fmla="*/ 15789 w 42485"/>
                  <a:gd name="connsiteY3" fmla="*/ 28535 h 42485"/>
                  <a:gd name="connsiteX4" fmla="*/ 27119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9864"/>
                    </a:moveTo>
                    <a:cubicBezTo>
                      <a:pt x="34200" y="39864"/>
                      <a:pt x="38448" y="34199"/>
                      <a:pt x="38448" y="28535"/>
                    </a:cubicBezTo>
                    <a:cubicBezTo>
                      <a:pt x="38448" y="22870"/>
                      <a:pt x="32783" y="15789"/>
                      <a:pt x="27119" y="15789"/>
                    </a:cubicBezTo>
                    <a:cubicBezTo>
                      <a:pt x="20038" y="15789"/>
                      <a:pt x="15789" y="21454"/>
                      <a:pt x="15789" y="28535"/>
                    </a:cubicBezTo>
                    <a:cubicBezTo>
                      <a:pt x="15789" y="35616"/>
                      <a:pt x="21454" y="39864"/>
                      <a:pt x="2711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4" name="Freeform: Shape 2333">
                <a:extLst>
                  <a:ext uri="{FF2B5EF4-FFF2-40B4-BE49-F238E27FC236}">
                    <a16:creationId xmlns:a16="http://schemas.microsoft.com/office/drawing/2014/main" id="{B46FE1F4-B4FC-414D-A1B1-19DD1562FC0B}"/>
                  </a:ext>
                </a:extLst>
              </p:cNvPr>
              <p:cNvSpPr/>
              <p:nvPr/>
            </p:nvSpPr>
            <p:spPr>
              <a:xfrm>
                <a:off x="3025888" y="2418873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5" name="Freeform: Shape 2334">
                <a:extLst>
                  <a:ext uri="{FF2B5EF4-FFF2-40B4-BE49-F238E27FC236}">
                    <a16:creationId xmlns:a16="http://schemas.microsoft.com/office/drawing/2014/main" id="{3B4EB689-CB8A-4705-BFD1-FD817786AB56}"/>
                  </a:ext>
                </a:extLst>
              </p:cNvPr>
              <p:cNvSpPr/>
              <p:nvPr/>
            </p:nvSpPr>
            <p:spPr>
              <a:xfrm>
                <a:off x="2483572" y="1997350"/>
                <a:ext cx="84971" cy="84971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2523" y="75269"/>
                      <a:pt x="75269" y="61107"/>
                      <a:pt x="75269" y="45529"/>
                    </a:cubicBezTo>
                    <a:cubicBezTo>
                      <a:pt x="75269" y="28535"/>
                      <a:pt x="61107" y="15789"/>
                      <a:pt x="45529" y="15789"/>
                    </a:cubicBezTo>
                    <a:cubicBezTo>
                      <a:pt x="28535" y="15789"/>
                      <a:pt x="15789" y="29951"/>
                      <a:pt x="15789" y="45529"/>
                    </a:cubicBezTo>
                    <a:cubicBezTo>
                      <a:pt x="15789" y="62523"/>
                      <a:pt x="29951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6" name="Freeform: Shape 2335">
                <a:extLst>
                  <a:ext uri="{FF2B5EF4-FFF2-40B4-BE49-F238E27FC236}">
                    <a16:creationId xmlns:a16="http://schemas.microsoft.com/office/drawing/2014/main" id="{6FAD8298-3346-497A-85AF-CD8378E9790E}"/>
                  </a:ext>
                </a:extLst>
              </p:cNvPr>
              <p:cNvSpPr/>
              <p:nvPr/>
            </p:nvSpPr>
            <p:spPr>
              <a:xfrm>
                <a:off x="2207672" y="2695373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200 h 56647"/>
                  <a:gd name="connsiteX2" fmla="*/ 34200 w 56647"/>
                  <a:gd name="connsiteY2" fmla="*/ 15789 h 56647"/>
                  <a:gd name="connsiteX3" fmla="*/ 15789 w 56647"/>
                  <a:gd name="connsiteY3" fmla="*/ 34200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4113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7" name="Freeform: Shape 2336">
                <a:extLst>
                  <a:ext uri="{FF2B5EF4-FFF2-40B4-BE49-F238E27FC236}">
                    <a16:creationId xmlns:a16="http://schemas.microsoft.com/office/drawing/2014/main" id="{9EA8F082-BF73-4B8F-8275-C56645635A90}"/>
                  </a:ext>
                </a:extLst>
              </p:cNvPr>
              <p:cNvSpPr/>
              <p:nvPr/>
            </p:nvSpPr>
            <p:spPr>
              <a:xfrm>
                <a:off x="2148864" y="2141472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8448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4199" y="38448"/>
                      <a:pt x="38448" y="32783"/>
                      <a:pt x="38448" y="27119"/>
                    </a:cubicBezTo>
                    <a:cubicBezTo>
                      <a:pt x="38448" y="20038"/>
                      <a:pt x="32783" y="15789"/>
                      <a:pt x="27118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8" name="Freeform: Shape 2337">
                <a:extLst>
                  <a:ext uri="{FF2B5EF4-FFF2-40B4-BE49-F238E27FC236}">
                    <a16:creationId xmlns:a16="http://schemas.microsoft.com/office/drawing/2014/main" id="{167CB62A-577D-46F1-8BF1-2F60DAFF4199}"/>
                  </a:ext>
                </a:extLst>
              </p:cNvPr>
              <p:cNvSpPr/>
              <p:nvPr/>
            </p:nvSpPr>
            <p:spPr>
              <a:xfrm>
                <a:off x="2042051" y="1589248"/>
                <a:ext cx="42486" cy="42486"/>
              </a:xfrm>
              <a:custGeom>
                <a:avLst/>
                <a:gdLst>
                  <a:gd name="connsiteX0" fmla="*/ 28535 w 42485"/>
                  <a:gd name="connsiteY0" fmla="*/ 39864 h 42485"/>
                  <a:gd name="connsiteX1" fmla="*/ 39864 w 42485"/>
                  <a:gd name="connsiteY1" fmla="*/ 28535 h 42485"/>
                  <a:gd name="connsiteX2" fmla="*/ 28535 w 42485"/>
                  <a:gd name="connsiteY2" fmla="*/ 15789 h 42485"/>
                  <a:gd name="connsiteX3" fmla="*/ 15789 w 42485"/>
                  <a:gd name="connsiteY3" fmla="*/ 28535 h 42485"/>
                  <a:gd name="connsiteX4" fmla="*/ 28535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8535" y="39864"/>
                    </a:moveTo>
                    <a:cubicBezTo>
                      <a:pt x="35616" y="39864"/>
                      <a:pt x="39864" y="34200"/>
                      <a:pt x="39864" y="28535"/>
                    </a:cubicBezTo>
                    <a:cubicBezTo>
                      <a:pt x="39864" y="21454"/>
                      <a:pt x="34199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4200"/>
                      <a:pt x="21454" y="39864"/>
                      <a:pt x="28535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9" name="Freeform: Shape 2338">
                <a:extLst>
                  <a:ext uri="{FF2B5EF4-FFF2-40B4-BE49-F238E27FC236}">
                    <a16:creationId xmlns:a16="http://schemas.microsoft.com/office/drawing/2014/main" id="{F2BA6703-E438-4007-A8FC-C457A5CB1CF7}"/>
                  </a:ext>
                </a:extLst>
              </p:cNvPr>
              <p:cNvSpPr/>
              <p:nvPr/>
            </p:nvSpPr>
            <p:spPr>
              <a:xfrm>
                <a:off x="3574526" y="1231197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7032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075706F5-C0D5-498E-80B0-3760B5E61051}"/>
                  </a:ext>
                </a:extLst>
              </p:cNvPr>
              <p:cNvSpPr/>
              <p:nvPr/>
            </p:nvSpPr>
            <p:spPr>
              <a:xfrm>
                <a:off x="1709844" y="1872395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40" y="52610"/>
                      <a:pt x="63940" y="39864"/>
                    </a:cubicBezTo>
                    <a:cubicBezTo>
                      <a:pt x="63940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1" name="Freeform: Shape 2340">
                <a:extLst>
                  <a:ext uri="{FF2B5EF4-FFF2-40B4-BE49-F238E27FC236}">
                    <a16:creationId xmlns:a16="http://schemas.microsoft.com/office/drawing/2014/main" id="{03FDBBAE-0FC8-4A7F-A155-E96858C9BE3B}"/>
                  </a:ext>
                </a:extLst>
              </p:cNvPr>
              <p:cNvSpPr/>
              <p:nvPr/>
            </p:nvSpPr>
            <p:spPr>
              <a:xfrm>
                <a:off x="1358629" y="1623146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E0A02818-7B39-4CF2-BD68-A5BA49DA5AC2}"/>
                  </a:ext>
                </a:extLst>
              </p:cNvPr>
              <p:cNvSpPr/>
              <p:nvPr/>
            </p:nvSpPr>
            <p:spPr>
              <a:xfrm>
                <a:off x="2141034" y="2883480"/>
                <a:ext cx="56648" cy="56648"/>
              </a:xfrm>
              <a:custGeom>
                <a:avLst/>
                <a:gdLst>
                  <a:gd name="connsiteX0" fmla="*/ 34199 w 56647"/>
                  <a:gd name="connsiteY0" fmla="*/ 52610 h 56647"/>
                  <a:gd name="connsiteX1" fmla="*/ 52610 w 56647"/>
                  <a:gd name="connsiteY1" fmla="*/ 34200 h 56647"/>
                  <a:gd name="connsiteX2" fmla="*/ 34199 w 56647"/>
                  <a:gd name="connsiteY2" fmla="*/ 15789 h 56647"/>
                  <a:gd name="connsiteX3" fmla="*/ 15789 w 56647"/>
                  <a:gd name="connsiteY3" fmla="*/ 34200 h 56647"/>
                  <a:gd name="connsiteX4" fmla="*/ 34199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199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199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4113"/>
                      <a:pt x="22870" y="52610"/>
                      <a:pt x="34199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3" name="Freeform: Shape 2342">
                <a:extLst>
                  <a:ext uri="{FF2B5EF4-FFF2-40B4-BE49-F238E27FC236}">
                    <a16:creationId xmlns:a16="http://schemas.microsoft.com/office/drawing/2014/main" id="{E5E60501-BD61-40C8-B93C-1080059C110E}"/>
                  </a:ext>
                </a:extLst>
              </p:cNvPr>
              <p:cNvSpPr/>
              <p:nvPr/>
            </p:nvSpPr>
            <p:spPr>
              <a:xfrm>
                <a:off x="972009" y="1117566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4" name="Freeform: Shape 2343">
                <a:extLst>
                  <a:ext uri="{FF2B5EF4-FFF2-40B4-BE49-F238E27FC236}">
                    <a16:creationId xmlns:a16="http://schemas.microsoft.com/office/drawing/2014/main" id="{4009260A-85ED-4F80-9028-3B6FDBAC8355}"/>
                  </a:ext>
                </a:extLst>
              </p:cNvPr>
              <p:cNvSpPr/>
              <p:nvPr/>
            </p:nvSpPr>
            <p:spPr>
              <a:xfrm>
                <a:off x="1384120" y="1198289"/>
                <a:ext cx="70810" cy="70810"/>
              </a:xfrm>
              <a:custGeom>
                <a:avLst/>
                <a:gdLst>
                  <a:gd name="connsiteX0" fmla="*/ 58275 w 70809"/>
                  <a:gd name="connsiteY0" fmla="*/ 37032 h 70809"/>
                  <a:gd name="connsiteX1" fmla="*/ 37032 w 70809"/>
                  <a:gd name="connsiteY1" fmla="*/ 58275 h 70809"/>
                  <a:gd name="connsiteX2" fmla="*/ 15789 w 70809"/>
                  <a:gd name="connsiteY2" fmla="*/ 37032 h 70809"/>
                  <a:gd name="connsiteX3" fmla="*/ 37032 w 70809"/>
                  <a:gd name="connsiteY3" fmla="*/ 15789 h 70809"/>
                  <a:gd name="connsiteX4" fmla="*/ 58275 w 70809"/>
                  <a:gd name="connsiteY4" fmla="*/ 3703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8275" y="37032"/>
                    </a:moveTo>
                    <a:cubicBezTo>
                      <a:pt x="58275" y="48764"/>
                      <a:pt x="48764" y="58275"/>
                      <a:pt x="37032" y="58275"/>
                    </a:cubicBezTo>
                    <a:cubicBezTo>
                      <a:pt x="25300" y="58275"/>
                      <a:pt x="15789" y="48764"/>
                      <a:pt x="15789" y="37032"/>
                    </a:cubicBezTo>
                    <a:cubicBezTo>
                      <a:pt x="15789" y="25300"/>
                      <a:pt x="25300" y="15789"/>
                      <a:pt x="37032" y="15789"/>
                    </a:cubicBezTo>
                    <a:cubicBezTo>
                      <a:pt x="48764" y="15789"/>
                      <a:pt x="58275" y="25300"/>
                      <a:pt x="58275" y="3703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5" name="Freeform: Shape 2344">
                <a:extLst>
                  <a:ext uri="{FF2B5EF4-FFF2-40B4-BE49-F238E27FC236}">
                    <a16:creationId xmlns:a16="http://schemas.microsoft.com/office/drawing/2014/main" id="{64581AF6-A7FF-4B74-9D50-6E3DEE592364}"/>
                  </a:ext>
                </a:extLst>
              </p:cNvPr>
              <p:cNvSpPr/>
              <p:nvPr/>
            </p:nvSpPr>
            <p:spPr>
              <a:xfrm>
                <a:off x="1013078" y="1761933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2" y="15789"/>
                      <a:pt x="15789" y="25702"/>
                      <a:pt x="15789" y="37032"/>
                    </a:cubicBezTo>
                    <a:cubicBezTo>
                      <a:pt x="15789" y="49778"/>
                      <a:pt x="25702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6" name="Freeform: Shape 2345">
                <a:extLst>
                  <a:ext uri="{FF2B5EF4-FFF2-40B4-BE49-F238E27FC236}">
                    <a16:creationId xmlns:a16="http://schemas.microsoft.com/office/drawing/2014/main" id="{4CF8EE7F-E80E-4AE8-A9B0-4013C7139566}"/>
                  </a:ext>
                </a:extLst>
              </p:cNvPr>
              <p:cNvSpPr/>
              <p:nvPr/>
            </p:nvSpPr>
            <p:spPr>
              <a:xfrm>
                <a:off x="900981" y="1574995"/>
                <a:ext cx="42486" cy="42486"/>
              </a:xfrm>
              <a:custGeom>
                <a:avLst/>
                <a:gdLst>
                  <a:gd name="connsiteX0" fmla="*/ 27337 w 42485"/>
                  <a:gd name="connsiteY0" fmla="*/ 39864 h 42485"/>
                  <a:gd name="connsiteX1" fmla="*/ 38667 w 42485"/>
                  <a:gd name="connsiteY1" fmla="*/ 28535 h 42485"/>
                  <a:gd name="connsiteX2" fmla="*/ 27337 w 42485"/>
                  <a:gd name="connsiteY2" fmla="*/ 15789 h 42485"/>
                  <a:gd name="connsiteX3" fmla="*/ 16007 w 42485"/>
                  <a:gd name="connsiteY3" fmla="*/ 28535 h 42485"/>
                  <a:gd name="connsiteX4" fmla="*/ 27337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9864"/>
                    </a:moveTo>
                    <a:cubicBezTo>
                      <a:pt x="34418" y="39864"/>
                      <a:pt x="38667" y="34200"/>
                      <a:pt x="38667" y="28535"/>
                    </a:cubicBezTo>
                    <a:cubicBezTo>
                      <a:pt x="38667" y="21454"/>
                      <a:pt x="33002" y="15789"/>
                      <a:pt x="27337" y="15789"/>
                    </a:cubicBezTo>
                    <a:cubicBezTo>
                      <a:pt x="20256" y="15789"/>
                      <a:pt x="16007" y="21454"/>
                      <a:pt x="16007" y="28535"/>
                    </a:cubicBezTo>
                    <a:cubicBezTo>
                      <a:pt x="14591" y="34200"/>
                      <a:pt x="20256" y="39864"/>
                      <a:pt x="27337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7" name="Freeform: Shape 2346">
                <a:extLst>
                  <a:ext uri="{FF2B5EF4-FFF2-40B4-BE49-F238E27FC236}">
                    <a16:creationId xmlns:a16="http://schemas.microsoft.com/office/drawing/2014/main" id="{C2ED6952-7767-4D69-B65A-D5ADD39F6F42}"/>
                  </a:ext>
                </a:extLst>
              </p:cNvPr>
              <p:cNvSpPr/>
              <p:nvPr/>
            </p:nvSpPr>
            <p:spPr>
              <a:xfrm>
                <a:off x="1140535" y="1233693"/>
                <a:ext cx="42486" cy="42486"/>
              </a:xfrm>
              <a:custGeom>
                <a:avLst/>
                <a:gdLst>
                  <a:gd name="connsiteX0" fmla="*/ 28535 w 42485"/>
                  <a:gd name="connsiteY0" fmla="*/ 39864 h 42485"/>
                  <a:gd name="connsiteX1" fmla="*/ 39864 w 42485"/>
                  <a:gd name="connsiteY1" fmla="*/ 28535 h 42485"/>
                  <a:gd name="connsiteX2" fmla="*/ 28535 w 42485"/>
                  <a:gd name="connsiteY2" fmla="*/ 15789 h 42485"/>
                  <a:gd name="connsiteX3" fmla="*/ 15789 w 42485"/>
                  <a:gd name="connsiteY3" fmla="*/ 28535 h 42485"/>
                  <a:gd name="connsiteX4" fmla="*/ 28535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8535" y="39864"/>
                    </a:moveTo>
                    <a:cubicBezTo>
                      <a:pt x="35616" y="39864"/>
                      <a:pt x="39864" y="34200"/>
                      <a:pt x="39864" y="28535"/>
                    </a:cubicBezTo>
                    <a:cubicBezTo>
                      <a:pt x="39864" y="22870"/>
                      <a:pt x="34199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39864"/>
                      <a:pt x="28535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8" name="Freeform: Shape 2347">
                <a:extLst>
                  <a:ext uri="{FF2B5EF4-FFF2-40B4-BE49-F238E27FC236}">
                    <a16:creationId xmlns:a16="http://schemas.microsoft.com/office/drawing/2014/main" id="{F79D7FDD-981C-40E4-BF2C-DEA14B239C59}"/>
                  </a:ext>
                </a:extLst>
              </p:cNvPr>
              <p:cNvSpPr/>
              <p:nvPr/>
            </p:nvSpPr>
            <p:spPr>
              <a:xfrm>
                <a:off x="874292" y="1293173"/>
                <a:ext cx="113295" cy="113295"/>
              </a:xfrm>
              <a:custGeom>
                <a:avLst/>
                <a:gdLst>
                  <a:gd name="connsiteX0" fmla="*/ 58275 w 113295"/>
                  <a:gd name="connsiteY0" fmla="*/ 100760 h 113295"/>
                  <a:gd name="connsiteX1" fmla="*/ 100760 w 113295"/>
                  <a:gd name="connsiteY1" fmla="*/ 58275 h 113295"/>
                  <a:gd name="connsiteX2" fmla="*/ 58275 w 113295"/>
                  <a:gd name="connsiteY2" fmla="*/ 15789 h 113295"/>
                  <a:gd name="connsiteX3" fmla="*/ 15789 w 113295"/>
                  <a:gd name="connsiteY3" fmla="*/ 58275 h 113295"/>
                  <a:gd name="connsiteX4" fmla="*/ 58275 w 113295"/>
                  <a:gd name="connsiteY4" fmla="*/ 100760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8275" y="100760"/>
                    </a:moveTo>
                    <a:cubicBezTo>
                      <a:pt x="82350" y="100760"/>
                      <a:pt x="100760" y="80934"/>
                      <a:pt x="100760" y="58275"/>
                    </a:cubicBezTo>
                    <a:cubicBezTo>
                      <a:pt x="100760" y="35616"/>
                      <a:pt x="80934" y="15789"/>
                      <a:pt x="58275" y="15789"/>
                    </a:cubicBezTo>
                    <a:cubicBezTo>
                      <a:pt x="34199" y="15789"/>
                      <a:pt x="15789" y="35616"/>
                      <a:pt x="15789" y="58275"/>
                    </a:cubicBezTo>
                    <a:cubicBezTo>
                      <a:pt x="15789" y="80934"/>
                      <a:pt x="34199" y="100760"/>
                      <a:pt x="58275" y="1007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9" name="Freeform: Shape 2348">
                <a:extLst>
                  <a:ext uri="{FF2B5EF4-FFF2-40B4-BE49-F238E27FC236}">
                    <a16:creationId xmlns:a16="http://schemas.microsoft.com/office/drawing/2014/main" id="{4A486E2B-8F8A-41F8-94F9-792D03EED646}"/>
                  </a:ext>
                </a:extLst>
              </p:cNvPr>
              <p:cNvSpPr/>
              <p:nvPr/>
            </p:nvSpPr>
            <p:spPr>
              <a:xfrm>
                <a:off x="2141783" y="1015600"/>
                <a:ext cx="113295" cy="113295"/>
              </a:xfrm>
              <a:custGeom>
                <a:avLst/>
                <a:gdLst>
                  <a:gd name="connsiteX0" fmla="*/ 58275 w 113295"/>
                  <a:gd name="connsiteY0" fmla="*/ 100760 h 113295"/>
                  <a:gd name="connsiteX1" fmla="*/ 100760 w 113295"/>
                  <a:gd name="connsiteY1" fmla="*/ 58275 h 113295"/>
                  <a:gd name="connsiteX2" fmla="*/ 58275 w 113295"/>
                  <a:gd name="connsiteY2" fmla="*/ 15789 h 113295"/>
                  <a:gd name="connsiteX3" fmla="*/ 15789 w 113295"/>
                  <a:gd name="connsiteY3" fmla="*/ 58275 h 113295"/>
                  <a:gd name="connsiteX4" fmla="*/ 58275 w 113295"/>
                  <a:gd name="connsiteY4" fmla="*/ 100760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8275" y="100760"/>
                    </a:moveTo>
                    <a:cubicBezTo>
                      <a:pt x="82350" y="100760"/>
                      <a:pt x="100760" y="80934"/>
                      <a:pt x="100760" y="58275"/>
                    </a:cubicBezTo>
                    <a:cubicBezTo>
                      <a:pt x="100760" y="35616"/>
                      <a:pt x="80934" y="15789"/>
                      <a:pt x="58275" y="15789"/>
                    </a:cubicBezTo>
                    <a:cubicBezTo>
                      <a:pt x="34199" y="15789"/>
                      <a:pt x="15789" y="35616"/>
                      <a:pt x="15789" y="58275"/>
                    </a:cubicBezTo>
                    <a:cubicBezTo>
                      <a:pt x="15789" y="80934"/>
                      <a:pt x="34199" y="100760"/>
                      <a:pt x="58275" y="1007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0" name="Freeform: Shape 2349">
                <a:extLst>
                  <a:ext uri="{FF2B5EF4-FFF2-40B4-BE49-F238E27FC236}">
                    <a16:creationId xmlns:a16="http://schemas.microsoft.com/office/drawing/2014/main" id="{225DF158-EB5D-49A9-AC01-A2919C40B862}"/>
                  </a:ext>
                </a:extLst>
              </p:cNvPr>
              <p:cNvSpPr/>
              <p:nvPr/>
            </p:nvSpPr>
            <p:spPr>
              <a:xfrm>
                <a:off x="2743339" y="1522324"/>
                <a:ext cx="84971" cy="84971"/>
              </a:xfrm>
              <a:custGeom>
                <a:avLst/>
                <a:gdLst>
                  <a:gd name="connsiteX0" fmla="*/ 46945 w 84971"/>
                  <a:gd name="connsiteY0" fmla="*/ 78101 h 84971"/>
                  <a:gd name="connsiteX1" fmla="*/ 78101 w 84971"/>
                  <a:gd name="connsiteY1" fmla="*/ 46945 h 84971"/>
                  <a:gd name="connsiteX2" fmla="*/ 46945 w 84971"/>
                  <a:gd name="connsiteY2" fmla="*/ 15789 h 84971"/>
                  <a:gd name="connsiteX3" fmla="*/ 15789 w 84971"/>
                  <a:gd name="connsiteY3" fmla="*/ 46945 h 84971"/>
                  <a:gd name="connsiteX4" fmla="*/ 46945 w 84971"/>
                  <a:gd name="connsiteY4" fmla="*/ 78101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6945" y="78101"/>
                    </a:moveTo>
                    <a:cubicBezTo>
                      <a:pt x="63939" y="78101"/>
                      <a:pt x="78101" y="63939"/>
                      <a:pt x="78101" y="46945"/>
                    </a:cubicBezTo>
                    <a:cubicBezTo>
                      <a:pt x="78101" y="29951"/>
                      <a:pt x="63939" y="15789"/>
                      <a:pt x="46945" y="15789"/>
                    </a:cubicBezTo>
                    <a:cubicBezTo>
                      <a:pt x="29951" y="15789"/>
                      <a:pt x="15789" y="29951"/>
                      <a:pt x="15789" y="46945"/>
                    </a:cubicBezTo>
                    <a:cubicBezTo>
                      <a:pt x="15789" y="65356"/>
                      <a:pt x="29951" y="78101"/>
                      <a:pt x="46945" y="7810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1" name="Freeform: Shape 2350">
                <a:extLst>
                  <a:ext uri="{FF2B5EF4-FFF2-40B4-BE49-F238E27FC236}">
                    <a16:creationId xmlns:a16="http://schemas.microsoft.com/office/drawing/2014/main" id="{CCBE19E2-C64A-4370-9F23-D1263C9B2EA4}"/>
                  </a:ext>
                </a:extLst>
              </p:cNvPr>
              <p:cNvSpPr/>
              <p:nvPr/>
            </p:nvSpPr>
            <p:spPr>
              <a:xfrm>
                <a:off x="1597965" y="1280428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8 h 42485"/>
                  <a:gd name="connsiteX2" fmla="*/ 27119 w 42485"/>
                  <a:gd name="connsiteY2" fmla="*/ 15789 h 42485"/>
                  <a:gd name="connsiteX3" fmla="*/ 15789 w 42485"/>
                  <a:gd name="connsiteY3" fmla="*/ 27118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8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8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2" name="Freeform: Shape 2351">
                <a:extLst>
                  <a:ext uri="{FF2B5EF4-FFF2-40B4-BE49-F238E27FC236}">
                    <a16:creationId xmlns:a16="http://schemas.microsoft.com/office/drawing/2014/main" id="{E45C4FAF-FEB7-4E2F-95CC-50419CEDCE03}"/>
                  </a:ext>
                </a:extLst>
              </p:cNvPr>
              <p:cNvSpPr/>
              <p:nvPr/>
            </p:nvSpPr>
            <p:spPr>
              <a:xfrm>
                <a:off x="1838718" y="1215283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2697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3" name="Freeform: Shape 2352">
                <a:extLst>
                  <a:ext uri="{FF2B5EF4-FFF2-40B4-BE49-F238E27FC236}">
                    <a16:creationId xmlns:a16="http://schemas.microsoft.com/office/drawing/2014/main" id="{CE21C2A3-1196-4CE4-A0CB-6FCC6393E858}"/>
                  </a:ext>
                </a:extLst>
              </p:cNvPr>
              <p:cNvSpPr/>
              <p:nvPr/>
            </p:nvSpPr>
            <p:spPr>
              <a:xfrm>
                <a:off x="2134483" y="1242190"/>
                <a:ext cx="42486" cy="42486"/>
              </a:xfrm>
              <a:custGeom>
                <a:avLst/>
                <a:gdLst>
                  <a:gd name="connsiteX0" fmla="*/ 27337 w 42485"/>
                  <a:gd name="connsiteY0" fmla="*/ 39864 h 42485"/>
                  <a:gd name="connsiteX1" fmla="*/ 38667 w 42485"/>
                  <a:gd name="connsiteY1" fmla="*/ 27119 h 42485"/>
                  <a:gd name="connsiteX2" fmla="*/ 27337 w 42485"/>
                  <a:gd name="connsiteY2" fmla="*/ 15789 h 42485"/>
                  <a:gd name="connsiteX3" fmla="*/ 16007 w 42485"/>
                  <a:gd name="connsiteY3" fmla="*/ 27119 h 42485"/>
                  <a:gd name="connsiteX4" fmla="*/ 27337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9864"/>
                    </a:moveTo>
                    <a:cubicBezTo>
                      <a:pt x="34418" y="39864"/>
                      <a:pt x="38667" y="34200"/>
                      <a:pt x="38667" y="27119"/>
                    </a:cubicBezTo>
                    <a:cubicBezTo>
                      <a:pt x="38667" y="20038"/>
                      <a:pt x="33002" y="15789"/>
                      <a:pt x="27337" y="15789"/>
                    </a:cubicBezTo>
                    <a:cubicBezTo>
                      <a:pt x="21672" y="15789"/>
                      <a:pt x="16007" y="21454"/>
                      <a:pt x="16007" y="27119"/>
                    </a:cubicBezTo>
                    <a:cubicBezTo>
                      <a:pt x="14591" y="34200"/>
                      <a:pt x="20256" y="39864"/>
                      <a:pt x="27337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4" name="Freeform: Shape 2353">
                <a:extLst>
                  <a:ext uri="{FF2B5EF4-FFF2-40B4-BE49-F238E27FC236}">
                    <a16:creationId xmlns:a16="http://schemas.microsoft.com/office/drawing/2014/main" id="{76206B44-E3C5-4E7E-908D-A6B73DC08A4F}"/>
                  </a:ext>
                </a:extLst>
              </p:cNvPr>
              <p:cNvSpPr/>
              <p:nvPr/>
            </p:nvSpPr>
            <p:spPr>
              <a:xfrm>
                <a:off x="2631785" y="1185543"/>
                <a:ext cx="42486" cy="42486"/>
              </a:xfrm>
              <a:custGeom>
                <a:avLst/>
                <a:gdLst>
                  <a:gd name="connsiteX0" fmla="*/ 27119 w 42485"/>
                  <a:gd name="connsiteY0" fmla="*/ 39864 h 42485"/>
                  <a:gd name="connsiteX1" fmla="*/ 38448 w 42485"/>
                  <a:gd name="connsiteY1" fmla="*/ 28535 h 42485"/>
                  <a:gd name="connsiteX2" fmla="*/ 27119 w 42485"/>
                  <a:gd name="connsiteY2" fmla="*/ 15789 h 42485"/>
                  <a:gd name="connsiteX3" fmla="*/ 15789 w 42485"/>
                  <a:gd name="connsiteY3" fmla="*/ 28535 h 42485"/>
                  <a:gd name="connsiteX4" fmla="*/ 27119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9864"/>
                    </a:moveTo>
                    <a:cubicBezTo>
                      <a:pt x="34200" y="39864"/>
                      <a:pt x="38448" y="34199"/>
                      <a:pt x="38448" y="28535"/>
                    </a:cubicBezTo>
                    <a:cubicBezTo>
                      <a:pt x="38448" y="22870"/>
                      <a:pt x="32783" y="15789"/>
                      <a:pt x="27119" y="15789"/>
                    </a:cubicBezTo>
                    <a:cubicBezTo>
                      <a:pt x="20038" y="15789"/>
                      <a:pt x="15789" y="21454"/>
                      <a:pt x="15789" y="28535"/>
                    </a:cubicBezTo>
                    <a:cubicBezTo>
                      <a:pt x="15789" y="35616"/>
                      <a:pt x="20038" y="39864"/>
                      <a:pt x="2711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5" name="Freeform: Shape 2354">
                <a:extLst>
                  <a:ext uri="{FF2B5EF4-FFF2-40B4-BE49-F238E27FC236}">
                    <a16:creationId xmlns:a16="http://schemas.microsoft.com/office/drawing/2014/main" id="{A177C2EF-3EA8-4E11-9128-C19841787A1A}"/>
                  </a:ext>
                </a:extLst>
              </p:cNvPr>
              <p:cNvSpPr/>
              <p:nvPr/>
            </p:nvSpPr>
            <p:spPr>
              <a:xfrm>
                <a:off x="2631785" y="651639"/>
                <a:ext cx="42486" cy="42486"/>
              </a:xfrm>
              <a:custGeom>
                <a:avLst/>
                <a:gdLst>
                  <a:gd name="connsiteX0" fmla="*/ 28535 w 42485"/>
                  <a:gd name="connsiteY0" fmla="*/ 38448 h 42485"/>
                  <a:gd name="connsiteX1" fmla="*/ 39864 w 42485"/>
                  <a:gd name="connsiteY1" fmla="*/ 27119 h 42485"/>
                  <a:gd name="connsiteX2" fmla="*/ 28535 w 42485"/>
                  <a:gd name="connsiteY2" fmla="*/ 15789 h 42485"/>
                  <a:gd name="connsiteX3" fmla="*/ 15789 w 42485"/>
                  <a:gd name="connsiteY3" fmla="*/ 27119 h 42485"/>
                  <a:gd name="connsiteX4" fmla="*/ 28535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8535" y="38448"/>
                    </a:moveTo>
                    <a:cubicBezTo>
                      <a:pt x="35616" y="38448"/>
                      <a:pt x="39864" y="32783"/>
                      <a:pt x="39864" y="27119"/>
                    </a:cubicBezTo>
                    <a:cubicBezTo>
                      <a:pt x="39864" y="20038"/>
                      <a:pt x="34200" y="15789"/>
                      <a:pt x="28535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7205" y="34199"/>
                      <a:pt x="22870" y="38448"/>
                      <a:pt x="28535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6" name="Freeform: Shape 2355">
                <a:extLst>
                  <a:ext uri="{FF2B5EF4-FFF2-40B4-BE49-F238E27FC236}">
                    <a16:creationId xmlns:a16="http://schemas.microsoft.com/office/drawing/2014/main" id="{7D536004-FF5A-4FF4-BF98-61DCD1619864}"/>
                  </a:ext>
                </a:extLst>
              </p:cNvPr>
              <p:cNvSpPr/>
              <p:nvPr/>
            </p:nvSpPr>
            <p:spPr>
              <a:xfrm>
                <a:off x="2082028" y="779096"/>
                <a:ext cx="42486" cy="42486"/>
              </a:xfrm>
              <a:custGeom>
                <a:avLst/>
                <a:gdLst>
                  <a:gd name="connsiteX0" fmla="*/ 24561 w 42485"/>
                  <a:gd name="connsiteY0" fmla="*/ 32783 h 42485"/>
                  <a:gd name="connsiteX1" fmla="*/ 33058 w 42485"/>
                  <a:gd name="connsiteY1" fmla="*/ 24286 h 42485"/>
                  <a:gd name="connsiteX2" fmla="*/ 24561 w 42485"/>
                  <a:gd name="connsiteY2" fmla="*/ 15789 h 42485"/>
                  <a:gd name="connsiteX3" fmla="*/ 16063 w 42485"/>
                  <a:gd name="connsiteY3" fmla="*/ 24286 h 42485"/>
                  <a:gd name="connsiteX4" fmla="*/ 24561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561" y="32783"/>
                    </a:moveTo>
                    <a:cubicBezTo>
                      <a:pt x="28809" y="32783"/>
                      <a:pt x="33058" y="28535"/>
                      <a:pt x="33058" y="24286"/>
                    </a:cubicBezTo>
                    <a:cubicBezTo>
                      <a:pt x="33058" y="20038"/>
                      <a:pt x="28809" y="15789"/>
                      <a:pt x="24561" y="15789"/>
                    </a:cubicBezTo>
                    <a:cubicBezTo>
                      <a:pt x="20312" y="15789"/>
                      <a:pt x="16063" y="20038"/>
                      <a:pt x="16063" y="24286"/>
                    </a:cubicBezTo>
                    <a:cubicBezTo>
                      <a:pt x="14647" y="28535"/>
                      <a:pt x="18896" y="32783"/>
                      <a:pt x="24561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7" name="Freeform: Shape 2356">
                <a:extLst>
                  <a:ext uri="{FF2B5EF4-FFF2-40B4-BE49-F238E27FC236}">
                    <a16:creationId xmlns:a16="http://schemas.microsoft.com/office/drawing/2014/main" id="{2E743CC0-338A-42CE-AB74-3F0256AB3B98}"/>
                  </a:ext>
                </a:extLst>
              </p:cNvPr>
              <p:cNvSpPr/>
              <p:nvPr/>
            </p:nvSpPr>
            <p:spPr>
              <a:xfrm>
                <a:off x="3049561" y="1460284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29B38326-7AEB-4806-8BE0-A3E9396B8864}"/>
                  </a:ext>
                </a:extLst>
              </p:cNvPr>
              <p:cNvSpPr/>
              <p:nvPr/>
            </p:nvSpPr>
            <p:spPr>
              <a:xfrm>
                <a:off x="2924667" y="1667593"/>
                <a:ext cx="56648" cy="56648"/>
              </a:xfrm>
              <a:custGeom>
                <a:avLst/>
                <a:gdLst>
                  <a:gd name="connsiteX0" fmla="*/ 28752 w 56647"/>
                  <a:gd name="connsiteY0" fmla="*/ 41280 h 56647"/>
                  <a:gd name="connsiteX1" fmla="*/ 41497 w 56647"/>
                  <a:gd name="connsiteY1" fmla="*/ 28535 h 56647"/>
                  <a:gd name="connsiteX2" fmla="*/ 28752 w 56647"/>
                  <a:gd name="connsiteY2" fmla="*/ 15789 h 56647"/>
                  <a:gd name="connsiteX3" fmla="*/ 16006 w 56647"/>
                  <a:gd name="connsiteY3" fmla="*/ 28535 h 56647"/>
                  <a:gd name="connsiteX4" fmla="*/ 28752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752" y="41280"/>
                    </a:moveTo>
                    <a:cubicBezTo>
                      <a:pt x="35833" y="41280"/>
                      <a:pt x="41497" y="35616"/>
                      <a:pt x="41497" y="28535"/>
                    </a:cubicBezTo>
                    <a:cubicBezTo>
                      <a:pt x="41497" y="21454"/>
                      <a:pt x="35833" y="15789"/>
                      <a:pt x="28752" y="15789"/>
                    </a:cubicBezTo>
                    <a:cubicBezTo>
                      <a:pt x="21671" y="15789"/>
                      <a:pt x="16006" y="21454"/>
                      <a:pt x="16006" y="28535"/>
                    </a:cubicBezTo>
                    <a:cubicBezTo>
                      <a:pt x="14590" y="35616"/>
                      <a:pt x="20254" y="41280"/>
                      <a:pt x="28752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9" name="Freeform: Shape 2358">
                <a:extLst>
                  <a:ext uri="{FF2B5EF4-FFF2-40B4-BE49-F238E27FC236}">
                    <a16:creationId xmlns:a16="http://schemas.microsoft.com/office/drawing/2014/main" id="{243B8632-8DDB-43DA-AD82-023D90034557}"/>
                  </a:ext>
                </a:extLst>
              </p:cNvPr>
              <p:cNvSpPr/>
              <p:nvPr/>
            </p:nvSpPr>
            <p:spPr>
              <a:xfrm>
                <a:off x="3436182" y="1678377"/>
                <a:ext cx="56648" cy="56648"/>
              </a:xfrm>
              <a:custGeom>
                <a:avLst/>
                <a:gdLst>
                  <a:gd name="connsiteX0" fmla="*/ 28535 w 56647"/>
                  <a:gd name="connsiteY0" fmla="*/ 41280 h 56647"/>
                  <a:gd name="connsiteX1" fmla="*/ 41280 w 56647"/>
                  <a:gd name="connsiteY1" fmla="*/ 28535 h 56647"/>
                  <a:gd name="connsiteX2" fmla="*/ 28535 w 56647"/>
                  <a:gd name="connsiteY2" fmla="*/ 15789 h 56647"/>
                  <a:gd name="connsiteX3" fmla="*/ 15789 w 56647"/>
                  <a:gd name="connsiteY3" fmla="*/ 28535 h 56647"/>
                  <a:gd name="connsiteX4" fmla="*/ 28535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535" y="41280"/>
                    </a:moveTo>
                    <a:cubicBezTo>
                      <a:pt x="35616" y="41280"/>
                      <a:pt x="41280" y="35616"/>
                      <a:pt x="41280" y="28535"/>
                    </a:cubicBezTo>
                    <a:cubicBezTo>
                      <a:pt x="41280" y="21454"/>
                      <a:pt x="35616" y="15789"/>
                      <a:pt x="28535" y="15789"/>
                    </a:cubicBezTo>
                    <a:cubicBezTo>
                      <a:pt x="21454" y="15789"/>
                      <a:pt x="15789" y="21454"/>
                      <a:pt x="15789" y="28535"/>
                    </a:cubicBezTo>
                    <a:cubicBezTo>
                      <a:pt x="15789" y="35616"/>
                      <a:pt x="21454" y="41280"/>
                      <a:pt x="28535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0" name="Freeform: Shape 2359">
                <a:extLst>
                  <a:ext uri="{FF2B5EF4-FFF2-40B4-BE49-F238E27FC236}">
                    <a16:creationId xmlns:a16="http://schemas.microsoft.com/office/drawing/2014/main" id="{9E40B6C6-ECE6-4BBB-9A53-7D57F27F6368}"/>
                  </a:ext>
                </a:extLst>
              </p:cNvPr>
              <p:cNvSpPr/>
              <p:nvPr/>
            </p:nvSpPr>
            <p:spPr>
              <a:xfrm>
                <a:off x="3870952" y="1933292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7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8" y="15789"/>
                    </a:cubicBezTo>
                    <a:cubicBezTo>
                      <a:pt x="25702" y="15789"/>
                      <a:pt x="15789" y="25702"/>
                      <a:pt x="15789" y="38448"/>
                    </a:cubicBezTo>
                    <a:cubicBezTo>
                      <a:pt x="15789" y="51194"/>
                      <a:pt x="25702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1" name="Freeform: Shape 2360">
                <a:extLst>
                  <a:ext uri="{FF2B5EF4-FFF2-40B4-BE49-F238E27FC236}">
                    <a16:creationId xmlns:a16="http://schemas.microsoft.com/office/drawing/2014/main" id="{2E04573D-E96E-42DB-956C-9028B3FD8CAF}"/>
                  </a:ext>
                </a:extLst>
              </p:cNvPr>
              <p:cNvSpPr/>
              <p:nvPr/>
            </p:nvSpPr>
            <p:spPr>
              <a:xfrm>
                <a:off x="3400511" y="2072860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2" name="Freeform: Shape 2361">
                <a:extLst>
                  <a:ext uri="{FF2B5EF4-FFF2-40B4-BE49-F238E27FC236}">
                    <a16:creationId xmlns:a16="http://schemas.microsoft.com/office/drawing/2014/main" id="{4873BA0F-DB09-455F-AA73-5BA8180B430A}"/>
                  </a:ext>
                </a:extLst>
              </p:cNvPr>
              <p:cNvSpPr/>
              <p:nvPr/>
            </p:nvSpPr>
            <p:spPr>
              <a:xfrm>
                <a:off x="3688166" y="1798753"/>
                <a:ext cx="84971" cy="84971"/>
              </a:xfrm>
              <a:custGeom>
                <a:avLst/>
                <a:gdLst>
                  <a:gd name="connsiteX0" fmla="*/ 44211 w 84971"/>
                  <a:gd name="connsiteY0" fmla="*/ 72437 h 84971"/>
                  <a:gd name="connsiteX1" fmla="*/ 72535 w 84971"/>
                  <a:gd name="connsiteY1" fmla="*/ 44113 h 84971"/>
                  <a:gd name="connsiteX2" fmla="*/ 44211 w 84971"/>
                  <a:gd name="connsiteY2" fmla="*/ 15789 h 84971"/>
                  <a:gd name="connsiteX3" fmla="*/ 15887 w 84971"/>
                  <a:gd name="connsiteY3" fmla="*/ 44113 h 84971"/>
                  <a:gd name="connsiteX4" fmla="*/ 44211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211" y="72437"/>
                    </a:moveTo>
                    <a:cubicBezTo>
                      <a:pt x="59789" y="72437"/>
                      <a:pt x="72535" y="59691"/>
                      <a:pt x="72535" y="44113"/>
                    </a:cubicBezTo>
                    <a:cubicBezTo>
                      <a:pt x="72535" y="28535"/>
                      <a:pt x="59789" y="15789"/>
                      <a:pt x="44211" y="15789"/>
                    </a:cubicBezTo>
                    <a:cubicBezTo>
                      <a:pt x="28633" y="15789"/>
                      <a:pt x="15887" y="28535"/>
                      <a:pt x="15887" y="44113"/>
                    </a:cubicBezTo>
                    <a:cubicBezTo>
                      <a:pt x="14471" y="59691"/>
                      <a:pt x="28633" y="72437"/>
                      <a:pt x="44211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3" name="Freeform: Shape 2362">
                <a:extLst>
                  <a:ext uri="{FF2B5EF4-FFF2-40B4-BE49-F238E27FC236}">
                    <a16:creationId xmlns:a16="http://schemas.microsoft.com/office/drawing/2014/main" id="{2FB85148-C922-4930-8380-792D067C8920}"/>
                  </a:ext>
                </a:extLst>
              </p:cNvPr>
              <p:cNvSpPr/>
              <p:nvPr/>
            </p:nvSpPr>
            <p:spPr>
              <a:xfrm>
                <a:off x="2951844" y="1250688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8275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8C566975-6026-4B06-9F5F-31420F50B77F}"/>
                  </a:ext>
                </a:extLst>
              </p:cNvPr>
              <p:cNvSpPr/>
              <p:nvPr/>
            </p:nvSpPr>
            <p:spPr>
              <a:xfrm>
                <a:off x="2536900" y="1297422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8448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7036F36D-E8F9-4972-98D6-C4AF81095AF8}"/>
                  </a:ext>
                </a:extLst>
              </p:cNvPr>
              <p:cNvSpPr/>
              <p:nvPr/>
            </p:nvSpPr>
            <p:spPr>
              <a:xfrm>
                <a:off x="2500079" y="1049589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2870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7032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B6D6F538-770A-4ABA-85B7-B3DC752C71DA}"/>
                  </a:ext>
                </a:extLst>
              </p:cNvPr>
              <p:cNvSpPr/>
              <p:nvPr/>
            </p:nvSpPr>
            <p:spPr>
              <a:xfrm>
                <a:off x="1685769" y="1614649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4286" y="15789"/>
                      <a:pt x="15789" y="22870"/>
                      <a:pt x="15789" y="32783"/>
                    </a:cubicBezTo>
                    <a:cubicBezTo>
                      <a:pt x="15789" y="41280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7" name="Freeform: Shape 2366">
                <a:extLst>
                  <a:ext uri="{FF2B5EF4-FFF2-40B4-BE49-F238E27FC236}">
                    <a16:creationId xmlns:a16="http://schemas.microsoft.com/office/drawing/2014/main" id="{B43651F6-4696-4C99-9A25-4481D8BD0A36}"/>
                  </a:ext>
                </a:extLst>
              </p:cNvPr>
              <p:cNvSpPr/>
              <p:nvPr/>
            </p:nvSpPr>
            <p:spPr>
              <a:xfrm>
                <a:off x="1691434" y="1664215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2" y="15789"/>
                      <a:pt x="15789" y="25702"/>
                      <a:pt x="15789" y="37032"/>
                    </a:cubicBezTo>
                    <a:cubicBezTo>
                      <a:pt x="17205" y="48361"/>
                      <a:pt x="25702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8" name="Freeform: Shape 2367">
                <a:extLst>
                  <a:ext uri="{FF2B5EF4-FFF2-40B4-BE49-F238E27FC236}">
                    <a16:creationId xmlns:a16="http://schemas.microsoft.com/office/drawing/2014/main" id="{48A1A59F-F957-4AB1-9DBB-4E5E81132936}"/>
                  </a:ext>
                </a:extLst>
              </p:cNvPr>
              <p:cNvSpPr/>
              <p:nvPr/>
            </p:nvSpPr>
            <p:spPr>
              <a:xfrm>
                <a:off x="1643283" y="1399388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ABBEFF95-C975-4415-8871-DD31CFFE5C9A}"/>
                  </a:ext>
                </a:extLst>
              </p:cNvPr>
              <p:cNvSpPr/>
              <p:nvPr/>
            </p:nvSpPr>
            <p:spPr>
              <a:xfrm>
                <a:off x="1925399" y="1962663"/>
                <a:ext cx="84971" cy="84971"/>
              </a:xfrm>
              <a:custGeom>
                <a:avLst/>
                <a:gdLst>
                  <a:gd name="connsiteX0" fmla="*/ 42697 w 84971"/>
                  <a:gd name="connsiteY0" fmla="*/ 69604 h 84971"/>
                  <a:gd name="connsiteX1" fmla="*/ 69604 w 84971"/>
                  <a:gd name="connsiteY1" fmla="*/ 42697 h 84971"/>
                  <a:gd name="connsiteX2" fmla="*/ 42697 w 84971"/>
                  <a:gd name="connsiteY2" fmla="*/ 15789 h 84971"/>
                  <a:gd name="connsiteX3" fmla="*/ 15789 w 84971"/>
                  <a:gd name="connsiteY3" fmla="*/ 42697 h 84971"/>
                  <a:gd name="connsiteX4" fmla="*/ 42697 w 84971"/>
                  <a:gd name="connsiteY4" fmla="*/ 6960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2697" y="69604"/>
                    </a:moveTo>
                    <a:cubicBezTo>
                      <a:pt x="56859" y="69604"/>
                      <a:pt x="69604" y="56859"/>
                      <a:pt x="69604" y="42697"/>
                    </a:cubicBezTo>
                    <a:cubicBezTo>
                      <a:pt x="69604" y="28535"/>
                      <a:pt x="56859" y="15789"/>
                      <a:pt x="42697" y="15789"/>
                    </a:cubicBezTo>
                    <a:cubicBezTo>
                      <a:pt x="28535" y="15789"/>
                      <a:pt x="15789" y="28535"/>
                      <a:pt x="15789" y="42697"/>
                    </a:cubicBezTo>
                    <a:cubicBezTo>
                      <a:pt x="15789" y="56859"/>
                      <a:pt x="27119" y="69604"/>
                      <a:pt x="42697" y="696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0" name="Freeform: Shape 2369">
                <a:extLst>
                  <a:ext uri="{FF2B5EF4-FFF2-40B4-BE49-F238E27FC236}">
                    <a16:creationId xmlns:a16="http://schemas.microsoft.com/office/drawing/2014/main" id="{2DEB11F4-34F9-4CC7-8E79-93830F54E59A}"/>
                  </a:ext>
                </a:extLst>
              </p:cNvPr>
              <p:cNvSpPr/>
              <p:nvPr/>
            </p:nvSpPr>
            <p:spPr>
              <a:xfrm>
                <a:off x="3160171" y="1973764"/>
                <a:ext cx="56648" cy="56648"/>
              </a:xfrm>
              <a:custGeom>
                <a:avLst/>
                <a:gdLst>
                  <a:gd name="connsiteX0" fmla="*/ 29951 w 56647"/>
                  <a:gd name="connsiteY0" fmla="*/ 42697 h 56647"/>
                  <a:gd name="connsiteX1" fmla="*/ 42697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269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2697"/>
                    </a:moveTo>
                    <a:cubicBezTo>
                      <a:pt x="37032" y="42697"/>
                      <a:pt x="42697" y="37032"/>
                      <a:pt x="42697" y="29951"/>
                    </a:cubicBezTo>
                    <a:cubicBezTo>
                      <a:pt x="42697" y="22870"/>
                      <a:pt x="37032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7032"/>
                      <a:pt x="22870" y="42697"/>
                      <a:pt x="29951" y="4269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1" name="Freeform: Shape 2370">
                <a:extLst>
                  <a:ext uri="{FF2B5EF4-FFF2-40B4-BE49-F238E27FC236}">
                    <a16:creationId xmlns:a16="http://schemas.microsoft.com/office/drawing/2014/main" id="{3729B7E0-0D16-4817-AA69-3F0E569E2DCF}"/>
                  </a:ext>
                </a:extLst>
              </p:cNvPr>
              <p:cNvSpPr/>
              <p:nvPr/>
            </p:nvSpPr>
            <p:spPr>
              <a:xfrm>
                <a:off x="3034575" y="1878842"/>
                <a:ext cx="42486" cy="42486"/>
              </a:xfrm>
              <a:custGeom>
                <a:avLst/>
                <a:gdLst>
                  <a:gd name="connsiteX0" fmla="*/ 27118 w 42485"/>
                  <a:gd name="connsiteY0" fmla="*/ 39864 h 42485"/>
                  <a:gd name="connsiteX1" fmla="*/ 38448 w 42485"/>
                  <a:gd name="connsiteY1" fmla="*/ 28535 h 42485"/>
                  <a:gd name="connsiteX2" fmla="*/ 27118 w 42485"/>
                  <a:gd name="connsiteY2" fmla="*/ 15789 h 42485"/>
                  <a:gd name="connsiteX3" fmla="*/ 15789 w 42485"/>
                  <a:gd name="connsiteY3" fmla="*/ 28535 h 42485"/>
                  <a:gd name="connsiteX4" fmla="*/ 27118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9864"/>
                    </a:moveTo>
                    <a:cubicBezTo>
                      <a:pt x="34199" y="39864"/>
                      <a:pt x="38448" y="34199"/>
                      <a:pt x="38448" y="28535"/>
                    </a:cubicBezTo>
                    <a:cubicBezTo>
                      <a:pt x="38448" y="22870"/>
                      <a:pt x="32783" y="15789"/>
                      <a:pt x="27118" y="15789"/>
                    </a:cubicBezTo>
                    <a:cubicBezTo>
                      <a:pt x="20037" y="15789"/>
                      <a:pt x="15789" y="21454"/>
                      <a:pt x="15789" y="28535"/>
                    </a:cubicBezTo>
                    <a:cubicBezTo>
                      <a:pt x="15789" y="35616"/>
                      <a:pt x="20037" y="39864"/>
                      <a:pt x="27118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5DE56250-ABF0-4A28-AF94-169057551002}"/>
                  </a:ext>
                </a:extLst>
              </p:cNvPr>
              <p:cNvSpPr/>
              <p:nvPr/>
            </p:nvSpPr>
            <p:spPr>
              <a:xfrm>
                <a:off x="3470241" y="1907426"/>
                <a:ext cx="42486" cy="42486"/>
              </a:xfrm>
              <a:custGeom>
                <a:avLst/>
                <a:gdLst>
                  <a:gd name="connsiteX0" fmla="*/ 27118 w 42485"/>
                  <a:gd name="connsiteY0" fmla="*/ 38448 h 42485"/>
                  <a:gd name="connsiteX1" fmla="*/ 39864 w 42485"/>
                  <a:gd name="connsiteY1" fmla="*/ 27119 h 42485"/>
                  <a:gd name="connsiteX2" fmla="*/ 27118 w 42485"/>
                  <a:gd name="connsiteY2" fmla="*/ 15789 h 42485"/>
                  <a:gd name="connsiteX3" fmla="*/ 15789 w 42485"/>
                  <a:gd name="connsiteY3" fmla="*/ 27119 h 42485"/>
                  <a:gd name="connsiteX4" fmla="*/ 27118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38448"/>
                    </a:moveTo>
                    <a:cubicBezTo>
                      <a:pt x="34199" y="38448"/>
                      <a:pt x="39864" y="32783"/>
                      <a:pt x="39864" y="27119"/>
                    </a:cubicBezTo>
                    <a:cubicBezTo>
                      <a:pt x="39864" y="21454"/>
                      <a:pt x="34199" y="15789"/>
                      <a:pt x="27118" y="15789"/>
                    </a:cubicBezTo>
                    <a:cubicBezTo>
                      <a:pt x="20037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8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4AF4F77E-1158-4E97-93FF-8AAF7F2B0AE3}"/>
                  </a:ext>
                </a:extLst>
              </p:cNvPr>
              <p:cNvSpPr/>
              <p:nvPr/>
            </p:nvSpPr>
            <p:spPr>
              <a:xfrm>
                <a:off x="3742524" y="2426273"/>
                <a:ext cx="42486" cy="42486"/>
              </a:xfrm>
              <a:custGeom>
                <a:avLst/>
                <a:gdLst>
                  <a:gd name="connsiteX0" fmla="*/ 27119 w 42485"/>
                  <a:gd name="connsiteY0" fmla="*/ 39864 h 42485"/>
                  <a:gd name="connsiteX1" fmla="*/ 38448 w 42485"/>
                  <a:gd name="connsiteY1" fmla="*/ 27118 h 42485"/>
                  <a:gd name="connsiteX2" fmla="*/ 27119 w 42485"/>
                  <a:gd name="connsiteY2" fmla="*/ 15789 h 42485"/>
                  <a:gd name="connsiteX3" fmla="*/ 15789 w 42485"/>
                  <a:gd name="connsiteY3" fmla="*/ 27118 h 42485"/>
                  <a:gd name="connsiteX4" fmla="*/ 27119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9864"/>
                    </a:moveTo>
                    <a:cubicBezTo>
                      <a:pt x="34200" y="39864"/>
                      <a:pt x="38448" y="34199"/>
                      <a:pt x="38448" y="27118"/>
                    </a:cubicBezTo>
                    <a:cubicBezTo>
                      <a:pt x="38448" y="20037"/>
                      <a:pt x="32783" y="15789"/>
                      <a:pt x="27119" y="15789"/>
                    </a:cubicBezTo>
                    <a:cubicBezTo>
                      <a:pt x="20038" y="15789"/>
                      <a:pt x="15789" y="21454"/>
                      <a:pt x="15789" y="27118"/>
                    </a:cubicBezTo>
                    <a:cubicBezTo>
                      <a:pt x="15789" y="34199"/>
                      <a:pt x="20038" y="39864"/>
                      <a:pt x="27119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4" name="Freeform: Shape 2373">
                <a:extLst>
                  <a:ext uri="{FF2B5EF4-FFF2-40B4-BE49-F238E27FC236}">
                    <a16:creationId xmlns:a16="http://schemas.microsoft.com/office/drawing/2014/main" id="{AC22C31B-4B09-4405-9EFD-CA53099967E0}"/>
                  </a:ext>
                </a:extLst>
              </p:cNvPr>
              <p:cNvSpPr/>
              <p:nvPr/>
            </p:nvSpPr>
            <p:spPr>
              <a:xfrm>
                <a:off x="3535097" y="2571994"/>
                <a:ext cx="42486" cy="42486"/>
              </a:xfrm>
              <a:custGeom>
                <a:avLst/>
                <a:gdLst>
                  <a:gd name="connsiteX0" fmla="*/ 27337 w 42485"/>
                  <a:gd name="connsiteY0" fmla="*/ 39864 h 42485"/>
                  <a:gd name="connsiteX1" fmla="*/ 38666 w 42485"/>
                  <a:gd name="connsiteY1" fmla="*/ 27118 h 42485"/>
                  <a:gd name="connsiteX2" fmla="*/ 27337 w 42485"/>
                  <a:gd name="connsiteY2" fmla="*/ 15789 h 42485"/>
                  <a:gd name="connsiteX3" fmla="*/ 16007 w 42485"/>
                  <a:gd name="connsiteY3" fmla="*/ 27118 h 42485"/>
                  <a:gd name="connsiteX4" fmla="*/ 27337 w 42485"/>
                  <a:gd name="connsiteY4" fmla="*/ 398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9864"/>
                    </a:moveTo>
                    <a:cubicBezTo>
                      <a:pt x="34418" y="39864"/>
                      <a:pt x="38666" y="34199"/>
                      <a:pt x="38666" y="27118"/>
                    </a:cubicBezTo>
                    <a:cubicBezTo>
                      <a:pt x="38666" y="20037"/>
                      <a:pt x="33002" y="15789"/>
                      <a:pt x="27337" y="15789"/>
                    </a:cubicBezTo>
                    <a:cubicBezTo>
                      <a:pt x="20256" y="15789"/>
                      <a:pt x="16007" y="21454"/>
                      <a:pt x="16007" y="27118"/>
                    </a:cubicBezTo>
                    <a:cubicBezTo>
                      <a:pt x="14591" y="34199"/>
                      <a:pt x="20256" y="39864"/>
                      <a:pt x="27337" y="398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5" name="Freeform: Shape 2374">
                <a:extLst>
                  <a:ext uri="{FF2B5EF4-FFF2-40B4-BE49-F238E27FC236}">
                    <a16:creationId xmlns:a16="http://schemas.microsoft.com/office/drawing/2014/main" id="{4B885425-071B-459B-BA54-FA8E576D39CE}"/>
                  </a:ext>
                </a:extLst>
              </p:cNvPr>
              <p:cNvSpPr/>
              <p:nvPr/>
            </p:nvSpPr>
            <p:spPr>
              <a:xfrm>
                <a:off x="3555142" y="2368062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6" name="Freeform: Shape 2375">
                <a:extLst>
                  <a:ext uri="{FF2B5EF4-FFF2-40B4-BE49-F238E27FC236}">
                    <a16:creationId xmlns:a16="http://schemas.microsoft.com/office/drawing/2014/main" id="{357C52B8-E2F6-4B74-80A8-3F45C653AC80}"/>
                  </a:ext>
                </a:extLst>
              </p:cNvPr>
              <p:cNvSpPr/>
              <p:nvPr/>
            </p:nvSpPr>
            <p:spPr>
              <a:xfrm>
                <a:off x="3518543" y="2348382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7" name="Freeform: Shape 2376">
                <a:extLst>
                  <a:ext uri="{FF2B5EF4-FFF2-40B4-BE49-F238E27FC236}">
                    <a16:creationId xmlns:a16="http://schemas.microsoft.com/office/drawing/2014/main" id="{A8C14E57-A790-4435-BB91-6544BFC04487}"/>
                  </a:ext>
                </a:extLst>
              </p:cNvPr>
              <p:cNvSpPr/>
              <p:nvPr/>
            </p:nvSpPr>
            <p:spPr>
              <a:xfrm>
                <a:off x="3182531" y="2256011"/>
                <a:ext cx="56648" cy="56648"/>
              </a:xfrm>
              <a:custGeom>
                <a:avLst/>
                <a:gdLst>
                  <a:gd name="connsiteX0" fmla="*/ 30132 w 56647"/>
                  <a:gd name="connsiteY0" fmla="*/ 44113 h 56647"/>
                  <a:gd name="connsiteX1" fmla="*/ 44294 w 56647"/>
                  <a:gd name="connsiteY1" fmla="*/ 29951 h 56647"/>
                  <a:gd name="connsiteX2" fmla="*/ 30132 w 56647"/>
                  <a:gd name="connsiteY2" fmla="*/ 15789 h 56647"/>
                  <a:gd name="connsiteX3" fmla="*/ 15970 w 56647"/>
                  <a:gd name="connsiteY3" fmla="*/ 29951 h 56647"/>
                  <a:gd name="connsiteX4" fmla="*/ 30132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0132" y="44113"/>
                    </a:moveTo>
                    <a:cubicBezTo>
                      <a:pt x="38629" y="44113"/>
                      <a:pt x="44294" y="37032"/>
                      <a:pt x="44294" y="29951"/>
                    </a:cubicBezTo>
                    <a:cubicBezTo>
                      <a:pt x="44294" y="21454"/>
                      <a:pt x="37213" y="15789"/>
                      <a:pt x="30132" y="15789"/>
                    </a:cubicBezTo>
                    <a:cubicBezTo>
                      <a:pt x="21635" y="15789"/>
                      <a:pt x="15970" y="22870"/>
                      <a:pt x="15970" y="29951"/>
                    </a:cubicBezTo>
                    <a:cubicBezTo>
                      <a:pt x="14554" y="38448"/>
                      <a:pt x="21635" y="44113"/>
                      <a:pt x="30132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8" name="Freeform: Shape 2377">
                <a:extLst>
                  <a:ext uri="{FF2B5EF4-FFF2-40B4-BE49-F238E27FC236}">
                    <a16:creationId xmlns:a16="http://schemas.microsoft.com/office/drawing/2014/main" id="{9187CB59-02C9-4C00-936D-60170BFF5561}"/>
                  </a:ext>
                </a:extLst>
              </p:cNvPr>
              <p:cNvSpPr/>
              <p:nvPr/>
            </p:nvSpPr>
            <p:spPr>
              <a:xfrm>
                <a:off x="2851439" y="2252349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7032"/>
                      <a:pt x="44113" y="29951"/>
                    </a:cubicBezTo>
                    <a:cubicBezTo>
                      <a:pt x="44113" y="21454"/>
                      <a:pt x="37032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7032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9" name="Freeform: Shape 2378">
                <a:extLst>
                  <a:ext uri="{FF2B5EF4-FFF2-40B4-BE49-F238E27FC236}">
                    <a16:creationId xmlns:a16="http://schemas.microsoft.com/office/drawing/2014/main" id="{4EE54A00-FCA9-4EA6-9AE2-808334FAFF8D}"/>
                  </a:ext>
                </a:extLst>
              </p:cNvPr>
              <p:cNvSpPr/>
              <p:nvPr/>
            </p:nvSpPr>
            <p:spPr>
              <a:xfrm>
                <a:off x="3682599" y="2206616"/>
                <a:ext cx="84971" cy="84971"/>
              </a:xfrm>
              <a:custGeom>
                <a:avLst/>
                <a:gdLst>
                  <a:gd name="connsiteX0" fmla="*/ 44113 w 84971"/>
                  <a:gd name="connsiteY0" fmla="*/ 72437 h 84971"/>
                  <a:gd name="connsiteX1" fmla="*/ 72437 w 84971"/>
                  <a:gd name="connsiteY1" fmla="*/ 44113 h 84971"/>
                  <a:gd name="connsiteX2" fmla="*/ 44113 w 84971"/>
                  <a:gd name="connsiteY2" fmla="*/ 15789 h 84971"/>
                  <a:gd name="connsiteX3" fmla="*/ 15789 w 84971"/>
                  <a:gd name="connsiteY3" fmla="*/ 44113 h 84971"/>
                  <a:gd name="connsiteX4" fmla="*/ 44113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113" y="72437"/>
                    </a:moveTo>
                    <a:cubicBezTo>
                      <a:pt x="59691" y="72437"/>
                      <a:pt x="72437" y="59691"/>
                      <a:pt x="72437" y="44113"/>
                    </a:cubicBezTo>
                    <a:cubicBezTo>
                      <a:pt x="72437" y="28535"/>
                      <a:pt x="59691" y="15789"/>
                      <a:pt x="44113" y="15789"/>
                    </a:cubicBezTo>
                    <a:cubicBezTo>
                      <a:pt x="28535" y="15789"/>
                      <a:pt x="15789" y="28535"/>
                      <a:pt x="15789" y="44113"/>
                    </a:cubicBezTo>
                    <a:cubicBezTo>
                      <a:pt x="15789" y="59691"/>
                      <a:pt x="28535" y="72437"/>
                      <a:pt x="44113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0" name="Freeform: Shape 2379">
                <a:extLst>
                  <a:ext uri="{FF2B5EF4-FFF2-40B4-BE49-F238E27FC236}">
                    <a16:creationId xmlns:a16="http://schemas.microsoft.com/office/drawing/2014/main" id="{65B1343E-2BCD-4368-8AEB-BE8D1CC49725}"/>
                  </a:ext>
                </a:extLst>
              </p:cNvPr>
              <p:cNvSpPr/>
              <p:nvPr/>
            </p:nvSpPr>
            <p:spPr>
              <a:xfrm>
                <a:off x="3670726" y="2038090"/>
                <a:ext cx="42486" cy="42486"/>
              </a:xfrm>
              <a:custGeom>
                <a:avLst/>
                <a:gdLst>
                  <a:gd name="connsiteX0" fmla="*/ 27337 w 42485"/>
                  <a:gd name="connsiteY0" fmla="*/ 38448 h 42485"/>
                  <a:gd name="connsiteX1" fmla="*/ 40083 w 42485"/>
                  <a:gd name="connsiteY1" fmla="*/ 27118 h 42485"/>
                  <a:gd name="connsiteX2" fmla="*/ 27337 w 42485"/>
                  <a:gd name="connsiteY2" fmla="*/ 15789 h 42485"/>
                  <a:gd name="connsiteX3" fmla="*/ 16007 w 42485"/>
                  <a:gd name="connsiteY3" fmla="*/ 27118 h 42485"/>
                  <a:gd name="connsiteX4" fmla="*/ 27337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38448"/>
                    </a:moveTo>
                    <a:cubicBezTo>
                      <a:pt x="34418" y="38448"/>
                      <a:pt x="40083" y="32783"/>
                      <a:pt x="40083" y="27118"/>
                    </a:cubicBezTo>
                    <a:cubicBezTo>
                      <a:pt x="40083" y="20038"/>
                      <a:pt x="34418" y="15789"/>
                      <a:pt x="27337" y="15789"/>
                    </a:cubicBezTo>
                    <a:cubicBezTo>
                      <a:pt x="20256" y="15789"/>
                      <a:pt x="16007" y="21454"/>
                      <a:pt x="16007" y="27118"/>
                    </a:cubicBezTo>
                    <a:cubicBezTo>
                      <a:pt x="14591" y="32783"/>
                      <a:pt x="20256" y="38448"/>
                      <a:pt x="27337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1" name="Freeform: Shape 2380">
                <a:extLst>
                  <a:ext uri="{FF2B5EF4-FFF2-40B4-BE49-F238E27FC236}">
                    <a16:creationId xmlns:a16="http://schemas.microsoft.com/office/drawing/2014/main" id="{A28FD1E0-04AF-41A5-B6C6-8B0B4EBB1487}"/>
                  </a:ext>
                </a:extLst>
              </p:cNvPr>
              <p:cNvSpPr/>
              <p:nvPr/>
            </p:nvSpPr>
            <p:spPr>
              <a:xfrm>
                <a:off x="3866704" y="2121645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6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8102" y="95096"/>
                      <a:pt x="95096" y="76685"/>
                      <a:pt x="95096" y="55442"/>
                    </a:cubicBezTo>
                    <a:cubicBezTo>
                      <a:pt x="95096" y="32783"/>
                      <a:pt x="76685" y="15789"/>
                      <a:pt x="55442" y="15789"/>
                    </a:cubicBezTo>
                    <a:cubicBezTo>
                      <a:pt x="32783" y="15789"/>
                      <a:pt x="15789" y="34199"/>
                      <a:pt x="15789" y="55442"/>
                    </a:cubicBezTo>
                    <a:cubicBezTo>
                      <a:pt x="15789" y="78101"/>
                      <a:pt x="32783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2" name="Freeform: Shape 2381">
                <a:extLst>
                  <a:ext uri="{FF2B5EF4-FFF2-40B4-BE49-F238E27FC236}">
                    <a16:creationId xmlns:a16="http://schemas.microsoft.com/office/drawing/2014/main" id="{174CF808-8675-4529-BB77-4AA2322676B8}"/>
                  </a:ext>
                </a:extLst>
              </p:cNvPr>
              <p:cNvSpPr/>
              <p:nvPr/>
            </p:nvSpPr>
            <p:spPr>
              <a:xfrm>
                <a:off x="3325719" y="2232108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39" y="52610"/>
                      <a:pt x="63939" y="39864"/>
                    </a:cubicBezTo>
                    <a:cubicBezTo>
                      <a:pt x="63939" y="27118"/>
                      <a:pt x="52610" y="15789"/>
                      <a:pt x="39864" y="15789"/>
                    </a:cubicBezTo>
                    <a:cubicBezTo>
                      <a:pt x="27119" y="15789"/>
                      <a:pt x="15789" y="27118"/>
                      <a:pt x="15789" y="39864"/>
                    </a:cubicBezTo>
                    <a:cubicBezTo>
                      <a:pt x="15789" y="52610"/>
                      <a:pt x="27119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4F2EAA92-06D8-46F0-824D-5A6BA6845BE0}"/>
                  </a:ext>
                </a:extLst>
              </p:cNvPr>
              <p:cNvSpPr/>
              <p:nvPr/>
            </p:nvSpPr>
            <p:spPr>
              <a:xfrm>
                <a:off x="3365372" y="2644219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2610" y="63940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4" name="Freeform: Shape 2383">
                <a:extLst>
                  <a:ext uri="{FF2B5EF4-FFF2-40B4-BE49-F238E27FC236}">
                    <a16:creationId xmlns:a16="http://schemas.microsoft.com/office/drawing/2014/main" id="{AD401AD1-81B1-4C78-A225-1008F1B3EABC}"/>
                  </a:ext>
                </a:extLst>
              </p:cNvPr>
              <p:cNvSpPr/>
              <p:nvPr/>
            </p:nvSpPr>
            <p:spPr>
              <a:xfrm>
                <a:off x="2786150" y="2989770"/>
                <a:ext cx="99133" cy="99133"/>
              </a:xfrm>
              <a:custGeom>
                <a:avLst/>
                <a:gdLst>
                  <a:gd name="connsiteX0" fmla="*/ 49778 w 99133"/>
                  <a:gd name="connsiteY0" fmla="*/ 15789 h 99133"/>
                  <a:gd name="connsiteX1" fmla="*/ 83766 w 99133"/>
                  <a:gd name="connsiteY1" fmla="*/ 49777 h 99133"/>
                  <a:gd name="connsiteX2" fmla="*/ 49778 w 99133"/>
                  <a:gd name="connsiteY2" fmla="*/ 83766 h 99133"/>
                  <a:gd name="connsiteX3" fmla="*/ 15789 w 99133"/>
                  <a:gd name="connsiteY3" fmla="*/ 49777 h 99133"/>
                  <a:gd name="connsiteX4" fmla="*/ 49778 w 99133"/>
                  <a:gd name="connsiteY4" fmla="*/ 15789 h 99133"/>
                  <a:gd name="connsiteX5" fmla="*/ 49778 w 99133"/>
                  <a:gd name="connsiteY5" fmla="*/ 15789 h 99133"/>
                  <a:gd name="connsiteX6" fmla="*/ 49778 w 99133"/>
                  <a:gd name="connsiteY6" fmla="*/ 31367 h 99133"/>
                  <a:gd name="connsiteX7" fmla="*/ 31367 w 99133"/>
                  <a:gd name="connsiteY7" fmla="*/ 49777 h 99133"/>
                  <a:gd name="connsiteX8" fmla="*/ 49778 w 99133"/>
                  <a:gd name="connsiteY8" fmla="*/ 68188 h 99133"/>
                  <a:gd name="connsiteX9" fmla="*/ 68188 w 99133"/>
                  <a:gd name="connsiteY9" fmla="*/ 49777 h 99133"/>
                  <a:gd name="connsiteX10" fmla="*/ 49778 w 99133"/>
                  <a:gd name="connsiteY10" fmla="*/ 31367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49778" y="15789"/>
                    </a:moveTo>
                    <a:cubicBezTo>
                      <a:pt x="68188" y="15789"/>
                      <a:pt x="83766" y="31367"/>
                      <a:pt x="83766" y="49777"/>
                    </a:cubicBezTo>
                    <a:cubicBezTo>
                      <a:pt x="83766" y="68188"/>
                      <a:pt x="68188" y="83766"/>
                      <a:pt x="49778" y="83766"/>
                    </a:cubicBezTo>
                    <a:cubicBezTo>
                      <a:pt x="31367" y="83766"/>
                      <a:pt x="15789" y="68188"/>
                      <a:pt x="15789" y="49777"/>
                    </a:cubicBezTo>
                    <a:cubicBezTo>
                      <a:pt x="15789" y="31367"/>
                      <a:pt x="29951" y="15789"/>
                      <a:pt x="49778" y="15789"/>
                    </a:cubicBezTo>
                    <a:lnTo>
                      <a:pt x="49778" y="15789"/>
                    </a:lnTo>
                    <a:close/>
                    <a:moveTo>
                      <a:pt x="49778" y="31367"/>
                    </a:moveTo>
                    <a:cubicBezTo>
                      <a:pt x="39864" y="31367"/>
                      <a:pt x="31367" y="39864"/>
                      <a:pt x="31367" y="49777"/>
                    </a:cubicBezTo>
                    <a:cubicBezTo>
                      <a:pt x="31367" y="59691"/>
                      <a:pt x="39864" y="68188"/>
                      <a:pt x="49778" y="68188"/>
                    </a:cubicBezTo>
                    <a:cubicBezTo>
                      <a:pt x="59691" y="68188"/>
                      <a:pt x="68188" y="59691"/>
                      <a:pt x="68188" y="49777"/>
                    </a:cubicBezTo>
                    <a:cubicBezTo>
                      <a:pt x="68188" y="39864"/>
                      <a:pt x="59691" y="31367"/>
                      <a:pt x="49778" y="3136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F034A4DD-104E-4C35-A387-8DE5F6E5FF22}"/>
                  </a:ext>
                </a:extLst>
              </p:cNvPr>
              <p:cNvSpPr/>
              <p:nvPr/>
            </p:nvSpPr>
            <p:spPr>
              <a:xfrm>
                <a:off x="2464592" y="3185204"/>
                <a:ext cx="99133" cy="99133"/>
              </a:xfrm>
              <a:custGeom>
                <a:avLst/>
                <a:gdLst>
                  <a:gd name="connsiteX0" fmla="*/ 51276 w 99133"/>
                  <a:gd name="connsiteY0" fmla="*/ 86599 h 99133"/>
                  <a:gd name="connsiteX1" fmla="*/ 86681 w 99133"/>
                  <a:gd name="connsiteY1" fmla="*/ 51194 h 99133"/>
                  <a:gd name="connsiteX2" fmla="*/ 51276 w 99133"/>
                  <a:gd name="connsiteY2" fmla="*/ 15789 h 99133"/>
                  <a:gd name="connsiteX3" fmla="*/ 15872 w 99133"/>
                  <a:gd name="connsiteY3" fmla="*/ 51194 h 99133"/>
                  <a:gd name="connsiteX4" fmla="*/ 51276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276" y="86599"/>
                    </a:moveTo>
                    <a:cubicBezTo>
                      <a:pt x="71103" y="86599"/>
                      <a:pt x="86681" y="71021"/>
                      <a:pt x="86681" y="51194"/>
                    </a:cubicBezTo>
                    <a:cubicBezTo>
                      <a:pt x="86681" y="31367"/>
                      <a:pt x="71103" y="15789"/>
                      <a:pt x="51276" y="15789"/>
                    </a:cubicBezTo>
                    <a:cubicBezTo>
                      <a:pt x="31450" y="15789"/>
                      <a:pt x="15872" y="31367"/>
                      <a:pt x="15872" y="51194"/>
                    </a:cubicBezTo>
                    <a:cubicBezTo>
                      <a:pt x="14455" y="71021"/>
                      <a:pt x="31450" y="86599"/>
                      <a:pt x="51276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CCA05F03-CE96-45AE-9C59-6BD5FB549B75}"/>
                  </a:ext>
                </a:extLst>
              </p:cNvPr>
              <p:cNvSpPr/>
              <p:nvPr/>
            </p:nvSpPr>
            <p:spPr>
              <a:xfrm>
                <a:off x="3181267" y="3022342"/>
                <a:ext cx="99133" cy="99133"/>
              </a:xfrm>
              <a:custGeom>
                <a:avLst/>
                <a:gdLst>
                  <a:gd name="connsiteX0" fmla="*/ 86599 w 99133"/>
                  <a:gd name="connsiteY0" fmla="*/ 51194 h 99133"/>
                  <a:gd name="connsiteX1" fmla="*/ 51194 w 99133"/>
                  <a:gd name="connsiteY1" fmla="*/ 86598 h 99133"/>
                  <a:gd name="connsiteX2" fmla="*/ 15789 w 99133"/>
                  <a:gd name="connsiteY2" fmla="*/ 51194 h 99133"/>
                  <a:gd name="connsiteX3" fmla="*/ 51194 w 99133"/>
                  <a:gd name="connsiteY3" fmla="*/ 15789 h 99133"/>
                  <a:gd name="connsiteX4" fmla="*/ 86599 w 99133"/>
                  <a:gd name="connsiteY4" fmla="*/ 51194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86599" y="51194"/>
                    </a:moveTo>
                    <a:cubicBezTo>
                      <a:pt x="86599" y="70747"/>
                      <a:pt x="70747" y="86598"/>
                      <a:pt x="51194" y="86598"/>
                    </a:cubicBezTo>
                    <a:cubicBezTo>
                      <a:pt x="31640" y="86598"/>
                      <a:pt x="15789" y="70747"/>
                      <a:pt x="15789" y="51194"/>
                    </a:cubicBezTo>
                    <a:cubicBezTo>
                      <a:pt x="15789" y="31640"/>
                      <a:pt x="31640" y="15789"/>
                      <a:pt x="51194" y="15789"/>
                    </a:cubicBezTo>
                    <a:cubicBezTo>
                      <a:pt x="70747" y="15789"/>
                      <a:pt x="86599" y="31640"/>
                      <a:pt x="86599" y="5119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7" name="Freeform: Shape 2386">
                <a:extLst>
                  <a:ext uri="{FF2B5EF4-FFF2-40B4-BE49-F238E27FC236}">
                    <a16:creationId xmlns:a16="http://schemas.microsoft.com/office/drawing/2014/main" id="{55927ED2-0ED1-4B71-82FC-3B19DCD28517}"/>
                  </a:ext>
                </a:extLst>
              </p:cNvPr>
              <p:cNvSpPr/>
              <p:nvPr/>
            </p:nvSpPr>
            <p:spPr>
              <a:xfrm>
                <a:off x="2628953" y="3373558"/>
                <a:ext cx="70810" cy="70810"/>
              </a:xfrm>
              <a:custGeom>
                <a:avLst/>
                <a:gdLst>
                  <a:gd name="connsiteX0" fmla="*/ 39864 w 70809"/>
                  <a:gd name="connsiteY0" fmla="*/ 15789 h 70809"/>
                  <a:gd name="connsiteX1" fmla="*/ 63939 w 70809"/>
                  <a:gd name="connsiteY1" fmla="*/ 39864 h 70809"/>
                  <a:gd name="connsiteX2" fmla="*/ 39864 w 70809"/>
                  <a:gd name="connsiteY2" fmla="*/ 63940 h 70809"/>
                  <a:gd name="connsiteX3" fmla="*/ 15789 w 70809"/>
                  <a:gd name="connsiteY3" fmla="*/ 39864 h 70809"/>
                  <a:gd name="connsiteX4" fmla="*/ 39864 w 70809"/>
                  <a:gd name="connsiteY4" fmla="*/ 15789 h 70809"/>
                  <a:gd name="connsiteX5" fmla="*/ 39864 w 70809"/>
                  <a:gd name="connsiteY5" fmla="*/ 15789 h 70809"/>
                  <a:gd name="connsiteX6" fmla="*/ 39864 w 70809"/>
                  <a:gd name="connsiteY6" fmla="*/ 27119 h 70809"/>
                  <a:gd name="connsiteX7" fmla="*/ 25702 w 70809"/>
                  <a:gd name="connsiteY7" fmla="*/ 41280 h 70809"/>
                  <a:gd name="connsiteX8" fmla="*/ 39864 w 70809"/>
                  <a:gd name="connsiteY8" fmla="*/ 55442 h 70809"/>
                  <a:gd name="connsiteX9" fmla="*/ 54026 w 70809"/>
                  <a:gd name="connsiteY9" fmla="*/ 41280 h 70809"/>
                  <a:gd name="connsiteX10" fmla="*/ 39864 w 70809"/>
                  <a:gd name="connsiteY10" fmla="*/ 2711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39864" y="15789"/>
                    </a:moveTo>
                    <a:cubicBezTo>
                      <a:pt x="52610" y="15789"/>
                      <a:pt x="63939" y="27119"/>
                      <a:pt x="63939" y="39864"/>
                    </a:cubicBezTo>
                    <a:cubicBezTo>
                      <a:pt x="63939" y="52610"/>
                      <a:pt x="52610" y="63940"/>
                      <a:pt x="39864" y="63940"/>
                    </a:cubicBezTo>
                    <a:cubicBezTo>
                      <a:pt x="27119" y="63940"/>
                      <a:pt x="15789" y="52610"/>
                      <a:pt x="15789" y="39864"/>
                    </a:cubicBezTo>
                    <a:cubicBezTo>
                      <a:pt x="15789" y="27119"/>
                      <a:pt x="25702" y="15789"/>
                      <a:pt x="39864" y="15789"/>
                    </a:cubicBezTo>
                    <a:lnTo>
                      <a:pt x="39864" y="15789"/>
                    </a:lnTo>
                    <a:close/>
                    <a:moveTo>
                      <a:pt x="39864" y="27119"/>
                    </a:moveTo>
                    <a:cubicBezTo>
                      <a:pt x="32783" y="27119"/>
                      <a:pt x="25702" y="32783"/>
                      <a:pt x="25702" y="41280"/>
                    </a:cubicBezTo>
                    <a:cubicBezTo>
                      <a:pt x="25702" y="48361"/>
                      <a:pt x="31367" y="55442"/>
                      <a:pt x="39864" y="55442"/>
                    </a:cubicBezTo>
                    <a:cubicBezTo>
                      <a:pt x="46945" y="55442"/>
                      <a:pt x="54026" y="49778"/>
                      <a:pt x="54026" y="41280"/>
                    </a:cubicBezTo>
                    <a:cubicBezTo>
                      <a:pt x="52610" y="32783"/>
                      <a:pt x="46945" y="27119"/>
                      <a:pt x="3986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8" name="Freeform: Shape 2387">
                <a:extLst>
                  <a:ext uri="{FF2B5EF4-FFF2-40B4-BE49-F238E27FC236}">
                    <a16:creationId xmlns:a16="http://schemas.microsoft.com/office/drawing/2014/main" id="{9464A2FA-C8F9-4885-BE90-2E2C447DE0A6}"/>
                  </a:ext>
                </a:extLst>
              </p:cNvPr>
              <p:cNvSpPr/>
              <p:nvPr/>
            </p:nvSpPr>
            <p:spPr>
              <a:xfrm>
                <a:off x="2643115" y="2831156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200 h 56647"/>
                  <a:gd name="connsiteX2" fmla="*/ 34200 w 56647"/>
                  <a:gd name="connsiteY2" fmla="*/ 15789 h 56647"/>
                  <a:gd name="connsiteX3" fmla="*/ 15789 w 56647"/>
                  <a:gd name="connsiteY3" fmla="*/ 34200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7205" y="44113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9" name="Freeform: Shape 2388">
                <a:extLst>
                  <a:ext uri="{FF2B5EF4-FFF2-40B4-BE49-F238E27FC236}">
                    <a16:creationId xmlns:a16="http://schemas.microsoft.com/office/drawing/2014/main" id="{9B1E2134-1106-425C-BD5D-B5DE6CF450DB}"/>
                  </a:ext>
                </a:extLst>
              </p:cNvPr>
              <p:cNvSpPr/>
              <p:nvPr/>
            </p:nvSpPr>
            <p:spPr>
              <a:xfrm>
                <a:off x="3008492" y="3045001"/>
                <a:ext cx="56648" cy="56648"/>
              </a:xfrm>
              <a:custGeom>
                <a:avLst/>
                <a:gdLst>
                  <a:gd name="connsiteX0" fmla="*/ 34199 w 56647"/>
                  <a:gd name="connsiteY0" fmla="*/ 52610 h 56647"/>
                  <a:gd name="connsiteX1" fmla="*/ 52610 w 56647"/>
                  <a:gd name="connsiteY1" fmla="*/ 34200 h 56647"/>
                  <a:gd name="connsiteX2" fmla="*/ 34199 w 56647"/>
                  <a:gd name="connsiteY2" fmla="*/ 15789 h 56647"/>
                  <a:gd name="connsiteX3" fmla="*/ 15789 w 56647"/>
                  <a:gd name="connsiteY3" fmla="*/ 34200 h 56647"/>
                  <a:gd name="connsiteX4" fmla="*/ 34199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199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199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5529"/>
                      <a:pt x="24286" y="52610"/>
                      <a:pt x="34199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0" name="Freeform: Shape 2389">
                <a:extLst>
                  <a:ext uri="{FF2B5EF4-FFF2-40B4-BE49-F238E27FC236}">
                    <a16:creationId xmlns:a16="http://schemas.microsoft.com/office/drawing/2014/main" id="{DF3FA466-707C-4BEB-9163-9425C7F879C6}"/>
                  </a:ext>
                </a:extLst>
              </p:cNvPr>
              <p:cNvSpPr/>
              <p:nvPr/>
            </p:nvSpPr>
            <p:spPr>
              <a:xfrm>
                <a:off x="3290314" y="3202199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199 h 56647"/>
                  <a:gd name="connsiteX2" fmla="*/ 34200 w 56647"/>
                  <a:gd name="connsiteY2" fmla="*/ 15789 h 56647"/>
                  <a:gd name="connsiteX3" fmla="*/ 15789 w 56647"/>
                  <a:gd name="connsiteY3" fmla="*/ 34199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199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199"/>
                    </a:cubicBezTo>
                    <a:cubicBezTo>
                      <a:pt x="15789" y="44113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1" name="Freeform: Shape 2390">
                <a:extLst>
                  <a:ext uri="{FF2B5EF4-FFF2-40B4-BE49-F238E27FC236}">
                    <a16:creationId xmlns:a16="http://schemas.microsoft.com/office/drawing/2014/main" id="{1DA0D1FE-AC46-4743-926B-D2DF5845FD39}"/>
                  </a:ext>
                </a:extLst>
              </p:cNvPr>
              <p:cNvSpPr/>
              <p:nvPr/>
            </p:nvSpPr>
            <p:spPr>
              <a:xfrm>
                <a:off x="3331383" y="2896301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200 h 56647"/>
                  <a:gd name="connsiteX2" fmla="*/ 34200 w 56647"/>
                  <a:gd name="connsiteY2" fmla="*/ 15789 h 56647"/>
                  <a:gd name="connsiteX3" fmla="*/ 15789 w 56647"/>
                  <a:gd name="connsiteY3" fmla="*/ 34200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4113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2" name="Freeform: Shape 2391">
                <a:extLst>
                  <a:ext uri="{FF2B5EF4-FFF2-40B4-BE49-F238E27FC236}">
                    <a16:creationId xmlns:a16="http://schemas.microsoft.com/office/drawing/2014/main" id="{43B62568-0032-47F0-B529-3C586E624A3B}"/>
                  </a:ext>
                </a:extLst>
              </p:cNvPr>
              <p:cNvSpPr/>
              <p:nvPr/>
            </p:nvSpPr>
            <p:spPr>
              <a:xfrm>
                <a:off x="3873603" y="2411964"/>
                <a:ext cx="56648" cy="56648"/>
              </a:xfrm>
              <a:custGeom>
                <a:avLst/>
                <a:gdLst>
                  <a:gd name="connsiteX0" fmla="*/ 28717 w 56647"/>
                  <a:gd name="connsiteY0" fmla="*/ 41280 h 56647"/>
                  <a:gd name="connsiteX1" fmla="*/ 41463 w 56647"/>
                  <a:gd name="connsiteY1" fmla="*/ 28535 h 56647"/>
                  <a:gd name="connsiteX2" fmla="*/ 28717 w 56647"/>
                  <a:gd name="connsiteY2" fmla="*/ 15789 h 56647"/>
                  <a:gd name="connsiteX3" fmla="*/ 15971 w 56647"/>
                  <a:gd name="connsiteY3" fmla="*/ 28535 h 56647"/>
                  <a:gd name="connsiteX4" fmla="*/ 28717 w 56647"/>
                  <a:gd name="connsiteY4" fmla="*/ 4128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8717" y="41280"/>
                    </a:moveTo>
                    <a:cubicBezTo>
                      <a:pt x="35798" y="41280"/>
                      <a:pt x="41463" y="35616"/>
                      <a:pt x="41463" y="28535"/>
                    </a:cubicBezTo>
                    <a:cubicBezTo>
                      <a:pt x="41463" y="21454"/>
                      <a:pt x="35798" y="15789"/>
                      <a:pt x="28717" y="15789"/>
                    </a:cubicBezTo>
                    <a:cubicBezTo>
                      <a:pt x="21636" y="15789"/>
                      <a:pt x="15971" y="21454"/>
                      <a:pt x="15971" y="28535"/>
                    </a:cubicBezTo>
                    <a:cubicBezTo>
                      <a:pt x="14555" y="35616"/>
                      <a:pt x="21636" y="41280"/>
                      <a:pt x="28717" y="4128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4C8603EE-EB86-41AD-8F01-B02F6087B8A1}"/>
                  </a:ext>
                </a:extLst>
              </p:cNvPr>
              <p:cNvSpPr/>
              <p:nvPr/>
            </p:nvSpPr>
            <p:spPr>
              <a:xfrm>
                <a:off x="4159855" y="2298669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4200"/>
                      <a:pt x="20038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CEF61C6E-A6F7-4D85-99F9-2DB5E4B19DE5}"/>
                  </a:ext>
                </a:extLst>
              </p:cNvPr>
              <p:cNvSpPr/>
              <p:nvPr/>
            </p:nvSpPr>
            <p:spPr>
              <a:xfrm>
                <a:off x="4022207" y="2297253"/>
                <a:ext cx="42486" cy="42486"/>
              </a:xfrm>
              <a:custGeom>
                <a:avLst/>
                <a:gdLst>
                  <a:gd name="connsiteX0" fmla="*/ 23148 w 42485"/>
                  <a:gd name="connsiteY0" fmla="*/ 29951 h 42485"/>
                  <a:gd name="connsiteX1" fmla="*/ 30229 w 42485"/>
                  <a:gd name="connsiteY1" fmla="*/ 22870 h 42485"/>
                  <a:gd name="connsiteX2" fmla="*/ 23148 w 42485"/>
                  <a:gd name="connsiteY2" fmla="*/ 15789 h 42485"/>
                  <a:gd name="connsiteX3" fmla="*/ 16067 w 42485"/>
                  <a:gd name="connsiteY3" fmla="*/ 22870 h 42485"/>
                  <a:gd name="connsiteX4" fmla="*/ 23148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148" y="29951"/>
                    </a:moveTo>
                    <a:cubicBezTo>
                      <a:pt x="27396" y="29951"/>
                      <a:pt x="30229" y="27119"/>
                      <a:pt x="30229" y="22870"/>
                    </a:cubicBezTo>
                    <a:cubicBezTo>
                      <a:pt x="30229" y="18621"/>
                      <a:pt x="27396" y="15789"/>
                      <a:pt x="23148" y="15789"/>
                    </a:cubicBezTo>
                    <a:cubicBezTo>
                      <a:pt x="18899" y="15789"/>
                      <a:pt x="16067" y="18621"/>
                      <a:pt x="16067" y="22870"/>
                    </a:cubicBezTo>
                    <a:cubicBezTo>
                      <a:pt x="14651" y="25702"/>
                      <a:pt x="18899" y="29951"/>
                      <a:pt x="23148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5" name="Freeform: Shape 2394">
                <a:extLst>
                  <a:ext uri="{FF2B5EF4-FFF2-40B4-BE49-F238E27FC236}">
                    <a16:creationId xmlns:a16="http://schemas.microsoft.com/office/drawing/2014/main" id="{7B10048A-2361-43A3-A9EC-95BF7DEFC30D}"/>
                  </a:ext>
                </a:extLst>
              </p:cNvPr>
              <p:cNvSpPr/>
              <p:nvPr/>
            </p:nvSpPr>
            <p:spPr>
              <a:xfrm>
                <a:off x="4049393" y="2097570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7205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6" name="Freeform: Shape 2395">
                <a:extLst>
                  <a:ext uri="{FF2B5EF4-FFF2-40B4-BE49-F238E27FC236}">
                    <a16:creationId xmlns:a16="http://schemas.microsoft.com/office/drawing/2014/main" id="{6142E6E5-601C-4ABC-9ACE-DAD16140124F}"/>
                  </a:ext>
                </a:extLst>
              </p:cNvPr>
              <p:cNvSpPr/>
              <p:nvPr/>
            </p:nvSpPr>
            <p:spPr>
              <a:xfrm>
                <a:off x="5078964" y="1073664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1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7" name="Freeform: Shape 2396">
                <a:extLst>
                  <a:ext uri="{FF2B5EF4-FFF2-40B4-BE49-F238E27FC236}">
                    <a16:creationId xmlns:a16="http://schemas.microsoft.com/office/drawing/2014/main" id="{BE2AE66F-638A-4824-BCA9-803FDEF45C7D}"/>
                  </a:ext>
                </a:extLst>
              </p:cNvPr>
              <p:cNvSpPr/>
              <p:nvPr/>
            </p:nvSpPr>
            <p:spPr>
              <a:xfrm>
                <a:off x="4815552" y="885310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2697" y="49778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8" name="Freeform: Shape 2397">
                <a:extLst>
                  <a:ext uri="{FF2B5EF4-FFF2-40B4-BE49-F238E27FC236}">
                    <a16:creationId xmlns:a16="http://schemas.microsoft.com/office/drawing/2014/main" id="{8F4FE83F-9DD8-489D-A688-4C14DA470B3B}"/>
                  </a:ext>
                </a:extLst>
              </p:cNvPr>
              <p:cNvSpPr/>
              <p:nvPr/>
            </p:nvSpPr>
            <p:spPr>
              <a:xfrm>
                <a:off x="2847046" y="2824076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4026" y="63940"/>
                      <a:pt x="63940" y="52610"/>
                      <a:pt x="63940" y="39864"/>
                    </a:cubicBezTo>
                    <a:cubicBezTo>
                      <a:pt x="63940" y="25703"/>
                      <a:pt x="52610" y="15789"/>
                      <a:pt x="39864" y="15789"/>
                    </a:cubicBezTo>
                    <a:cubicBezTo>
                      <a:pt x="25702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9" name="Freeform: Shape 2398">
                <a:extLst>
                  <a:ext uri="{FF2B5EF4-FFF2-40B4-BE49-F238E27FC236}">
                    <a16:creationId xmlns:a16="http://schemas.microsoft.com/office/drawing/2014/main" id="{6AE1803B-1C07-4446-99C8-A6C2C4CD7537}"/>
                  </a:ext>
                </a:extLst>
              </p:cNvPr>
              <p:cNvSpPr/>
              <p:nvPr/>
            </p:nvSpPr>
            <p:spPr>
              <a:xfrm>
                <a:off x="2885163" y="3581738"/>
                <a:ext cx="70810" cy="70810"/>
              </a:xfrm>
              <a:custGeom>
                <a:avLst/>
                <a:gdLst>
                  <a:gd name="connsiteX0" fmla="*/ 39984 w 70809"/>
                  <a:gd name="connsiteY0" fmla="*/ 63940 h 70809"/>
                  <a:gd name="connsiteX1" fmla="*/ 64059 w 70809"/>
                  <a:gd name="connsiteY1" fmla="*/ 39864 h 70809"/>
                  <a:gd name="connsiteX2" fmla="*/ 39984 w 70809"/>
                  <a:gd name="connsiteY2" fmla="*/ 15789 h 70809"/>
                  <a:gd name="connsiteX3" fmla="*/ 15909 w 70809"/>
                  <a:gd name="connsiteY3" fmla="*/ 39864 h 70809"/>
                  <a:gd name="connsiteX4" fmla="*/ 3998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984" y="63940"/>
                    </a:moveTo>
                    <a:cubicBezTo>
                      <a:pt x="54146" y="63940"/>
                      <a:pt x="64059" y="52610"/>
                      <a:pt x="64059" y="39864"/>
                    </a:cubicBezTo>
                    <a:cubicBezTo>
                      <a:pt x="64059" y="25703"/>
                      <a:pt x="52730" y="15789"/>
                      <a:pt x="39984" y="15789"/>
                    </a:cubicBezTo>
                    <a:cubicBezTo>
                      <a:pt x="25822" y="15789"/>
                      <a:pt x="15909" y="27119"/>
                      <a:pt x="15909" y="39864"/>
                    </a:cubicBezTo>
                    <a:cubicBezTo>
                      <a:pt x="14493" y="52610"/>
                      <a:pt x="25822" y="63940"/>
                      <a:pt x="3998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0" name="Freeform: Shape 2399">
                <a:extLst>
                  <a:ext uri="{FF2B5EF4-FFF2-40B4-BE49-F238E27FC236}">
                    <a16:creationId xmlns:a16="http://schemas.microsoft.com/office/drawing/2014/main" id="{FAB5C53B-D43B-4E0B-A9C6-068E932B6541}"/>
                  </a:ext>
                </a:extLst>
              </p:cNvPr>
              <p:cNvSpPr/>
              <p:nvPr/>
            </p:nvSpPr>
            <p:spPr>
              <a:xfrm>
                <a:off x="3073637" y="3393384"/>
                <a:ext cx="56648" cy="56648"/>
              </a:xfrm>
              <a:custGeom>
                <a:avLst/>
                <a:gdLst>
                  <a:gd name="connsiteX0" fmla="*/ 44113 w 56647"/>
                  <a:gd name="connsiteY0" fmla="*/ 29951 h 56647"/>
                  <a:gd name="connsiteX1" fmla="*/ 29951 w 56647"/>
                  <a:gd name="connsiteY1" fmla="*/ 44113 h 56647"/>
                  <a:gd name="connsiteX2" fmla="*/ 15789 w 56647"/>
                  <a:gd name="connsiteY2" fmla="*/ 29951 h 56647"/>
                  <a:gd name="connsiteX3" fmla="*/ 29951 w 56647"/>
                  <a:gd name="connsiteY3" fmla="*/ 15789 h 56647"/>
                  <a:gd name="connsiteX4" fmla="*/ 44113 w 56647"/>
                  <a:gd name="connsiteY4" fmla="*/ 29951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44113" y="29951"/>
                    </a:moveTo>
                    <a:cubicBezTo>
                      <a:pt x="44113" y="37773"/>
                      <a:pt x="37772" y="44113"/>
                      <a:pt x="29951" y="44113"/>
                    </a:cubicBezTo>
                    <a:cubicBezTo>
                      <a:pt x="22129" y="44113"/>
                      <a:pt x="15789" y="37773"/>
                      <a:pt x="15789" y="29951"/>
                    </a:cubicBezTo>
                    <a:cubicBezTo>
                      <a:pt x="15789" y="22129"/>
                      <a:pt x="22129" y="15789"/>
                      <a:pt x="29951" y="15789"/>
                    </a:cubicBezTo>
                    <a:cubicBezTo>
                      <a:pt x="37772" y="15789"/>
                      <a:pt x="44113" y="22129"/>
                      <a:pt x="44113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1" name="Freeform: Shape 2400">
                <a:extLst>
                  <a:ext uri="{FF2B5EF4-FFF2-40B4-BE49-F238E27FC236}">
                    <a16:creationId xmlns:a16="http://schemas.microsoft.com/office/drawing/2014/main" id="{F325C14D-4FA4-4C1A-BC7C-40351CB58A59}"/>
                  </a:ext>
                </a:extLst>
              </p:cNvPr>
              <p:cNvSpPr/>
              <p:nvPr/>
            </p:nvSpPr>
            <p:spPr>
              <a:xfrm>
                <a:off x="3019821" y="3692201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2870"/>
                      <a:pt x="15789" y="29951"/>
                    </a:cubicBezTo>
                    <a:cubicBezTo>
                      <a:pt x="15789" y="38448"/>
                      <a:pt x="21454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2" name="Freeform: Shape 2401">
                <a:extLst>
                  <a:ext uri="{FF2B5EF4-FFF2-40B4-BE49-F238E27FC236}">
                    <a16:creationId xmlns:a16="http://schemas.microsoft.com/office/drawing/2014/main" id="{DB749465-82F2-4881-9B4A-2FF247349F4C}"/>
                  </a:ext>
                </a:extLst>
              </p:cNvPr>
              <p:cNvSpPr/>
              <p:nvPr/>
            </p:nvSpPr>
            <p:spPr>
              <a:xfrm>
                <a:off x="2766323" y="3427373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2610"/>
                      <a:pt x="27119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3" name="Freeform: Shape 2402">
                <a:extLst>
                  <a:ext uri="{FF2B5EF4-FFF2-40B4-BE49-F238E27FC236}">
                    <a16:creationId xmlns:a16="http://schemas.microsoft.com/office/drawing/2014/main" id="{CE8047A4-CC9B-45BB-A51B-921D91D4DD42}"/>
                  </a:ext>
                </a:extLst>
              </p:cNvPr>
              <p:cNvSpPr/>
              <p:nvPr/>
            </p:nvSpPr>
            <p:spPr>
              <a:xfrm>
                <a:off x="3162857" y="3757345"/>
                <a:ext cx="70810" cy="70810"/>
              </a:xfrm>
              <a:custGeom>
                <a:avLst/>
                <a:gdLst>
                  <a:gd name="connsiteX0" fmla="*/ 39864 w 70809"/>
                  <a:gd name="connsiteY0" fmla="*/ 63939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39"/>
                    </a:moveTo>
                    <a:cubicBezTo>
                      <a:pt x="52610" y="63939"/>
                      <a:pt x="63939" y="52610"/>
                      <a:pt x="63939" y="39864"/>
                    </a:cubicBezTo>
                    <a:cubicBezTo>
                      <a:pt x="63939" y="27119"/>
                      <a:pt x="52610" y="15789"/>
                      <a:pt x="39864" y="15789"/>
                    </a:cubicBezTo>
                    <a:cubicBezTo>
                      <a:pt x="27119" y="15789"/>
                      <a:pt x="15789" y="27119"/>
                      <a:pt x="15789" y="39864"/>
                    </a:cubicBezTo>
                    <a:cubicBezTo>
                      <a:pt x="15789" y="52610"/>
                      <a:pt x="25702" y="63939"/>
                      <a:pt x="39864" y="639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4" name="Freeform: Shape 2403">
                <a:extLst>
                  <a:ext uri="{FF2B5EF4-FFF2-40B4-BE49-F238E27FC236}">
                    <a16:creationId xmlns:a16="http://schemas.microsoft.com/office/drawing/2014/main" id="{308BA547-2C0C-43BF-9A6D-268F675DC2F8}"/>
                  </a:ext>
                </a:extLst>
              </p:cNvPr>
              <p:cNvSpPr/>
              <p:nvPr/>
            </p:nvSpPr>
            <p:spPr>
              <a:xfrm>
                <a:off x="3209591" y="3659628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2"/>
                      <a:pt x="24286" y="15789"/>
                      <a:pt x="21454" y="15789"/>
                    </a:cubicBezTo>
                    <a:cubicBezTo>
                      <a:pt x="18621" y="15789"/>
                      <a:pt x="15789" y="18622"/>
                      <a:pt x="15789" y="21454"/>
                    </a:cubicBezTo>
                    <a:cubicBezTo>
                      <a:pt x="15789" y="24286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5" name="Freeform: Shape 2404">
                <a:extLst>
                  <a:ext uri="{FF2B5EF4-FFF2-40B4-BE49-F238E27FC236}">
                    <a16:creationId xmlns:a16="http://schemas.microsoft.com/office/drawing/2014/main" id="{FB576A35-C58D-4487-A3BD-46629DAE18CB}"/>
                  </a:ext>
                </a:extLst>
              </p:cNvPr>
              <p:cNvSpPr/>
              <p:nvPr/>
            </p:nvSpPr>
            <p:spPr>
              <a:xfrm>
                <a:off x="3089215" y="3696449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6" name="Freeform: Shape 2405">
                <a:extLst>
                  <a:ext uri="{FF2B5EF4-FFF2-40B4-BE49-F238E27FC236}">
                    <a16:creationId xmlns:a16="http://schemas.microsoft.com/office/drawing/2014/main" id="{D9FC2005-74EB-42F1-82D3-8A62C0FFCDBD}"/>
                  </a:ext>
                </a:extLst>
              </p:cNvPr>
              <p:cNvSpPr/>
              <p:nvPr/>
            </p:nvSpPr>
            <p:spPr>
              <a:xfrm>
                <a:off x="2331552" y="3244684"/>
                <a:ext cx="99133" cy="99133"/>
              </a:xfrm>
              <a:custGeom>
                <a:avLst/>
                <a:gdLst>
                  <a:gd name="connsiteX0" fmla="*/ 49778 w 99133"/>
                  <a:gd name="connsiteY0" fmla="*/ 15789 h 99133"/>
                  <a:gd name="connsiteX1" fmla="*/ 83766 w 99133"/>
                  <a:gd name="connsiteY1" fmla="*/ 49777 h 99133"/>
                  <a:gd name="connsiteX2" fmla="*/ 49778 w 99133"/>
                  <a:gd name="connsiteY2" fmla="*/ 83766 h 99133"/>
                  <a:gd name="connsiteX3" fmla="*/ 15789 w 99133"/>
                  <a:gd name="connsiteY3" fmla="*/ 49777 h 99133"/>
                  <a:gd name="connsiteX4" fmla="*/ 49778 w 99133"/>
                  <a:gd name="connsiteY4" fmla="*/ 15789 h 99133"/>
                  <a:gd name="connsiteX5" fmla="*/ 49778 w 99133"/>
                  <a:gd name="connsiteY5" fmla="*/ 15789 h 99133"/>
                  <a:gd name="connsiteX6" fmla="*/ 49778 w 99133"/>
                  <a:gd name="connsiteY6" fmla="*/ 31367 h 99133"/>
                  <a:gd name="connsiteX7" fmla="*/ 31367 w 99133"/>
                  <a:gd name="connsiteY7" fmla="*/ 49777 h 99133"/>
                  <a:gd name="connsiteX8" fmla="*/ 49778 w 99133"/>
                  <a:gd name="connsiteY8" fmla="*/ 68188 h 99133"/>
                  <a:gd name="connsiteX9" fmla="*/ 68188 w 99133"/>
                  <a:gd name="connsiteY9" fmla="*/ 49777 h 99133"/>
                  <a:gd name="connsiteX10" fmla="*/ 49778 w 99133"/>
                  <a:gd name="connsiteY10" fmla="*/ 31367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49778" y="15789"/>
                    </a:moveTo>
                    <a:cubicBezTo>
                      <a:pt x="68188" y="15789"/>
                      <a:pt x="83766" y="31367"/>
                      <a:pt x="83766" y="49777"/>
                    </a:cubicBezTo>
                    <a:cubicBezTo>
                      <a:pt x="83766" y="68188"/>
                      <a:pt x="68188" y="83766"/>
                      <a:pt x="49778" y="83766"/>
                    </a:cubicBezTo>
                    <a:cubicBezTo>
                      <a:pt x="31367" y="83766"/>
                      <a:pt x="15789" y="68188"/>
                      <a:pt x="15789" y="49777"/>
                    </a:cubicBezTo>
                    <a:cubicBezTo>
                      <a:pt x="15789" y="31367"/>
                      <a:pt x="31367" y="15789"/>
                      <a:pt x="49778" y="15789"/>
                    </a:cubicBezTo>
                    <a:lnTo>
                      <a:pt x="49778" y="15789"/>
                    </a:lnTo>
                    <a:close/>
                    <a:moveTo>
                      <a:pt x="49778" y="31367"/>
                    </a:moveTo>
                    <a:cubicBezTo>
                      <a:pt x="39864" y="31367"/>
                      <a:pt x="31367" y="39864"/>
                      <a:pt x="31367" y="49777"/>
                    </a:cubicBezTo>
                    <a:cubicBezTo>
                      <a:pt x="31367" y="59691"/>
                      <a:pt x="39864" y="68188"/>
                      <a:pt x="49778" y="68188"/>
                    </a:cubicBezTo>
                    <a:cubicBezTo>
                      <a:pt x="59691" y="68188"/>
                      <a:pt x="68188" y="59691"/>
                      <a:pt x="68188" y="49777"/>
                    </a:cubicBezTo>
                    <a:cubicBezTo>
                      <a:pt x="68188" y="39864"/>
                      <a:pt x="59691" y="31367"/>
                      <a:pt x="49778" y="3136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7" name="Freeform: Shape 2406">
                <a:extLst>
                  <a:ext uri="{FF2B5EF4-FFF2-40B4-BE49-F238E27FC236}">
                    <a16:creationId xmlns:a16="http://schemas.microsoft.com/office/drawing/2014/main" id="{31744ECD-5A27-4210-8CD9-736EAAD148B4}"/>
                  </a:ext>
                </a:extLst>
              </p:cNvPr>
              <p:cNvSpPr/>
              <p:nvPr/>
            </p:nvSpPr>
            <p:spPr>
              <a:xfrm>
                <a:off x="3410690" y="3389136"/>
                <a:ext cx="56648" cy="56648"/>
              </a:xfrm>
              <a:custGeom>
                <a:avLst/>
                <a:gdLst>
                  <a:gd name="connsiteX0" fmla="*/ 46945 w 56647"/>
                  <a:gd name="connsiteY0" fmla="*/ 31367 h 56647"/>
                  <a:gd name="connsiteX1" fmla="*/ 31367 w 56647"/>
                  <a:gd name="connsiteY1" fmla="*/ 46945 h 56647"/>
                  <a:gd name="connsiteX2" fmla="*/ 15789 w 56647"/>
                  <a:gd name="connsiteY2" fmla="*/ 31367 h 56647"/>
                  <a:gd name="connsiteX3" fmla="*/ 31367 w 56647"/>
                  <a:gd name="connsiteY3" fmla="*/ 15789 h 56647"/>
                  <a:gd name="connsiteX4" fmla="*/ 46945 w 56647"/>
                  <a:gd name="connsiteY4" fmla="*/ 3136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46945" y="31367"/>
                    </a:moveTo>
                    <a:cubicBezTo>
                      <a:pt x="46945" y="39971"/>
                      <a:pt x="39971" y="46945"/>
                      <a:pt x="31367" y="46945"/>
                    </a:cubicBezTo>
                    <a:cubicBezTo>
                      <a:pt x="22763" y="46945"/>
                      <a:pt x="15789" y="39971"/>
                      <a:pt x="15789" y="31367"/>
                    </a:cubicBezTo>
                    <a:cubicBezTo>
                      <a:pt x="15789" y="22763"/>
                      <a:pt x="22763" y="15789"/>
                      <a:pt x="31367" y="15789"/>
                    </a:cubicBezTo>
                    <a:cubicBezTo>
                      <a:pt x="39971" y="15789"/>
                      <a:pt x="46945" y="22763"/>
                      <a:pt x="46945" y="3136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8" name="Freeform: Shape 2407">
                <a:extLst>
                  <a:ext uri="{FF2B5EF4-FFF2-40B4-BE49-F238E27FC236}">
                    <a16:creationId xmlns:a16="http://schemas.microsoft.com/office/drawing/2014/main" id="{9190A044-A259-4092-A01F-13787CF18216}"/>
                  </a:ext>
                </a:extLst>
              </p:cNvPr>
              <p:cNvSpPr/>
              <p:nvPr/>
            </p:nvSpPr>
            <p:spPr>
              <a:xfrm>
                <a:off x="3616038" y="3461361"/>
                <a:ext cx="56648" cy="56648"/>
              </a:xfrm>
              <a:custGeom>
                <a:avLst/>
                <a:gdLst>
                  <a:gd name="connsiteX0" fmla="*/ 32783 w 56647"/>
                  <a:gd name="connsiteY0" fmla="*/ 49778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8"/>
                    </a:moveTo>
                    <a:cubicBezTo>
                      <a:pt x="41280" y="49778"/>
                      <a:pt x="49778" y="42697"/>
                      <a:pt x="49778" y="32783"/>
                    </a:cubicBezTo>
                    <a:cubicBezTo>
                      <a:pt x="49778" y="22870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8"/>
                      <a:pt x="32783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9" name="Freeform: Shape 2408">
                <a:extLst>
                  <a:ext uri="{FF2B5EF4-FFF2-40B4-BE49-F238E27FC236}">
                    <a16:creationId xmlns:a16="http://schemas.microsoft.com/office/drawing/2014/main" id="{DE3DD345-C963-42C5-98B4-8EBD847B5531}"/>
                  </a:ext>
                </a:extLst>
              </p:cNvPr>
              <p:cNvSpPr/>
              <p:nvPr/>
            </p:nvSpPr>
            <p:spPr>
              <a:xfrm>
                <a:off x="3511240" y="3501015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8448" y="44113"/>
                      <a:pt x="44113" y="38448"/>
                      <a:pt x="44113" y="29951"/>
                    </a:cubicBezTo>
                    <a:cubicBezTo>
                      <a:pt x="44113" y="21454"/>
                      <a:pt x="38448" y="15789"/>
                      <a:pt x="29951" y="15789"/>
                    </a:cubicBezTo>
                    <a:cubicBezTo>
                      <a:pt x="21454" y="15789"/>
                      <a:pt x="15789" y="21454"/>
                      <a:pt x="15789" y="29951"/>
                    </a:cubicBezTo>
                    <a:cubicBezTo>
                      <a:pt x="15789" y="38448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0" name="Freeform: Shape 2409">
                <a:extLst>
                  <a:ext uri="{FF2B5EF4-FFF2-40B4-BE49-F238E27FC236}">
                    <a16:creationId xmlns:a16="http://schemas.microsoft.com/office/drawing/2014/main" id="{823DBB98-22F7-4A85-BB5A-1F7BEAE0DC1B}"/>
                  </a:ext>
                </a:extLst>
              </p:cNvPr>
              <p:cNvSpPr/>
              <p:nvPr/>
            </p:nvSpPr>
            <p:spPr>
              <a:xfrm>
                <a:off x="3310141" y="3348066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1" name="Freeform: Shape 2410">
                <a:extLst>
                  <a:ext uri="{FF2B5EF4-FFF2-40B4-BE49-F238E27FC236}">
                    <a16:creationId xmlns:a16="http://schemas.microsoft.com/office/drawing/2014/main" id="{DC070CD7-65FB-45F7-BE4A-C10328BD1964}"/>
                  </a:ext>
                </a:extLst>
              </p:cNvPr>
              <p:cNvSpPr/>
              <p:nvPr/>
            </p:nvSpPr>
            <p:spPr>
              <a:xfrm>
                <a:off x="3430517" y="3457113"/>
                <a:ext cx="42486" cy="42486"/>
              </a:xfrm>
              <a:custGeom>
                <a:avLst/>
                <a:gdLst>
                  <a:gd name="connsiteX0" fmla="*/ 21454 w 42485"/>
                  <a:gd name="connsiteY0" fmla="*/ 27118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8"/>
                    </a:moveTo>
                    <a:cubicBezTo>
                      <a:pt x="24286" y="27118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2" y="15789"/>
                      <a:pt x="15789" y="18621"/>
                      <a:pt x="15789" y="21454"/>
                    </a:cubicBezTo>
                    <a:cubicBezTo>
                      <a:pt x="15789" y="24286"/>
                      <a:pt x="18622" y="27118"/>
                      <a:pt x="21454" y="2711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2" name="Freeform: Shape 2411">
                <a:extLst>
                  <a:ext uri="{FF2B5EF4-FFF2-40B4-BE49-F238E27FC236}">
                    <a16:creationId xmlns:a16="http://schemas.microsoft.com/office/drawing/2014/main" id="{2DA6B479-42C9-42EF-A1B7-CE71FD3DF25A}"/>
                  </a:ext>
                </a:extLst>
              </p:cNvPr>
              <p:cNvSpPr/>
              <p:nvPr/>
            </p:nvSpPr>
            <p:spPr>
              <a:xfrm>
                <a:off x="3226585" y="3367893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1" y="15789"/>
                      <a:pt x="15789" y="18621"/>
                      <a:pt x="15789" y="21454"/>
                    </a:cubicBezTo>
                    <a:cubicBezTo>
                      <a:pt x="15789" y="24286"/>
                      <a:pt x="18621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3" name="Freeform: Shape 2412">
                <a:extLst>
                  <a:ext uri="{FF2B5EF4-FFF2-40B4-BE49-F238E27FC236}">
                    <a16:creationId xmlns:a16="http://schemas.microsoft.com/office/drawing/2014/main" id="{94294D12-F9AC-4671-8CC0-E2E34535D760}"/>
                  </a:ext>
                </a:extLst>
              </p:cNvPr>
              <p:cNvSpPr/>
              <p:nvPr/>
            </p:nvSpPr>
            <p:spPr>
              <a:xfrm>
                <a:off x="3743495" y="3519425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9" y="29951"/>
                      <a:pt x="29951" y="27119"/>
                      <a:pt x="29951" y="22870"/>
                    </a:cubicBezTo>
                    <a:cubicBezTo>
                      <a:pt x="29951" y="18621"/>
                      <a:pt x="27119" y="15789"/>
                      <a:pt x="22870" y="15789"/>
                    </a:cubicBezTo>
                    <a:cubicBezTo>
                      <a:pt x="18621" y="15789"/>
                      <a:pt x="15789" y="18621"/>
                      <a:pt x="15789" y="22870"/>
                    </a:cubicBezTo>
                    <a:cubicBezTo>
                      <a:pt x="15789" y="25702"/>
                      <a:pt x="20038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4" name="Freeform: Shape 2413">
                <a:extLst>
                  <a:ext uri="{FF2B5EF4-FFF2-40B4-BE49-F238E27FC236}">
                    <a16:creationId xmlns:a16="http://schemas.microsoft.com/office/drawing/2014/main" id="{3B6DD125-B34A-4132-ACB9-DA89788F805E}"/>
                  </a:ext>
                </a:extLst>
              </p:cNvPr>
              <p:cNvSpPr/>
              <p:nvPr/>
            </p:nvSpPr>
            <p:spPr>
              <a:xfrm>
                <a:off x="3665605" y="3503847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9" y="29951"/>
                      <a:pt x="29951" y="27119"/>
                      <a:pt x="29951" y="22870"/>
                    </a:cubicBezTo>
                    <a:cubicBezTo>
                      <a:pt x="29951" y="18622"/>
                      <a:pt x="27119" y="15789"/>
                      <a:pt x="22870" y="15789"/>
                    </a:cubicBezTo>
                    <a:cubicBezTo>
                      <a:pt x="18621" y="15789"/>
                      <a:pt x="15789" y="18622"/>
                      <a:pt x="15789" y="22870"/>
                    </a:cubicBezTo>
                    <a:cubicBezTo>
                      <a:pt x="15789" y="25703"/>
                      <a:pt x="18621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5" name="Freeform: Shape 2414">
                <a:extLst>
                  <a:ext uri="{FF2B5EF4-FFF2-40B4-BE49-F238E27FC236}">
                    <a16:creationId xmlns:a16="http://schemas.microsoft.com/office/drawing/2014/main" id="{5F050ECD-9FA1-4404-8C51-0A2AE7DEFEBC}"/>
                  </a:ext>
                </a:extLst>
              </p:cNvPr>
              <p:cNvSpPr/>
              <p:nvPr/>
            </p:nvSpPr>
            <p:spPr>
              <a:xfrm>
                <a:off x="3359707" y="3345234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7205" y="38448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6" name="Freeform: Shape 2415">
                <a:extLst>
                  <a:ext uri="{FF2B5EF4-FFF2-40B4-BE49-F238E27FC236}">
                    <a16:creationId xmlns:a16="http://schemas.microsoft.com/office/drawing/2014/main" id="{C96516D8-6384-4759-8D0D-4C18B5E88B64}"/>
                  </a:ext>
                </a:extLst>
              </p:cNvPr>
              <p:cNvSpPr/>
              <p:nvPr/>
            </p:nvSpPr>
            <p:spPr>
              <a:xfrm>
                <a:off x="3409274" y="3544917"/>
                <a:ext cx="42486" cy="42486"/>
              </a:xfrm>
              <a:custGeom>
                <a:avLst/>
                <a:gdLst>
                  <a:gd name="connsiteX0" fmla="*/ 21454 w 42485"/>
                  <a:gd name="connsiteY0" fmla="*/ 27119 h 42485"/>
                  <a:gd name="connsiteX1" fmla="*/ 27119 w 42485"/>
                  <a:gd name="connsiteY1" fmla="*/ 21454 h 42485"/>
                  <a:gd name="connsiteX2" fmla="*/ 21454 w 42485"/>
                  <a:gd name="connsiteY2" fmla="*/ 15789 h 42485"/>
                  <a:gd name="connsiteX3" fmla="*/ 15789 w 42485"/>
                  <a:gd name="connsiteY3" fmla="*/ 21454 h 42485"/>
                  <a:gd name="connsiteX4" fmla="*/ 21454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1454" y="27119"/>
                    </a:moveTo>
                    <a:cubicBezTo>
                      <a:pt x="24286" y="27119"/>
                      <a:pt x="27119" y="24286"/>
                      <a:pt x="27119" y="21454"/>
                    </a:cubicBezTo>
                    <a:cubicBezTo>
                      <a:pt x="27119" y="18621"/>
                      <a:pt x="24286" y="15789"/>
                      <a:pt x="21454" y="15789"/>
                    </a:cubicBezTo>
                    <a:cubicBezTo>
                      <a:pt x="18622" y="15789"/>
                      <a:pt x="15789" y="18621"/>
                      <a:pt x="15789" y="21454"/>
                    </a:cubicBezTo>
                    <a:cubicBezTo>
                      <a:pt x="15789" y="24286"/>
                      <a:pt x="18622" y="27119"/>
                      <a:pt x="21454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7" name="Freeform: Shape 2416">
                <a:extLst>
                  <a:ext uri="{FF2B5EF4-FFF2-40B4-BE49-F238E27FC236}">
                    <a16:creationId xmlns:a16="http://schemas.microsoft.com/office/drawing/2014/main" id="{366DF21C-A476-4321-AE05-A0340439F8E9}"/>
                  </a:ext>
                </a:extLst>
              </p:cNvPr>
              <p:cNvSpPr/>
              <p:nvPr/>
            </p:nvSpPr>
            <p:spPr>
              <a:xfrm>
                <a:off x="3407858" y="3512344"/>
                <a:ext cx="28324" cy="28324"/>
              </a:xfrm>
              <a:custGeom>
                <a:avLst/>
                <a:gdLst>
                  <a:gd name="connsiteX0" fmla="*/ 20038 w 28323"/>
                  <a:gd name="connsiteY0" fmla="*/ 24286 h 28323"/>
                  <a:gd name="connsiteX1" fmla="*/ 24286 w 28323"/>
                  <a:gd name="connsiteY1" fmla="*/ 20038 h 28323"/>
                  <a:gd name="connsiteX2" fmla="*/ 20038 w 28323"/>
                  <a:gd name="connsiteY2" fmla="*/ 15789 h 28323"/>
                  <a:gd name="connsiteX3" fmla="*/ 15789 w 28323"/>
                  <a:gd name="connsiteY3" fmla="*/ 20038 h 28323"/>
                  <a:gd name="connsiteX4" fmla="*/ 20038 w 28323"/>
                  <a:gd name="connsiteY4" fmla="*/ 24286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0038" y="24286"/>
                    </a:moveTo>
                    <a:cubicBezTo>
                      <a:pt x="22870" y="24286"/>
                      <a:pt x="24286" y="22870"/>
                      <a:pt x="24286" y="20038"/>
                    </a:cubicBezTo>
                    <a:cubicBezTo>
                      <a:pt x="24286" y="17205"/>
                      <a:pt x="22870" y="15789"/>
                      <a:pt x="20038" y="15789"/>
                    </a:cubicBezTo>
                    <a:cubicBezTo>
                      <a:pt x="17205" y="15789"/>
                      <a:pt x="15789" y="17205"/>
                      <a:pt x="15789" y="20038"/>
                    </a:cubicBezTo>
                    <a:cubicBezTo>
                      <a:pt x="15789" y="21454"/>
                      <a:pt x="17205" y="24286"/>
                      <a:pt x="20038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8" name="Freeform: Shape 2417">
                <a:extLst>
                  <a:ext uri="{FF2B5EF4-FFF2-40B4-BE49-F238E27FC236}">
                    <a16:creationId xmlns:a16="http://schemas.microsoft.com/office/drawing/2014/main" id="{F8DB9E88-B1CF-4F31-AD12-DD92EAB13E93}"/>
                  </a:ext>
                </a:extLst>
              </p:cNvPr>
              <p:cNvSpPr/>
              <p:nvPr/>
            </p:nvSpPr>
            <p:spPr>
              <a:xfrm>
                <a:off x="1497416" y="1713782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9" name="Freeform: Shape 2418">
                <a:extLst>
                  <a:ext uri="{FF2B5EF4-FFF2-40B4-BE49-F238E27FC236}">
                    <a16:creationId xmlns:a16="http://schemas.microsoft.com/office/drawing/2014/main" id="{D847C0BF-A521-4404-890B-A35024D4ED38}"/>
                  </a:ext>
                </a:extLst>
              </p:cNvPr>
              <p:cNvSpPr/>
              <p:nvPr/>
            </p:nvSpPr>
            <p:spPr>
              <a:xfrm>
                <a:off x="1252415" y="1160051"/>
                <a:ext cx="42486" cy="42486"/>
              </a:xfrm>
              <a:custGeom>
                <a:avLst/>
                <a:gdLst>
                  <a:gd name="connsiteX0" fmla="*/ 38448 w 42485"/>
                  <a:gd name="connsiteY0" fmla="*/ 27119 h 42485"/>
                  <a:gd name="connsiteX1" fmla="*/ 27119 w 42485"/>
                  <a:gd name="connsiteY1" fmla="*/ 38448 h 42485"/>
                  <a:gd name="connsiteX2" fmla="*/ 15789 w 42485"/>
                  <a:gd name="connsiteY2" fmla="*/ 27119 h 42485"/>
                  <a:gd name="connsiteX3" fmla="*/ 27119 w 42485"/>
                  <a:gd name="connsiteY3" fmla="*/ 15789 h 42485"/>
                  <a:gd name="connsiteX4" fmla="*/ 38448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8448" y="27119"/>
                    </a:moveTo>
                    <a:cubicBezTo>
                      <a:pt x="38448" y="33376"/>
                      <a:pt x="33376" y="38448"/>
                      <a:pt x="27119" y="38448"/>
                    </a:cubicBezTo>
                    <a:cubicBezTo>
                      <a:pt x="20861" y="38448"/>
                      <a:pt x="15789" y="33376"/>
                      <a:pt x="15789" y="27119"/>
                    </a:cubicBezTo>
                    <a:cubicBezTo>
                      <a:pt x="15789" y="20861"/>
                      <a:pt x="20861" y="15789"/>
                      <a:pt x="27119" y="15789"/>
                    </a:cubicBezTo>
                    <a:cubicBezTo>
                      <a:pt x="33376" y="15789"/>
                      <a:pt x="38448" y="20861"/>
                      <a:pt x="38448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0" name="Freeform: Shape 2419">
                <a:extLst>
                  <a:ext uri="{FF2B5EF4-FFF2-40B4-BE49-F238E27FC236}">
                    <a16:creationId xmlns:a16="http://schemas.microsoft.com/office/drawing/2014/main" id="{BA7A37DC-7065-4594-BDBB-1E88F0188D52}"/>
                  </a:ext>
                </a:extLst>
              </p:cNvPr>
              <p:cNvSpPr/>
              <p:nvPr/>
            </p:nvSpPr>
            <p:spPr>
              <a:xfrm>
                <a:off x="826141" y="1175630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1454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1" name="Freeform: Shape 2420">
                <a:extLst>
                  <a:ext uri="{FF2B5EF4-FFF2-40B4-BE49-F238E27FC236}">
                    <a16:creationId xmlns:a16="http://schemas.microsoft.com/office/drawing/2014/main" id="{E97E2669-7982-44B8-A0AF-782EFCE7DAB0}"/>
                  </a:ext>
                </a:extLst>
              </p:cNvPr>
              <p:cNvSpPr/>
              <p:nvPr/>
            </p:nvSpPr>
            <p:spPr>
              <a:xfrm>
                <a:off x="906864" y="1406469"/>
                <a:ext cx="42486" cy="42486"/>
              </a:xfrm>
              <a:custGeom>
                <a:avLst/>
                <a:gdLst>
                  <a:gd name="connsiteX0" fmla="*/ 38448 w 42485"/>
                  <a:gd name="connsiteY0" fmla="*/ 27119 h 42485"/>
                  <a:gd name="connsiteX1" fmla="*/ 27119 w 42485"/>
                  <a:gd name="connsiteY1" fmla="*/ 38448 h 42485"/>
                  <a:gd name="connsiteX2" fmla="*/ 15789 w 42485"/>
                  <a:gd name="connsiteY2" fmla="*/ 27119 h 42485"/>
                  <a:gd name="connsiteX3" fmla="*/ 27119 w 42485"/>
                  <a:gd name="connsiteY3" fmla="*/ 15789 h 42485"/>
                  <a:gd name="connsiteX4" fmla="*/ 38448 w 42485"/>
                  <a:gd name="connsiteY4" fmla="*/ 2711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8448" y="27119"/>
                    </a:moveTo>
                    <a:cubicBezTo>
                      <a:pt x="38448" y="33376"/>
                      <a:pt x="33376" y="38448"/>
                      <a:pt x="27119" y="38448"/>
                    </a:cubicBezTo>
                    <a:cubicBezTo>
                      <a:pt x="20861" y="38448"/>
                      <a:pt x="15789" y="33376"/>
                      <a:pt x="15789" y="27119"/>
                    </a:cubicBezTo>
                    <a:cubicBezTo>
                      <a:pt x="15789" y="20861"/>
                      <a:pt x="20861" y="15789"/>
                      <a:pt x="27119" y="15789"/>
                    </a:cubicBezTo>
                    <a:cubicBezTo>
                      <a:pt x="33376" y="15789"/>
                      <a:pt x="38448" y="20861"/>
                      <a:pt x="38448" y="2711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2" name="Freeform: Shape 2421">
                <a:extLst>
                  <a:ext uri="{FF2B5EF4-FFF2-40B4-BE49-F238E27FC236}">
                    <a16:creationId xmlns:a16="http://schemas.microsoft.com/office/drawing/2014/main" id="{5182C0FF-26E3-4C08-81DC-CADDEE58AF90}"/>
                  </a:ext>
                </a:extLst>
              </p:cNvPr>
              <p:cNvSpPr/>
              <p:nvPr/>
            </p:nvSpPr>
            <p:spPr>
              <a:xfrm>
                <a:off x="2032736" y="963201"/>
                <a:ext cx="42486" cy="42486"/>
              </a:xfrm>
              <a:custGeom>
                <a:avLst/>
                <a:gdLst>
                  <a:gd name="connsiteX0" fmla="*/ 27119 w 42485"/>
                  <a:gd name="connsiteY0" fmla="*/ 38448 h 42485"/>
                  <a:gd name="connsiteX1" fmla="*/ 38448 w 42485"/>
                  <a:gd name="connsiteY1" fmla="*/ 27119 h 42485"/>
                  <a:gd name="connsiteX2" fmla="*/ 27119 w 42485"/>
                  <a:gd name="connsiteY2" fmla="*/ 15789 h 42485"/>
                  <a:gd name="connsiteX3" fmla="*/ 15789 w 42485"/>
                  <a:gd name="connsiteY3" fmla="*/ 27119 h 42485"/>
                  <a:gd name="connsiteX4" fmla="*/ 27119 w 42485"/>
                  <a:gd name="connsiteY4" fmla="*/ 38448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38448"/>
                    </a:moveTo>
                    <a:cubicBezTo>
                      <a:pt x="32783" y="38448"/>
                      <a:pt x="38448" y="32783"/>
                      <a:pt x="38448" y="27119"/>
                    </a:cubicBezTo>
                    <a:cubicBezTo>
                      <a:pt x="38448" y="21454"/>
                      <a:pt x="32783" y="15789"/>
                      <a:pt x="27119" y="15789"/>
                    </a:cubicBezTo>
                    <a:cubicBezTo>
                      <a:pt x="21454" y="15789"/>
                      <a:pt x="15789" y="21454"/>
                      <a:pt x="15789" y="27119"/>
                    </a:cubicBezTo>
                    <a:cubicBezTo>
                      <a:pt x="15789" y="32783"/>
                      <a:pt x="20038" y="38448"/>
                      <a:pt x="27119" y="3844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3" name="Freeform: Shape 2422">
                <a:extLst>
                  <a:ext uri="{FF2B5EF4-FFF2-40B4-BE49-F238E27FC236}">
                    <a16:creationId xmlns:a16="http://schemas.microsoft.com/office/drawing/2014/main" id="{A04B4456-9AF1-48BD-9581-770240D998BC}"/>
                  </a:ext>
                </a:extLst>
              </p:cNvPr>
              <p:cNvSpPr/>
              <p:nvPr/>
            </p:nvSpPr>
            <p:spPr>
              <a:xfrm>
                <a:off x="1415277" y="1356902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4" name="Freeform: Shape 2423">
                <a:extLst>
                  <a:ext uri="{FF2B5EF4-FFF2-40B4-BE49-F238E27FC236}">
                    <a16:creationId xmlns:a16="http://schemas.microsoft.com/office/drawing/2014/main" id="{C5B77753-3684-40DF-AB3E-B9A5E43A20F3}"/>
                  </a:ext>
                </a:extLst>
              </p:cNvPr>
              <p:cNvSpPr/>
              <p:nvPr/>
            </p:nvSpPr>
            <p:spPr>
              <a:xfrm>
                <a:off x="1953429" y="1369648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5" name="Freeform: Shape 2424">
                <a:extLst>
                  <a:ext uri="{FF2B5EF4-FFF2-40B4-BE49-F238E27FC236}">
                    <a16:creationId xmlns:a16="http://schemas.microsoft.com/office/drawing/2014/main" id="{D1DD2A8F-0D49-478B-BF9D-69DC5D1D1D93}"/>
                  </a:ext>
                </a:extLst>
              </p:cNvPr>
              <p:cNvSpPr/>
              <p:nvPr/>
            </p:nvSpPr>
            <p:spPr>
              <a:xfrm>
                <a:off x="2521322" y="117279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6" name="Freeform: Shape 2425">
                <a:extLst>
                  <a:ext uri="{FF2B5EF4-FFF2-40B4-BE49-F238E27FC236}">
                    <a16:creationId xmlns:a16="http://schemas.microsoft.com/office/drawing/2014/main" id="{6749D681-7FA1-41D9-8C13-59D3B49DC1F0}"/>
                  </a:ext>
                </a:extLst>
              </p:cNvPr>
              <p:cNvSpPr/>
              <p:nvPr/>
            </p:nvSpPr>
            <p:spPr>
              <a:xfrm>
                <a:off x="3781732" y="1709533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7" name="Freeform: Shape 2426">
                <a:extLst>
                  <a:ext uri="{FF2B5EF4-FFF2-40B4-BE49-F238E27FC236}">
                    <a16:creationId xmlns:a16="http://schemas.microsoft.com/office/drawing/2014/main" id="{4E3F64DB-83C2-4327-912F-9C271092AE93}"/>
                  </a:ext>
                </a:extLst>
              </p:cNvPr>
              <p:cNvSpPr/>
              <p:nvPr/>
            </p:nvSpPr>
            <p:spPr>
              <a:xfrm>
                <a:off x="2657276" y="3149799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200 h 56647"/>
                  <a:gd name="connsiteX2" fmla="*/ 34200 w 56647"/>
                  <a:gd name="connsiteY2" fmla="*/ 15789 h 56647"/>
                  <a:gd name="connsiteX3" fmla="*/ 15789 w 56647"/>
                  <a:gd name="connsiteY3" fmla="*/ 34200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7205" y="45529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8" name="Freeform: Shape 2427">
                <a:extLst>
                  <a:ext uri="{FF2B5EF4-FFF2-40B4-BE49-F238E27FC236}">
                    <a16:creationId xmlns:a16="http://schemas.microsoft.com/office/drawing/2014/main" id="{B09EB7F5-6C7B-49B8-AEEE-D4FD654BBD51}"/>
                  </a:ext>
                </a:extLst>
              </p:cNvPr>
              <p:cNvSpPr/>
              <p:nvPr/>
            </p:nvSpPr>
            <p:spPr>
              <a:xfrm>
                <a:off x="2662941" y="3523674"/>
                <a:ext cx="99133" cy="99133"/>
              </a:xfrm>
              <a:custGeom>
                <a:avLst/>
                <a:gdLst>
                  <a:gd name="connsiteX0" fmla="*/ 86599 w 99133"/>
                  <a:gd name="connsiteY0" fmla="*/ 51194 h 99133"/>
                  <a:gd name="connsiteX1" fmla="*/ 51194 w 99133"/>
                  <a:gd name="connsiteY1" fmla="*/ 86599 h 99133"/>
                  <a:gd name="connsiteX2" fmla="*/ 15789 w 99133"/>
                  <a:gd name="connsiteY2" fmla="*/ 51194 h 99133"/>
                  <a:gd name="connsiteX3" fmla="*/ 51194 w 99133"/>
                  <a:gd name="connsiteY3" fmla="*/ 15789 h 99133"/>
                  <a:gd name="connsiteX4" fmla="*/ 86599 w 99133"/>
                  <a:gd name="connsiteY4" fmla="*/ 51194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86599" y="51194"/>
                    </a:moveTo>
                    <a:cubicBezTo>
                      <a:pt x="86599" y="70747"/>
                      <a:pt x="70747" y="86599"/>
                      <a:pt x="51194" y="86599"/>
                    </a:cubicBezTo>
                    <a:cubicBezTo>
                      <a:pt x="31640" y="86599"/>
                      <a:pt x="15789" y="70747"/>
                      <a:pt x="15789" y="51194"/>
                    </a:cubicBezTo>
                    <a:cubicBezTo>
                      <a:pt x="15789" y="31640"/>
                      <a:pt x="31640" y="15789"/>
                      <a:pt x="51194" y="15789"/>
                    </a:cubicBezTo>
                    <a:cubicBezTo>
                      <a:pt x="70747" y="15789"/>
                      <a:pt x="86599" y="31640"/>
                      <a:pt x="86599" y="5119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9" name="Freeform: Shape 2428">
                <a:extLst>
                  <a:ext uri="{FF2B5EF4-FFF2-40B4-BE49-F238E27FC236}">
                    <a16:creationId xmlns:a16="http://schemas.microsoft.com/office/drawing/2014/main" id="{42CCC45E-FE05-4665-B20A-D4A06A015853}"/>
                  </a:ext>
                </a:extLst>
              </p:cNvPr>
              <p:cNvSpPr/>
              <p:nvPr/>
            </p:nvSpPr>
            <p:spPr>
              <a:xfrm>
                <a:off x="3312973" y="3900381"/>
                <a:ext cx="56648" cy="56648"/>
              </a:xfrm>
              <a:custGeom>
                <a:avLst/>
                <a:gdLst>
                  <a:gd name="connsiteX0" fmla="*/ 34199 w 56647"/>
                  <a:gd name="connsiteY0" fmla="*/ 52610 h 56647"/>
                  <a:gd name="connsiteX1" fmla="*/ 52610 w 56647"/>
                  <a:gd name="connsiteY1" fmla="*/ 34200 h 56647"/>
                  <a:gd name="connsiteX2" fmla="*/ 34199 w 56647"/>
                  <a:gd name="connsiteY2" fmla="*/ 15789 h 56647"/>
                  <a:gd name="connsiteX3" fmla="*/ 15789 w 56647"/>
                  <a:gd name="connsiteY3" fmla="*/ 34200 h 56647"/>
                  <a:gd name="connsiteX4" fmla="*/ 34199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199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199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5789" y="44113"/>
                      <a:pt x="24286" y="52610"/>
                      <a:pt x="34199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0" name="Freeform: Shape 2429">
                <a:extLst>
                  <a:ext uri="{FF2B5EF4-FFF2-40B4-BE49-F238E27FC236}">
                    <a16:creationId xmlns:a16="http://schemas.microsoft.com/office/drawing/2014/main" id="{C58CAFA4-B989-40CB-B3EF-3B851CA92267}"/>
                  </a:ext>
                </a:extLst>
              </p:cNvPr>
              <p:cNvSpPr/>
              <p:nvPr/>
            </p:nvSpPr>
            <p:spPr>
              <a:xfrm>
                <a:off x="3535315" y="3809744"/>
                <a:ext cx="56648" cy="56648"/>
              </a:xfrm>
              <a:custGeom>
                <a:avLst/>
                <a:gdLst>
                  <a:gd name="connsiteX0" fmla="*/ 34200 w 56647"/>
                  <a:gd name="connsiteY0" fmla="*/ 52610 h 56647"/>
                  <a:gd name="connsiteX1" fmla="*/ 52610 w 56647"/>
                  <a:gd name="connsiteY1" fmla="*/ 34200 h 56647"/>
                  <a:gd name="connsiteX2" fmla="*/ 34200 w 56647"/>
                  <a:gd name="connsiteY2" fmla="*/ 15789 h 56647"/>
                  <a:gd name="connsiteX3" fmla="*/ 15789 w 56647"/>
                  <a:gd name="connsiteY3" fmla="*/ 34200 h 56647"/>
                  <a:gd name="connsiteX4" fmla="*/ 34200 w 56647"/>
                  <a:gd name="connsiteY4" fmla="*/ 5261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200" y="52610"/>
                    </a:moveTo>
                    <a:cubicBezTo>
                      <a:pt x="44113" y="52610"/>
                      <a:pt x="52610" y="44113"/>
                      <a:pt x="52610" y="34200"/>
                    </a:cubicBezTo>
                    <a:cubicBezTo>
                      <a:pt x="52610" y="24286"/>
                      <a:pt x="44113" y="15789"/>
                      <a:pt x="34200" y="15789"/>
                    </a:cubicBezTo>
                    <a:cubicBezTo>
                      <a:pt x="24286" y="15789"/>
                      <a:pt x="15789" y="24286"/>
                      <a:pt x="15789" y="34200"/>
                    </a:cubicBezTo>
                    <a:cubicBezTo>
                      <a:pt x="17205" y="44113"/>
                      <a:pt x="24286" y="52610"/>
                      <a:pt x="34200" y="5261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1" name="Freeform: Shape 2430">
                <a:extLst>
                  <a:ext uri="{FF2B5EF4-FFF2-40B4-BE49-F238E27FC236}">
                    <a16:creationId xmlns:a16="http://schemas.microsoft.com/office/drawing/2014/main" id="{E2C3291F-C463-44CF-8DCE-4C0F956E7453}"/>
                  </a:ext>
                </a:extLst>
              </p:cNvPr>
              <p:cNvSpPr/>
              <p:nvPr/>
            </p:nvSpPr>
            <p:spPr>
              <a:xfrm>
                <a:off x="4448759" y="121386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2" name="Freeform: Shape 2431">
                <a:extLst>
                  <a:ext uri="{FF2B5EF4-FFF2-40B4-BE49-F238E27FC236}">
                    <a16:creationId xmlns:a16="http://schemas.microsoft.com/office/drawing/2014/main" id="{DE83A2FB-A4B1-4E9A-A5CB-21A3F2CB3E16}"/>
                  </a:ext>
                </a:extLst>
              </p:cNvPr>
              <p:cNvSpPr/>
              <p:nvPr/>
            </p:nvSpPr>
            <p:spPr>
              <a:xfrm>
                <a:off x="4326966" y="738027"/>
                <a:ext cx="42486" cy="42486"/>
              </a:xfrm>
              <a:custGeom>
                <a:avLst/>
                <a:gdLst>
                  <a:gd name="connsiteX0" fmla="*/ 24286 w 42485"/>
                  <a:gd name="connsiteY0" fmla="*/ 32783 h 42485"/>
                  <a:gd name="connsiteX1" fmla="*/ 32783 w 42485"/>
                  <a:gd name="connsiteY1" fmla="*/ 24286 h 42485"/>
                  <a:gd name="connsiteX2" fmla="*/ 24286 w 42485"/>
                  <a:gd name="connsiteY2" fmla="*/ 15789 h 42485"/>
                  <a:gd name="connsiteX3" fmla="*/ 15789 w 42485"/>
                  <a:gd name="connsiteY3" fmla="*/ 24286 h 42485"/>
                  <a:gd name="connsiteX4" fmla="*/ 24286 w 42485"/>
                  <a:gd name="connsiteY4" fmla="*/ 3278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32783"/>
                    </a:moveTo>
                    <a:cubicBezTo>
                      <a:pt x="28535" y="32783"/>
                      <a:pt x="32783" y="28535"/>
                      <a:pt x="32783" y="24286"/>
                    </a:cubicBezTo>
                    <a:cubicBezTo>
                      <a:pt x="32783" y="20038"/>
                      <a:pt x="28535" y="15789"/>
                      <a:pt x="24286" y="15789"/>
                    </a:cubicBezTo>
                    <a:cubicBezTo>
                      <a:pt x="20038" y="15789"/>
                      <a:pt x="15789" y="20038"/>
                      <a:pt x="15789" y="24286"/>
                    </a:cubicBezTo>
                    <a:cubicBezTo>
                      <a:pt x="15789" y="28535"/>
                      <a:pt x="20038" y="32783"/>
                      <a:pt x="24286" y="3278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3" name="Freeform: Shape 2432">
                <a:extLst>
                  <a:ext uri="{FF2B5EF4-FFF2-40B4-BE49-F238E27FC236}">
                    <a16:creationId xmlns:a16="http://schemas.microsoft.com/office/drawing/2014/main" id="{48A78798-E5EA-4A91-9D0A-CC53DE2926EE}"/>
                  </a:ext>
                </a:extLst>
              </p:cNvPr>
              <p:cNvSpPr/>
              <p:nvPr/>
            </p:nvSpPr>
            <p:spPr>
              <a:xfrm>
                <a:off x="6951169" y="2996851"/>
                <a:ext cx="42486" cy="42486"/>
              </a:xfrm>
              <a:custGeom>
                <a:avLst/>
                <a:gdLst>
                  <a:gd name="connsiteX0" fmla="*/ 22870 w 42485"/>
                  <a:gd name="connsiteY0" fmla="*/ 15789 h 42485"/>
                  <a:gd name="connsiteX1" fmla="*/ 28535 w 42485"/>
                  <a:gd name="connsiteY1" fmla="*/ 22870 h 42485"/>
                  <a:gd name="connsiteX2" fmla="*/ 21454 w 42485"/>
                  <a:gd name="connsiteY2" fmla="*/ 28535 h 42485"/>
                  <a:gd name="connsiteX3" fmla="*/ 15789 w 42485"/>
                  <a:gd name="connsiteY3" fmla="*/ 21454 h 42485"/>
                  <a:gd name="connsiteX4" fmla="*/ 22870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15789"/>
                    </a:moveTo>
                    <a:cubicBezTo>
                      <a:pt x="27118" y="15789"/>
                      <a:pt x="29951" y="20037"/>
                      <a:pt x="28535" y="22870"/>
                    </a:cubicBezTo>
                    <a:cubicBezTo>
                      <a:pt x="28535" y="27118"/>
                      <a:pt x="24286" y="29951"/>
                      <a:pt x="21454" y="28535"/>
                    </a:cubicBezTo>
                    <a:cubicBezTo>
                      <a:pt x="17205" y="28535"/>
                      <a:pt x="15789" y="24286"/>
                      <a:pt x="15789" y="21454"/>
                    </a:cubicBezTo>
                    <a:cubicBezTo>
                      <a:pt x="15789" y="18621"/>
                      <a:pt x="20037" y="15789"/>
                      <a:pt x="22870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4" name="Freeform: Shape 2433">
                <a:extLst>
                  <a:ext uri="{FF2B5EF4-FFF2-40B4-BE49-F238E27FC236}">
                    <a16:creationId xmlns:a16="http://schemas.microsoft.com/office/drawing/2014/main" id="{70560A6B-6330-4800-8E76-43665F1D98E9}"/>
                  </a:ext>
                </a:extLst>
              </p:cNvPr>
              <p:cNvSpPr/>
              <p:nvPr/>
            </p:nvSpPr>
            <p:spPr>
              <a:xfrm>
                <a:off x="7004984" y="2904583"/>
                <a:ext cx="56648" cy="56648"/>
              </a:xfrm>
              <a:custGeom>
                <a:avLst/>
                <a:gdLst>
                  <a:gd name="connsiteX0" fmla="*/ 32783 w 56647"/>
                  <a:gd name="connsiteY0" fmla="*/ 16004 h 56647"/>
                  <a:gd name="connsiteX1" fmla="*/ 46945 w 56647"/>
                  <a:gd name="connsiteY1" fmla="*/ 32999 h 56647"/>
                  <a:gd name="connsiteX2" fmla="*/ 29951 w 56647"/>
                  <a:gd name="connsiteY2" fmla="*/ 47161 h 56647"/>
                  <a:gd name="connsiteX3" fmla="*/ 15789 w 56647"/>
                  <a:gd name="connsiteY3" fmla="*/ 30166 h 56647"/>
                  <a:gd name="connsiteX4" fmla="*/ 32783 w 56647"/>
                  <a:gd name="connsiteY4" fmla="*/ 1600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16004"/>
                    </a:moveTo>
                    <a:cubicBezTo>
                      <a:pt x="41281" y="17420"/>
                      <a:pt x="46945" y="24501"/>
                      <a:pt x="46945" y="32999"/>
                    </a:cubicBezTo>
                    <a:cubicBezTo>
                      <a:pt x="45529" y="41496"/>
                      <a:pt x="38448" y="47161"/>
                      <a:pt x="29951" y="47161"/>
                    </a:cubicBezTo>
                    <a:cubicBezTo>
                      <a:pt x="21454" y="45744"/>
                      <a:pt x="15789" y="38663"/>
                      <a:pt x="15789" y="30166"/>
                    </a:cubicBezTo>
                    <a:cubicBezTo>
                      <a:pt x="17205" y="20253"/>
                      <a:pt x="24286" y="14588"/>
                      <a:pt x="32783" y="1600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5" name="Freeform: Shape 2434">
                <a:extLst>
                  <a:ext uri="{FF2B5EF4-FFF2-40B4-BE49-F238E27FC236}">
                    <a16:creationId xmlns:a16="http://schemas.microsoft.com/office/drawing/2014/main" id="{C4A46F7B-6C81-49D3-A0D8-2310CA43C176}"/>
                  </a:ext>
                </a:extLst>
              </p:cNvPr>
              <p:cNvSpPr/>
              <p:nvPr/>
            </p:nvSpPr>
            <p:spPr>
              <a:xfrm>
                <a:off x="7105533" y="2974192"/>
                <a:ext cx="42486" cy="42486"/>
              </a:xfrm>
              <a:custGeom>
                <a:avLst/>
                <a:gdLst>
                  <a:gd name="connsiteX0" fmla="*/ 29951 w 42485"/>
                  <a:gd name="connsiteY0" fmla="*/ 15789 h 42485"/>
                  <a:gd name="connsiteX1" fmla="*/ 39864 w 42485"/>
                  <a:gd name="connsiteY1" fmla="*/ 28535 h 42485"/>
                  <a:gd name="connsiteX2" fmla="*/ 27119 w 42485"/>
                  <a:gd name="connsiteY2" fmla="*/ 38448 h 42485"/>
                  <a:gd name="connsiteX3" fmla="*/ 15789 w 42485"/>
                  <a:gd name="connsiteY3" fmla="*/ 25702 h 42485"/>
                  <a:gd name="connsiteX4" fmla="*/ 29951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951" y="15789"/>
                    </a:moveTo>
                    <a:cubicBezTo>
                      <a:pt x="37032" y="15789"/>
                      <a:pt x="41281" y="21454"/>
                      <a:pt x="39864" y="28535"/>
                    </a:cubicBezTo>
                    <a:cubicBezTo>
                      <a:pt x="39864" y="35616"/>
                      <a:pt x="34200" y="39864"/>
                      <a:pt x="27119" y="38448"/>
                    </a:cubicBezTo>
                    <a:cubicBezTo>
                      <a:pt x="20038" y="38448"/>
                      <a:pt x="15789" y="32783"/>
                      <a:pt x="15789" y="25702"/>
                    </a:cubicBezTo>
                    <a:cubicBezTo>
                      <a:pt x="17205" y="20038"/>
                      <a:pt x="22870" y="15789"/>
                      <a:pt x="29951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6" name="Freeform: Shape 2435">
                <a:extLst>
                  <a:ext uri="{FF2B5EF4-FFF2-40B4-BE49-F238E27FC236}">
                    <a16:creationId xmlns:a16="http://schemas.microsoft.com/office/drawing/2014/main" id="{E7922197-C992-4520-A8D0-A7E5ECB90395}"/>
                  </a:ext>
                </a:extLst>
              </p:cNvPr>
              <p:cNvSpPr/>
              <p:nvPr/>
            </p:nvSpPr>
            <p:spPr>
              <a:xfrm>
                <a:off x="7082506" y="3371773"/>
                <a:ext cx="42486" cy="42486"/>
              </a:xfrm>
              <a:custGeom>
                <a:avLst/>
                <a:gdLst>
                  <a:gd name="connsiteX0" fmla="*/ 23238 w 42485"/>
                  <a:gd name="connsiteY0" fmla="*/ 16157 h 42485"/>
                  <a:gd name="connsiteX1" fmla="*/ 28903 w 42485"/>
                  <a:gd name="connsiteY1" fmla="*/ 23238 h 42485"/>
                  <a:gd name="connsiteX2" fmla="*/ 21822 w 42485"/>
                  <a:gd name="connsiteY2" fmla="*/ 28903 h 42485"/>
                  <a:gd name="connsiteX3" fmla="*/ 16157 w 42485"/>
                  <a:gd name="connsiteY3" fmla="*/ 21822 h 42485"/>
                  <a:gd name="connsiteX4" fmla="*/ 23238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6157"/>
                    </a:moveTo>
                    <a:cubicBezTo>
                      <a:pt x="27487" y="16157"/>
                      <a:pt x="28903" y="20406"/>
                      <a:pt x="28903" y="23238"/>
                    </a:cubicBezTo>
                    <a:cubicBezTo>
                      <a:pt x="28903" y="27487"/>
                      <a:pt x="24655" y="30319"/>
                      <a:pt x="21822" y="28903"/>
                    </a:cubicBezTo>
                    <a:cubicBezTo>
                      <a:pt x="17574" y="28903"/>
                      <a:pt x="14741" y="24654"/>
                      <a:pt x="16157" y="21822"/>
                    </a:cubicBezTo>
                    <a:cubicBezTo>
                      <a:pt x="16157" y="17573"/>
                      <a:pt x="20406" y="14741"/>
                      <a:pt x="23238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7" name="Freeform: Shape 2436">
                <a:extLst>
                  <a:ext uri="{FF2B5EF4-FFF2-40B4-BE49-F238E27FC236}">
                    <a16:creationId xmlns:a16="http://schemas.microsoft.com/office/drawing/2014/main" id="{AEA8F885-3DF8-4792-8488-614C07F3C898}"/>
                  </a:ext>
                </a:extLst>
              </p:cNvPr>
              <p:cNvSpPr/>
              <p:nvPr/>
            </p:nvSpPr>
            <p:spPr>
              <a:xfrm>
                <a:off x="6548970" y="2972407"/>
                <a:ext cx="42486" cy="42486"/>
              </a:xfrm>
              <a:custGeom>
                <a:avLst/>
                <a:gdLst>
                  <a:gd name="connsiteX0" fmla="*/ 22870 w 42485"/>
                  <a:gd name="connsiteY0" fmla="*/ 16157 h 42485"/>
                  <a:gd name="connsiteX1" fmla="*/ 28535 w 42485"/>
                  <a:gd name="connsiteY1" fmla="*/ 23238 h 42485"/>
                  <a:gd name="connsiteX2" fmla="*/ 21454 w 42485"/>
                  <a:gd name="connsiteY2" fmla="*/ 28903 h 42485"/>
                  <a:gd name="connsiteX3" fmla="*/ 15789 w 42485"/>
                  <a:gd name="connsiteY3" fmla="*/ 21822 h 42485"/>
                  <a:gd name="connsiteX4" fmla="*/ 22870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16157"/>
                    </a:moveTo>
                    <a:cubicBezTo>
                      <a:pt x="27118" y="16157"/>
                      <a:pt x="29951" y="20406"/>
                      <a:pt x="28535" y="23238"/>
                    </a:cubicBezTo>
                    <a:cubicBezTo>
                      <a:pt x="28535" y="27487"/>
                      <a:pt x="24286" y="30319"/>
                      <a:pt x="21454" y="28903"/>
                    </a:cubicBezTo>
                    <a:cubicBezTo>
                      <a:pt x="17205" y="28903"/>
                      <a:pt x="15789" y="24655"/>
                      <a:pt x="15789" y="21822"/>
                    </a:cubicBezTo>
                    <a:cubicBezTo>
                      <a:pt x="17205" y="17574"/>
                      <a:pt x="20037" y="14741"/>
                      <a:pt x="22870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8" name="Freeform: Shape 2437">
                <a:extLst>
                  <a:ext uri="{FF2B5EF4-FFF2-40B4-BE49-F238E27FC236}">
                    <a16:creationId xmlns:a16="http://schemas.microsoft.com/office/drawing/2014/main" id="{DB93927E-663D-461C-B8B6-AE13717DA090}"/>
                  </a:ext>
                </a:extLst>
              </p:cNvPr>
              <p:cNvSpPr/>
              <p:nvPr/>
            </p:nvSpPr>
            <p:spPr>
              <a:xfrm>
                <a:off x="6709000" y="2978440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200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31367" y="15789"/>
                      <a:pt x="34200" y="21454"/>
                      <a:pt x="34200" y="25702"/>
                    </a:cubicBezTo>
                    <a:cubicBezTo>
                      <a:pt x="34200" y="31367"/>
                      <a:pt x="28535" y="34200"/>
                      <a:pt x="24286" y="34200"/>
                    </a:cubicBezTo>
                    <a:cubicBezTo>
                      <a:pt x="18622" y="34200"/>
                      <a:pt x="15789" y="28535"/>
                      <a:pt x="15789" y="24286"/>
                    </a:cubicBezTo>
                    <a:cubicBezTo>
                      <a:pt x="17205" y="18621"/>
                      <a:pt x="21454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9" name="Freeform: Shape 2438">
                <a:extLst>
                  <a:ext uri="{FF2B5EF4-FFF2-40B4-BE49-F238E27FC236}">
                    <a16:creationId xmlns:a16="http://schemas.microsoft.com/office/drawing/2014/main" id="{F3C98328-BD86-4746-9661-3CF726746AB4}"/>
                  </a:ext>
                </a:extLst>
              </p:cNvPr>
              <p:cNvSpPr/>
              <p:nvPr/>
            </p:nvSpPr>
            <p:spPr>
              <a:xfrm>
                <a:off x="6279894" y="3036504"/>
                <a:ext cx="42486" cy="42486"/>
              </a:xfrm>
              <a:custGeom>
                <a:avLst/>
                <a:gdLst>
                  <a:gd name="connsiteX0" fmla="*/ 22870 w 42485"/>
                  <a:gd name="connsiteY0" fmla="*/ 15789 h 42485"/>
                  <a:gd name="connsiteX1" fmla="*/ 28535 w 42485"/>
                  <a:gd name="connsiteY1" fmla="*/ 22870 h 42485"/>
                  <a:gd name="connsiteX2" fmla="*/ 21454 w 42485"/>
                  <a:gd name="connsiteY2" fmla="*/ 28535 h 42485"/>
                  <a:gd name="connsiteX3" fmla="*/ 15789 w 42485"/>
                  <a:gd name="connsiteY3" fmla="*/ 21454 h 42485"/>
                  <a:gd name="connsiteX4" fmla="*/ 22870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15789"/>
                    </a:moveTo>
                    <a:cubicBezTo>
                      <a:pt x="27118" y="15789"/>
                      <a:pt x="29951" y="20038"/>
                      <a:pt x="28535" y="22870"/>
                    </a:cubicBezTo>
                    <a:cubicBezTo>
                      <a:pt x="28535" y="27119"/>
                      <a:pt x="24286" y="29951"/>
                      <a:pt x="21454" y="28535"/>
                    </a:cubicBezTo>
                    <a:cubicBezTo>
                      <a:pt x="17205" y="28535"/>
                      <a:pt x="15789" y="24286"/>
                      <a:pt x="15789" y="21454"/>
                    </a:cubicBezTo>
                    <a:cubicBezTo>
                      <a:pt x="15789" y="18622"/>
                      <a:pt x="18621" y="15789"/>
                      <a:pt x="22870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0" name="Freeform: Shape 2439">
                <a:extLst>
                  <a:ext uri="{FF2B5EF4-FFF2-40B4-BE49-F238E27FC236}">
                    <a16:creationId xmlns:a16="http://schemas.microsoft.com/office/drawing/2014/main" id="{767A7323-A493-421D-A104-C063AE3B4694}"/>
                  </a:ext>
                </a:extLst>
              </p:cNvPr>
              <p:cNvSpPr/>
              <p:nvPr/>
            </p:nvSpPr>
            <p:spPr>
              <a:xfrm>
                <a:off x="6742988" y="3078990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9 h 113295"/>
                  <a:gd name="connsiteX2" fmla="*/ 56859 w 113295"/>
                  <a:gd name="connsiteY2" fmla="*/ 15789 h 113295"/>
                  <a:gd name="connsiteX3" fmla="*/ 15789 w 113295"/>
                  <a:gd name="connsiteY3" fmla="*/ 56859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9"/>
                    </a:cubicBezTo>
                    <a:cubicBezTo>
                      <a:pt x="97928" y="34200"/>
                      <a:pt x="79518" y="15789"/>
                      <a:pt x="56859" y="15789"/>
                    </a:cubicBezTo>
                    <a:cubicBezTo>
                      <a:pt x="34200" y="15789"/>
                      <a:pt x="15789" y="34200"/>
                      <a:pt x="15789" y="56859"/>
                    </a:cubicBezTo>
                    <a:cubicBezTo>
                      <a:pt x="15789" y="79518"/>
                      <a:pt x="34200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1" name="Freeform: Shape 2440">
                <a:extLst>
                  <a:ext uri="{FF2B5EF4-FFF2-40B4-BE49-F238E27FC236}">
                    <a16:creationId xmlns:a16="http://schemas.microsoft.com/office/drawing/2014/main" id="{3F9A85A2-AE97-4D27-8387-B8CBF957C52E}"/>
                  </a:ext>
                </a:extLst>
              </p:cNvPr>
              <p:cNvSpPr/>
              <p:nvPr/>
            </p:nvSpPr>
            <p:spPr>
              <a:xfrm>
                <a:off x="6929818" y="3304164"/>
                <a:ext cx="70810" cy="70810"/>
              </a:xfrm>
              <a:custGeom>
                <a:avLst/>
                <a:gdLst>
                  <a:gd name="connsiteX0" fmla="*/ 41388 w 70809"/>
                  <a:gd name="connsiteY0" fmla="*/ 66772 h 70809"/>
                  <a:gd name="connsiteX1" fmla="*/ 66880 w 70809"/>
                  <a:gd name="connsiteY1" fmla="*/ 41280 h 70809"/>
                  <a:gd name="connsiteX2" fmla="*/ 41388 w 70809"/>
                  <a:gd name="connsiteY2" fmla="*/ 15789 h 70809"/>
                  <a:gd name="connsiteX3" fmla="*/ 15897 w 70809"/>
                  <a:gd name="connsiteY3" fmla="*/ 41280 h 70809"/>
                  <a:gd name="connsiteX4" fmla="*/ 41388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388" y="66772"/>
                    </a:moveTo>
                    <a:cubicBezTo>
                      <a:pt x="55550" y="66772"/>
                      <a:pt x="66880" y="55442"/>
                      <a:pt x="66880" y="41280"/>
                    </a:cubicBezTo>
                    <a:cubicBezTo>
                      <a:pt x="66880" y="27119"/>
                      <a:pt x="55550" y="15789"/>
                      <a:pt x="41388" y="15789"/>
                    </a:cubicBezTo>
                    <a:cubicBezTo>
                      <a:pt x="27226" y="15789"/>
                      <a:pt x="15897" y="27119"/>
                      <a:pt x="15897" y="41280"/>
                    </a:cubicBezTo>
                    <a:cubicBezTo>
                      <a:pt x="14481" y="55442"/>
                      <a:pt x="27226" y="66772"/>
                      <a:pt x="41388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2" name="Freeform: Shape 2441">
                <a:extLst>
                  <a:ext uri="{FF2B5EF4-FFF2-40B4-BE49-F238E27FC236}">
                    <a16:creationId xmlns:a16="http://schemas.microsoft.com/office/drawing/2014/main" id="{C7BFBCC7-E244-42B9-B600-976587934E53}"/>
                  </a:ext>
                </a:extLst>
              </p:cNvPr>
              <p:cNvSpPr/>
              <p:nvPr/>
            </p:nvSpPr>
            <p:spPr>
              <a:xfrm>
                <a:off x="6825128" y="3101432"/>
                <a:ext cx="56648" cy="56648"/>
              </a:xfrm>
              <a:custGeom>
                <a:avLst/>
                <a:gdLst>
                  <a:gd name="connsiteX0" fmla="*/ 29951 w 56647"/>
                  <a:gd name="connsiteY0" fmla="*/ 16006 h 56647"/>
                  <a:gd name="connsiteX1" fmla="*/ 42697 w 56647"/>
                  <a:gd name="connsiteY1" fmla="*/ 30168 h 56647"/>
                  <a:gd name="connsiteX2" fmla="*/ 28535 w 56647"/>
                  <a:gd name="connsiteY2" fmla="*/ 42913 h 56647"/>
                  <a:gd name="connsiteX3" fmla="*/ 15789 w 56647"/>
                  <a:gd name="connsiteY3" fmla="*/ 28752 h 56647"/>
                  <a:gd name="connsiteX4" fmla="*/ 29951 w 56647"/>
                  <a:gd name="connsiteY4" fmla="*/ 16006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6006"/>
                    </a:moveTo>
                    <a:cubicBezTo>
                      <a:pt x="37032" y="16006"/>
                      <a:pt x="42697" y="23087"/>
                      <a:pt x="42697" y="30168"/>
                    </a:cubicBezTo>
                    <a:cubicBezTo>
                      <a:pt x="42697" y="37249"/>
                      <a:pt x="35616" y="42913"/>
                      <a:pt x="28535" y="42913"/>
                    </a:cubicBezTo>
                    <a:cubicBezTo>
                      <a:pt x="21454" y="42913"/>
                      <a:pt x="15789" y="35832"/>
                      <a:pt x="15789" y="28752"/>
                    </a:cubicBezTo>
                    <a:cubicBezTo>
                      <a:pt x="15789" y="20255"/>
                      <a:pt x="22870" y="14590"/>
                      <a:pt x="29951" y="1600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3" name="Freeform: Shape 2442">
                <a:extLst>
                  <a:ext uri="{FF2B5EF4-FFF2-40B4-BE49-F238E27FC236}">
                    <a16:creationId xmlns:a16="http://schemas.microsoft.com/office/drawing/2014/main" id="{CE723A2B-0A83-42FD-A429-5B6795B490A2}"/>
                  </a:ext>
                </a:extLst>
              </p:cNvPr>
              <p:cNvSpPr/>
              <p:nvPr/>
            </p:nvSpPr>
            <p:spPr>
              <a:xfrm>
                <a:off x="6779441" y="3529339"/>
                <a:ext cx="42486" cy="42486"/>
              </a:xfrm>
              <a:custGeom>
                <a:avLst/>
                <a:gdLst>
                  <a:gd name="connsiteX0" fmla="*/ 23238 w 42485"/>
                  <a:gd name="connsiteY0" fmla="*/ 15789 h 42485"/>
                  <a:gd name="connsiteX1" fmla="*/ 28903 w 42485"/>
                  <a:gd name="connsiteY1" fmla="*/ 22870 h 42485"/>
                  <a:gd name="connsiteX2" fmla="*/ 21822 w 42485"/>
                  <a:gd name="connsiteY2" fmla="*/ 28535 h 42485"/>
                  <a:gd name="connsiteX3" fmla="*/ 16157 w 42485"/>
                  <a:gd name="connsiteY3" fmla="*/ 21454 h 42485"/>
                  <a:gd name="connsiteX4" fmla="*/ 2323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5789"/>
                    </a:moveTo>
                    <a:cubicBezTo>
                      <a:pt x="27487" y="15789"/>
                      <a:pt x="30319" y="20038"/>
                      <a:pt x="28903" y="22870"/>
                    </a:cubicBezTo>
                    <a:cubicBezTo>
                      <a:pt x="28903" y="27119"/>
                      <a:pt x="24655" y="29951"/>
                      <a:pt x="21822" y="28535"/>
                    </a:cubicBezTo>
                    <a:cubicBezTo>
                      <a:pt x="17574" y="28535"/>
                      <a:pt x="14741" y="24286"/>
                      <a:pt x="16157" y="21454"/>
                    </a:cubicBezTo>
                    <a:cubicBezTo>
                      <a:pt x="16157" y="18621"/>
                      <a:pt x="18990" y="15789"/>
                      <a:pt x="2323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4" name="Freeform: Shape 2443">
                <a:extLst>
                  <a:ext uri="{FF2B5EF4-FFF2-40B4-BE49-F238E27FC236}">
                    <a16:creationId xmlns:a16="http://schemas.microsoft.com/office/drawing/2014/main" id="{C7C3D9EB-C567-4D43-BD98-5CBAA407FA36}"/>
                  </a:ext>
                </a:extLst>
              </p:cNvPr>
              <p:cNvSpPr/>
              <p:nvPr/>
            </p:nvSpPr>
            <p:spPr>
              <a:xfrm>
                <a:off x="6885655" y="3410010"/>
                <a:ext cx="42486" cy="42486"/>
              </a:xfrm>
              <a:custGeom>
                <a:avLst/>
                <a:gdLst>
                  <a:gd name="connsiteX0" fmla="*/ 23238 w 42485"/>
                  <a:gd name="connsiteY0" fmla="*/ 16157 h 42485"/>
                  <a:gd name="connsiteX1" fmla="*/ 28903 w 42485"/>
                  <a:gd name="connsiteY1" fmla="*/ 23238 h 42485"/>
                  <a:gd name="connsiteX2" fmla="*/ 21822 w 42485"/>
                  <a:gd name="connsiteY2" fmla="*/ 28903 h 42485"/>
                  <a:gd name="connsiteX3" fmla="*/ 16157 w 42485"/>
                  <a:gd name="connsiteY3" fmla="*/ 21822 h 42485"/>
                  <a:gd name="connsiteX4" fmla="*/ 23238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6157"/>
                    </a:moveTo>
                    <a:cubicBezTo>
                      <a:pt x="27487" y="16157"/>
                      <a:pt x="30319" y="20406"/>
                      <a:pt x="28903" y="23238"/>
                    </a:cubicBezTo>
                    <a:cubicBezTo>
                      <a:pt x="28903" y="27487"/>
                      <a:pt x="24655" y="30319"/>
                      <a:pt x="21822" y="28903"/>
                    </a:cubicBezTo>
                    <a:cubicBezTo>
                      <a:pt x="17574" y="28903"/>
                      <a:pt x="14741" y="24654"/>
                      <a:pt x="16157" y="21822"/>
                    </a:cubicBezTo>
                    <a:cubicBezTo>
                      <a:pt x="16157" y="17573"/>
                      <a:pt x="18990" y="14741"/>
                      <a:pt x="23238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5" name="Freeform: Shape 2444">
                <a:extLst>
                  <a:ext uri="{FF2B5EF4-FFF2-40B4-BE49-F238E27FC236}">
                    <a16:creationId xmlns:a16="http://schemas.microsoft.com/office/drawing/2014/main" id="{AF4AB749-13D4-4B52-A680-4D0584AC7296}"/>
                  </a:ext>
                </a:extLst>
              </p:cNvPr>
              <p:cNvSpPr/>
              <p:nvPr/>
            </p:nvSpPr>
            <p:spPr>
              <a:xfrm>
                <a:off x="6435675" y="3098817"/>
                <a:ext cx="56648" cy="56648"/>
              </a:xfrm>
              <a:custGeom>
                <a:avLst/>
                <a:gdLst>
                  <a:gd name="connsiteX0" fmla="*/ 29951 w 56647"/>
                  <a:gd name="connsiteY0" fmla="*/ 15789 h 56647"/>
                  <a:gd name="connsiteX1" fmla="*/ 42697 w 56647"/>
                  <a:gd name="connsiteY1" fmla="*/ 29951 h 56647"/>
                  <a:gd name="connsiteX2" fmla="*/ 28535 w 56647"/>
                  <a:gd name="connsiteY2" fmla="*/ 42697 h 56647"/>
                  <a:gd name="connsiteX3" fmla="*/ 15789 w 56647"/>
                  <a:gd name="connsiteY3" fmla="*/ 28535 h 56647"/>
                  <a:gd name="connsiteX4" fmla="*/ 29951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5789"/>
                    </a:moveTo>
                    <a:cubicBezTo>
                      <a:pt x="37032" y="15789"/>
                      <a:pt x="42697" y="22870"/>
                      <a:pt x="42697" y="29951"/>
                    </a:cubicBezTo>
                    <a:cubicBezTo>
                      <a:pt x="42697" y="37032"/>
                      <a:pt x="35616" y="42697"/>
                      <a:pt x="28535" y="42697"/>
                    </a:cubicBezTo>
                    <a:cubicBezTo>
                      <a:pt x="21454" y="42697"/>
                      <a:pt x="15789" y="35616"/>
                      <a:pt x="15789" y="28535"/>
                    </a:cubicBezTo>
                    <a:cubicBezTo>
                      <a:pt x="15789" y="21454"/>
                      <a:pt x="22870" y="15789"/>
                      <a:pt x="29951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6" name="Freeform: Shape 2445">
                <a:extLst>
                  <a:ext uri="{FF2B5EF4-FFF2-40B4-BE49-F238E27FC236}">
                    <a16:creationId xmlns:a16="http://schemas.microsoft.com/office/drawing/2014/main" id="{E963E974-5F0C-4BDF-98AE-0247A2ADE2F8}"/>
                  </a:ext>
                </a:extLst>
              </p:cNvPr>
              <p:cNvSpPr/>
              <p:nvPr/>
            </p:nvSpPr>
            <p:spPr>
              <a:xfrm>
                <a:off x="6990822" y="3330801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4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3" y="37303"/>
                    </a:cubicBezTo>
                    <a:cubicBezTo>
                      <a:pt x="20038" y="37303"/>
                      <a:pt x="15789" y="31638"/>
                      <a:pt x="15789" y="25974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7" name="Freeform: Shape 2446">
                <a:extLst>
                  <a:ext uri="{FF2B5EF4-FFF2-40B4-BE49-F238E27FC236}">
                    <a16:creationId xmlns:a16="http://schemas.microsoft.com/office/drawing/2014/main" id="{18C21AE3-52D3-4807-8595-C664098FCC0B}"/>
                  </a:ext>
                </a:extLst>
              </p:cNvPr>
              <p:cNvSpPr/>
              <p:nvPr/>
            </p:nvSpPr>
            <p:spPr>
              <a:xfrm>
                <a:off x="6316626" y="3638288"/>
                <a:ext cx="99133" cy="99133"/>
              </a:xfrm>
              <a:custGeom>
                <a:avLst/>
                <a:gdLst>
                  <a:gd name="connsiteX0" fmla="*/ 55532 w 99133"/>
                  <a:gd name="connsiteY0" fmla="*/ 15886 h 99133"/>
                  <a:gd name="connsiteX1" fmla="*/ 89520 w 99133"/>
                  <a:gd name="connsiteY1" fmla="*/ 55540 h 99133"/>
                  <a:gd name="connsiteX2" fmla="*/ 49867 w 99133"/>
                  <a:gd name="connsiteY2" fmla="*/ 89528 h 99133"/>
                  <a:gd name="connsiteX3" fmla="*/ 15878 w 99133"/>
                  <a:gd name="connsiteY3" fmla="*/ 49875 h 99133"/>
                  <a:gd name="connsiteX4" fmla="*/ 55532 w 99133"/>
                  <a:gd name="connsiteY4" fmla="*/ 15886 h 99133"/>
                  <a:gd name="connsiteX5" fmla="*/ 55532 w 99133"/>
                  <a:gd name="connsiteY5" fmla="*/ 15886 h 99133"/>
                  <a:gd name="connsiteX6" fmla="*/ 54115 w 99133"/>
                  <a:gd name="connsiteY6" fmla="*/ 31465 h 99133"/>
                  <a:gd name="connsiteX7" fmla="*/ 31456 w 99133"/>
                  <a:gd name="connsiteY7" fmla="*/ 49875 h 99133"/>
                  <a:gd name="connsiteX8" fmla="*/ 49867 w 99133"/>
                  <a:gd name="connsiteY8" fmla="*/ 72534 h 99133"/>
                  <a:gd name="connsiteX9" fmla="*/ 72526 w 99133"/>
                  <a:gd name="connsiteY9" fmla="*/ 54124 h 99133"/>
                  <a:gd name="connsiteX10" fmla="*/ 54115 w 99133"/>
                  <a:gd name="connsiteY10" fmla="*/ 31465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55532" y="15886"/>
                    </a:moveTo>
                    <a:cubicBezTo>
                      <a:pt x="75358" y="17303"/>
                      <a:pt x="90936" y="35713"/>
                      <a:pt x="89520" y="55540"/>
                    </a:cubicBezTo>
                    <a:cubicBezTo>
                      <a:pt x="88104" y="75367"/>
                      <a:pt x="69694" y="90945"/>
                      <a:pt x="49867" y="89528"/>
                    </a:cubicBezTo>
                    <a:cubicBezTo>
                      <a:pt x="30040" y="88112"/>
                      <a:pt x="14462" y="69702"/>
                      <a:pt x="15878" y="49875"/>
                    </a:cubicBezTo>
                    <a:cubicBezTo>
                      <a:pt x="17294" y="28632"/>
                      <a:pt x="34289" y="14470"/>
                      <a:pt x="55532" y="15886"/>
                    </a:cubicBezTo>
                    <a:lnTo>
                      <a:pt x="55532" y="15886"/>
                    </a:lnTo>
                    <a:close/>
                    <a:moveTo>
                      <a:pt x="54115" y="31465"/>
                    </a:moveTo>
                    <a:cubicBezTo>
                      <a:pt x="42786" y="30048"/>
                      <a:pt x="32873" y="38545"/>
                      <a:pt x="31456" y="49875"/>
                    </a:cubicBezTo>
                    <a:cubicBezTo>
                      <a:pt x="30040" y="61205"/>
                      <a:pt x="38537" y="71118"/>
                      <a:pt x="49867" y="72534"/>
                    </a:cubicBezTo>
                    <a:cubicBezTo>
                      <a:pt x="61196" y="73950"/>
                      <a:pt x="71110" y="65453"/>
                      <a:pt x="72526" y="54124"/>
                    </a:cubicBezTo>
                    <a:cubicBezTo>
                      <a:pt x="73942" y="42794"/>
                      <a:pt x="65445" y="32881"/>
                      <a:pt x="54115" y="3146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8" name="Freeform: Shape 2447">
                <a:extLst>
                  <a:ext uri="{FF2B5EF4-FFF2-40B4-BE49-F238E27FC236}">
                    <a16:creationId xmlns:a16="http://schemas.microsoft.com/office/drawing/2014/main" id="{50EF258E-01F8-4FF9-BB69-709220C05BB8}"/>
                  </a:ext>
                </a:extLst>
              </p:cNvPr>
              <p:cNvSpPr/>
              <p:nvPr/>
            </p:nvSpPr>
            <p:spPr>
              <a:xfrm>
                <a:off x="6291042" y="3462778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8543" y="24286"/>
                      <a:pt x="47127" y="32783"/>
                    </a:cubicBezTo>
                    <a:cubicBezTo>
                      <a:pt x="45710" y="41280"/>
                      <a:pt x="38630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2870"/>
                      <a:pt x="24468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9" name="Freeform: Shape 2448">
                <a:extLst>
                  <a:ext uri="{FF2B5EF4-FFF2-40B4-BE49-F238E27FC236}">
                    <a16:creationId xmlns:a16="http://schemas.microsoft.com/office/drawing/2014/main" id="{DC707F50-49BC-4981-BB56-50D51D609875}"/>
                  </a:ext>
                </a:extLst>
              </p:cNvPr>
              <p:cNvSpPr/>
              <p:nvPr/>
            </p:nvSpPr>
            <p:spPr>
              <a:xfrm>
                <a:off x="6337958" y="3543501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31367"/>
                      <a:pt x="28535" y="34200"/>
                      <a:pt x="24286" y="34200"/>
                    </a:cubicBezTo>
                    <a:cubicBezTo>
                      <a:pt x="18621" y="34200"/>
                      <a:pt x="15789" y="29951"/>
                      <a:pt x="15789" y="24286"/>
                    </a:cubicBezTo>
                    <a:cubicBezTo>
                      <a:pt x="17205" y="18621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0" name="Freeform: Shape 2449">
                <a:extLst>
                  <a:ext uri="{FF2B5EF4-FFF2-40B4-BE49-F238E27FC236}">
                    <a16:creationId xmlns:a16="http://schemas.microsoft.com/office/drawing/2014/main" id="{D5ED5AB6-9B82-42E3-BDDC-2FFC5ABAA882}"/>
                  </a:ext>
                </a:extLst>
              </p:cNvPr>
              <p:cNvSpPr/>
              <p:nvPr/>
            </p:nvSpPr>
            <p:spPr>
              <a:xfrm>
                <a:off x="6435675" y="3527923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31367"/>
                      <a:pt x="29951" y="34199"/>
                      <a:pt x="24286" y="34199"/>
                    </a:cubicBezTo>
                    <a:cubicBezTo>
                      <a:pt x="18621" y="34199"/>
                      <a:pt x="15789" y="28535"/>
                      <a:pt x="15789" y="24286"/>
                    </a:cubicBezTo>
                    <a:cubicBezTo>
                      <a:pt x="17205" y="20037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1" name="Freeform: Shape 2450">
                <a:extLst>
                  <a:ext uri="{FF2B5EF4-FFF2-40B4-BE49-F238E27FC236}">
                    <a16:creationId xmlns:a16="http://schemas.microsoft.com/office/drawing/2014/main" id="{8514EFC5-3D4A-44AB-908D-0AFBA8084052}"/>
                  </a:ext>
                </a:extLst>
              </p:cNvPr>
              <p:cNvSpPr/>
              <p:nvPr/>
            </p:nvSpPr>
            <p:spPr>
              <a:xfrm>
                <a:off x="6306694" y="3223334"/>
                <a:ext cx="84971" cy="84971"/>
              </a:xfrm>
              <a:custGeom>
                <a:avLst/>
                <a:gdLst>
                  <a:gd name="connsiteX0" fmla="*/ 51301 w 84971"/>
                  <a:gd name="connsiteY0" fmla="*/ 15896 h 84971"/>
                  <a:gd name="connsiteX1" fmla="*/ 81041 w 84971"/>
                  <a:gd name="connsiteY1" fmla="*/ 51301 h 84971"/>
                  <a:gd name="connsiteX2" fmla="*/ 45636 w 84971"/>
                  <a:gd name="connsiteY2" fmla="*/ 81041 h 84971"/>
                  <a:gd name="connsiteX3" fmla="*/ 15896 w 84971"/>
                  <a:gd name="connsiteY3" fmla="*/ 45636 h 84971"/>
                  <a:gd name="connsiteX4" fmla="*/ 51301 w 84971"/>
                  <a:gd name="connsiteY4" fmla="*/ 15896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51301" y="15896"/>
                    </a:moveTo>
                    <a:cubicBezTo>
                      <a:pt x="69711" y="17312"/>
                      <a:pt x="82457" y="32891"/>
                      <a:pt x="81041" y="51301"/>
                    </a:cubicBezTo>
                    <a:cubicBezTo>
                      <a:pt x="79625" y="69711"/>
                      <a:pt x="64047" y="82457"/>
                      <a:pt x="45636" y="81041"/>
                    </a:cubicBezTo>
                    <a:cubicBezTo>
                      <a:pt x="27226" y="79625"/>
                      <a:pt x="14480" y="62630"/>
                      <a:pt x="15896" y="45636"/>
                    </a:cubicBezTo>
                    <a:cubicBezTo>
                      <a:pt x="17313" y="27226"/>
                      <a:pt x="32891" y="14480"/>
                      <a:pt x="51301" y="158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2" name="Freeform: Shape 2451">
                <a:extLst>
                  <a:ext uri="{FF2B5EF4-FFF2-40B4-BE49-F238E27FC236}">
                    <a16:creationId xmlns:a16="http://schemas.microsoft.com/office/drawing/2014/main" id="{AA04E645-2544-4553-9D65-8FBB8446D171}"/>
                  </a:ext>
                </a:extLst>
              </p:cNvPr>
              <p:cNvSpPr/>
              <p:nvPr/>
            </p:nvSpPr>
            <p:spPr>
              <a:xfrm>
                <a:off x="6286975" y="3394800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0038"/>
                      <a:pt x="34199" y="25702"/>
                    </a:cubicBezTo>
                    <a:cubicBezTo>
                      <a:pt x="34199" y="31367"/>
                      <a:pt x="29951" y="34200"/>
                      <a:pt x="24286" y="34200"/>
                    </a:cubicBezTo>
                    <a:cubicBezTo>
                      <a:pt x="18621" y="34200"/>
                      <a:pt x="15789" y="28535"/>
                      <a:pt x="15789" y="24286"/>
                    </a:cubicBezTo>
                    <a:cubicBezTo>
                      <a:pt x="15789" y="18621"/>
                      <a:pt x="20037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3" name="Freeform: Shape 2452">
                <a:extLst>
                  <a:ext uri="{FF2B5EF4-FFF2-40B4-BE49-F238E27FC236}">
                    <a16:creationId xmlns:a16="http://schemas.microsoft.com/office/drawing/2014/main" id="{696D96A2-AF3B-4FEA-B2E3-E54D59EB5A3C}"/>
                  </a:ext>
                </a:extLst>
              </p:cNvPr>
              <p:cNvSpPr/>
              <p:nvPr/>
            </p:nvSpPr>
            <p:spPr>
              <a:xfrm>
                <a:off x="6670763" y="3387445"/>
                <a:ext cx="42486" cy="42486"/>
              </a:xfrm>
              <a:custGeom>
                <a:avLst/>
                <a:gdLst>
                  <a:gd name="connsiteX0" fmla="*/ 25702 w 42485"/>
                  <a:gd name="connsiteY0" fmla="*/ 16063 h 42485"/>
                  <a:gd name="connsiteX1" fmla="*/ 34199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2 w 42485"/>
                  <a:gd name="connsiteY4" fmla="*/ 160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6063"/>
                    </a:moveTo>
                    <a:cubicBezTo>
                      <a:pt x="31367" y="16063"/>
                      <a:pt x="34199" y="20312"/>
                      <a:pt x="34199" y="25977"/>
                    </a:cubicBezTo>
                    <a:cubicBezTo>
                      <a:pt x="34199" y="31642"/>
                      <a:pt x="28535" y="34474"/>
                      <a:pt x="24286" y="34474"/>
                    </a:cubicBezTo>
                    <a:cubicBezTo>
                      <a:pt x="18621" y="34474"/>
                      <a:pt x="15789" y="28809"/>
                      <a:pt x="15789" y="24561"/>
                    </a:cubicBezTo>
                    <a:cubicBezTo>
                      <a:pt x="15789" y="18896"/>
                      <a:pt x="20037" y="14647"/>
                      <a:pt x="25702" y="160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4" name="Freeform: Shape 2453">
                <a:extLst>
                  <a:ext uri="{FF2B5EF4-FFF2-40B4-BE49-F238E27FC236}">
                    <a16:creationId xmlns:a16="http://schemas.microsoft.com/office/drawing/2014/main" id="{3AD8DF53-3EA7-46B8-9812-71715C4DA024}"/>
                  </a:ext>
                </a:extLst>
              </p:cNvPr>
              <p:cNvSpPr/>
              <p:nvPr/>
            </p:nvSpPr>
            <p:spPr>
              <a:xfrm>
                <a:off x="6970995" y="3624223"/>
                <a:ext cx="42486" cy="42486"/>
              </a:xfrm>
              <a:custGeom>
                <a:avLst/>
                <a:gdLst>
                  <a:gd name="connsiteX0" fmla="*/ 22870 w 42485"/>
                  <a:gd name="connsiteY0" fmla="*/ 15789 h 42485"/>
                  <a:gd name="connsiteX1" fmla="*/ 28535 w 42485"/>
                  <a:gd name="connsiteY1" fmla="*/ 22870 h 42485"/>
                  <a:gd name="connsiteX2" fmla="*/ 21454 w 42485"/>
                  <a:gd name="connsiteY2" fmla="*/ 28535 h 42485"/>
                  <a:gd name="connsiteX3" fmla="*/ 15789 w 42485"/>
                  <a:gd name="connsiteY3" fmla="*/ 21454 h 42485"/>
                  <a:gd name="connsiteX4" fmla="*/ 22870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15789"/>
                    </a:moveTo>
                    <a:cubicBezTo>
                      <a:pt x="27119" y="15789"/>
                      <a:pt x="28535" y="20038"/>
                      <a:pt x="28535" y="22870"/>
                    </a:cubicBezTo>
                    <a:cubicBezTo>
                      <a:pt x="28535" y="27119"/>
                      <a:pt x="24286" y="29951"/>
                      <a:pt x="21454" y="28535"/>
                    </a:cubicBezTo>
                    <a:cubicBezTo>
                      <a:pt x="17205" y="28535"/>
                      <a:pt x="15789" y="24286"/>
                      <a:pt x="15789" y="21454"/>
                    </a:cubicBezTo>
                    <a:cubicBezTo>
                      <a:pt x="15789" y="18622"/>
                      <a:pt x="20038" y="15789"/>
                      <a:pt x="22870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5" name="Freeform: Shape 2454">
                <a:extLst>
                  <a:ext uri="{FF2B5EF4-FFF2-40B4-BE49-F238E27FC236}">
                    <a16:creationId xmlns:a16="http://schemas.microsoft.com/office/drawing/2014/main" id="{6EF64B33-9A94-41A2-969A-4B6891EF322D}"/>
                  </a:ext>
                </a:extLst>
              </p:cNvPr>
              <p:cNvSpPr/>
              <p:nvPr/>
            </p:nvSpPr>
            <p:spPr>
              <a:xfrm>
                <a:off x="6909945" y="3458394"/>
                <a:ext cx="70810" cy="70810"/>
              </a:xfrm>
              <a:custGeom>
                <a:avLst/>
                <a:gdLst>
                  <a:gd name="connsiteX0" fmla="*/ 40018 w 70809"/>
                  <a:gd name="connsiteY0" fmla="*/ 15924 h 70809"/>
                  <a:gd name="connsiteX1" fmla="*/ 59845 w 70809"/>
                  <a:gd name="connsiteY1" fmla="*/ 39999 h 70809"/>
                  <a:gd name="connsiteX2" fmla="*/ 35769 w 70809"/>
                  <a:gd name="connsiteY2" fmla="*/ 59826 h 70809"/>
                  <a:gd name="connsiteX3" fmla="*/ 15943 w 70809"/>
                  <a:gd name="connsiteY3" fmla="*/ 35751 h 70809"/>
                  <a:gd name="connsiteX4" fmla="*/ 40018 w 70809"/>
                  <a:gd name="connsiteY4" fmla="*/ 1592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24"/>
                    </a:moveTo>
                    <a:cubicBezTo>
                      <a:pt x="52764" y="17341"/>
                      <a:pt x="61261" y="27254"/>
                      <a:pt x="59845" y="39999"/>
                    </a:cubicBezTo>
                    <a:cubicBezTo>
                      <a:pt x="58429" y="52745"/>
                      <a:pt x="48515" y="61242"/>
                      <a:pt x="35769" y="59826"/>
                    </a:cubicBezTo>
                    <a:cubicBezTo>
                      <a:pt x="23024" y="58410"/>
                      <a:pt x="14527" y="48497"/>
                      <a:pt x="15943" y="35751"/>
                    </a:cubicBezTo>
                    <a:cubicBezTo>
                      <a:pt x="15943" y="24422"/>
                      <a:pt x="27272" y="14508"/>
                      <a:pt x="40018" y="1592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6" name="Freeform: Shape 2455">
                <a:extLst>
                  <a:ext uri="{FF2B5EF4-FFF2-40B4-BE49-F238E27FC236}">
                    <a16:creationId xmlns:a16="http://schemas.microsoft.com/office/drawing/2014/main" id="{0CA0D8B3-1E6E-4ECD-8A3D-9047A09B924C}"/>
                  </a:ext>
                </a:extLst>
              </p:cNvPr>
              <p:cNvSpPr/>
              <p:nvPr/>
            </p:nvSpPr>
            <p:spPr>
              <a:xfrm>
                <a:off x="6591456" y="3465610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9 h 42485"/>
                  <a:gd name="connsiteX2" fmla="*/ 25702 w 42485"/>
                  <a:gd name="connsiteY2" fmla="*/ 37032 h 42485"/>
                  <a:gd name="connsiteX3" fmla="*/ 15789 w 42485"/>
                  <a:gd name="connsiteY3" fmla="*/ 25702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9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2"/>
                    </a:cubicBezTo>
                    <a:cubicBezTo>
                      <a:pt x="15789" y="20038"/>
                      <a:pt x="21454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7" name="Freeform: Shape 2456">
                <a:extLst>
                  <a:ext uri="{FF2B5EF4-FFF2-40B4-BE49-F238E27FC236}">
                    <a16:creationId xmlns:a16="http://schemas.microsoft.com/office/drawing/2014/main" id="{179AFDA7-34B1-430B-A159-B402AE9F6C71}"/>
                  </a:ext>
                </a:extLst>
              </p:cNvPr>
              <p:cNvSpPr/>
              <p:nvPr/>
            </p:nvSpPr>
            <p:spPr>
              <a:xfrm>
                <a:off x="6580126" y="3273008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8 h 42485"/>
                  <a:gd name="connsiteX2" fmla="*/ 25703 w 42485"/>
                  <a:gd name="connsiteY2" fmla="*/ 37032 h 42485"/>
                  <a:gd name="connsiteX3" fmla="*/ 15789 w 42485"/>
                  <a:gd name="connsiteY3" fmla="*/ 25702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3" y="37032"/>
                    </a:cubicBezTo>
                    <a:cubicBezTo>
                      <a:pt x="20038" y="37032"/>
                      <a:pt x="15789" y="31367"/>
                      <a:pt x="15789" y="25702"/>
                    </a:cubicBezTo>
                    <a:cubicBezTo>
                      <a:pt x="15789" y="20037"/>
                      <a:pt x="21454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8" name="Freeform: Shape 2457">
                <a:extLst>
                  <a:ext uri="{FF2B5EF4-FFF2-40B4-BE49-F238E27FC236}">
                    <a16:creationId xmlns:a16="http://schemas.microsoft.com/office/drawing/2014/main" id="{FF5AA576-6A14-457E-A34C-5B494F1B6297}"/>
                  </a:ext>
                </a:extLst>
              </p:cNvPr>
              <p:cNvSpPr/>
              <p:nvPr/>
            </p:nvSpPr>
            <p:spPr>
              <a:xfrm>
                <a:off x="6228911" y="3173875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29951" y="15789"/>
                      <a:pt x="34199" y="20037"/>
                      <a:pt x="34199" y="25702"/>
                    </a:cubicBezTo>
                    <a:cubicBezTo>
                      <a:pt x="34199" y="29951"/>
                      <a:pt x="29951" y="34199"/>
                      <a:pt x="24286" y="34199"/>
                    </a:cubicBezTo>
                    <a:cubicBezTo>
                      <a:pt x="20037" y="34199"/>
                      <a:pt x="15789" y="29951"/>
                      <a:pt x="15789" y="24286"/>
                    </a:cubicBezTo>
                    <a:cubicBezTo>
                      <a:pt x="15789" y="18621"/>
                      <a:pt x="20037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9" name="Freeform: Shape 2458">
                <a:extLst>
                  <a:ext uri="{FF2B5EF4-FFF2-40B4-BE49-F238E27FC236}">
                    <a16:creationId xmlns:a16="http://schemas.microsoft.com/office/drawing/2014/main" id="{ADFBC57B-0A51-41D4-A836-780B4019C802}"/>
                  </a:ext>
                </a:extLst>
              </p:cNvPr>
              <p:cNvSpPr/>
              <p:nvPr/>
            </p:nvSpPr>
            <p:spPr>
              <a:xfrm>
                <a:off x="5730412" y="3431253"/>
                <a:ext cx="42486" cy="42486"/>
              </a:xfrm>
              <a:custGeom>
                <a:avLst/>
                <a:gdLst>
                  <a:gd name="connsiteX0" fmla="*/ 22870 w 42485"/>
                  <a:gd name="connsiteY0" fmla="*/ 16157 h 42485"/>
                  <a:gd name="connsiteX1" fmla="*/ 28535 w 42485"/>
                  <a:gd name="connsiteY1" fmla="*/ 23238 h 42485"/>
                  <a:gd name="connsiteX2" fmla="*/ 21454 w 42485"/>
                  <a:gd name="connsiteY2" fmla="*/ 28903 h 42485"/>
                  <a:gd name="connsiteX3" fmla="*/ 15789 w 42485"/>
                  <a:gd name="connsiteY3" fmla="*/ 21822 h 42485"/>
                  <a:gd name="connsiteX4" fmla="*/ 22870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16157"/>
                    </a:moveTo>
                    <a:cubicBezTo>
                      <a:pt x="27119" y="16157"/>
                      <a:pt x="28535" y="20406"/>
                      <a:pt x="28535" y="23238"/>
                    </a:cubicBezTo>
                    <a:cubicBezTo>
                      <a:pt x="28535" y="27487"/>
                      <a:pt x="24286" y="30319"/>
                      <a:pt x="21454" y="28903"/>
                    </a:cubicBezTo>
                    <a:cubicBezTo>
                      <a:pt x="17205" y="28903"/>
                      <a:pt x="15789" y="24654"/>
                      <a:pt x="15789" y="21822"/>
                    </a:cubicBezTo>
                    <a:cubicBezTo>
                      <a:pt x="15789" y="17573"/>
                      <a:pt x="18622" y="14741"/>
                      <a:pt x="22870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0" name="Freeform: Shape 2459">
                <a:extLst>
                  <a:ext uri="{FF2B5EF4-FFF2-40B4-BE49-F238E27FC236}">
                    <a16:creationId xmlns:a16="http://schemas.microsoft.com/office/drawing/2014/main" id="{8FAB6C16-E157-4BED-8D71-477DAB0E6059}"/>
                  </a:ext>
                </a:extLst>
              </p:cNvPr>
              <p:cNvSpPr/>
              <p:nvPr/>
            </p:nvSpPr>
            <p:spPr>
              <a:xfrm>
                <a:off x="6140739" y="3479404"/>
                <a:ext cx="42486" cy="42486"/>
              </a:xfrm>
              <a:custGeom>
                <a:avLst/>
                <a:gdLst>
                  <a:gd name="connsiteX0" fmla="*/ 23238 w 42485"/>
                  <a:gd name="connsiteY0" fmla="*/ 16157 h 42485"/>
                  <a:gd name="connsiteX1" fmla="*/ 28903 w 42485"/>
                  <a:gd name="connsiteY1" fmla="*/ 23238 h 42485"/>
                  <a:gd name="connsiteX2" fmla="*/ 21822 w 42485"/>
                  <a:gd name="connsiteY2" fmla="*/ 28903 h 42485"/>
                  <a:gd name="connsiteX3" fmla="*/ 16157 w 42485"/>
                  <a:gd name="connsiteY3" fmla="*/ 21822 h 42485"/>
                  <a:gd name="connsiteX4" fmla="*/ 23238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6157"/>
                    </a:moveTo>
                    <a:cubicBezTo>
                      <a:pt x="27487" y="16157"/>
                      <a:pt x="28903" y="20406"/>
                      <a:pt x="28903" y="23238"/>
                    </a:cubicBezTo>
                    <a:cubicBezTo>
                      <a:pt x="28903" y="27487"/>
                      <a:pt x="24655" y="30319"/>
                      <a:pt x="21822" y="28903"/>
                    </a:cubicBezTo>
                    <a:cubicBezTo>
                      <a:pt x="17574" y="28903"/>
                      <a:pt x="14741" y="24655"/>
                      <a:pt x="16157" y="21822"/>
                    </a:cubicBezTo>
                    <a:cubicBezTo>
                      <a:pt x="16157" y="17574"/>
                      <a:pt x="18990" y="14741"/>
                      <a:pt x="23238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1" name="Freeform: Shape 2460">
                <a:extLst>
                  <a:ext uri="{FF2B5EF4-FFF2-40B4-BE49-F238E27FC236}">
                    <a16:creationId xmlns:a16="http://schemas.microsoft.com/office/drawing/2014/main" id="{6B9ECF32-D77D-4AB6-B345-5C22E2227AC2}"/>
                  </a:ext>
                </a:extLst>
              </p:cNvPr>
              <p:cNvSpPr/>
              <p:nvPr/>
            </p:nvSpPr>
            <p:spPr>
              <a:xfrm>
                <a:off x="6586839" y="3367893"/>
                <a:ext cx="42486" cy="42486"/>
              </a:xfrm>
              <a:custGeom>
                <a:avLst/>
                <a:gdLst>
                  <a:gd name="connsiteX0" fmla="*/ 23238 w 42485"/>
                  <a:gd name="connsiteY0" fmla="*/ 15789 h 42485"/>
                  <a:gd name="connsiteX1" fmla="*/ 28903 w 42485"/>
                  <a:gd name="connsiteY1" fmla="*/ 22870 h 42485"/>
                  <a:gd name="connsiteX2" fmla="*/ 21822 w 42485"/>
                  <a:gd name="connsiteY2" fmla="*/ 28535 h 42485"/>
                  <a:gd name="connsiteX3" fmla="*/ 16157 w 42485"/>
                  <a:gd name="connsiteY3" fmla="*/ 21454 h 42485"/>
                  <a:gd name="connsiteX4" fmla="*/ 2323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5789"/>
                    </a:moveTo>
                    <a:cubicBezTo>
                      <a:pt x="27487" y="15789"/>
                      <a:pt x="28903" y="20038"/>
                      <a:pt x="28903" y="22870"/>
                    </a:cubicBezTo>
                    <a:cubicBezTo>
                      <a:pt x="28903" y="27119"/>
                      <a:pt x="24655" y="29951"/>
                      <a:pt x="21822" y="28535"/>
                    </a:cubicBezTo>
                    <a:cubicBezTo>
                      <a:pt x="17574" y="28535"/>
                      <a:pt x="14741" y="24286"/>
                      <a:pt x="16157" y="21454"/>
                    </a:cubicBezTo>
                    <a:cubicBezTo>
                      <a:pt x="17574" y="18621"/>
                      <a:pt x="20406" y="15789"/>
                      <a:pt x="2323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2" name="Freeform: Shape 2461">
                <a:extLst>
                  <a:ext uri="{FF2B5EF4-FFF2-40B4-BE49-F238E27FC236}">
                    <a16:creationId xmlns:a16="http://schemas.microsoft.com/office/drawing/2014/main" id="{41012BAF-FD5A-473E-98AD-622F2065A8F4}"/>
                  </a:ext>
                </a:extLst>
              </p:cNvPr>
              <p:cNvSpPr/>
              <p:nvPr/>
            </p:nvSpPr>
            <p:spPr>
              <a:xfrm>
                <a:off x="4005491" y="3995266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2"/>
                      <a:pt x="46945" y="15789"/>
                      <a:pt x="35616" y="15789"/>
                    </a:cubicBezTo>
                    <a:cubicBezTo>
                      <a:pt x="25702" y="15789"/>
                      <a:pt x="15789" y="24286"/>
                      <a:pt x="15789" y="35616"/>
                    </a:cubicBezTo>
                    <a:cubicBezTo>
                      <a:pt x="15789" y="46945"/>
                      <a:pt x="25702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3" name="Freeform: Shape 2462">
                <a:extLst>
                  <a:ext uri="{FF2B5EF4-FFF2-40B4-BE49-F238E27FC236}">
                    <a16:creationId xmlns:a16="http://schemas.microsoft.com/office/drawing/2014/main" id="{E23534B4-7759-496E-AE57-DCB5A1AC2759}"/>
                  </a:ext>
                </a:extLst>
              </p:cNvPr>
              <p:cNvSpPr/>
              <p:nvPr/>
            </p:nvSpPr>
            <p:spPr>
              <a:xfrm>
                <a:off x="3346962" y="4216191"/>
                <a:ext cx="113295" cy="113295"/>
              </a:xfrm>
              <a:custGeom>
                <a:avLst/>
                <a:gdLst>
                  <a:gd name="connsiteX0" fmla="*/ 56858 w 113295"/>
                  <a:gd name="connsiteY0" fmla="*/ 97928 h 113295"/>
                  <a:gd name="connsiteX1" fmla="*/ 97928 w 113295"/>
                  <a:gd name="connsiteY1" fmla="*/ 56858 h 113295"/>
                  <a:gd name="connsiteX2" fmla="*/ 56858 w 113295"/>
                  <a:gd name="connsiteY2" fmla="*/ 15789 h 113295"/>
                  <a:gd name="connsiteX3" fmla="*/ 15789 w 113295"/>
                  <a:gd name="connsiteY3" fmla="*/ 56858 h 113295"/>
                  <a:gd name="connsiteX4" fmla="*/ 56858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8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199"/>
                      <a:pt x="79518" y="15789"/>
                      <a:pt x="56858" y="15789"/>
                    </a:cubicBezTo>
                    <a:cubicBezTo>
                      <a:pt x="34200" y="15789"/>
                      <a:pt x="15789" y="34199"/>
                      <a:pt x="15789" y="56858"/>
                    </a:cubicBezTo>
                    <a:cubicBezTo>
                      <a:pt x="15789" y="79518"/>
                      <a:pt x="34200" y="97928"/>
                      <a:pt x="56858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4" name="Freeform: Shape 2463">
                <a:extLst>
                  <a:ext uri="{FF2B5EF4-FFF2-40B4-BE49-F238E27FC236}">
                    <a16:creationId xmlns:a16="http://schemas.microsoft.com/office/drawing/2014/main" id="{A36DB1C8-C68D-4C2E-8BF2-B7EF88C37309}"/>
                  </a:ext>
                </a:extLst>
              </p:cNvPr>
              <p:cNvSpPr/>
              <p:nvPr/>
            </p:nvSpPr>
            <p:spPr>
              <a:xfrm>
                <a:off x="3759460" y="5558517"/>
                <a:ext cx="113295" cy="113295"/>
              </a:xfrm>
              <a:custGeom>
                <a:avLst/>
                <a:gdLst>
                  <a:gd name="connsiteX0" fmla="*/ 73467 w 113295"/>
                  <a:gd name="connsiteY0" fmla="*/ 18844 h 113295"/>
                  <a:gd name="connsiteX1" fmla="*/ 94709 w 113295"/>
                  <a:gd name="connsiteY1" fmla="*/ 72659 h 113295"/>
                  <a:gd name="connsiteX2" fmla="*/ 40894 w 113295"/>
                  <a:gd name="connsiteY2" fmla="*/ 93902 h 113295"/>
                  <a:gd name="connsiteX3" fmla="*/ 19651 w 113295"/>
                  <a:gd name="connsiteY3" fmla="*/ 40087 h 113295"/>
                  <a:gd name="connsiteX4" fmla="*/ 73467 w 113295"/>
                  <a:gd name="connsiteY4" fmla="*/ 18844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73467" y="18844"/>
                    </a:moveTo>
                    <a:cubicBezTo>
                      <a:pt x="94709" y="27341"/>
                      <a:pt x="104623" y="51416"/>
                      <a:pt x="94709" y="72659"/>
                    </a:cubicBezTo>
                    <a:cubicBezTo>
                      <a:pt x="86212" y="93902"/>
                      <a:pt x="62137" y="103816"/>
                      <a:pt x="40894" y="93902"/>
                    </a:cubicBezTo>
                    <a:cubicBezTo>
                      <a:pt x="19651" y="85405"/>
                      <a:pt x="9738" y="61330"/>
                      <a:pt x="19651" y="40087"/>
                    </a:cubicBezTo>
                    <a:cubicBezTo>
                      <a:pt x="28148" y="20260"/>
                      <a:pt x="52224" y="10347"/>
                      <a:pt x="73467" y="188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5" name="Freeform: Shape 2464">
                <a:extLst>
                  <a:ext uri="{FF2B5EF4-FFF2-40B4-BE49-F238E27FC236}">
                    <a16:creationId xmlns:a16="http://schemas.microsoft.com/office/drawing/2014/main" id="{92ED4CCF-DF3F-418E-A749-8FEE3523DE7E}"/>
                  </a:ext>
                </a:extLst>
              </p:cNvPr>
              <p:cNvSpPr/>
              <p:nvPr/>
            </p:nvSpPr>
            <p:spPr>
              <a:xfrm>
                <a:off x="3933265" y="4240266"/>
                <a:ext cx="70810" cy="70810"/>
              </a:xfrm>
              <a:custGeom>
                <a:avLst/>
                <a:gdLst>
                  <a:gd name="connsiteX0" fmla="*/ 35616 w 70809"/>
                  <a:gd name="connsiteY0" fmla="*/ 55443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7205" y="45529"/>
                      <a:pt x="25703" y="55443"/>
                      <a:pt x="35616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6" name="Freeform: Shape 2465">
                <a:extLst>
                  <a:ext uri="{FF2B5EF4-FFF2-40B4-BE49-F238E27FC236}">
                    <a16:creationId xmlns:a16="http://schemas.microsoft.com/office/drawing/2014/main" id="{C1791FDA-E4CA-4DDB-AEF8-77B9E2A23B21}"/>
                  </a:ext>
                </a:extLst>
              </p:cNvPr>
              <p:cNvSpPr/>
              <p:nvPr/>
            </p:nvSpPr>
            <p:spPr>
              <a:xfrm>
                <a:off x="3892195" y="4827986"/>
                <a:ext cx="70810" cy="70810"/>
              </a:xfrm>
              <a:custGeom>
                <a:avLst/>
                <a:gdLst>
                  <a:gd name="connsiteX0" fmla="*/ 35616 w 70809"/>
                  <a:gd name="connsiteY0" fmla="*/ 55443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5529"/>
                      <a:pt x="24286" y="55443"/>
                      <a:pt x="35616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7" name="Freeform: Shape 2466">
                <a:extLst>
                  <a:ext uri="{FF2B5EF4-FFF2-40B4-BE49-F238E27FC236}">
                    <a16:creationId xmlns:a16="http://schemas.microsoft.com/office/drawing/2014/main" id="{55E6F51E-F422-4BF6-92C5-03B328C145DC}"/>
                  </a:ext>
                </a:extLst>
              </p:cNvPr>
              <p:cNvSpPr/>
              <p:nvPr/>
            </p:nvSpPr>
            <p:spPr>
              <a:xfrm>
                <a:off x="3539564" y="4003763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5702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8" name="Freeform: Shape 2467">
                <a:extLst>
                  <a:ext uri="{FF2B5EF4-FFF2-40B4-BE49-F238E27FC236}">
                    <a16:creationId xmlns:a16="http://schemas.microsoft.com/office/drawing/2014/main" id="{754D7880-25D7-49C0-BF70-142C8F3298B2}"/>
                  </a:ext>
                </a:extLst>
              </p:cNvPr>
              <p:cNvSpPr/>
              <p:nvPr/>
            </p:nvSpPr>
            <p:spPr>
              <a:xfrm>
                <a:off x="4045144" y="4619806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5529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9" name="Freeform: Shape 2468">
                <a:extLst>
                  <a:ext uri="{FF2B5EF4-FFF2-40B4-BE49-F238E27FC236}">
                    <a16:creationId xmlns:a16="http://schemas.microsoft.com/office/drawing/2014/main" id="{6B27782E-96C8-4C84-8F2D-3879066F78B7}"/>
                  </a:ext>
                </a:extLst>
              </p:cNvPr>
              <p:cNvSpPr/>
              <p:nvPr/>
            </p:nvSpPr>
            <p:spPr>
              <a:xfrm>
                <a:off x="4021069" y="4757176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7205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0" name="Freeform: Shape 2469">
                <a:extLst>
                  <a:ext uri="{FF2B5EF4-FFF2-40B4-BE49-F238E27FC236}">
                    <a16:creationId xmlns:a16="http://schemas.microsoft.com/office/drawing/2014/main" id="{83A76179-75DA-4173-AD6C-ECE2F081002F}"/>
                  </a:ext>
                </a:extLst>
              </p:cNvPr>
              <p:cNvSpPr/>
              <p:nvPr/>
            </p:nvSpPr>
            <p:spPr>
              <a:xfrm>
                <a:off x="3710923" y="438046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7205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1" name="Freeform: Shape 2470">
                <a:extLst>
                  <a:ext uri="{FF2B5EF4-FFF2-40B4-BE49-F238E27FC236}">
                    <a16:creationId xmlns:a16="http://schemas.microsoft.com/office/drawing/2014/main" id="{D2502C24-18A3-4D8B-9D09-7D4A6273FD15}"/>
                  </a:ext>
                </a:extLst>
              </p:cNvPr>
              <p:cNvSpPr/>
              <p:nvPr/>
            </p:nvSpPr>
            <p:spPr>
              <a:xfrm>
                <a:off x="4539395" y="4912957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2" name="Freeform: Shape 2471">
                <a:extLst>
                  <a:ext uri="{FF2B5EF4-FFF2-40B4-BE49-F238E27FC236}">
                    <a16:creationId xmlns:a16="http://schemas.microsoft.com/office/drawing/2014/main" id="{202A1917-08C6-4545-B825-53CA5C2B85B1}"/>
                  </a:ext>
                </a:extLst>
              </p:cNvPr>
              <p:cNvSpPr/>
              <p:nvPr/>
            </p:nvSpPr>
            <p:spPr>
              <a:xfrm>
                <a:off x="4174017" y="489029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5789" y="31367"/>
                      <a:pt x="20038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3" name="Freeform: Shape 2472">
                <a:extLst>
                  <a:ext uri="{FF2B5EF4-FFF2-40B4-BE49-F238E27FC236}">
                    <a16:creationId xmlns:a16="http://schemas.microsoft.com/office/drawing/2014/main" id="{21D2C0A3-6237-4015-83B0-61171C809FF4}"/>
                  </a:ext>
                </a:extLst>
              </p:cNvPr>
              <p:cNvSpPr/>
              <p:nvPr/>
            </p:nvSpPr>
            <p:spPr>
              <a:xfrm>
                <a:off x="4317053" y="5019171"/>
                <a:ext cx="70810" cy="70810"/>
              </a:xfrm>
              <a:custGeom>
                <a:avLst/>
                <a:gdLst>
                  <a:gd name="connsiteX0" fmla="*/ 66772 w 70809"/>
                  <a:gd name="connsiteY0" fmla="*/ 41281 h 70809"/>
                  <a:gd name="connsiteX1" fmla="*/ 41280 w 70809"/>
                  <a:gd name="connsiteY1" fmla="*/ 66772 h 70809"/>
                  <a:gd name="connsiteX2" fmla="*/ 15789 w 70809"/>
                  <a:gd name="connsiteY2" fmla="*/ 41281 h 70809"/>
                  <a:gd name="connsiteX3" fmla="*/ 41280 w 70809"/>
                  <a:gd name="connsiteY3" fmla="*/ 15789 h 70809"/>
                  <a:gd name="connsiteX4" fmla="*/ 66772 w 70809"/>
                  <a:gd name="connsiteY4" fmla="*/ 41281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66772" y="41281"/>
                    </a:moveTo>
                    <a:cubicBezTo>
                      <a:pt x="66772" y="55359"/>
                      <a:pt x="55359" y="66772"/>
                      <a:pt x="41280" y="66772"/>
                    </a:cubicBezTo>
                    <a:cubicBezTo>
                      <a:pt x="27202" y="66772"/>
                      <a:pt x="15789" y="55359"/>
                      <a:pt x="15789" y="41281"/>
                    </a:cubicBezTo>
                    <a:cubicBezTo>
                      <a:pt x="15789" y="27202"/>
                      <a:pt x="27202" y="15789"/>
                      <a:pt x="41280" y="15789"/>
                    </a:cubicBezTo>
                    <a:cubicBezTo>
                      <a:pt x="55359" y="15789"/>
                      <a:pt x="66772" y="27202"/>
                      <a:pt x="66772" y="4128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4" name="Freeform: Shape 2473">
                <a:extLst>
                  <a:ext uri="{FF2B5EF4-FFF2-40B4-BE49-F238E27FC236}">
                    <a16:creationId xmlns:a16="http://schemas.microsoft.com/office/drawing/2014/main" id="{D5714680-6551-4DBB-BD2E-5F34C7970BAF}"/>
                  </a:ext>
                </a:extLst>
              </p:cNvPr>
              <p:cNvSpPr/>
              <p:nvPr/>
            </p:nvSpPr>
            <p:spPr>
              <a:xfrm>
                <a:off x="3806666" y="5773246"/>
                <a:ext cx="70810" cy="70810"/>
              </a:xfrm>
              <a:custGeom>
                <a:avLst/>
                <a:gdLst>
                  <a:gd name="connsiteX0" fmla="*/ 51752 w 70809"/>
                  <a:gd name="connsiteY0" fmla="*/ 17960 h 70809"/>
                  <a:gd name="connsiteX1" fmla="*/ 65914 w 70809"/>
                  <a:gd name="connsiteY1" fmla="*/ 51949 h 70809"/>
                  <a:gd name="connsiteX2" fmla="*/ 31925 w 70809"/>
                  <a:gd name="connsiteY2" fmla="*/ 66111 h 70809"/>
                  <a:gd name="connsiteX3" fmla="*/ 17763 w 70809"/>
                  <a:gd name="connsiteY3" fmla="*/ 32122 h 70809"/>
                  <a:gd name="connsiteX4" fmla="*/ 51752 w 70809"/>
                  <a:gd name="connsiteY4" fmla="*/ 1796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1752" y="17960"/>
                    </a:moveTo>
                    <a:cubicBezTo>
                      <a:pt x="64497" y="23625"/>
                      <a:pt x="71578" y="39203"/>
                      <a:pt x="65914" y="51949"/>
                    </a:cubicBezTo>
                    <a:cubicBezTo>
                      <a:pt x="60249" y="64694"/>
                      <a:pt x="44671" y="71775"/>
                      <a:pt x="31925" y="66111"/>
                    </a:cubicBezTo>
                    <a:cubicBezTo>
                      <a:pt x="19179" y="60445"/>
                      <a:pt x="12098" y="44868"/>
                      <a:pt x="17763" y="32122"/>
                    </a:cubicBezTo>
                    <a:cubicBezTo>
                      <a:pt x="23428" y="17960"/>
                      <a:pt x="37590" y="12295"/>
                      <a:pt x="51752" y="179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5" name="Freeform: Shape 2474">
                <a:extLst>
                  <a:ext uri="{FF2B5EF4-FFF2-40B4-BE49-F238E27FC236}">
                    <a16:creationId xmlns:a16="http://schemas.microsoft.com/office/drawing/2014/main" id="{AC575745-FB4B-4B15-AD88-BE702A49D622}"/>
                  </a:ext>
                </a:extLst>
              </p:cNvPr>
              <p:cNvSpPr/>
              <p:nvPr/>
            </p:nvSpPr>
            <p:spPr>
              <a:xfrm>
                <a:off x="4346793" y="4370556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8"/>
                      <a:pt x="55442" y="15789"/>
                      <a:pt x="41280" y="15789"/>
                    </a:cubicBezTo>
                    <a:cubicBezTo>
                      <a:pt x="27118" y="15789"/>
                      <a:pt x="15789" y="27118"/>
                      <a:pt x="15789" y="41280"/>
                    </a:cubicBezTo>
                    <a:cubicBezTo>
                      <a:pt x="15789" y="54026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6" name="Freeform: Shape 2475">
                <a:extLst>
                  <a:ext uri="{FF2B5EF4-FFF2-40B4-BE49-F238E27FC236}">
                    <a16:creationId xmlns:a16="http://schemas.microsoft.com/office/drawing/2014/main" id="{EC68C2F7-50E4-4FF3-A60F-12AA51A90855}"/>
                  </a:ext>
                </a:extLst>
              </p:cNvPr>
              <p:cNvSpPr/>
              <p:nvPr/>
            </p:nvSpPr>
            <p:spPr>
              <a:xfrm>
                <a:off x="3992545" y="5356025"/>
                <a:ext cx="70810" cy="70810"/>
              </a:xfrm>
              <a:custGeom>
                <a:avLst/>
                <a:gdLst>
                  <a:gd name="connsiteX0" fmla="*/ 44313 w 70809"/>
                  <a:gd name="connsiteY0" fmla="*/ 17405 h 70809"/>
                  <a:gd name="connsiteX1" fmla="*/ 55642 w 70809"/>
                  <a:gd name="connsiteY1" fmla="*/ 44313 h 70809"/>
                  <a:gd name="connsiteX2" fmla="*/ 28735 w 70809"/>
                  <a:gd name="connsiteY2" fmla="*/ 55642 h 70809"/>
                  <a:gd name="connsiteX3" fmla="*/ 17405 w 70809"/>
                  <a:gd name="connsiteY3" fmla="*/ 28735 h 70809"/>
                  <a:gd name="connsiteX4" fmla="*/ 44313 w 70809"/>
                  <a:gd name="connsiteY4" fmla="*/ 17405 h 70809"/>
                  <a:gd name="connsiteX5" fmla="*/ 44313 w 70809"/>
                  <a:gd name="connsiteY5" fmla="*/ 17405 h 70809"/>
                  <a:gd name="connsiteX6" fmla="*/ 40064 w 70809"/>
                  <a:gd name="connsiteY6" fmla="*/ 25902 h 70809"/>
                  <a:gd name="connsiteX7" fmla="*/ 24486 w 70809"/>
                  <a:gd name="connsiteY7" fmla="*/ 31567 h 70809"/>
                  <a:gd name="connsiteX8" fmla="*/ 30151 w 70809"/>
                  <a:gd name="connsiteY8" fmla="*/ 47145 h 70809"/>
                  <a:gd name="connsiteX9" fmla="*/ 45729 w 70809"/>
                  <a:gd name="connsiteY9" fmla="*/ 41480 h 70809"/>
                  <a:gd name="connsiteX10" fmla="*/ 40064 w 70809"/>
                  <a:gd name="connsiteY10" fmla="*/ 2590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313" y="17405"/>
                    </a:moveTo>
                    <a:cubicBezTo>
                      <a:pt x="55642" y="21654"/>
                      <a:pt x="59891" y="34399"/>
                      <a:pt x="55642" y="44313"/>
                    </a:cubicBezTo>
                    <a:cubicBezTo>
                      <a:pt x="51394" y="55642"/>
                      <a:pt x="38648" y="59891"/>
                      <a:pt x="28735" y="55642"/>
                    </a:cubicBezTo>
                    <a:cubicBezTo>
                      <a:pt x="17405" y="51394"/>
                      <a:pt x="13156" y="38648"/>
                      <a:pt x="17405" y="28735"/>
                    </a:cubicBezTo>
                    <a:cubicBezTo>
                      <a:pt x="21654" y="17405"/>
                      <a:pt x="32983" y="13157"/>
                      <a:pt x="44313" y="17405"/>
                    </a:cubicBezTo>
                    <a:lnTo>
                      <a:pt x="44313" y="17405"/>
                    </a:lnTo>
                    <a:close/>
                    <a:moveTo>
                      <a:pt x="40064" y="25902"/>
                    </a:moveTo>
                    <a:cubicBezTo>
                      <a:pt x="34399" y="23070"/>
                      <a:pt x="27318" y="25902"/>
                      <a:pt x="24486" y="31567"/>
                    </a:cubicBezTo>
                    <a:cubicBezTo>
                      <a:pt x="21654" y="37232"/>
                      <a:pt x="24486" y="44313"/>
                      <a:pt x="30151" y="47145"/>
                    </a:cubicBezTo>
                    <a:cubicBezTo>
                      <a:pt x="35816" y="49978"/>
                      <a:pt x="42897" y="47145"/>
                      <a:pt x="45729" y="41480"/>
                    </a:cubicBezTo>
                    <a:cubicBezTo>
                      <a:pt x="49978" y="34399"/>
                      <a:pt x="47145" y="28735"/>
                      <a:pt x="40064" y="2590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7" name="Freeform: Shape 2476">
                <a:extLst>
                  <a:ext uri="{FF2B5EF4-FFF2-40B4-BE49-F238E27FC236}">
                    <a16:creationId xmlns:a16="http://schemas.microsoft.com/office/drawing/2014/main" id="{F5137850-29CB-403B-A1E4-74C9DA841F22}"/>
                  </a:ext>
                </a:extLst>
              </p:cNvPr>
              <p:cNvSpPr/>
              <p:nvPr/>
            </p:nvSpPr>
            <p:spPr>
              <a:xfrm>
                <a:off x="3548061" y="4261509"/>
                <a:ext cx="70810" cy="70810"/>
              </a:xfrm>
              <a:custGeom>
                <a:avLst/>
                <a:gdLst>
                  <a:gd name="connsiteX0" fmla="*/ 35616 w 70809"/>
                  <a:gd name="connsiteY0" fmla="*/ 55443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5702" y="55443"/>
                      <a:pt x="35616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8" name="Freeform: Shape 2477">
                <a:extLst>
                  <a:ext uri="{FF2B5EF4-FFF2-40B4-BE49-F238E27FC236}">
                    <a16:creationId xmlns:a16="http://schemas.microsoft.com/office/drawing/2014/main" id="{316EB968-C7A3-4A40-87B8-892DDA517A7B}"/>
                  </a:ext>
                </a:extLst>
              </p:cNvPr>
              <p:cNvSpPr/>
              <p:nvPr/>
            </p:nvSpPr>
            <p:spPr>
              <a:xfrm>
                <a:off x="3858072" y="4629719"/>
                <a:ext cx="70810" cy="70810"/>
              </a:xfrm>
              <a:custGeom>
                <a:avLst/>
                <a:gdLst>
                  <a:gd name="connsiteX0" fmla="*/ 35751 w 70809"/>
                  <a:gd name="connsiteY0" fmla="*/ 55443 h 70809"/>
                  <a:gd name="connsiteX1" fmla="*/ 55578 w 70809"/>
                  <a:gd name="connsiteY1" fmla="*/ 35616 h 70809"/>
                  <a:gd name="connsiteX2" fmla="*/ 35751 w 70809"/>
                  <a:gd name="connsiteY2" fmla="*/ 15789 h 70809"/>
                  <a:gd name="connsiteX3" fmla="*/ 15924 w 70809"/>
                  <a:gd name="connsiteY3" fmla="*/ 35616 h 70809"/>
                  <a:gd name="connsiteX4" fmla="*/ 35751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751" y="55443"/>
                    </a:moveTo>
                    <a:cubicBezTo>
                      <a:pt x="47080" y="55443"/>
                      <a:pt x="55578" y="46945"/>
                      <a:pt x="55578" y="35616"/>
                    </a:cubicBezTo>
                    <a:cubicBezTo>
                      <a:pt x="55578" y="24286"/>
                      <a:pt x="47080" y="15789"/>
                      <a:pt x="35751" y="15789"/>
                    </a:cubicBezTo>
                    <a:cubicBezTo>
                      <a:pt x="24421" y="15789"/>
                      <a:pt x="15924" y="24286"/>
                      <a:pt x="15924" y="35616"/>
                    </a:cubicBezTo>
                    <a:cubicBezTo>
                      <a:pt x="14508" y="45529"/>
                      <a:pt x="24421" y="55443"/>
                      <a:pt x="35751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9" name="Freeform: Shape 2478">
                <a:extLst>
                  <a:ext uri="{FF2B5EF4-FFF2-40B4-BE49-F238E27FC236}">
                    <a16:creationId xmlns:a16="http://schemas.microsoft.com/office/drawing/2014/main" id="{0F0CE4F7-7D9F-4096-8E25-771BE229193C}"/>
                  </a:ext>
                </a:extLst>
              </p:cNvPr>
              <p:cNvSpPr/>
              <p:nvPr/>
            </p:nvSpPr>
            <p:spPr>
              <a:xfrm>
                <a:off x="4420435" y="4373388"/>
                <a:ext cx="84971" cy="84971"/>
              </a:xfrm>
              <a:custGeom>
                <a:avLst/>
                <a:gdLst>
                  <a:gd name="connsiteX0" fmla="*/ 45529 w 84971"/>
                  <a:gd name="connsiteY0" fmla="*/ 75269 h 84971"/>
                  <a:gd name="connsiteX1" fmla="*/ 75269 w 84971"/>
                  <a:gd name="connsiteY1" fmla="*/ 45529 h 84971"/>
                  <a:gd name="connsiteX2" fmla="*/ 45529 w 84971"/>
                  <a:gd name="connsiteY2" fmla="*/ 15789 h 84971"/>
                  <a:gd name="connsiteX3" fmla="*/ 15789 w 84971"/>
                  <a:gd name="connsiteY3" fmla="*/ 45529 h 84971"/>
                  <a:gd name="connsiteX4" fmla="*/ 45529 w 84971"/>
                  <a:gd name="connsiteY4" fmla="*/ 7526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529" y="75269"/>
                    </a:moveTo>
                    <a:cubicBezTo>
                      <a:pt x="61107" y="75269"/>
                      <a:pt x="75269" y="62524"/>
                      <a:pt x="75269" y="45529"/>
                    </a:cubicBezTo>
                    <a:cubicBezTo>
                      <a:pt x="75269" y="29951"/>
                      <a:pt x="62523" y="15789"/>
                      <a:pt x="45529" y="15789"/>
                    </a:cubicBezTo>
                    <a:cubicBezTo>
                      <a:pt x="29951" y="15789"/>
                      <a:pt x="15789" y="28535"/>
                      <a:pt x="15789" y="45529"/>
                    </a:cubicBezTo>
                    <a:cubicBezTo>
                      <a:pt x="15789" y="62524"/>
                      <a:pt x="29951" y="75269"/>
                      <a:pt x="45529" y="752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0" name="Freeform: Shape 2479">
                <a:extLst>
                  <a:ext uri="{FF2B5EF4-FFF2-40B4-BE49-F238E27FC236}">
                    <a16:creationId xmlns:a16="http://schemas.microsoft.com/office/drawing/2014/main" id="{E3D76AA2-471A-4645-BF58-65095295C516}"/>
                  </a:ext>
                </a:extLst>
              </p:cNvPr>
              <p:cNvSpPr/>
              <p:nvPr/>
            </p:nvSpPr>
            <p:spPr>
              <a:xfrm>
                <a:off x="4567719" y="4731685"/>
                <a:ext cx="84971" cy="84971"/>
              </a:xfrm>
              <a:custGeom>
                <a:avLst/>
                <a:gdLst>
                  <a:gd name="connsiteX0" fmla="*/ 75269 w 84971"/>
                  <a:gd name="connsiteY0" fmla="*/ 45529 h 84971"/>
                  <a:gd name="connsiteX1" fmla="*/ 45529 w 84971"/>
                  <a:gd name="connsiteY1" fmla="*/ 75269 h 84971"/>
                  <a:gd name="connsiteX2" fmla="*/ 15789 w 84971"/>
                  <a:gd name="connsiteY2" fmla="*/ 45529 h 84971"/>
                  <a:gd name="connsiteX3" fmla="*/ 45529 w 84971"/>
                  <a:gd name="connsiteY3" fmla="*/ 15789 h 84971"/>
                  <a:gd name="connsiteX4" fmla="*/ 75269 w 84971"/>
                  <a:gd name="connsiteY4" fmla="*/ 4552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75269" y="45529"/>
                    </a:moveTo>
                    <a:cubicBezTo>
                      <a:pt x="75269" y="61954"/>
                      <a:pt x="61954" y="75269"/>
                      <a:pt x="45529" y="75269"/>
                    </a:cubicBezTo>
                    <a:cubicBezTo>
                      <a:pt x="29104" y="75269"/>
                      <a:pt x="15789" y="61954"/>
                      <a:pt x="15789" y="45529"/>
                    </a:cubicBezTo>
                    <a:cubicBezTo>
                      <a:pt x="15789" y="29104"/>
                      <a:pt x="29104" y="15789"/>
                      <a:pt x="45529" y="15789"/>
                    </a:cubicBezTo>
                    <a:cubicBezTo>
                      <a:pt x="61954" y="15789"/>
                      <a:pt x="75269" y="29104"/>
                      <a:pt x="75269" y="4552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1" name="Freeform: Shape 2480">
                <a:extLst>
                  <a:ext uri="{FF2B5EF4-FFF2-40B4-BE49-F238E27FC236}">
                    <a16:creationId xmlns:a16="http://schemas.microsoft.com/office/drawing/2014/main" id="{475318D0-E907-4196-81F7-2EC4E32E2101}"/>
                  </a:ext>
                </a:extLst>
              </p:cNvPr>
              <p:cNvSpPr/>
              <p:nvPr/>
            </p:nvSpPr>
            <p:spPr>
              <a:xfrm>
                <a:off x="4292823" y="4755760"/>
                <a:ext cx="56648" cy="56648"/>
              </a:xfrm>
              <a:custGeom>
                <a:avLst/>
                <a:gdLst>
                  <a:gd name="connsiteX0" fmla="*/ 32938 w 56647"/>
                  <a:gd name="connsiteY0" fmla="*/ 49778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8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8"/>
                    </a:moveTo>
                    <a:cubicBezTo>
                      <a:pt x="42852" y="49778"/>
                      <a:pt x="49933" y="41281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1281"/>
                      <a:pt x="23025" y="49778"/>
                      <a:pt x="32938" y="4977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2" name="Freeform: Shape 2481">
                <a:extLst>
                  <a:ext uri="{FF2B5EF4-FFF2-40B4-BE49-F238E27FC236}">
                    <a16:creationId xmlns:a16="http://schemas.microsoft.com/office/drawing/2014/main" id="{A1C77EED-75A5-47AD-9F59-5821FC43CA5E}"/>
                  </a:ext>
                </a:extLst>
              </p:cNvPr>
              <p:cNvSpPr/>
              <p:nvPr/>
            </p:nvSpPr>
            <p:spPr>
              <a:xfrm>
                <a:off x="4237746" y="4442782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3" name="Freeform: Shape 2482">
                <a:extLst>
                  <a:ext uri="{FF2B5EF4-FFF2-40B4-BE49-F238E27FC236}">
                    <a16:creationId xmlns:a16="http://schemas.microsoft.com/office/drawing/2014/main" id="{DBA26219-7C51-4A60-A514-4999BDE6EAF7}"/>
                  </a:ext>
                </a:extLst>
              </p:cNvPr>
              <p:cNvSpPr/>
              <p:nvPr/>
            </p:nvSpPr>
            <p:spPr>
              <a:xfrm>
                <a:off x="3362540" y="4524921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4" name="Freeform: Shape 2483">
                <a:extLst>
                  <a:ext uri="{FF2B5EF4-FFF2-40B4-BE49-F238E27FC236}">
                    <a16:creationId xmlns:a16="http://schemas.microsoft.com/office/drawing/2014/main" id="{F9A91A0C-7D06-4786-B305-6D0D3B9F2D75}"/>
                  </a:ext>
                </a:extLst>
              </p:cNvPr>
              <p:cNvSpPr/>
              <p:nvPr/>
            </p:nvSpPr>
            <p:spPr>
              <a:xfrm>
                <a:off x="3904067" y="5460149"/>
                <a:ext cx="56648" cy="56648"/>
              </a:xfrm>
              <a:custGeom>
                <a:avLst/>
                <a:gdLst>
                  <a:gd name="connsiteX0" fmla="*/ 39322 w 56647"/>
                  <a:gd name="connsiteY0" fmla="*/ 16663 h 56647"/>
                  <a:gd name="connsiteX1" fmla="*/ 49235 w 56647"/>
                  <a:gd name="connsiteY1" fmla="*/ 39322 h 56647"/>
                  <a:gd name="connsiteX2" fmla="*/ 26576 w 56647"/>
                  <a:gd name="connsiteY2" fmla="*/ 49235 h 56647"/>
                  <a:gd name="connsiteX3" fmla="*/ 16663 w 56647"/>
                  <a:gd name="connsiteY3" fmla="*/ 26576 h 56647"/>
                  <a:gd name="connsiteX4" fmla="*/ 39322 w 56647"/>
                  <a:gd name="connsiteY4" fmla="*/ 1666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9322" y="16663"/>
                    </a:moveTo>
                    <a:cubicBezTo>
                      <a:pt x="47819" y="20911"/>
                      <a:pt x="52068" y="30825"/>
                      <a:pt x="49235" y="39322"/>
                    </a:cubicBezTo>
                    <a:cubicBezTo>
                      <a:pt x="44987" y="47819"/>
                      <a:pt x="35073" y="52068"/>
                      <a:pt x="26576" y="49235"/>
                    </a:cubicBezTo>
                    <a:cubicBezTo>
                      <a:pt x="18079" y="44987"/>
                      <a:pt x="13830" y="35073"/>
                      <a:pt x="16663" y="26576"/>
                    </a:cubicBezTo>
                    <a:cubicBezTo>
                      <a:pt x="19495" y="18079"/>
                      <a:pt x="29409" y="13830"/>
                      <a:pt x="39322" y="166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5" name="Freeform: Shape 2484">
                <a:extLst>
                  <a:ext uri="{FF2B5EF4-FFF2-40B4-BE49-F238E27FC236}">
                    <a16:creationId xmlns:a16="http://schemas.microsoft.com/office/drawing/2014/main" id="{0687A263-B7A8-4CF0-9DDB-8D46D5D9FD49}"/>
                  </a:ext>
                </a:extLst>
              </p:cNvPr>
              <p:cNvSpPr/>
              <p:nvPr/>
            </p:nvSpPr>
            <p:spPr>
              <a:xfrm>
                <a:off x="4375117" y="4548996"/>
                <a:ext cx="84971" cy="84971"/>
              </a:xfrm>
              <a:custGeom>
                <a:avLst/>
                <a:gdLst>
                  <a:gd name="connsiteX0" fmla="*/ 45529 w 84971"/>
                  <a:gd name="connsiteY0" fmla="*/ 15789 h 84971"/>
                  <a:gd name="connsiteX1" fmla="*/ 75269 w 84971"/>
                  <a:gd name="connsiteY1" fmla="*/ 45529 h 84971"/>
                  <a:gd name="connsiteX2" fmla="*/ 45529 w 84971"/>
                  <a:gd name="connsiteY2" fmla="*/ 75269 h 84971"/>
                  <a:gd name="connsiteX3" fmla="*/ 15789 w 84971"/>
                  <a:gd name="connsiteY3" fmla="*/ 45529 h 84971"/>
                  <a:gd name="connsiteX4" fmla="*/ 45529 w 84971"/>
                  <a:gd name="connsiteY4" fmla="*/ 15789 h 84971"/>
                  <a:gd name="connsiteX5" fmla="*/ 45529 w 84971"/>
                  <a:gd name="connsiteY5" fmla="*/ 15789 h 84971"/>
                  <a:gd name="connsiteX6" fmla="*/ 45529 w 84971"/>
                  <a:gd name="connsiteY6" fmla="*/ 28535 h 84971"/>
                  <a:gd name="connsiteX7" fmla="*/ 28535 w 84971"/>
                  <a:gd name="connsiteY7" fmla="*/ 45529 h 84971"/>
                  <a:gd name="connsiteX8" fmla="*/ 45529 w 84971"/>
                  <a:gd name="connsiteY8" fmla="*/ 62523 h 84971"/>
                  <a:gd name="connsiteX9" fmla="*/ 62523 w 84971"/>
                  <a:gd name="connsiteY9" fmla="*/ 45529 h 84971"/>
                  <a:gd name="connsiteX10" fmla="*/ 45529 w 84971"/>
                  <a:gd name="connsiteY10" fmla="*/ 28535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971" h="84971">
                    <a:moveTo>
                      <a:pt x="45529" y="15789"/>
                    </a:moveTo>
                    <a:cubicBezTo>
                      <a:pt x="62523" y="15789"/>
                      <a:pt x="75269" y="29951"/>
                      <a:pt x="75269" y="45529"/>
                    </a:cubicBezTo>
                    <a:cubicBezTo>
                      <a:pt x="75269" y="61107"/>
                      <a:pt x="62523" y="75269"/>
                      <a:pt x="45529" y="75269"/>
                    </a:cubicBezTo>
                    <a:cubicBezTo>
                      <a:pt x="28535" y="75269"/>
                      <a:pt x="15789" y="62523"/>
                      <a:pt x="15789" y="45529"/>
                    </a:cubicBezTo>
                    <a:cubicBezTo>
                      <a:pt x="15789" y="28535"/>
                      <a:pt x="28535" y="15789"/>
                      <a:pt x="45529" y="15789"/>
                    </a:cubicBezTo>
                    <a:lnTo>
                      <a:pt x="45529" y="15789"/>
                    </a:lnTo>
                    <a:close/>
                    <a:moveTo>
                      <a:pt x="45529" y="28535"/>
                    </a:moveTo>
                    <a:cubicBezTo>
                      <a:pt x="35616" y="28535"/>
                      <a:pt x="28535" y="35616"/>
                      <a:pt x="28535" y="45529"/>
                    </a:cubicBezTo>
                    <a:cubicBezTo>
                      <a:pt x="28535" y="55442"/>
                      <a:pt x="35616" y="62523"/>
                      <a:pt x="45529" y="62523"/>
                    </a:cubicBezTo>
                    <a:cubicBezTo>
                      <a:pt x="55442" y="62523"/>
                      <a:pt x="62523" y="55442"/>
                      <a:pt x="62523" y="45529"/>
                    </a:cubicBezTo>
                    <a:cubicBezTo>
                      <a:pt x="62523" y="37032"/>
                      <a:pt x="54026" y="28535"/>
                      <a:pt x="45529" y="2853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6" name="Freeform: Shape 2485">
                <a:extLst>
                  <a:ext uri="{FF2B5EF4-FFF2-40B4-BE49-F238E27FC236}">
                    <a16:creationId xmlns:a16="http://schemas.microsoft.com/office/drawing/2014/main" id="{9204CA9F-3564-4967-8B5F-15BF54CD086F}"/>
                  </a:ext>
                </a:extLst>
              </p:cNvPr>
              <p:cNvSpPr/>
              <p:nvPr/>
            </p:nvSpPr>
            <p:spPr>
              <a:xfrm>
                <a:off x="4598655" y="4602811"/>
                <a:ext cx="42486" cy="42486"/>
              </a:xfrm>
              <a:custGeom>
                <a:avLst/>
                <a:gdLst>
                  <a:gd name="connsiteX0" fmla="*/ 25923 w 42485"/>
                  <a:gd name="connsiteY0" fmla="*/ 35616 h 42485"/>
                  <a:gd name="connsiteX1" fmla="*/ 35836 w 42485"/>
                  <a:gd name="connsiteY1" fmla="*/ 25703 h 42485"/>
                  <a:gd name="connsiteX2" fmla="*/ 25923 w 42485"/>
                  <a:gd name="connsiteY2" fmla="*/ 15789 h 42485"/>
                  <a:gd name="connsiteX3" fmla="*/ 16009 w 42485"/>
                  <a:gd name="connsiteY3" fmla="*/ 25703 h 42485"/>
                  <a:gd name="connsiteX4" fmla="*/ 2592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923" y="35616"/>
                    </a:moveTo>
                    <a:cubicBezTo>
                      <a:pt x="31587" y="35616"/>
                      <a:pt x="35836" y="31367"/>
                      <a:pt x="35836" y="25703"/>
                    </a:cubicBezTo>
                    <a:cubicBezTo>
                      <a:pt x="35836" y="20037"/>
                      <a:pt x="31587" y="15789"/>
                      <a:pt x="25923" y="15789"/>
                    </a:cubicBezTo>
                    <a:cubicBezTo>
                      <a:pt x="20258" y="15789"/>
                      <a:pt x="16009" y="20037"/>
                      <a:pt x="16009" y="25703"/>
                    </a:cubicBezTo>
                    <a:cubicBezTo>
                      <a:pt x="14593" y="31367"/>
                      <a:pt x="20258" y="35616"/>
                      <a:pt x="2592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7" name="Freeform: Shape 2486">
                <a:extLst>
                  <a:ext uri="{FF2B5EF4-FFF2-40B4-BE49-F238E27FC236}">
                    <a16:creationId xmlns:a16="http://schemas.microsoft.com/office/drawing/2014/main" id="{6B806E00-7910-4F58-8090-2574CAF9946F}"/>
                  </a:ext>
                </a:extLst>
              </p:cNvPr>
              <p:cNvSpPr/>
              <p:nvPr/>
            </p:nvSpPr>
            <p:spPr>
              <a:xfrm>
                <a:off x="3422020" y="441020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7205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8" name="Freeform: Shape 2487">
                <a:extLst>
                  <a:ext uri="{FF2B5EF4-FFF2-40B4-BE49-F238E27FC236}">
                    <a16:creationId xmlns:a16="http://schemas.microsoft.com/office/drawing/2014/main" id="{639210B0-4EAD-49C3-BF94-D46C3335632B}"/>
                  </a:ext>
                </a:extLst>
              </p:cNvPr>
              <p:cNvSpPr/>
              <p:nvPr/>
            </p:nvSpPr>
            <p:spPr>
              <a:xfrm>
                <a:off x="4011155" y="4973853"/>
                <a:ext cx="70810" cy="70810"/>
              </a:xfrm>
              <a:custGeom>
                <a:avLst/>
                <a:gdLst>
                  <a:gd name="connsiteX0" fmla="*/ 38448 w 70809"/>
                  <a:gd name="connsiteY0" fmla="*/ 61107 h 70809"/>
                  <a:gd name="connsiteX1" fmla="*/ 61107 w 70809"/>
                  <a:gd name="connsiteY1" fmla="*/ 38448 h 70809"/>
                  <a:gd name="connsiteX2" fmla="*/ 38448 w 70809"/>
                  <a:gd name="connsiteY2" fmla="*/ 15789 h 70809"/>
                  <a:gd name="connsiteX3" fmla="*/ 15789 w 70809"/>
                  <a:gd name="connsiteY3" fmla="*/ 38448 h 70809"/>
                  <a:gd name="connsiteX4" fmla="*/ 38448 w 70809"/>
                  <a:gd name="connsiteY4" fmla="*/ 6110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448" y="61107"/>
                    </a:moveTo>
                    <a:cubicBezTo>
                      <a:pt x="51194" y="61107"/>
                      <a:pt x="61107" y="51194"/>
                      <a:pt x="61107" y="38448"/>
                    </a:cubicBezTo>
                    <a:cubicBezTo>
                      <a:pt x="61107" y="25702"/>
                      <a:pt x="51194" y="15789"/>
                      <a:pt x="38448" y="15789"/>
                    </a:cubicBezTo>
                    <a:cubicBezTo>
                      <a:pt x="25703" y="15789"/>
                      <a:pt x="15789" y="25702"/>
                      <a:pt x="15789" y="38448"/>
                    </a:cubicBezTo>
                    <a:cubicBezTo>
                      <a:pt x="15789" y="51194"/>
                      <a:pt x="25703" y="61107"/>
                      <a:pt x="38448" y="611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9" name="Freeform: Shape 2488">
                <a:extLst>
                  <a:ext uri="{FF2B5EF4-FFF2-40B4-BE49-F238E27FC236}">
                    <a16:creationId xmlns:a16="http://schemas.microsoft.com/office/drawing/2014/main" id="{2FA05DF7-A917-4159-A674-32C757F2CC55}"/>
                  </a:ext>
                </a:extLst>
              </p:cNvPr>
              <p:cNvSpPr/>
              <p:nvPr/>
            </p:nvSpPr>
            <p:spPr>
              <a:xfrm>
                <a:off x="3640113" y="4017925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0" y="49777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0" name="Freeform: Shape 2489">
                <a:extLst>
                  <a:ext uri="{FF2B5EF4-FFF2-40B4-BE49-F238E27FC236}">
                    <a16:creationId xmlns:a16="http://schemas.microsoft.com/office/drawing/2014/main" id="{7EABA76D-6C88-4D0D-A821-F4547388E572}"/>
                  </a:ext>
                </a:extLst>
              </p:cNvPr>
              <p:cNvSpPr/>
              <p:nvPr/>
            </p:nvSpPr>
            <p:spPr>
              <a:xfrm>
                <a:off x="3593379" y="3842317"/>
                <a:ext cx="113295" cy="113295"/>
              </a:xfrm>
              <a:custGeom>
                <a:avLst/>
                <a:gdLst>
                  <a:gd name="connsiteX0" fmla="*/ 56859 w 113295"/>
                  <a:gd name="connsiteY0" fmla="*/ 97928 h 113295"/>
                  <a:gd name="connsiteX1" fmla="*/ 97928 w 113295"/>
                  <a:gd name="connsiteY1" fmla="*/ 56858 h 113295"/>
                  <a:gd name="connsiteX2" fmla="*/ 56859 w 113295"/>
                  <a:gd name="connsiteY2" fmla="*/ 15789 h 113295"/>
                  <a:gd name="connsiteX3" fmla="*/ 15789 w 113295"/>
                  <a:gd name="connsiteY3" fmla="*/ 56858 h 113295"/>
                  <a:gd name="connsiteX4" fmla="*/ 56859 w 113295"/>
                  <a:gd name="connsiteY4" fmla="*/ 97928 h 11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95" h="113295">
                    <a:moveTo>
                      <a:pt x="56859" y="97928"/>
                    </a:moveTo>
                    <a:cubicBezTo>
                      <a:pt x="79518" y="97928"/>
                      <a:pt x="97928" y="79518"/>
                      <a:pt x="97928" y="56858"/>
                    </a:cubicBezTo>
                    <a:cubicBezTo>
                      <a:pt x="97928" y="34200"/>
                      <a:pt x="79518" y="15789"/>
                      <a:pt x="56859" y="15789"/>
                    </a:cubicBezTo>
                    <a:cubicBezTo>
                      <a:pt x="34200" y="15789"/>
                      <a:pt x="15789" y="34200"/>
                      <a:pt x="15789" y="56858"/>
                    </a:cubicBezTo>
                    <a:cubicBezTo>
                      <a:pt x="15789" y="79518"/>
                      <a:pt x="34200" y="97928"/>
                      <a:pt x="56859" y="9792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1" name="Freeform: Shape 2490">
                <a:extLst>
                  <a:ext uri="{FF2B5EF4-FFF2-40B4-BE49-F238E27FC236}">
                    <a16:creationId xmlns:a16="http://schemas.microsoft.com/office/drawing/2014/main" id="{A1120AEF-9182-4D25-91F0-85B196C355ED}"/>
                  </a:ext>
                </a:extLst>
              </p:cNvPr>
              <p:cNvSpPr/>
              <p:nvPr/>
            </p:nvSpPr>
            <p:spPr>
              <a:xfrm>
                <a:off x="4016820" y="4363475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7"/>
                    </a:cubicBezTo>
                    <a:cubicBezTo>
                      <a:pt x="15789" y="69604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2" name="Freeform: Shape 2491">
                <a:extLst>
                  <a:ext uri="{FF2B5EF4-FFF2-40B4-BE49-F238E27FC236}">
                    <a16:creationId xmlns:a16="http://schemas.microsoft.com/office/drawing/2014/main" id="{E4B8E5D2-6A66-4BF1-858B-57A52879A1F2}"/>
                  </a:ext>
                </a:extLst>
              </p:cNvPr>
              <p:cNvSpPr/>
              <p:nvPr/>
            </p:nvSpPr>
            <p:spPr>
              <a:xfrm>
                <a:off x="4002103" y="5552520"/>
                <a:ext cx="42486" cy="42486"/>
              </a:xfrm>
              <a:custGeom>
                <a:avLst/>
                <a:gdLst>
                  <a:gd name="connsiteX0" fmla="*/ 24842 w 42485"/>
                  <a:gd name="connsiteY0" fmla="*/ 16345 h 42485"/>
                  <a:gd name="connsiteX1" fmla="*/ 27674 w 42485"/>
                  <a:gd name="connsiteY1" fmla="*/ 24842 h 42485"/>
                  <a:gd name="connsiteX2" fmla="*/ 19177 w 42485"/>
                  <a:gd name="connsiteY2" fmla="*/ 27674 h 42485"/>
                  <a:gd name="connsiteX3" fmla="*/ 16345 w 42485"/>
                  <a:gd name="connsiteY3" fmla="*/ 19177 h 42485"/>
                  <a:gd name="connsiteX4" fmla="*/ 24842 w 42485"/>
                  <a:gd name="connsiteY4" fmla="*/ 1634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345"/>
                    </a:moveTo>
                    <a:cubicBezTo>
                      <a:pt x="27674" y="17761"/>
                      <a:pt x="29090" y="22009"/>
                      <a:pt x="27674" y="24842"/>
                    </a:cubicBezTo>
                    <a:cubicBezTo>
                      <a:pt x="26258" y="27674"/>
                      <a:pt x="22009" y="29090"/>
                      <a:pt x="19177" y="27674"/>
                    </a:cubicBezTo>
                    <a:cubicBezTo>
                      <a:pt x="16345" y="26258"/>
                      <a:pt x="14928" y="22009"/>
                      <a:pt x="16345" y="19177"/>
                    </a:cubicBezTo>
                    <a:cubicBezTo>
                      <a:pt x="17761" y="16345"/>
                      <a:pt x="20593" y="14928"/>
                      <a:pt x="24842" y="163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3" name="Freeform: Shape 2492">
                <a:extLst>
                  <a:ext uri="{FF2B5EF4-FFF2-40B4-BE49-F238E27FC236}">
                    <a16:creationId xmlns:a16="http://schemas.microsoft.com/office/drawing/2014/main" id="{25396C25-05D8-4996-BADA-B53B594757EB}"/>
                  </a:ext>
                </a:extLst>
              </p:cNvPr>
              <p:cNvSpPr/>
              <p:nvPr/>
            </p:nvSpPr>
            <p:spPr>
              <a:xfrm>
                <a:off x="3839845" y="5601274"/>
                <a:ext cx="56648" cy="56648"/>
              </a:xfrm>
              <a:custGeom>
                <a:avLst/>
                <a:gdLst>
                  <a:gd name="connsiteX0" fmla="*/ 35567 w 56647"/>
                  <a:gd name="connsiteY0" fmla="*/ 17157 h 56647"/>
                  <a:gd name="connsiteX1" fmla="*/ 41232 w 56647"/>
                  <a:gd name="connsiteY1" fmla="*/ 35567 h 56647"/>
                  <a:gd name="connsiteX2" fmla="*/ 22822 w 56647"/>
                  <a:gd name="connsiteY2" fmla="*/ 41232 h 56647"/>
                  <a:gd name="connsiteX3" fmla="*/ 17157 w 56647"/>
                  <a:gd name="connsiteY3" fmla="*/ 22821 h 56647"/>
                  <a:gd name="connsiteX4" fmla="*/ 35567 w 56647"/>
                  <a:gd name="connsiteY4" fmla="*/ 1715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567" y="17157"/>
                    </a:moveTo>
                    <a:cubicBezTo>
                      <a:pt x="42648" y="19989"/>
                      <a:pt x="44064" y="28486"/>
                      <a:pt x="41232" y="35567"/>
                    </a:cubicBezTo>
                    <a:cubicBezTo>
                      <a:pt x="38400" y="42648"/>
                      <a:pt x="29902" y="44064"/>
                      <a:pt x="22822" y="41232"/>
                    </a:cubicBezTo>
                    <a:cubicBezTo>
                      <a:pt x="15741" y="38400"/>
                      <a:pt x="14324" y="29902"/>
                      <a:pt x="17157" y="22821"/>
                    </a:cubicBezTo>
                    <a:cubicBezTo>
                      <a:pt x="21405" y="15741"/>
                      <a:pt x="29902" y="14324"/>
                      <a:pt x="35567" y="17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4" name="Freeform: Shape 2493">
                <a:extLst>
                  <a:ext uri="{FF2B5EF4-FFF2-40B4-BE49-F238E27FC236}">
                    <a16:creationId xmlns:a16="http://schemas.microsoft.com/office/drawing/2014/main" id="{B41F9F4B-E589-4973-AA1E-875784BAA85D}"/>
                  </a:ext>
                </a:extLst>
              </p:cNvPr>
              <p:cNvSpPr/>
              <p:nvPr/>
            </p:nvSpPr>
            <p:spPr>
              <a:xfrm>
                <a:off x="4230297" y="4715738"/>
                <a:ext cx="42486" cy="42486"/>
              </a:xfrm>
              <a:custGeom>
                <a:avLst/>
                <a:gdLst>
                  <a:gd name="connsiteX0" fmla="*/ 23238 w 42485"/>
                  <a:gd name="connsiteY0" fmla="*/ 16157 h 42485"/>
                  <a:gd name="connsiteX1" fmla="*/ 28903 w 42485"/>
                  <a:gd name="connsiteY1" fmla="*/ 23238 h 42485"/>
                  <a:gd name="connsiteX2" fmla="*/ 21822 w 42485"/>
                  <a:gd name="connsiteY2" fmla="*/ 28903 h 42485"/>
                  <a:gd name="connsiteX3" fmla="*/ 16157 w 42485"/>
                  <a:gd name="connsiteY3" fmla="*/ 21822 h 42485"/>
                  <a:gd name="connsiteX4" fmla="*/ 23238 w 42485"/>
                  <a:gd name="connsiteY4" fmla="*/ 16157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6157"/>
                    </a:moveTo>
                    <a:cubicBezTo>
                      <a:pt x="27487" y="16157"/>
                      <a:pt x="30319" y="20406"/>
                      <a:pt x="28903" y="23238"/>
                    </a:cubicBezTo>
                    <a:cubicBezTo>
                      <a:pt x="28903" y="27487"/>
                      <a:pt x="24655" y="30319"/>
                      <a:pt x="21822" y="28903"/>
                    </a:cubicBezTo>
                    <a:cubicBezTo>
                      <a:pt x="17574" y="28903"/>
                      <a:pt x="14741" y="24655"/>
                      <a:pt x="16157" y="21822"/>
                    </a:cubicBezTo>
                    <a:cubicBezTo>
                      <a:pt x="16157" y="17574"/>
                      <a:pt x="20406" y="14741"/>
                      <a:pt x="23238" y="1615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5" name="Freeform: Shape 2494">
                <a:extLst>
                  <a:ext uri="{FF2B5EF4-FFF2-40B4-BE49-F238E27FC236}">
                    <a16:creationId xmlns:a16="http://schemas.microsoft.com/office/drawing/2014/main" id="{697A99D1-8DA3-4D19-B473-D1B7BCD5E4F6}"/>
                  </a:ext>
                </a:extLst>
              </p:cNvPr>
              <p:cNvSpPr/>
              <p:nvPr/>
            </p:nvSpPr>
            <p:spPr>
              <a:xfrm>
                <a:off x="3635309" y="5975961"/>
                <a:ext cx="42486" cy="42486"/>
              </a:xfrm>
              <a:custGeom>
                <a:avLst/>
                <a:gdLst>
                  <a:gd name="connsiteX0" fmla="*/ 24842 w 42485"/>
                  <a:gd name="connsiteY0" fmla="*/ 16345 h 42485"/>
                  <a:gd name="connsiteX1" fmla="*/ 27674 w 42485"/>
                  <a:gd name="connsiteY1" fmla="*/ 24842 h 42485"/>
                  <a:gd name="connsiteX2" fmla="*/ 19177 w 42485"/>
                  <a:gd name="connsiteY2" fmla="*/ 27674 h 42485"/>
                  <a:gd name="connsiteX3" fmla="*/ 16345 w 42485"/>
                  <a:gd name="connsiteY3" fmla="*/ 19177 h 42485"/>
                  <a:gd name="connsiteX4" fmla="*/ 24842 w 42485"/>
                  <a:gd name="connsiteY4" fmla="*/ 1634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345"/>
                    </a:moveTo>
                    <a:cubicBezTo>
                      <a:pt x="27674" y="17761"/>
                      <a:pt x="29090" y="22009"/>
                      <a:pt x="27674" y="24842"/>
                    </a:cubicBezTo>
                    <a:cubicBezTo>
                      <a:pt x="26258" y="27674"/>
                      <a:pt x="22009" y="29090"/>
                      <a:pt x="19177" y="27674"/>
                    </a:cubicBezTo>
                    <a:cubicBezTo>
                      <a:pt x="16345" y="26258"/>
                      <a:pt x="14928" y="22009"/>
                      <a:pt x="16345" y="19177"/>
                    </a:cubicBezTo>
                    <a:cubicBezTo>
                      <a:pt x="17761" y="16345"/>
                      <a:pt x="22009" y="14928"/>
                      <a:pt x="24842" y="163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6" name="Freeform: Shape 2495">
                <a:extLst>
                  <a:ext uri="{FF2B5EF4-FFF2-40B4-BE49-F238E27FC236}">
                    <a16:creationId xmlns:a16="http://schemas.microsoft.com/office/drawing/2014/main" id="{6D8C0496-5F71-49A0-8A37-8DE18ED64521}"/>
                  </a:ext>
                </a:extLst>
              </p:cNvPr>
              <p:cNvSpPr/>
              <p:nvPr/>
            </p:nvSpPr>
            <p:spPr>
              <a:xfrm>
                <a:off x="3781177" y="5907066"/>
                <a:ext cx="42486" cy="42486"/>
              </a:xfrm>
              <a:custGeom>
                <a:avLst/>
                <a:gdLst>
                  <a:gd name="connsiteX0" fmla="*/ 24842 w 42485"/>
                  <a:gd name="connsiteY0" fmla="*/ 17263 h 42485"/>
                  <a:gd name="connsiteX1" fmla="*/ 27674 w 42485"/>
                  <a:gd name="connsiteY1" fmla="*/ 25759 h 42485"/>
                  <a:gd name="connsiteX2" fmla="*/ 19177 w 42485"/>
                  <a:gd name="connsiteY2" fmla="*/ 28592 h 42485"/>
                  <a:gd name="connsiteX3" fmla="*/ 16345 w 42485"/>
                  <a:gd name="connsiteY3" fmla="*/ 20095 h 42485"/>
                  <a:gd name="connsiteX4" fmla="*/ 24842 w 42485"/>
                  <a:gd name="connsiteY4" fmla="*/ 172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7263"/>
                    </a:moveTo>
                    <a:cubicBezTo>
                      <a:pt x="27674" y="18679"/>
                      <a:pt x="29090" y="22927"/>
                      <a:pt x="27674" y="25759"/>
                    </a:cubicBezTo>
                    <a:cubicBezTo>
                      <a:pt x="26258" y="28592"/>
                      <a:pt x="22009" y="30008"/>
                      <a:pt x="19177" y="28592"/>
                    </a:cubicBezTo>
                    <a:cubicBezTo>
                      <a:pt x="16345" y="27176"/>
                      <a:pt x="14928" y="22927"/>
                      <a:pt x="16345" y="20095"/>
                    </a:cubicBezTo>
                    <a:cubicBezTo>
                      <a:pt x="16345" y="15846"/>
                      <a:pt x="20593" y="14430"/>
                      <a:pt x="24842" y="172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7" name="Freeform: Shape 2496">
                <a:extLst>
                  <a:ext uri="{FF2B5EF4-FFF2-40B4-BE49-F238E27FC236}">
                    <a16:creationId xmlns:a16="http://schemas.microsoft.com/office/drawing/2014/main" id="{37FDCFFE-B20C-4FC7-83F9-011B22002EB5}"/>
                  </a:ext>
                </a:extLst>
              </p:cNvPr>
              <p:cNvSpPr/>
              <p:nvPr/>
            </p:nvSpPr>
            <p:spPr>
              <a:xfrm>
                <a:off x="4138613" y="4674766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3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3" y="37303"/>
                    </a:cubicBezTo>
                    <a:cubicBezTo>
                      <a:pt x="20038" y="37303"/>
                      <a:pt x="15789" y="31639"/>
                      <a:pt x="15789" y="25973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8" name="Freeform: Shape 2497">
                <a:extLst>
                  <a:ext uri="{FF2B5EF4-FFF2-40B4-BE49-F238E27FC236}">
                    <a16:creationId xmlns:a16="http://schemas.microsoft.com/office/drawing/2014/main" id="{5F7F3C7D-C5E8-4A48-865B-21F01A0BF538}"/>
                  </a:ext>
                </a:extLst>
              </p:cNvPr>
              <p:cNvSpPr/>
              <p:nvPr/>
            </p:nvSpPr>
            <p:spPr>
              <a:xfrm>
                <a:off x="3618716" y="4455374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70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2"/>
                      <a:pt x="59845" y="40018"/>
                    </a:cubicBezTo>
                    <a:cubicBezTo>
                      <a:pt x="58429" y="52764"/>
                      <a:pt x="48515" y="61261"/>
                      <a:pt x="35770" y="59845"/>
                    </a:cubicBezTo>
                    <a:cubicBezTo>
                      <a:pt x="23024" y="58429"/>
                      <a:pt x="14527" y="48515"/>
                      <a:pt x="15943" y="35769"/>
                    </a:cubicBezTo>
                    <a:cubicBezTo>
                      <a:pt x="15943" y="23024"/>
                      <a:pt x="27272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9" name="Freeform: Shape 2498">
                <a:extLst>
                  <a:ext uri="{FF2B5EF4-FFF2-40B4-BE49-F238E27FC236}">
                    <a16:creationId xmlns:a16="http://schemas.microsoft.com/office/drawing/2014/main" id="{43A99B27-D64A-47B2-B944-0EFC864D52B2}"/>
                  </a:ext>
                </a:extLst>
              </p:cNvPr>
              <p:cNvSpPr/>
              <p:nvPr/>
            </p:nvSpPr>
            <p:spPr>
              <a:xfrm>
                <a:off x="4342437" y="4761306"/>
                <a:ext cx="84971" cy="84971"/>
              </a:xfrm>
              <a:custGeom>
                <a:avLst/>
                <a:gdLst>
                  <a:gd name="connsiteX0" fmla="*/ 49885 w 84971"/>
                  <a:gd name="connsiteY0" fmla="*/ 15908 h 84971"/>
                  <a:gd name="connsiteX1" fmla="*/ 78209 w 84971"/>
                  <a:gd name="connsiteY1" fmla="*/ 49897 h 84971"/>
                  <a:gd name="connsiteX2" fmla="*/ 44220 w 84971"/>
                  <a:gd name="connsiteY2" fmla="*/ 78220 h 84971"/>
                  <a:gd name="connsiteX3" fmla="*/ 15897 w 84971"/>
                  <a:gd name="connsiteY3" fmla="*/ 44232 h 84971"/>
                  <a:gd name="connsiteX4" fmla="*/ 49885 w 84971"/>
                  <a:gd name="connsiteY4" fmla="*/ 15908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9885" y="15908"/>
                    </a:moveTo>
                    <a:cubicBezTo>
                      <a:pt x="66879" y="17324"/>
                      <a:pt x="79625" y="32902"/>
                      <a:pt x="78209" y="49897"/>
                    </a:cubicBezTo>
                    <a:cubicBezTo>
                      <a:pt x="76793" y="66891"/>
                      <a:pt x="61215" y="79637"/>
                      <a:pt x="44220" y="78220"/>
                    </a:cubicBezTo>
                    <a:cubicBezTo>
                      <a:pt x="27226" y="76804"/>
                      <a:pt x="14480" y="61226"/>
                      <a:pt x="15897" y="44232"/>
                    </a:cubicBezTo>
                    <a:cubicBezTo>
                      <a:pt x="17313" y="25821"/>
                      <a:pt x="32891" y="14492"/>
                      <a:pt x="49885" y="15908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0" name="Freeform: Shape 2499">
                <a:extLst>
                  <a:ext uri="{FF2B5EF4-FFF2-40B4-BE49-F238E27FC236}">
                    <a16:creationId xmlns:a16="http://schemas.microsoft.com/office/drawing/2014/main" id="{65629D3D-2879-45A0-81E2-2164BF75FEDA}"/>
                  </a:ext>
                </a:extLst>
              </p:cNvPr>
              <p:cNvSpPr/>
              <p:nvPr/>
            </p:nvSpPr>
            <p:spPr>
              <a:xfrm>
                <a:off x="3491708" y="6386091"/>
                <a:ext cx="70810" cy="70810"/>
              </a:xfrm>
              <a:custGeom>
                <a:avLst/>
                <a:gdLst>
                  <a:gd name="connsiteX0" fmla="*/ 48066 w 70809"/>
                  <a:gd name="connsiteY0" fmla="*/ 18326 h 70809"/>
                  <a:gd name="connsiteX1" fmla="*/ 56564 w 70809"/>
                  <a:gd name="connsiteY1" fmla="*/ 48066 h 70809"/>
                  <a:gd name="connsiteX2" fmla="*/ 26823 w 70809"/>
                  <a:gd name="connsiteY2" fmla="*/ 56563 h 70809"/>
                  <a:gd name="connsiteX3" fmla="*/ 18326 w 70809"/>
                  <a:gd name="connsiteY3" fmla="*/ 26823 h 70809"/>
                  <a:gd name="connsiteX4" fmla="*/ 48066 w 70809"/>
                  <a:gd name="connsiteY4" fmla="*/ 1832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8066" y="18326"/>
                    </a:moveTo>
                    <a:cubicBezTo>
                      <a:pt x="59396" y="23991"/>
                      <a:pt x="62228" y="38153"/>
                      <a:pt x="56564" y="48066"/>
                    </a:cubicBezTo>
                    <a:cubicBezTo>
                      <a:pt x="50899" y="59396"/>
                      <a:pt x="36737" y="62228"/>
                      <a:pt x="26823" y="56563"/>
                    </a:cubicBezTo>
                    <a:cubicBezTo>
                      <a:pt x="16910" y="50898"/>
                      <a:pt x="12662" y="36737"/>
                      <a:pt x="18326" y="26823"/>
                    </a:cubicBezTo>
                    <a:cubicBezTo>
                      <a:pt x="23991" y="16910"/>
                      <a:pt x="36737" y="12662"/>
                      <a:pt x="48066" y="1832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1" name="Freeform: Shape 2500">
                <a:extLst>
                  <a:ext uri="{FF2B5EF4-FFF2-40B4-BE49-F238E27FC236}">
                    <a16:creationId xmlns:a16="http://schemas.microsoft.com/office/drawing/2014/main" id="{7CD791DB-87C6-41FD-8DD7-8E4B63AA3597}"/>
                  </a:ext>
                </a:extLst>
              </p:cNvPr>
              <p:cNvSpPr/>
              <p:nvPr/>
            </p:nvSpPr>
            <p:spPr>
              <a:xfrm>
                <a:off x="4234824" y="4227431"/>
                <a:ext cx="99133" cy="99133"/>
              </a:xfrm>
              <a:custGeom>
                <a:avLst/>
                <a:gdLst>
                  <a:gd name="connsiteX0" fmla="*/ 55532 w 99133"/>
                  <a:gd name="connsiteY0" fmla="*/ 15878 h 99133"/>
                  <a:gd name="connsiteX1" fmla="*/ 89520 w 99133"/>
                  <a:gd name="connsiteY1" fmla="*/ 55532 h 99133"/>
                  <a:gd name="connsiteX2" fmla="*/ 49867 w 99133"/>
                  <a:gd name="connsiteY2" fmla="*/ 89521 h 99133"/>
                  <a:gd name="connsiteX3" fmla="*/ 15878 w 99133"/>
                  <a:gd name="connsiteY3" fmla="*/ 49867 h 99133"/>
                  <a:gd name="connsiteX4" fmla="*/ 55532 w 99133"/>
                  <a:gd name="connsiteY4" fmla="*/ 15878 h 99133"/>
                  <a:gd name="connsiteX5" fmla="*/ 55532 w 99133"/>
                  <a:gd name="connsiteY5" fmla="*/ 15878 h 99133"/>
                  <a:gd name="connsiteX6" fmla="*/ 54116 w 99133"/>
                  <a:gd name="connsiteY6" fmla="*/ 32873 h 99133"/>
                  <a:gd name="connsiteX7" fmla="*/ 31457 w 99133"/>
                  <a:gd name="connsiteY7" fmla="*/ 51283 h 99133"/>
                  <a:gd name="connsiteX8" fmla="*/ 49867 w 99133"/>
                  <a:gd name="connsiteY8" fmla="*/ 73942 h 99133"/>
                  <a:gd name="connsiteX9" fmla="*/ 72526 w 99133"/>
                  <a:gd name="connsiteY9" fmla="*/ 55532 h 99133"/>
                  <a:gd name="connsiteX10" fmla="*/ 54116 w 99133"/>
                  <a:gd name="connsiteY10" fmla="*/ 32873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55532" y="15878"/>
                    </a:moveTo>
                    <a:cubicBezTo>
                      <a:pt x="75358" y="17295"/>
                      <a:pt x="90937" y="35705"/>
                      <a:pt x="89520" y="55532"/>
                    </a:cubicBezTo>
                    <a:cubicBezTo>
                      <a:pt x="88104" y="75359"/>
                      <a:pt x="69694" y="90936"/>
                      <a:pt x="49867" y="89521"/>
                    </a:cubicBezTo>
                    <a:cubicBezTo>
                      <a:pt x="30040" y="88104"/>
                      <a:pt x="14462" y="69694"/>
                      <a:pt x="15878" y="49867"/>
                    </a:cubicBezTo>
                    <a:cubicBezTo>
                      <a:pt x="17295" y="30040"/>
                      <a:pt x="34289" y="14462"/>
                      <a:pt x="55532" y="15878"/>
                    </a:cubicBezTo>
                    <a:lnTo>
                      <a:pt x="55532" y="15878"/>
                    </a:lnTo>
                    <a:close/>
                    <a:moveTo>
                      <a:pt x="54116" y="32873"/>
                    </a:moveTo>
                    <a:cubicBezTo>
                      <a:pt x="42786" y="31457"/>
                      <a:pt x="32873" y="39954"/>
                      <a:pt x="31457" y="51283"/>
                    </a:cubicBezTo>
                    <a:cubicBezTo>
                      <a:pt x="30040" y="62613"/>
                      <a:pt x="38538" y="72526"/>
                      <a:pt x="49867" y="73942"/>
                    </a:cubicBezTo>
                    <a:cubicBezTo>
                      <a:pt x="61197" y="75359"/>
                      <a:pt x="71110" y="66861"/>
                      <a:pt x="72526" y="55532"/>
                    </a:cubicBezTo>
                    <a:cubicBezTo>
                      <a:pt x="73942" y="44202"/>
                      <a:pt x="65445" y="34289"/>
                      <a:pt x="54116" y="3287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2" name="Freeform: Shape 2501">
                <a:extLst>
                  <a:ext uri="{FF2B5EF4-FFF2-40B4-BE49-F238E27FC236}">
                    <a16:creationId xmlns:a16="http://schemas.microsoft.com/office/drawing/2014/main" id="{314F15E1-241A-434D-9248-A4466E269EB2}"/>
                  </a:ext>
                </a:extLst>
              </p:cNvPr>
              <p:cNvSpPr/>
              <p:nvPr/>
            </p:nvSpPr>
            <p:spPr>
              <a:xfrm>
                <a:off x="3892040" y="4962369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8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5857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3" name="Freeform: Shape 2502">
                <a:extLst>
                  <a:ext uri="{FF2B5EF4-FFF2-40B4-BE49-F238E27FC236}">
                    <a16:creationId xmlns:a16="http://schemas.microsoft.com/office/drawing/2014/main" id="{5EC96930-519A-4069-B211-4E2865DBD98E}"/>
                  </a:ext>
                </a:extLst>
              </p:cNvPr>
              <p:cNvSpPr/>
              <p:nvPr/>
            </p:nvSpPr>
            <p:spPr>
              <a:xfrm>
                <a:off x="3610219" y="4735779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69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3"/>
                      <a:pt x="59845" y="40018"/>
                    </a:cubicBezTo>
                    <a:cubicBezTo>
                      <a:pt x="58429" y="52764"/>
                      <a:pt x="48515" y="61261"/>
                      <a:pt x="35769" y="59845"/>
                    </a:cubicBezTo>
                    <a:cubicBezTo>
                      <a:pt x="23024" y="58429"/>
                      <a:pt x="14527" y="48516"/>
                      <a:pt x="15943" y="35769"/>
                    </a:cubicBezTo>
                    <a:cubicBezTo>
                      <a:pt x="17359" y="23024"/>
                      <a:pt x="28689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4" name="Freeform: Shape 2503">
                <a:extLst>
                  <a:ext uri="{FF2B5EF4-FFF2-40B4-BE49-F238E27FC236}">
                    <a16:creationId xmlns:a16="http://schemas.microsoft.com/office/drawing/2014/main" id="{80A7577B-F200-41FE-AB12-CAD998E535DF}"/>
                  </a:ext>
                </a:extLst>
              </p:cNvPr>
              <p:cNvSpPr/>
              <p:nvPr/>
            </p:nvSpPr>
            <p:spPr>
              <a:xfrm>
                <a:off x="3713755" y="4622638"/>
                <a:ext cx="28324" cy="28324"/>
              </a:xfrm>
              <a:custGeom>
                <a:avLst/>
                <a:gdLst>
                  <a:gd name="connsiteX0" fmla="*/ 21454 w 28323"/>
                  <a:gd name="connsiteY0" fmla="*/ 15789 h 28323"/>
                  <a:gd name="connsiteX1" fmla="*/ 25703 w 28323"/>
                  <a:gd name="connsiteY1" fmla="*/ 21454 h 28323"/>
                  <a:gd name="connsiteX2" fmla="*/ 20038 w 28323"/>
                  <a:gd name="connsiteY2" fmla="*/ 25703 h 28323"/>
                  <a:gd name="connsiteX3" fmla="*/ 15789 w 28323"/>
                  <a:gd name="connsiteY3" fmla="*/ 20038 h 28323"/>
                  <a:gd name="connsiteX4" fmla="*/ 21454 w 28323"/>
                  <a:gd name="connsiteY4" fmla="*/ 15789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1454" y="15789"/>
                    </a:moveTo>
                    <a:cubicBezTo>
                      <a:pt x="24286" y="15789"/>
                      <a:pt x="25703" y="18622"/>
                      <a:pt x="25703" y="21454"/>
                    </a:cubicBezTo>
                    <a:cubicBezTo>
                      <a:pt x="25703" y="24286"/>
                      <a:pt x="22870" y="25703"/>
                      <a:pt x="20038" y="25703"/>
                    </a:cubicBezTo>
                    <a:cubicBezTo>
                      <a:pt x="17205" y="25703"/>
                      <a:pt x="15789" y="22870"/>
                      <a:pt x="15789" y="20038"/>
                    </a:cubicBezTo>
                    <a:cubicBezTo>
                      <a:pt x="15789" y="17205"/>
                      <a:pt x="18622" y="15789"/>
                      <a:pt x="2145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5" name="Freeform: Shape 2504">
                <a:extLst>
                  <a:ext uri="{FF2B5EF4-FFF2-40B4-BE49-F238E27FC236}">
                    <a16:creationId xmlns:a16="http://schemas.microsoft.com/office/drawing/2014/main" id="{D804F353-F51F-4512-865B-B956416400F7}"/>
                  </a:ext>
                </a:extLst>
              </p:cNvPr>
              <p:cNvSpPr/>
              <p:nvPr/>
            </p:nvSpPr>
            <p:spPr>
              <a:xfrm>
                <a:off x="3628784" y="4888611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3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3" y="37303"/>
                    </a:cubicBezTo>
                    <a:cubicBezTo>
                      <a:pt x="20038" y="37303"/>
                      <a:pt x="15789" y="31638"/>
                      <a:pt x="15789" y="25973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6" name="Freeform: Shape 2505">
                <a:extLst>
                  <a:ext uri="{FF2B5EF4-FFF2-40B4-BE49-F238E27FC236}">
                    <a16:creationId xmlns:a16="http://schemas.microsoft.com/office/drawing/2014/main" id="{DD90D7F5-0EF9-4AF3-8225-C3F28D1AC5D2}"/>
                  </a:ext>
                </a:extLst>
              </p:cNvPr>
              <p:cNvSpPr/>
              <p:nvPr/>
            </p:nvSpPr>
            <p:spPr>
              <a:xfrm>
                <a:off x="3441315" y="6199743"/>
                <a:ext cx="42486" cy="42486"/>
              </a:xfrm>
              <a:custGeom>
                <a:avLst/>
                <a:gdLst>
                  <a:gd name="connsiteX0" fmla="*/ 29066 w 42485"/>
                  <a:gd name="connsiteY0" fmla="*/ 16320 h 42485"/>
                  <a:gd name="connsiteX1" fmla="*/ 33314 w 42485"/>
                  <a:gd name="connsiteY1" fmla="*/ 29066 h 42485"/>
                  <a:gd name="connsiteX2" fmla="*/ 20569 w 42485"/>
                  <a:gd name="connsiteY2" fmla="*/ 33314 h 42485"/>
                  <a:gd name="connsiteX3" fmla="*/ 16320 w 42485"/>
                  <a:gd name="connsiteY3" fmla="*/ 20569 h 42485"/>
                  <a:gd name="connsiteX4" fmla="*/ 29066 w 42485"/>
                  <a:gd name="connsiteY4" fmla="*/ 1632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066" y="16320"/>
                    </a:moveTo>
                    <a:cubicBezTo>
                      <a:pt x="33314" y="19152"/>
                      <a:pt x="34731" y="24817"/>
                      <a:pt x="33314" y="29066"/>
                    </a:cubicBezTo>
                    <a:cubicBezTo>
                      <a:pt x="30482" y="33314"/>
                      <a:pt x="24817" y="34731"/>
                      <a:pt x="20569" y="33314"/>
                    </a:cubicBezTo>
                    <a:cubicBezTo>
                      <a:pt x="16320" y="30482"/>
                      <a:pt x="14904" y="24817"/>
                      <a:pt x="16320" y="20569"/>
                    </a:cubicBezTo>
                    <a:cubicBezTo>
                      <a:pt x="19152" y="16320"/>
                      <a:pt x="24817" y="14904"/>
                      <a:pt x="29066" y="1632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7" name="Freeform: Shape 2506">
                <a:extLst>
                  <a:ext uri="{FF2B5EF4-FFF2-40B4-BE49-F238E27FC236}">
                    <a16:creationId xmlns:a16="http://schemas.microsoft.com/office/drawing/2014/main" id="{9259E0FE-E38A-40CE-B297-01857FA9A5F9}"/>
                  </a:ext>
                </a:extLst>
              </p:cNvPr>
              <p:cNvSpPr/>
              <p:nvPr/>
            </p:nvSpPr>
            <p:spPr>
              <a:xfrm>
                <a:off x="3673571" y="6366854"/>
                <a:ext cx="42486" cy="42486"/>
              </a:xfrm>
              <a:custGeom>
                <a:avLst/>
                <a:gdLst>
                  <a:gd name="connsiteX0" fmla="*/ 29066 w 42485"/>
                  <a:gd name="connsiteY0" fmla="*/ 16320 h 42485"/>
                  <a:gd name="connsiteX1" fmla="*/ 33314 w 42485"/>
                  <a:gd name="connsiteY1" fmla="*/ 29066 h 42485"/>
                  <a:gd name="connsiteX2" fmla="*/ 20569 w 42485"/>
                  <a:gd name="connsiteY2" fmla="*/ 33314 h 42485"/>
                  <a:gd name="connsiteX3" fmla="*/ 16320 w 42485"/>
                  <a:gd name="connsiteY3" fmla="*/ 20569 h 42485"/>
                  <a:gd name="connsiteX4" fmla="*/ 29066 w 42485"/>
                  <a:gd name="connsiteY4" fmla="*/ 1632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066" y="16320"/>
                    </a:moveTo>
                    <a:cubicBezTo>
                      <a:pt x="33314" y="19152"/>
                      <a:pt x="34730" y="24817"/>
                      <a:pt x="33314" y="29066"/>
                    </a:cubicBezTo>
                    <a:cubicBezTo>
                      <a:pt x="30482" y="33314"/>
                      <a:pt x="24817" y="34730"/>
                      <a:pt x="20569" y="33314"/>
                    </a:cubicBezTo>
                    <a:cubicBezTo>
                      <a:pt x="16320" y="30482"/>
                      <a:pt x="14904" y="24817"/>
                      <a:pt x="16320" y="20569"/>
                    </a:cubicBezTo>
                    <a:cubicBezTo>
                      <a:pt x="19152" y="16320"/>
                      <a:pt x="24817" y="14904"/>
                      <a:pt x="29066" y="1632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8" name="Freeform: Shape 2507">
                <a:extLst>
                  <a:ext uri="{FF2B5EF4-FFF2-40B4-BE49-F238E27FC236}">
                    <a16:creationId xmlns:a16="http://schemas.microsoft.com/office/drawing/2014/main" id="{DDD5700B-99D0-4985-9647-0B27E0E5A6AD}"/>
                  </a:ext>
                </a:extLst>
              </p:cNvPr>
              <p:cNvSpPr/>
              <p:nvPr/>
            </p:nvSpPr>
            <p:spPr>
              <a:xfrm>
                <a:off x="3875201" y="4748679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9 h 42485"/>
                  <a:gd name="connsiteX2" fmla="*/ 25702 w 42485"/>
                  <a:gd name="connsiteY2" fmla="*/ 37032 h 42485"/>
                  <a:gd name="connsiteX3" fmla="*/ 15789 w 42485"/>
                  <a:gd name="connsiteY3" fmla="*/ 25703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9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8" y="37032"/>
                      <a:pt x="15789" y="31367"/>
                      <a:pt x="15789" y="25703"/>
                    </a:cubicBezTo>
                    <a:cubicBezTo>
                      <a:pt x="15789" y="20038"/>
                      <a:pt x="20038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9" name="Freeform: Shape 2508">
                <a:extLst>
                  <a:ext uri="{FF2B5EF4-FFF2-40B4-BE49-F238E27FC236}">
                    <a16:creationId xmlns:a16="http://schemas.microsoft.com/office/drawing/2014/main" id="{62D4B2CD-1E0C-47F5-B16F-147EBC2FB90F}"/>
                  </a:ext>
                </a:extLst>
              </p:cNvPr>
              <p:cNvSpPr/>
              <p:nvPr/>
            </p:nvSpPr>
            <p:spPr>
              <a:xfrm>
                <a:off x="3611789" y="6330564"/>
                <a:ext cx="42486" cy="42486"/>
              </a:xfrm>
              <a:custGeom>
                <a:avLst/>
                <a:gdLst>
                  <a:gd name="connsiteX0" fmla="*/ 31367 w 42485"/>
                  <a:gd name="connsiteY0" fmla="*/ 17205 h 42485"/>
                  <a:gd name="connsiteX1" fmla="*/ 35616 w 42485"/>
                  <a:gd name="connsiteY1" fmla="*/ 31367 h 42485"/>
                  <a:gd name="connsiteX2" fmla="*/ 21454 w 42485"/>
                  <a:gd name="connsiteY2" fmla="*/ 35616 h 42485"/>
                  <a:gd name="connsiteX3" fmla="*/ 17205 w 42485"/>
                  <a:gd name="connsiteY3" fmla="*/ 21454 h 42485"/>
                  <a:gd name="connsiteX4" fmla="*/ 31367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1367" y="17205"/>
                    </a:moveTo>
                    <a:cubicBezTo>
                      <a:pt x="37032" y="20037"/>
                      <a:pt x="38448" y="27118"/>
                      <a:pt x="35616" y="31367"/>
                    </a:cubicBezTo>
                    <a:cubicBezTo>
                      <a:pt x="32783" y="37032"/>
                      <a:pt x="25702" y="38448"/>
                      <a:pt x="21454" y="35616"/>
                    </a:cubicBezTo>
                    <a:cubicBezTo>
                      <a:pt x="15789" y="32783"/>
                      <a:pt x="14373" y="25703"/>
                      <a:pt x="17205" y="21454"/>
                    </a:cubicBezTo>
                    <a:cubicBezTo>
                      <a:pt x="20038" y="15789"/>
                      <a:pt x="25702" y="14373"/>
                      <a:pt x="31367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0" name="Freeform: Shape 2509">
                <a:extLst>
                  <a:ext uri="{FF2B5EF4-FFF2-40B4-BE49-F238E27FC236}">
                    <a16:creationId xmlns:a16="http://schemas.microsoft.com/office/drawing/2014/main" id="{75F79A8D-C1B5-41CA-9996-AA86B2951308}"/>
                  </a:ext>
                </a:extLst>
              </p:cNvPr>
              <p:cNvSpPr/>
              <p:nvPr/>
            </p:nvSpPr>
            <p:spPr>
              <a:xfrm>
                <a:off x="3520071" y="6073152"/>
                <a:ext cx="70810" cy="70810"/>
              </a:xfrm>
              <a:custGeom>
                <a:avLst/>
                <a:gdLst>
                  <a:gd name="connsiteX0" fmla="*/ 50860 w 70809"/>
                  <a:gd name="connsiteY0" fmla="*/ 18287 h 70809"/>
                  <a:gd name="connsiteX1" fmla="*/ 60773 w 70809"/>
                  <a:gd name="connsiteY1" fmla="*/ 50859 h 70809"/>
                  <a:gd name="connsiteX2" fmla="*/ 28201 w 70809"/>
                  <a:gd name="connsiteY2" fmla="*/ 60773 h 70809"/>
                  <a:gd name="connsiteX3" fmla="*/ 18287 w 70809"/>
                  <a:gd name="connsiteY3" fmla="*/ 28201 h 70809"/>
                  <a:gd name="connsiteX4" fmla="*/ 50860 w 70809"/>
                  <a:gd name="connsiteY4" fmla="*/ 18287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0860" y="18287"/>
                    </a:moveTo>
                    <a:cubicBezTo>
                      <a:pt x="62189" y="23952"/>
                      <a:pt x="66438" y="39530"/>
                      <a:pt x="60773" y="50859"/>
                    </a:cubicBezTo>
                    <a:cubicBezTo>
                      <a:pt x="55108" y="62189"/>
                      <a:pt x="39530" y="66438"/>
                      <a:pt x="28201" y="60773"/>
                    </a:cubicBezTo>
                    <a:cubicBezTo>
                      <a:pt x="16871" y="55108"/>
                      <a:pt x="12622" y="39530"/>
                      <a:pt x="18287" y="28201"/>
                    </a:cubicBezTo>
                    <a:cubicBezTo>
                      <a:pt x="25368" y="16871"/>
                      <a:pt x="39530" y="12623"/>
                      <a:pt x="50860" y="1828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1" name="Freeform: Shape 2510">
                <a:extLst>
                  <a:ext uri="{FF2B5EF4-FFF2-40B4-BE49-F238E27FC236}">
                    <a16:creationId xmlns:a16="http://schemas.microsoft.com/office/drawing/2014/main" id="{841B6E97-7C9F-4FD9-9E4A-25EFE8B522FB}"/>
                  </a:ext>
                </a:extLst>
              </p:cNvPr>
              <p:cNvSpPr/>
              <p:nvPr/>
            </p:nvSpPr>
            <p:spPr>
              <a:xfrm>
                <a:off x="3590015" y="5803210"/>
                <a:ext cx="42486" cy="42486"/>
              </a:xfrm>
              <a:custGeom>
                <a:avLst/>
                <a:gdLst>
                  <a:gd name="connsiteX0" fmla="*/ 29066 w 42485"/>
                  <a:gd name="connsiteY0" fmla="*/ 16320 h 42485"/>
                  <a:gd name="connsiteX1" fmla="*/ 33314 w 42485"/>
                  <a:gd name="connsiteY1" fmla="*/ 29066 h 42485"/>
                  <a:gd name="connsiteX2" fmla="*/ 20569 w 42485"/>
                  <a:gd name="connsiteY2" fmla="*/ 33314 h 42485"/>
                  <a:gd name="connsiteX3" fmla="*/ 16320 w 42485"/>
                  <a:gd name="connsiteY3" fmla="*/ 20569 h 42485"/>
                  <a:gd name="connsiteX4" fmla="*/ 29066 w 42485"/>
                  <a:gd name="connsiteY4" fmla="*/ 1632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066" y="16320"/>
                    </a:moveTo>
                    <a:cubicBezTo>
                      <a:pt x="33314" y="19152"/>
                      <a:pt x="34731" y="24817"/>
                      <a:pt x="33314" y="29066"/>
                    </a:cubicBezTo>
                    <a:cubicBezTo>
                      <a:pt x="30482" y="33314"/>
                      <a:pt x="24817" y="34731"/>
                      <a:pt x="20569" y="33314"/>
                    </a:cubicBezTo>
                    <a:cubicBezTo>
                      <a:pt x="16320" y="30482"/>
                      <a:pt x="14904" y="24817"/>
                      <a:pt x="16320" y="20569"/>
                    </a:cubicBezTo>
                    <a:cubicBezTo>
                      <a:pt x="17736" y="16320"/>
                      <a:pt x="23401" y="14904"/>
                      <a:pt x="29066" y="1632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2" name="Freeform: Shape 2511">
                <a:extLst>
                  <a:ext uri="{FF2B5EF4-FFF2-40B4-BE49-F238E27FC236}">
                    <a16:creationId xmlns:a16="http://schemas.microsoft.com/office/drawing/2014/main" id="{CD466941-3E5B-4DAC-94E4-F4687EF1D7DE}"/>
                  </a:ext>
                </a:extLst>
              </p:cNvPr>
              <p:cNvSpPr/>
              <p:nvPr/>
            </p:nvSpPr>
            <p:spPr>
              <a:xfrm>
                <a:off x="3784034" y="5442081"/>
                <a:ext cx="42486" cy="42486"/>
              </a:xfrm>
              <a:custGeom>
                <a:avLst/>
                <a:gdLst>
                  <a:gd name="connsiteX0" fmla="*/ 29066 w 42485"/>
                  <a:gd name="connsiteY0" fmla="*/ 16320 h 42485"/>
                  <a:gd name="connsiteX1" fmla="*/ 33314 w 42485"/>
                  <a:gd name="connsiteY1" fmla="*/ 29066 h 42485"/>
                  <a:gd name="connsiteX2" fmla="*/ 20569 w 42485"/>
                  <a:gd name="connsiteY2" fmla="*/ 33314 h 42485"/>
                  <a:gd name="connsiteX3" fmla="*/ 16320 w 42485"/>
                  <a:gd name="connsiteY3" fmla="*/ 20569 h 42485"/>
                  <a:gd name="connsiteX4" fmla="*/ 29066 w 42485"/>
                  <a:gd name="connsiteY4" fmla="*/ 1632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066" y="16320"/>
                    </a:moveTo>
                    <a:cubicBezTo>
                      <a:pt x="33314" y="19152"/>
                      <a:pt x="34731" y="24817"/>
                      <a:pt x="33314" y="29066"/>
                    </a:cubicBezTo>
                    <a:cubicBezTo>
                      <a:pt x="30482" y="33314"/>
                      <a:pt x="24817" y="34731"/>
                      <a:pt x="20569" y="33314"/>
                    </a:cubicBezTo>
                    <a:cubicBezTo>
                      <a:pt x="16320" y="30482"/>
                      <a:pt x="14904" y="24817"/>
                      <a:pt x="16320" y="20569"/>
                    </a:cubicBezTo>
                    <a:cubicBezTo>
                      <a:pt x="19153" y="16320"/>
                      <a:pt x="24817" y="14904"/>
                      <a:pt x="29066" y="1632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3" name="Freeform: Shape 2512">
                <a:extLst>
                  <a:ext uri="{FF2B5EF4-FFF2-40B4-BE49-F238E27FC236}">
                    <a16:creationId xmlns:a16="http://schemas.microsoft.com/office/drawing/2014/main" id="{EEC25609-A619-42B1-BDD2-E66F24289E93}"/>
                  </a:ext>
                </a:extLst>
              </p:cNvPr>
              <p:cNvSpPr/>
              <p:nvPr/>
            </p:nvSpPr>
            <p:spPr>
              <a:xfrm>
                <a:off x="3775512" y="6138823"/>
                <a:ext cx="42486" cy="42486"/>
              </a:xfrm>
              <a:custGeom>
                <a:avLst/>
                <a:gdLst>
                  <a:gd name="connsiteX0" fmla="*/ 24842 w 42485"/>
                  <a:gd name="connsiteY0" fmla="*/ 16345 h 42485"/>
                  <a:gd name="connsiteX1" fmla="*/ 27674 w 42485"/>
                  <a:gd name="connsiteY1" fmla="*/ 24842 h 42485"/>
                  <a:gd name="connsiteX2" fmla="*/ 19177 w 42485"/>
                  <a:gd name="connsiteY2" fmla="*/ 27674 h 42485"/>
                  <a:gd name="connsiteX3" fmla="*/ 16345 w 42485"/>
                  <a:gd name="connsiteY3" fmla="*/ 19177 h 42485"/>
                  <a:gd name="connsiteX4" fmla="*/ 24842 w 42485"/>
                  <a:gd name="connsiteY4" fmla="*/ 1634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345"/>
                    </a:moveTo>
                    <a:cubicBezTo>
                      <a:pt x="27674" y="17761"/>
                      <a:pt x="29090" y="22009"/>
                      <a:pt x="27674" y="24842"/>
                    </a:cubicBezTo>
                    <a:cubicBezTo>
                      <a:pt x="26258" y="27674"/>
                      <a:pt x="22009" y="29090"/>
                      <a:pt x="19177" y="27674"/>
                    </a:cubicBezTo>
                    <a:cubicBezTo>
                      <a:pt x="16345" y="26258"/>
                      <a:pt x="14928" y="22009"/>
                      <a:pt x="16345" y="19177"/>
                    </a:cubicBezTo>
                    <a:cubicBezTo>
                      <a:pt x="17761" y="16345"/>
                      <a:pt x="22009" y="14928"/>
                      <a:pt x="24842" y="163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4" name="Freeform: Shape 2513">
                <a:extLst>
                  <a:ext uri="{FF2B5EF4-FFF2-40B4-BE49-F238E27FC236}">
                    <a16:creationId xmlns:a16="http://schemas.microsoft.com/office/drawing/2014/main" id="{2E11F8D3-6FDC-4FD3-BD75-AC0CCECCD004}"/>
                  </a:ext>
                </a:extLst>
              </p:cNvPr>
              <p:cNvSpPr/>
              <p:nvPr/>
            </p:nvSpPr>
            <p:spPr>
              <a:xfrm>
                <a:off x="3599044" y="6220101"/>
                <a:ext cx="42486" cy="42486"/>
              </a:xfrm>
              <a:custGeom>
                <a:avLst/>
                <a:gdLst>
                  <a:gd name="connsiteX0" fmla="*/ 31367 w 42485"/>
                  <a:gd name="connsiteY0" fmla="*/ 17205 h 42485"/>
                  <a:gd name="connsiteX1" fmla="*/ 35616 w 42485"/>
                  <a:gd name="connsiteY1" fmla="*/ 31367 h 42485"/>
                  <a:gd name="connsiteX2" fmla="*/ 21454 w 42485"/>
                  <a:gd name="connsiteY2" fmla="*/ 35616 h 42485"/>
                  <a:gd name="connsiteX3" fmla="*/ 17205 w 42485"/>
                  <a:gd name="connsiteY3" fmla="*/ 21454 h 42485"/>
                  <a:gd name="connsiteX4" fmla="*/ 31367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1367" y="17205"/>
                    </a:moveTo>
                    <a:cubicBezTo>
                      <a:pt x="37032" y="20038"/>
                      <a:pt x="38448" y="25702"/>
                      <a:pt x="35616" y="31367"/>
                    </a:cubicBezTo>
                    <a:cubicBezTo>
                      <a:pt x="32783" y="37032"/>
                      <a:pt x="27119" y="38448"/>
                      <a:pt x="21454" y="35616"/>
                    </a:cubicBezTo>
                    <a:cubicBezTo>
                      <a:pt x="15789" y="32783"/>
                      <a:pt x="14373" y="27119"/>
                      <a:pt x="17205" y="21454"/>
                    </a:cubicBezTo>
                    <a:cubicBezTo>
                      <a:pt x="21454" y="15789"/>
                      <a:pt x="27119" y="14373"/>
                      <a:pt x="31367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5" name="Freeform: Shape 2514">
                <a:extLst>
                  <a:ext uri="{FF2B5EF4-FFF2-40B4-BE49-F238E27FC236}">
                    <a16:creationId xmlns:a16="http://schemas.microsoft.com/office/drawing/2014/main" id="{9D65928B-8A8E-4FD2-B90E-03F5A5271596}"/>
                  </a:ext>
                </a:extLst>
              </p:cNvPr>
              <p:cNvSpPr/>
              <p:nvPr/>
            </p:nvSpPr>
            <p:spPr>
              <a:xfrm>
                <a:off x="3684015" y="6049037"/>
                <a:ext cx="70810" cy="70810"/>
              </a:xfrm>
              <a:custGeom>
                <a:avLst/>
                <a:gdLst>
                  <a:gd name="connsiteX0" fmla="*/ 48361 w 70809"/>
                  <a:gd name="connsiteY0" fmla="*/ 18326 h 70809"/>
                  <a:gd name="connsiteX1" fmla="*/ 56858 w 70809"/>
                  <a:gd name="connsiteY1" fmla="*/ 48066 h 70809"/>
                  <a:gd name="connsiteX2" fmla="*/ 27119 w 70809"/>
                  <a:gd name="connsiteY2" fmla="*/ 56563 h 70809"/>
                  <a:gd name="connsiteX3" fmla="*/ 18621 w 70809"/>
                  <a:gd name="connsiteY3" fmla="*/ 26823 h 70809"/>
                  <a:gd name="connsiteX4" fmla="*/ 48361 w 70809"/>
                  <a:gd name="connsiteY4" fmla="*/ 1832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8361" y="18326"/>
                    </a:moveTo>
                    <a:cubicBezTo>
                      <a:pt x="59691" y="23991"/>
                      <a:pt x="62523" y="38153"/>
                      <a:pt x="56858" y="48066"/>
                    </a:cubicBezTo>
                    <a:cubicBezTo>
                      <a:pt x="51194" y="59396"/>
                      <a:pt x="37032" y="62228"/>
                      <a:pt x="27119" y="56563"/>
                    </a:cubicBezTo>
                    <a:cubicBezTo>
                      <a:pt x="15789" y="50899"/>
                      <a:pt x="12957" y="36737"/>
                      <a:pt x="18621" y="26823"/>
                    </a:cubicBezTo>
                    <a:cubicBezTo>
                      <a:pt x="24286" y="16910"/>
                      <a:pt x="38448" y="12661"/>
                      <a:pt x="48361" y="1832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6" name="Freeform: Shape 2515">
                <a:extLst>
                  <a:ext uri="{FF2B5EF4-FFF2-40B4-BE49-F238E27FC236}">
                    <a16:creationId xmlns:a16="http://schemas.microsoft.com/office/drawing/2014/main" id="{C6C2492E-8492-45AF-9C8D-F799E8C630EA}"/>
                  </a:ext>
                </a:extLst>
              </p:cNvPr>
              <p:cNvSpPr/>
              <p:nvPr/>
            </p:nvSpPr>
            <p:spPr>
              <a:xfrm>
                <a:off x="3682599" y="6190637"/>
                <a:ext cx="42486" cy="42486"/>
              </a:xfrm>
              <a:custGeom>
                <a:avLst/>
                <a:gdLst>
                  <a:gd name="connsiteX0" fmla="*/ 32783 w 42485"/>
                  <a:gd name="connsiteY0" fmla="*/ 16929 h 42485"/>
                  <a:gd name="connsiteX1" fmla="*/ 37032 w 42485"/>
                  <a:gd name="connsiteY1" fmla="*/ 32507 h 42485"/>
                  <a:gd name="connsiteX2" fmla="*/ 21454 w 42485"/>
                  <a:gd name="connsiteY2" fmla="*/ 36756 h 42485"/>
                  <a:gd name="connsiteX3" fmla="*/ 17205 w 42485"/>
                  <a:gd name="connsiteY3" fmla="*/ 21178 h 42485"/>
                  <a:gd name="connsiteX4" fmla="*/ 32783 w 42485"/>
                  <a:gd name="connsiteY4" fmla="*/ 1692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2783" y="16929"/>
                    </a:moveTo>
                    <a:cubicBezTo>
                      <a:pt x="38448" y="19761"/>
                      <a:pt x="39864" y="26842"/>
                      <a:pt x="37032" y="32507"/>
                    </a:cubicBezTo>
                    <a:cubicBezTo>
                      <a:pt x="34199" y="38172"/>
                      <a:pt x="27118" y="39588"/>
                      <a:pt x="21454" y="36756"/>
                    </a:cubicBezTo>
                    <a:cubicBezTo>
                      <a:pt x="15789" y="33923"/>
                      <a:pt x="14373" y="26842"/>
                      <a:pt x="17205" y="21178"/>
                    </a:cubicBezTo>
                    <a:cubicBezTo>
                      <a:pt x="20038" y="16929"/>
                      <a:pt x="27118" y="14097"/>
                      <a:pt x="32783" y="1692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7" name="Freeform: Shape 2516">
                <a:extLst>
                  <a:ext uri="{FF2B5EF4-FFF2-40B4-BE49-F238E27FC236}">
                    <a16:creationId xmlns:a16="http://schemas.microsoft.com/office/drawing/2014/main" id="{C1A321E3-8765-4482-B2D6-560871D85225}"/>
                  </a:ext>
                </a:extLst>
              </p:cNvPr>
              <p:cNvSpPr/>
              <p:nvPr/>
            </p:nvSpPr>
            <p:spPr>
              <a:xfrm>
                <a:off x="4013988" y="4421268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3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2" y="37303"/>
                    </a:cubicBezTo>
                    <a:cubicBezTo>
                      <a:pt x="20037" y="37303"/>
                      <a:pt x="15789" y="31638"/>
                      <a:pt x="15789" y="25973"/>
                    </a:cubicBezTo>
                    <a:cubicBezTo>
                      <a:pt x="17205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8" name="Freeform: Shape 2517">
                <a:extLst>
                  <a:ext uri="{FF2B5EF4-FFF2-40B4-BE49-F238E27FC236}">
                    <a16:creationId xmlns:a16="http://schemas.microsoft.com/office/drawing/2014/main" id="{7896EAE2-74BB-4E74-84B7-095DE76FF7D4}"/>
                  </a:ext>
                </a:extLst>
              </p:cNvPr>
              <p:cNvSpPr/>
              <p:nvPr/>
            </p:nvSpPr>
            <p:spPr>
              <a:xfrm>
                <a:off x="3598513" y="6407038"/>
                <a:ext cx="42486" cy="42486"/>
              </a:xfrm>
              <a:custGeom>
                <a:avLst/>
                <a:gdLst>
                  <a:gd name="connsiteX0" fmla="*/ 29066 w 42485"/>
                  <a:gd name="connsiteY0" fmla="*/ 17205 h 42485"/>
                  <a:gd name="connsiteX1" fmla="*/ 33314 w 42485"/>
                  <a:gd name="connsiteY1" fmla="*/ 29951 h 42485"/>
                  <a:gd name="connsiteX2" fmla="*/ 20569 w 42485"/>
                  <a:gd name="connsiteY2" fmla="*/ 34200 h 42485"/>
                  <a:gd name="connsiteX3" fmla="*/ 16320 w 42485"/>
                  <a:gd name="connsiteY3" fmla="*/ 21454 h 42485"/>
                  <a:gd name="connsiteX4" fmla="*/ 29066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9066" y="17205"/>
                    </a:moveTo>
                    <a:cubicBezTo>
                      <a:pt x="33314" y="20038"/>
                      <a:pt x="34731" y="25703"/>
                      <a:pt x="33314" y="29951"/>
                    </a:cubicBezTo>
                    <a:cubicBezTo>
                      <a:pt x="30482" y="34200"/>
                      <a:pt x="24817" y="35616"/>
                      <a:pt x="20569" y="34200"/>
                    </a:cubicBezTo>
                    <a:cubicBezTo>
                      <a:pt x="16320" y="31367"/>
                      <a:pt x="14904" y="25703"/>
                      <a:pt x="16320" y="21454"/>
                    </a:cubicBezTo>
                    <a:cubicBezTo>
                      <a:pt x="19152" y="15789"/>
                      <a:pt x="24817" y="14373"/>
                      <a:pt x="29066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9" name="Freeform: Shape 2518">
                <a:extLst>
                  <a:ext uri="{FF2B5EF4-FFF2-40B4-BE49-F238E27FC236}">
                    <a16:creationId xmlns:a16="http://schemas.microsoft.com/office/drawing/2014/main" id="{F7D7B8EF-3E11-4364-B8B3-F5AC3D1731E7}"/>
                  </a:ext>
                </a:extLst>
              </p:cNvPr>
              <p:cNvSpPr/>
              <p:nvPr/>
            </p:nvSpPr>
            <p:spPr>
              <a:xfrm>
                <a:off x="3746328" y="4611037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3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2" y="37303"/>
                    </a:cubicBezTo>
                    <a:cubicBezTo>
                      <a:pt x="20038" y="37303"/>
                      <a:pt x="15789" y="31639"/>
                      <a:pt x="15789" y="25973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0" name="Freeform: Shape 2519">
                <a:extLst>
                  <a:ext uri="{FF2B5EF4-FFF2-40B4-BE49-F238E27FC236}">
                    <a16:creationId xmlns:a16="http://schemas.microsoft.com/office/drawing/2014/main" id="{2ABCBE09-7CC7-4FE0-BD0E-F7A5E8EB3058}"/>
                  </a:ext>
                </a:extLst>
              </p:cNvPr>
              <p:cNvSpPr/>
              <p:nvPr/>
            </p:nvSpPr>
            <p:spPr>
              <a:xfrm>
                <a:off x="3662638" y="5174818"/>
                <a:ext cx="70810" cy="70810"/>
              </a:xfrm>
              <a:custGeom>
                <a:avLst/>
                <a:gdLst>
                  <a:gd name="connsiteX0" fmla="*/ 44247 w 70809"/>
                  <a:gd name="connsiteY0" fmla="*/ 15924 h 70809"/>
                  <a:gd name="connsiteX1" fmla="*/ 66906 w 70809"/>
                  <a:gd name="connsiteY1" fmla="*/ 44247 h 70809"/>
                  <a:gd name="connsiteX2" fmla="*/ 38583 w 70809"/>
                  <a:gd name="connsiteY2" fmla="*/ 66907 h 70809"/>
                  <a:gd name="connsiteX3" fmla="*/ 15924 w 70809"/>
                  <a:gd name="connsiteY3" fmla="*/ 38583 h 70809"/>
                  <a:gd name="connsiteX4" fmla="*/ 44247 w 70809"/>
                  <a:gd name="connsiteY4" fmla="*/ 15924 h 70809"/>
                  <a:gd name="connsiteX5" fmla="*/ 44247 w 70809"/>
                  <a:gd name="connsiteY5" fmla="*/ 15924 h 70809"/>
                  <a:gd name="connsiteX6" fmla="*/ 42831 w 70809"/>
                  <a:gd name="connsiteY6" fmla="*/ 27253 h 70809"/>
                  <a:gd name="connsiteX7" fmla="*/ 27253 w 70809"/>
                  <a:gd name="connsiteY7" fmla="*/ 39999 h 70809"/>
                  <a:gd name="connsiteX8" fmla="*/ 39999 w 70809"/>
                  <a:gd name="connsiteY8" fmla="*/ 55577 h 70809"/>
                  <a:gd name="connsiteX9" fmla="*/ 55577 w 70809"/>
                  <a:gd name="connsiteY9" fmla="*/ 42831 h 70809"/>
                  <a:gd name="connsiteX10" fmla="*/ 42831 w 70809"/>
                  <a:gd name="connsiteY10" fmla="*/ 2725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24"/>
                    </a:moveTo>
                    <a:cubicBezTo>
                      <a:pt x="58409" y="17340"/>
                      <a:pt x="68323" y="30085"/>
                      <a:pt x="66906" y="44247"/>
                    </a:cubicBezTo>
                    <a:cubicBezTo>
                      <a:pt x="65490" y="58409"/>
                      <a:pt x="52744" y="68323"/>
                      <a:pt x="38583" y="66907"/>
                    </a:cubicBezTo>
                    <a:cubicBezTo>
                      <a:pt x="24421" y="65490"/>
                      <a:pt x="14507" y="52745"/>
                      <a:pt x="15924" y="38583"/>
                    </a:cubicBezTo>
                    <a:cubicBezTo>
                      <a:pt x="17340" y="24421"/>
                      <a:pt x="30085" y="14507"/>
                      <a:pt x="44247" y="15924"/>
                    </a:cubicBezTo>
                    <a:lnTo>
                      <a:pt x="44247" y="15924"/>
                    </a:lnTo>
                    <a:close/>
                    <a:moveTo>
                      <a:pt x="42831" y="27253"/>
                    </a:moveTo>
                    <a:cubicBezTo>
                      <a:pt x="34334" y="25837"/>
                      <a:pt x="27253" y="32918"/>
                      <a:pt x="27253" y="39999"/>
                    </a:cubicBezTo>
                    <a:cubicBezTo>
                      <a:pt x="25837" y="48496"/>
                      <a:pt x="32918" y="55577"/>
                      <a:pt x="39999" y="55577"/>
                    </a:cubicBezTo>
                    <a:cubicBezTo>
                      <a:pt x="48496" y="56993"/>
                      <a:pt x="55577" y="49912"/>
                      <a:pt x="55577" y="42831"/>
                    </a:cubicBezTo>
                    <a:cubicBezTo>
                      <a:pt x="56993" y="34334"/>
                      <a:pt x="51328" y="27253"/>
                      <a:pt x="42831" y="2725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1" name="Freeform: Shape 2520">
                <a:extLst>
                  <a:ext uri="{FF2B5EF4-FFF2-40B4-BE49-F238E27FC236}">
                    <a16:creationId xmlns:a16="http://schemas.microsoft.com/office/drawing/2014/main" id="{8BB1C21A-935E-4304-9223-648726F48127}"/>
                  </a:ext>
                </a:extLst>
              </p:cNvPr>
              <p:cNvSpPr/>
              <p:nvPr/>
            </p:nvSpPr>
            <p:spPr>
              <a:xfrm>
                <a:off x="3828467" y="5231600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5789"/>
                      <a:pt x="44113" y="22870"/>
                      <a:pt x="44113" y="31367"/>
                    </a:cubicBezTo>
                    <a:cubicBezTo>
                      <a:pt x="44113" y="38448"/>
                      <a:pt x="37032" y="44113"/>
                      <a:pt x="28535" y="44113"/>
                    </a:cubicBezTo>
                    <a:cubicBezTo>
                      <a:pt x="21454" y="44113"/>
                      <a:pt x="15789" y="37032"/>
                      <a:pt x="15789" y="28535"/>
                    </a:cubicBezTo>
                    <a:cubicBezTo>
                      <a:pt x="17205" y="21454"/>
                      <a:pt x="24286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2" name="Freeform: Shape 2521">
                <a:extLst>
                  <a:ext uri="{FF2B5EF4-FFF2-40B4-BE49-F238E27FC236}">
                    <a16:creationId xmlns:a16="http://schemas.microsoft.com/office/drawing/2014/main" id="{5BCB7BC6-856E-49CE-BCB5-A35A2F87C657}"/>
                  </a:ext>
                </a:extLst>
              </p:cNvPr>
              <p:cNvSpPr/>
              <p:nvPr/>
            </p:nvSpPr>
            <p:spPr>
              <a:xfrm>
                <a:off x="3722097" y="5050173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7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5857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3" name="Freeform: Shape 2522">
                <a:extLst>
                  <a:ext uri="{FF2B5EF4-FFF2-40B4-BE49-F238E27FC236}">
                    <a16:creationId xmlns:a16="http://schemas.microsoft.com/office/drawing/2014/main" id="{EC0ABB6B-6E33-429E-94A5-B0FCEED66CA9}"/>
                  </a:ext>
                </a:extLst>
              </p:cNvPr>
              <p:cNvSpPr/>
              <p:nvPr/>
            </p:nvSpPr>
            <p:spPr>
              <a:xfrm>
                <a:off x="3617454" y="5506341"/>
                <a:ext cx="56648" cy="56648"/>
              </a:xfrm>
              <a:custGeom>
                <a:avLst/>
                <a:gdLst>
                  <a:gd name="connsiteX0" fmla="*/ 35616 w 56647"/>
                  <a:gd name="connsiteY0" fmla="*/ 15789 h 56647"/>
                  <a:gd name="connsiteX1" fmla="*/ 52610 w 56647"/>
                  <a:gd name="connsiteY1" fmla="*/ 35616 h 56647"/>
                  <a:gd name="connsiteX2" fmla="*/ 32783 w 56647"/>
                  <a:gd name="connsiteY2" fmla="*/ 52610 h 56647"/>
                  <a:gd name="connsiteX3" fmla="*/ 15789 w 56647"/>
                  <a:gd name="connsiteY3" fmla="*/ 32783 h 56647"/>
                  <a:gd name="connsiteX4" fmla="*/ 35616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616" y="15789"/>
                    </a:moveTo>
                    <a:cubicBezTo>
                      <a:pt x="45529" y="17205"/>
                      <a:pt x="52610" y="25703"/>
                      <a:pt x="52610" y="35616"/>
                    </a:cubicBezTo>
                    <a:cubicBezTo>
                      <a:pt x="51194" y="45529"/>
                      <a:pt x="42697" y="52610"/>
                      <a:pt x="32783" y="52610"/>
                    </a:cubicBezTo>
                    <a:cubicBezTo>
                      <a:pt x="22870" y="51194"/>
                      <a:pt x="15789" y="42697"/>
                      <a:pt x="15789" y="32783"/>
                    </a:cubicBezTo>
                    <a:cubicBezTo>
                      <a:pt x="17205" y="22870"/>
                      <a:pt x="25702" y="15789"/>
                      <a:pt x="3561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4" name="Freeform: Shape 2523">
                <a:extLst>
                  <a:ext uri="{FF2B5EF4-FFF2-40B4-BE49-F238E27FC236}">
                    <a16:creationId xmlns:a16="http://schemas.microsoft.com/office/drawing/2014/main" id="{63EA29E8-F653-4F19-9CBD-EDE83D93D191}"/>
                  </a:ext>
                </a:extLst>
              </p:cNvPr>
              <p:cNvSpPr/>
              <p:nvPr/>
            </p:nvSpPr>
            <p:spPr>
              <a:xfrm>
                <a:off x="3522014" y="5753327"/>
                <a:ext cx="42486" cy="42486"/>
              </a:xfrm>
              <a:custGeom>
                <a:avLst/>
                <a:gdLst>
                  <a:gd name="connsiteX0" fmla="*/ 24842 w 42485"/>
                  <a:gd name="connsiteY0" fmla="*/ 16636 h 42485"/>
                  <a:gd name="connsiteX1" fmla="*/ 27674 w 42485"/>
                  <a:gd name="connsiteY1" fmla="*/ 25133 h 42485"/>
                  <a:gd name="connsiteX2" fmla="*/ 19177 w 42485"/>
                  <a:gd name="connsiteY2" fmla="*/ 27966 h 42485"/>
                  <a:gd name="connsiteX3" fmla="*/ 16345 w 42485"/>
                  <a:gd name="connsiteY3" fmla="*/ 19468 h 42485"/>
                  <a:gd name="connsiteX4" fmla="*/ 24842 w 42485"/>
                  <a:gd name="connsiteY4" fmla="*/ 1663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636"/>
                    </a:moveTo>
                    <a:cubicBezTo>
                      <a:pt x="27674" y="18052"/>
                      <a:pt x="29090" y="22301"/>
                      <a:pt x="27674" y="25133"/>
                    </a:cubicBezTo>
                    <a:cubicBezTo>
                      <a:pt x="26258" y="27966"/>
                      <a:pt x="22009" y="29382"/>
                      <a:pt x="19177" y="27966"/>
                    </a:cubicBezTo>
                    <a:cubicBezTo>
                      <a:pt x="16345" y="26549"/>
                      <a:pt x="14928" y="22301"/>
                      <a:pt x="16345" y="19468"/>
                    </a:cubicBezTo>
                    <a:cubicBezTo>
                      <a:pt x="17761" y="15220"/>
                      <a:pt x="22009" y="15220"/>
                      <a:pt x="24842" y="1663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5" name="Freeform: Shape 2524">
                <a:extLst>
                  <a:ext uri="{FF2B5EF4-FFF2-40B4-BE49-F238E27FC236}">
                    <a16:creationId xmlns:a16="http://schemas.microsoft.com/office/drawing/2014/main" id="{C6FE085D-F149-4F92-9312-CD0DFB9ECA4F}"/>
                  </a:ext>
                </a:extLst>
              </p:cNvPr>
              <p:cNvSpPr/>
              <p:nvPr/>
            </p:nvSpPr>
            <p:spPr>
              <a:xfrm>
                <a:off x="3764738" y="5410040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3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8" y="37032"/>
                      <a:pt x="15789" y="31367"/>
                      <a:pt x="15789" y="25703"/>
                    </a:cubicBezTo>
                    <a:cubicBezTo>
                      <a:pt x="15789" y="20037"/>
                      <a:pt x="21454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6" name="Freeform: Shape 2525">
                <a:extLst>
                  <a:ext uri="{FF2B5EF4-FFF2-40B4-BE49-F238E27FC236}">
                    <a16:creationId xmlns:a16="http://schemas.microsoft.com/office/drawing/2014/main" id="{ADABC6D3-B737-4187-9AA7-62A267F355D0}"/>
                  </a:ext>
                </a:extLst>
              </p:cNvPr>
              <p:cNvSpPr/>
              <p:nvPr/>
            </p:nvSpPr>
            <p:spPr>
              <a:xfrm>
                <a:off x="4246089" y="5020434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69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2"/>
                      <a:pt x="59845" y="40018"/>
                    </a:cubicBezTo>
                    <a:cubicBezTo>
                      <a:pt x="58429" y="52764"/>
                      <a:pt x="48515" y="61261"/>
                      <a:pt x="35769" y="59845"/>
                    </a:cubicBezTo>
                    <a:cubicBezTo>
                      <a:pt x="23024" y="58429"/>
                      <a:pt x="14527" y="48515"/>
                      <a:pt x="15943" y="35769"/>
                    </a:cubicBezTo>
                    <a:cubicBezTo>
                      <a:pt x="15943" y="23024"/>
                      <a:pt x="27272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7" name="Freeform: Shape 2526">
                <a:extLst>
                  <a:ext uri="{FF2B5EF4-FFF2-40B4-BE49-F238E27FC236}">
                    <a16:creationId xmlns:a16="http://schemas.microsoft.com/office/drawing/2014/main" id="{F6897357-4252-4C4E-9EB9-4E23FBF1ED47}"/>
                  </a:ext>
                </a:extLst>
              </p:cNvPr>
              <p:cNvSpPr/>
              <p:nvPr/>
            </p:nvSpPr>
            <p:spPr>
              <a:xfrm>
                <a:off x="4093076" y="5347456"/>
                <a:ext cx="42486" cy="42486"/>
              </a:xfrm>
              <a:custGeom>
                <a:avLst/>
                <a:gdLst>
                  <a:gd name="connsiteX0" fmla="*/ 27337 w 42485"/>
                  <a:gd name="connsiteY0" fmla="*/ 16060 h 42485"/>
                  <a:gd name="connsiteX1" fmla="*/ 37250 w 42485"/>
                  <a:gd name="connsiteY1" fmla="*/ 27390 h 42485"/>
                  <a:gd name="connsiteX2" fmla="*/ 25921 w 42485"/>
                  <a:gd name="connsiteY2" fmla="*/ 37303 h 42485"/>
                  <a:gd name="connsiteX3" fmla="*/ 16007 w 42485"/>
                  <a:gd name="connsiteY3" fmla="*/ 25973 h 42485"/>
                  <a:gd name="connsiteX4" fmla="*/ 27337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337" y="16060"/>
                    </a:moveTo>
                    <a:cubicBezTo>
                      <a:pt x="33002" y="16060"/>
                      <a:pt x="37250" y="21725"/>
                      <a:pt x="37250" y="27390"/>
                    </a:cubicBezTo>
                    <a:cubicBezTo>
                      <a:pt x="37250" y="33054"/>
                      <a:pt x="31586" y="37303"/>
                      <a:pt x="25921" y="37303"/>
                    </a:cubicBezTo>
                    <a:cubicBezTo>
                      <a:pt x="20256" y="37303"/>
                      <a:pt x="16007" y="31639"/>
                      <a:pt x="16007" y="25973"/>
                    </a:cubicBezTo>
                    <a:cubicBezTo>
                      <a:pt x="14591" y="18893"/>
                      <a:pt x="20256" y="14644"/>
                      <a:pt x="27337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8" name="Freeform: Shape 2527">
                <a:extLst>
                  <a:ext uri="{FF2B5EF4-FFF2-40B4-BE49-F238E27FC236}">
                    <a16:creationId xmlns:a16="http://schemas.microsoft.com/office/drawing/2014/main" id="{2439DA0A-B317-4B91-96A9-0B122C3095EA}"/>
                  </a:ext>
                </a:extLst>
              </p:cNvPr>
              <p:cNvSpPr/>
              <p:nvPr/>
            </p:nvSpPr>
            <p:spPr>
              <a:xfrm>
                <a:off x="4222168" y="5239826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4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2" y="37303"/>
                    </a:cubicBezTo>
                    <a:cubicBezTo>
                      <a:pt x="20038" y="37303"/>
                      <a:pt x="15789" y="31639"/>
                      <a:pt x="15789" y="25974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9" name="Freeform: Shape 2528">
                <a:extLst>
                  <a:ext uri="{FF2B5EF4-FFF2-40B4-BE49-F238E27FC236}">
                    <a16:creationId xmlns:a16="http://schemas.microsoft.com/office/drawing/2014/main" id="{0E49144F-A6D3-4B37-8970-303E1A6632EE}"/>
                  </a:ext>
                </a:extLst>
              </p:cNvPr>
              <p:cNvSpPr/>
              <p:nvPr/>
            </p:nvSpPr>
            <p:spPr>
              <a:xfrm>
                <a:off x="4138458" y="5140784"/>
                <a:ext cx="56648" cy="56648"/>
              </a:xfrm>
              <a:custGeom>
                <a:avLst/>
                <a:gdLst>
                  <a:gd name="connsiteX0" fmla="*/ 35771 w 56647"/>
                  <a:gd name="connsiteY0" fmla="*/ 15969 h 56647"/>
                  <a:gd name="connsiteX1" fmla="*/ 52765 w 56647"/>
                  <a:gd name="connsiteY1" fmla="*/ 35795 h 56647"/>
                  <a:gd name="connsiteX2" fmla="*/ 32938 w 56647"/>
                  <a:gd name="connsiteY2" fmla="*/ 52790 h 56647"/>
                  <a:gd name="connsiteX3" fmla="*/ 15944 w 56647"/>
                  <a:gd name="connsiteY3" fmla="*/ 32963 h 56647"/>
                  <a:gd name="connsiteX4" fmla="*/ 35771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69"/>
                    </a:moveTo>
                    <a:cubicBezTo>
                      <a:pt x="45684" y="17385"/>
                      <a:pt x="54181" y="25882"/>
                      <a:pt x="52765" y="35795"/>
                    </a:cubicBezTo>
                    <a:cubicBezTo>
                      <a:pt x="51349" y="45709"/>
                      <a:pt x="42852" y="54206"/>
                      <a:pt x="32938" y="52790"/>
                    </a:cubicBezTo>
                    <a:cubicBezTo>
                      <a:pt x="23025" y="51373"/>
                      <a:pt x="14528" y="42876"/>
                      <a:pt x="15944" y="32963"/>
                    </a:cubicBezTo>
                    <a:cubicBezTo>
                      <a:pt x="17360" y="21633"/>
                      <a:pt x="25857" y="14552"/>
                      <a:pt x="35771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0" name="Freeform: Shape 2529">
                <a:extLst>
                  <a:ext uri="{FF2B5EF4-FFF2-40B4-BE49-F238E27FC236}">
                    <a16:creationId xmlns:a16="http://schemas.microsoft.com/office/drawing/2014/main" id="{F6DD4CB5-87CD-4696-9A4C-8B7F7FFDEA4B}"/>
                  </a:ext>
                </a:extLst>
              </p:cNvPr>
              <p:cNvSpPr/>
              <p:nvPr/>
            </p:nvSpPr>
            <p:spPr>
              <a:xfrm>
                <a:off x="4154036" y="5404196"/>
                <a:ext cx="56648" cy="56648"/>
              </a:xfrm>
              <a:custGeom>
                <a:avLst/>
                <a:gdLst>
                  <a:gd name="connsiteX0" fmla="*/ 35771 w 56647"/>
                  <a:gd name="connsiteY0" fmla="*/ 15969 h 56647"/>
                  <a:gd name="connsiteX1" fmla="*/ 52765 w 56647"/>
                  <a:gd name="connsiteY1" fmla="*/ 35795 h 56647"/>
                  <a:gd name="connsiteX2" fmla="*/ 32938 w 56647"/>
                  <a:gd name="connsiteY2" fmla="*/ 52790 h 56647"/>
                  <a:gd name="connsiteX3" fmla="*/ 15944 w 56647"/>
                  <a:gd name="connsiteY3" fmla="*/ 32963 h 56647"/>
                  <a:gd name="connsiteX4" fmla="*/ 35771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69"/>
                    </a:moveTo>
                    <a:cubicBezTo>
                      <a:pt x="45684" y="17385"/>
                      <a:pt x="54181" y="25882"/>
                      <a:pt x="52765" y="35795"/>
                    </a:cubicBezTo>
                    <a:cubicBezTo>
                      <a:pt x="51349" y="45709"/>
                      <a:pt x="42852" y="54205"/>
                      <a:pt x="32938" y="52790"/>
                    </a:cubicBezTo>
                    <a:cubicBezTo>
                      <a:pt x="23025" y="51373"/>
                      <a:pt x="14528" y="42876"/>
                      <a:pt x="15944" y="32963"/>
                    </a:cubicBezTo>
                    <a:cubicBezTo>
                      <a:pt x="15944" y="21633"/>
                      <a:pt x="25857" y="14552"/>
                      <a:pt x="35771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1" name="Freeform: Shape 2530">
                <a:extLst>
                  <a:ext uri="{FF2B5EF4-FFF2-40B4-BE49-F238E27FC236}">
                    <a16:creationId xmlns:a16="http://schemas.microsoft.com/office/drawing/2014/main" id="{6ACE3D7D-978B-4443-8079-497887C95447}"/>
                  </a:ext>
                </a:extLst>
              </p:cNvPr>
              <p:cNvSpPr/>
              <p:nvPr/>
            </p:nvSpPr>
            <p:spPr>
              <a:xfrm>
                <a:off x="4131532" y="5342063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7205"/>
                      <a:pt x="44113" y="22870"/>
                      <a:pt x="44113" y="31367"/>
                    </a:cubicBezTo>
                    <a:cubicBezTo>
                      <a:pt x="42697" y="38448"/>
                      <a:pt x="37032" y="44113"/>
                      <a:pt x="28535" y="44113"/>
                    </a:cubicBezTo>
                    <a:cubicBezTo>
                      <a:pt x="21454" y="42697"/>
                      <a:pt x="15789" y="37032"/>
                      <a:pt x="15789" y="28535"/>
                    </a:cubicBezTo>
                    <a:cubicBezTo>
                      <a:pt x="15789" y="21454"/>
                      <a:pt x="22870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2" name="Freeform: Shape 2531">
                <a:extLst>
                  <a:ext uri="{FF2B5EF4-FFF2-40B4-BE49-F238E27FC236}">
                    <a16:creationId xmlns:a16="http://schemas.microsoft.com/office/drawing/2014/main" id="{DDBFB66A-D81E-44DC-849A-A962BA06AE8C}"/>
                  </a:ext>
                </a:extLst>
              </p:cNvPr>
              <p:cNvSpPr/>
              <p:nvPr/>
            </p:nvSpPr>
            <p:spPr>
              <a:xfrm>
                <a:off x="3788679" y="4274135"/>
                <a:ext cx="70810" cy="70810"/>
              </a:xfrm>
              <a:custGeom>
                <a:avLst/>
                <a:gdLst>
                  <a:gd name="connsiteX0" fmla="*/ 44247 w 70809"/>
                  <a:gd name="connsiteY0" fmla="*/ 15909 h 70809"/>
                  <a:gd name="connsiteX1" fmla="*/ 66907 w 70809"/>
                  <a:gd name="connsiteY1" fmla="*/ 44233 h 70809"/>
                  <a:gd name="connsiteX2" fmla="*/ 38583 w 70809"/>
                  <a:gd name="connsiteY2" fmla="*/ 66892 h 70809"/>
                  <a:gd name="connsiteX3" fmla="*/ 15924 w 70809"/>
                  <a:gd name="connsiteY3" fmla="*/ 38568 h 70809"/>
                  <a:gd name="connsiteX4" fmla="*/ 44247 w 70809"/>
                  <a:gd name="connsiteY4" fmla="*/ 15909 h 70809"/>
                  <a:gd name="connsiteX5" fmla="*/ 44247 w 70809"/>
                  <a:gd name="connsiteY5" fmla="*/ 15909 h 70809"/>
                  <a:gd name="connsiteX6" fmla="*/ 42831 w 70809"/>
                  <a:gd name="connsiteY6" fmla="*/ 27239 h 70809"/>
                  <a:gd name="connsiteX7" fmla="*/ 27253 w 70809"/>
                  <a:gd name="connsiteY7" fmla="*/ 39984 h 70809"/>
                  <a:gd name="connsiteX8" fmla="*/ 39999 w 70809"/>
                  <a:gd name="connsiteY8" fmla="*/ 55563 h 70809"/>
                  <a:gd name="connsiteX9" fmla="*/ 55577 w 70809"/>
                  <a:gd name="connsiteY9" fmla="*/ 42817 h 70809"/>
                  <a:gd name="connsiteX10" fmla="*/ 42831 w 70809"/>
                  <a:gd name="connsiteY10" fmla="*/ 272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09"/>
                    </a:moveTo>
                    <a:cubicBezTo>
                      <a:pt x="58409" y="17325"/>
                      <a:pt x="68323" y="30071"/>
                      <a:pt x="66907" y="44233"/>
                    </a:cubicBezTo>
                    <a:cubicBezTo>
                      <a:pt x="65490" y="58395"/>
                      <a:pt x="52745" y="68308"/>
                      <a:pt x="38583" y="66892"/>
                    </a:cubicBezTo>
                    <a:cubicBezTo>
                      <a:pt x="24421" y="65476"/>
                      <a:pt x="14507" y="52730"/>
                      <a:pt x="15924" y="38568"/>
                    </a:cubicBezTo>
                    <a:cubicBezTo>
                      <a:pt x="17340" y="25822"/>
                      <a:pt x="30085" y="14493"/>
                      <a:pt x="44247" y="15909"/>
                    </a:cubicBezTo>
                    <a:lnTo>
                      <a:pt x="44247" y="15909"/>
                    </a:lnTo>
                    <a:close/>
                    <a:moveTo>
                      <a:pt x="42831" y="27239"/>
                    </a:moveTo>
                    <a:cubicBezTo>
                      <a:pt x="34334" y="25822"/>
                      <a:pt x="27253" y="32903"/>
                      <a:pt x="27253" y="39984"/>
                    </a:cubicBezTo>
                    <a:cubicBezTo>
                      <a:pt x="25837" y="48482"/>
                      <a:pt x="32918" y="55563"/>
                      <a:pt x="39999" y="55563"/>
                    </a:cubicBezTo>
                    <a:cubicBezTo>
                      <a:pt x="48496" y="56979"/>
                      <a:pt x="55577" y="49898"/>
                      <a:pt x="55577" y="42817"/>
                    </a:cubicBezTo>
                    <a:cubicBezTo>
                      <a:pt x="56993" y="35736"/>
                      <a:pt x="49912" y="28655"/>
                      <a:pt x="42831" y="272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3" name="Freeform: Shape 2532">
                <a:extLst>
                  <a:ext uri="{FF2B5EF4-FFF2-40B4-BE49-F238E27FC236}">
                    <a16:creationId xmlns:a16="http://schemas.microsoft.com/office/drawing/2014/main" id="{DB1E1331-FAA7-4983-9D54-84C9BF849129}"/>
                  </a:ext>
                </a:extLst>
              </p:cNvPr>
              <p:cNvSpPr/>
              <p:nvPr/>
            </p:nvSpPr>
            <p:spPr>
              <a:xfrm>
                <a:off x="3756087" y="3968358"/>
                <a:ext cx="70810" cy="70810"/>
              </a:xfrm>
              <a:custGeom>
                <a:avLst/>
                <a:gdLst>
                  <a:gd name="connsiteX0" fmla="*/ 40018 w 70809"/>
                  <a:gd name="connsiteY0" fmla="*/ 15789 h 70809"/>
                  <a:gd name="connsiteX1" fmla="*/ 59845 w 70809"/>
                  <a:gd name="connsiteY1" fmla="*/ 39864 h 70809"/>
                  <a:gd name="connsiteX2" fmla="*/ 35770 w 70809"/>
                  <a:gd name="connsiteY2" fmla="*/ 59691 h 70809"/>
                  <a:gd name="connsiteX3" fmla="*/ 15943 w 70809"/>
                  <a:gd name="connsiteY3" fmla="*/ 35616 h 70809"/>
                  <a:gd name="connsiteX4" fmla="*/ 40018 w 70809"/>
                  <a:gd name="connsiteY4" fmla="*/ 1578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789"/>
                    </a:moveTo>
                    <a:cubicBezTo>
                      <a:pt x="52764" y="17205"/>
                      <a:pt x="61261" y="27118"/>
                      <a:pt x="59845" y="39864"/>
                    </a:cubicBezTo>
                    <a:cubicBezTo>
                      <a:pt x="58429" y="52610"/>
                      <a:pt x="48515" y="61107"/>
                      <a:pt x="35770" y="59691"/>
                    </a:cubicBezTo>
                    <a:cubicBezTo>
                      <a:pt x="23024" y="58275"/>
                      <a:pt x="14527" y="48361"/>
                      <a:pt x="15943" y="35616"/>
                    </a:cubicBezTo>
                    <a:cubicBezTo>
                      <a:pt x="17359" y="24286"/>
                      <a:pt x="28689" y="15789"/>
                      <a:pt x="400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4" name="Freeform: Shape 2533">
                <a:extLst>
                  <a:ext uri="{FF2B5EF4-FFF2-40B4-BE49-F238E27FC236}">
                    <a16:creationId xmlns:a16="http://schemas.microsoft.com/office/drawing/2014/main" id="{F98DB794-2257-43C9-B47D-6CE71134E77C}"/>
                  </a:ext>
                </a:extLst>
              </p:cNvPr>
              <p:cNvSpPr/>
              <p:nvPr/>
            </p:nvSpPr>
            <p:spPr>
              <a:xfrm>
                <a:off x="4066206" y="4060410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8543" y="24286"/>
                      <a:pt x="47127" y="32783"/>
                    </a:cubicBezTo>
                    <a:cubicBezTo>
                      <a:pt x="45710" y="41280"/>
                      <a:pt x="38629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1454"/>
                      <a:pt x="24467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5" name="Freeform: Shape 2534">
                <a:extLst>
                  <a:ext uri="{FF2B5EF4-FFF2-40B4-BE49-F238E27FC236}">
                    <a16:creationId xmlns:a16="http://schemas.microsoft.com/office/drawing/2014/main" id="{D907BCF6-64AE-42C0-BD8D-FDE480066882}"/>
                  </a:ext>
                </a:extLst>
              </p:cNvPr>
              <p:cNvSpPr/>
              <p:nvPr/>
            </p:nvSpPr>
            <p:spPr>
              <a:xfrm>
                <a:off x="3671269" y="4312492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200 w 42485"/>
                  <a:gd name="connsiteY1" fmla="*/ 25703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31367" y="15789"/>
                      <a:pt x="34200" y="21454"/>
                      <a:pt x="34200" y="25703"/>
                    </a:cubicBezTo>
                    <a:cubicBezTo>
                      <a:pt x="34200" y="31367"/>
                      <a:pt x="28535" y="34199"/>
                      <a:pt x="24286" y="34199"/>
                    </a:cubicBezTo>
                    <a:cubicBezTo>
                      <a:pt x="18622" y="34199"/>
                      <a:pt x="15789" y="28535"/>
                      <a:pt x="15789" y="24286"/>
                    </a:cubicBezTo>
                    <a:cubicBezTo>
                      <a:pt x="15789" y="20037"/>
                      <a:pt x="20038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6" name="Freeform: Shape 2535">
                <a:extLst>
                  <a:ext uri="{FF2B5EF4-FFF2-40B4-BE49-F238E27FC236}">
                    <a16:creationId xmlns:a16="http://schemas.microsoft.com/office/drawing/2014/main" id="{725704E8-A583-4906-91D3-6AF67EE9AD42}"/>
                  </a:ext>
                </a:extLst>
              </p:cNvPr>
              <p:cNvSpPr/>
              <p:nvPr/>
            </p:nvSpPr>
            <p:spPr>
              <a:xfrm>
                <a:off x="3879450" y="4068907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3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0038"/>
                      <a:pt x="34199" y="25703"/>
                    </a:cubicBezTo>
                    <a:cubicBezTo>
                      <a:pt x="34199" y="31367"/>
                      <a:pt x="28535" y="34200"/>
                      <a:pt x="24286" y="34200"/>
                    </a:cubicBezTo>
                    <a:cubicBezTo>
                      <a:pt x="18621" y="34200"/>
                      <a:pt x="15789" y="29951"/>
                      <a:pt x="15789" y="24286"/>
                    </a:cubicBezTo>
                    <a:cubicBezTo>
                      <a:pt x="15789" y="18622"/>
                      <a:pt x="20037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7" name="Freeform: Shape 2536">
                <a:extLst>
                  <a:ext uri="{FF2B5EF4-FFF2-40B4-BE49-F238E27FC236}">
                    <a16:creationId xmlns:a16="http://schemas.microsoft.com/office/drawing/2014/main" id="{71096569-4CF9-44EB-98C7-2848F05F84DB}"/>
                  </a:ext>
                </a:extLst>
              </p:cNvPr>
              <p:cNvSpPr/>
              <p:nvPr/>
            </p:nvSpPr>
            <p:spPr>
              <a:xfrm>
                <a:off x="3668330" y="4096869"/>
                <a:ext cx="84971" cy="84971"/>
              </a:xfrm>
              <a:custGeom>
                <a:avLst/>
                <a:gdLst>
                  <a:gd name="connsiteX0" fmla="*/ 51301 w 84971"/>
                  <a:gd name="connsiteY0" fmla="*/ 16151 h 84971"/>
                  <a:gd name="connsiteX1" fmla="*/ 81041 w 84971"/>
                  <a:gd name="connsiteY1" fmla="*/ 51556 h 84971"/>
                  <a:gd name="connsiteX2" fmla="*/ 45636 w 84971"/>
                  <a:gd name="connsiteY2" fmla="*/ 81296 h 84971"/>
                  <a:gd name="connsiteX3" fmla="*/ 15896 w 84971"/>
                  <a:gd name="connsiteY3" fmla="*/ 45891 h 84971"/>
                  <a:gd name="connsiteX4" fmla="*/ 51301 w 84971"/>
                  <a:gd name="connsiteY4" fmla="*/ 16151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51301" y="16151"/>
                    </a:moveTo>
                    <a:cubicBezTo>
                      <a:pt x="69712" y="17567"/>
                      <a:pt x="82457" y="33145"/>
                      <a:pt x="81041" y="51556"/>
                    </a:cubicBezTo>
                    <a:cubicBezTo>
                      <a:pt x="79625" y="69966"/>
                      <a:pt x="62631" y="82712"/>
                      <a:pt x="45636" y="81296"/>
                    </a:cubicBezTo>
                    <a:cubicBezTo>
                      <a:pt x="27226" y="79879"/>
                      <a:pt x="14480" y="62885"/>
                      <a:pt x="15896" y="45891"/>
                    </a:cubicBezTo>
                    <a:cubicBezTo>
                      <a:pt x="17313" y="27481"/>
                      <a:pt x="34307" y="13319"/>
                      <a:pt x="51301" y="161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8" name="Freeform: Shape 2537">
                <a:extLst>
                  <a:ext uri="{FF2B5EF4-FFF2-40B4-BE49-F238E27FC236}">
                    <a16:creationId xmlns:a16="http://schemas.microsoft.com/office/drawing/2014/main" id="{6FFE5B35-2591-4DDF-8D19-9B5387B3B4E9}"/>
                  </a:ext>
                </a:extLst>
              </p:cNvPr>
              <p:cNvSpPr/>
              <p:nvPr/>
            </p:nvSpPr>
            <p:spPr>
              <a:xfrm>
                <a:off x="4225000" y="4136610"/>
                <a:ext cx="42486" cy="42486"/>
              </a:xfrm>
              <a:custGeom>
                <a:avLst/>
                <a:gdLst>
                  <a:gd name="connsiteX0" fmla="*/ 25702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2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6064"/>
                    </a:moveTo>
                    <a:cubicBezTo>
                      <a:pt x="29951" y="16064"/>
                      <a:pt x="34200" y="20312"/>
                      <a:pt x="34200" y="25977"/>
                    </a:cubicBezTo>
                    <a:cubicBezTo>
                      <a:pt x="34200" y="30225"/>
                      <a:pt x="29951" y="34474"/>
                      <a:pt x="24286" y="34474"/>
                    </a:cubicBezTo>
                    <a:cubicBezTo>
                      <a:pt x="20038" y="34474"/>
                      <a:pt x="15789" y="30225"/>
                      <a:pt x="15789" y="24561"/>
                    </a:cubicBezTo>
                    <a:cubicBezTo>
                      <a:pt x="15789" y="18896"/>
                      <a:pt x="20038" y="14647"/>
                      <a:pt x="25702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9" name="Freeform: Shape 2538">
                <a:extLst>
                  <a:ext uri="{FF2B5EF4-FFF2-40B4-BE49-F238E27FC236}">
                    <a16:creationId xmlns:a16="http://schemas.microsoft.com/office/drawing/2014/main" id="{30E1128A-C8E5-42E4-B92F-BF5F12BE4646}"/>
                  </a:ext>
                </a:extLst>
              </p:cNvPr>
              <p:cNvSpPr/>
              <p:nvPr/>
            </p:nvSpPr>
            <p:spPr>
              <a:xfrm>
                <a:off x="3968670" y="4020482"/>
                <a:ext cx="42486" cy="42486"/>
              </a:xfrm>
              <a:custGeom>
                <a:avLst/>
                <a:gdLst>
                  <a:gd name="connsiteX0" fmla="*/ 25703 w 42485"/>
                  <a:gd name="connsiteY0" fmla="*/ 16063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3"/>
                    </a:moveTo>
                    <a:cubicBezTo>
                      <a:pt x="29951" y="16063"/>
                      <a:pt x="34200" y="20312"/>
                      <a:pt x="34200" y="25977"/>
                    </a:cubicBezTo>
                    <a:cubicBezTo>
                      <a:pt x="34200" y="30225"/>
                      <a:pt x="29951" y="34474"/>
                      <a:pt x="24286" y="34474"/>
                    </a:cubicBezTo>
                    <a:cubicBezTo>
                      <a:pt x="20038" y="34474"/>
                      <a:pt x="15789" y="30225"/>
                      <a:pt x="15789" y="24561"/>
                    </a:cubicBezTo>
                    <a:cubicBezTo>
                      <a:pt x="17205" y="18896"/>
                      <a:pt x="21454" y="14647"/>
                      <a:pt x="25703" y="160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0" name="Freeform: Shape 2539">
                <a:extLst>
                  <a:ext uri="{FF2B5EF4-FFF2-40B4-BE49-F238E27FC236}">
                    <a16:creationId xmlns:a16="http://schemas.microsoft.com/office/drawing/2014/main" id="{09B3CCE1-ADF0-42BC-A83E-F47F6DEFE287}"/>
                  </a:ext>
                </a:extLst>
              </p:cNvPr>
              <p:cNvSpPr/>
              <p:nvPr/>
            </p:nvSpPr>
            <p:spPr>
              <a:xfrm>
                <a:off x="3642946" y="4002072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29951" y="16064"/>
                      <a:pt x="34200" y="20312"/>
                      <a:pt x="34200" y="25977"/>
                    </a:cubicBezTo>
                    <a:cubicBezTo>
                      <a:pt x="34200" y="30225"/>
                      <a:pt x="29951" y="34474"/>
                      <a:pt x="24286" y="34474"/>
                    </a:cubicBezTo>
                    <a:cubicBezTo>
                      <a:pt x="20038" y="34474"/>
                      <a:pt x="15789" y="30225"/>
                      <a:pt x="15789" y="24561"/>
                    </a:cubicBezTo>
                    <a:cubicBezTo>
                      <a:pt x="15789" y="18896"/>
                      <a:pt x="20038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1" name="Freeform: Shape 2540">
                <a:extLst>
                  <a:ext uri="{FF2B5EF4-FFF2-40B4-BE49-F238E27FC236}">
                    <a16:creationId xmlns:a16="http://schemas.microsoft.com/office/drawing/2014/main" id="{5D0C9687-DD11-497B-8057-62988B1D92E5}"/>
                  </a:ext>
                </a:extLst>
              </p:cNvPr>
              <p:cNvSpPr/>
              <p:nvPr/>
            </p:nvSpPr>
            <p:spPr>
              <a:xfrm>
                <a:off x="3686848" y="4183619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200 w 42485"/>
                  <a:gd name="connsiteY1" fmla="*/ 25703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29951" y="15789"/>
                      <a:pt x="34200" y="20038"/>
                      <a:pt x="34200" y="25703"/>
                    </a:cubicBezTo>
                    <a:cubicBezTo>
                      <a:pt x="34200" y="29951"/>
                      <a:pt x="29951" y="34200"/>
                      <a:pt x="24286" y="34200"/>
                    </a:cubicBezTo>
                    <a:cubicBezTo>
                      <a:pt x="20038" y="34200"/>
                      <a:pt x="15789" y="29951"/>
                      <a:pt x="15789" y="24286"/>
                    </a:cubicBezTo>
                    <a:cubicBezTo>
                      <a:pt x="17205" y="18622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2" name="Freeform: Shape 2541">
                <a:extLst>
                  <a:ext uri="{FF2B5EF4-FFF2-40B4-BE49-F238E27FC236}">
                    <a16:creationId xmlns:a16="http://schemas.microsoft.com/office/drawing/2014/main" id="{313B34B9-E5F2-4DCE-89C8-E373526B4F57}"/>
                  </a:ext>
                </a:extLst>
              </p:cNvPr>
              <p:cNvSpPr/>
              <p:nvPr/>
            </p:nvSpPr>
            <p:spPr>
              <a:xfrm>
                <a:off x="4080180" y="4180787"/>
                <a:ext cx="42486" cy="42486"/>
              </a:xfrm>
              <a:custGeom>
                <a:avLst/>
                <a:gdLst>
                  <a:gd name="connsiteX0" fmla="*/ 23238 w 42485"/>
                  <a:gd name="connsiteY0" fmla="*/ 15789 h 42485"/>
                  <a:gd name="connsiteX1" fmla="*/ 28903 w 42485"/>
                  <a:gd name="connsiteY1" fmla="*/ 22870 h 42485"/>
                  <a:gd name="connsiteX2" fmla="*/ 21822 w 42485"/>
                  <a:gd name="connsiteY2" fmla="*/ 28535 h 42485"/>
                  <a:gd name="connsiteX3" fmla="*/ 16157 w 42485"/>
                  <a:gd name="connsiteY3" fmla="*/ 21454 h 42485"/>
                  <a:gd name="connsiteX4" fmla="*/ 2323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5789"/>
                    </a:moveTo>
                    <a:cubicBezTo>
                      <a:pt x="27487" y="15789"/>
                      <a:pt x="30319" y="20037"/>
                      <a:pt x="28903" y="22870"/>
                    </a:cubicBezTo>
                    <a:cubicBezTo>
                      <a:pt x="28903" y="27118"/>
                      <a:pt x="24654" y="29951"/>
                      <a:pt x="21822" y="28535"/>
                    </a:cubicBezTo>
                    <a:cubicBezTo>
                      <a:pt x="17574" y="28535"/>
                      <a:pt x="14741" y="24286"/>
                      <a:pt x="16157" y="21454"/>
                    </a:cubicBezTo>
                    <a:cubicBezTo>
                      <a:pt x="16157" y="18621"/>
                      <a:pt x="18990" y="15789"/>
                      <a:pt x="2323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3" name="Freeform: Shape 2542">
                <a:extLst>
                  <a:ext uri="{FF2B5EF4-FFF2-40B4-BE49-F238E27FC236}">
                    <a16:creationId xmlns:a16="http://schemas.microsoft.com/office/drawing/2014/main" id="{587408DA-A476-4B32-88D0-197CCB15A7CF}"/>
                  </a:ext>
                </a:extLst>
              </p:cNvPr>
              <p:cNvSpPr/>
              <p:nvPr/>
            </p:nvSpPr>
            <p:spPr>
              <a:xfrm>
                <a:off x="3465922" y="4659459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7205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4" name="Freeform: Shape 2543">
                <a:extLst>
                  <a:ext uri="{FF2B5EF4-FFF2-40B4-BE49-F238E27FC236}">
                    <a16:creationId xmlns:a16="http://schemas.microsoft.com/office/drawing/2014/main" id="{104756DD-12C6-4BA8-88C4-BF6C354F5501}"/>
                  </a:ext>
                </a:extLst>
              </p:cNvPr>
              <p:cNvSpPr/>
              <p:nvPr/>
            </p:nvSpPr>
            <p:spPr>
              <a:xfrm>
                <a:off x="4595935" y="4407377"/>
                <a:ext cx="70810" cy="70810"/>
              </a:xfrm>
              <a:custGeom>
                <a:avLst/>
                <a:gdLst>
                  <a:gd name="connsiteX0" fmla="*/ 41388 w 70809"/>
                  <a:gd name="connsiteY0" fmla="*/ 66772 h 70809"/>
                  <a:gd name="connsiteX1" fmla="*/ 66879 w 70809"/>
                  <a:gd name="connsiteY1" fmla="*/ 41280 h 70809"/>
                  <a:gd name="connsiteX2" fmla="*/ 41388 w 70809"/>
                  <a:gd name="connsiteY2" fmla="*/ 15789 h 70809"/>
                  <a:gd name="connsiteX3" fmla="*/ 15897 w 70809"/>
                  <a:gd name="connsiteY3" fmla="*/ 41280 h 70809"/>
                  <a:gd name="connsiteX4" fmla="*/ 41388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388" y="66772"/>
                    </a:moveTo>
                    <a:cubicBezTo>
                      <a:pt x="55550" y="66772"/>
                      <a:pt x="66879" y="55442"/>
                      <a:pt x="66879" y="41280"/>
                    </a:cubicBezTo>
                    <a:cubicBezTo>
                      <a:pt x="66879" y="27118"/>
                      <a:pt x="55550" y="15789"/>
                      <a:pt x="41388" y="15789"/>
                    </a:cubicBezTo>
                    <a:cubicBezTo>
                      <a:pt x="27226" y="15789"/>
                      <a:pt x="15897" y="27118"/>
                      <a:pt x="15897" y="41280"/>
                    </a:cubicBezTo>
                    <a:cubicBezTo>
                      <a:pt x="14481" y="54026"/>
                      <a:pt x="27226" y="66772"/>
                      <a:pt x="41388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5" name="Freeform: Shape 2544">
                <a:extLst>
                  <a:ext uri="{FF2B5EF4-FFF2-40B4-BE49-F238E27FC236}">
                    <a16:creationId xmlns:a16="http://schemas.microsoft.com/office/drawing/2014/main" id="{AAFC6ECF-B542-4997-9A58-29D631809D56}"/>
                  </a:ext>
                </a:extLst>
              </p:cNvPr>
              <p:cNvSpPr/>
              <p:nvPr/>
            </p:nvSpPr>
            <p:spPr>
              <a:xfrm>
                <a:off x="3849710" y="3829571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200 w 42485"/>
                  <a:gd name="connsiteY1" fmla="*/ 25703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29951" y="15789"/>
                      <a:pt x="34200" y="20038"/>
                      <a:pt x="34200" y="25703"/>
                    </a:cubicBezTo>
                    <a:cubicBezTo>
                      <a:pt x="34200" y="29951"/>
                      <a:pt x="29951" y="34200"/>
                      <a:pt x="24286" y="34200"/>
                    </a:cubicBezTo>
                    <a:cubicBezTo>
                      <a:pt x="20038" y="34200"/>
                      <a:pt x="15789" y="29951"/>
                      <a:pt x="15789" y="24286"/>
                    </a:cubicBezTo>
                    <a:cubicBezTo>
                      <a:pt x="15789" y="20038"/>
                      <a:pt x="20038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6" name="Freeform: Shape 2545">
                <a:extLst>
                  <a:ext uri="{FF2B5EF4-FFF2-40B4-BE49-F238E27FC236}">
                    <a16:creationId xmlns:a16="http://schemas.microsoft.com/office/drawing/2014/main" id="{858E4BEB-0C0D-47C4-A172-67FFFB736CF1}"/>
                  </a:ext>
                </a:extLst>
              </p:cNvPr>
              <p:cNvSpPr/>
              <p:nvPr/>
            </p:nvSpPr>
            <p:spPr>
              <a:xfrm>
                <a:off x="3406442" y="4030670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200 w 42485"/>
                  <a:gd name="connsiteY1" fmla="*/ 25702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29951" y="15789"/>
                      <a:pt x="34200" y="20037"/>
                      <a:pt x="34200" y="25702"/>
                    </a:cubicBezTo>
                    <a:cubicBezTo>
                      <a:pt x="34200" y="29951"/>
                      <a:pt x="29951" y="34199"/>
                      <a:pt x="24286" y="34199"/>
                    </a:cubicBezTo>
                    <a:cubicBezTo>
                      <a:pt x="20038" y="34199"/>
                      <a:pt x="15789" y="29951"/>
                      <a:pt x="15789" y="24286"/>
                    </a:cubicBezTo>
                    <a:cubicBezTo>
                      <a:pt x="15789" y="18621"/>
                      <a:pt x="20038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7" name="Freeform: Shape 2546">
                <a:extLst>
                  <a:ext uri="{FF2B5EF4-FFF2-40B4-BE49-F238E27FC236}">
                    <a16:creationId xmlns:a16="http://schemas.microsoft.com/office/drawing/2014/main" id="{DF76F185-55DB-485F-B751-8E2AD440D31B}"/>
                  </a:ext>
                </a:extLst>
              </p:cNvPr>
              <p:cNvSpPr/>
              <p:nvPr/>
            </p:nvSpPr>
            <p:spPr>
              <a:xfrm>
                <a:off x="3291730" y="4390383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3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29951" y="15789"/>
                      <a:pt x="34199" y="20037"/>
                      <a:pt x="34199" y="25703"/>
                    </a:cubicBezTo>
                    <a:cubicBezTo>
                      <a:pt x="34199" y="29951"/>
                      <a:pt x="29951" y="34199"/>
                      <a:pt x="24286" y="34199"/>
                    </a:cubicBezTo>
                    <a:cubicBezTo>
                      <a:pt x="20037" y="34199"/>
                      <a:pt x="15789" y="29951"/>
                      <a:pt x="15789" y="24286"/>
                    </a:cubicBezTo>
                    <a:cubicBezTo>
                      <a:pt x="17205" y="18622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8" name="Freeform: Shape 2547">
                <a:extLst>
                  <a:ext uri="{FF2B5EF4-FFF2-40B4-BE49-F238E27FC236}">
                    <a16:creationId xmlns:a16="http://schemas.microsoft.com/office/drawing/2014/main" id="{316ECB3D-6B4F-4D0D-83D1-3F9B2B248915}"/>
                  </a:ext>
                </a:extLst>
              </p:cNvPr>
              <p:cNvSpPr/>
              <p:nvPr/>
            </p:nvSpPr>
            <p:spPr>
              <a:xfrm>
                <a:off x="4189227" y="4054745"/>
                <a:ext cx="42486" cy="42486"/>
              </a:xfrm>
              <a:custGeom>
                <a:avLst/>
                <a:gdLst>
                  <a:gd name="connsiteX0" fmla="*/ 23238 w 42485"/>
                  <a:gd name="connsiteY0" fmla="*/ 15789 h 42485"/>
                  <a:gd name="connsiteX1" fmla="*/ 28903 w 42485"/>
                  <a:gd name="connsiteY1" fmla="*/ 22870 h 42485"/>
                  <a:gd name="connsiteX2" fmla="*/ 21822 w 42485"/>
                  <a:gd name="connsiteY2" fmla="*/ 28535 h 42485"/>
                  <a:gd name="connsiteX3" fmla="*/ 16157 w 42485"/>
                  <a:gd name="connsiteY3" fmla="*/ 21454 h 42485"/>
                  <a:gd name="connsiteX4" fmla="*/ 2323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3238" y="15789"/>
                    </a:moveTo>
                    <a:cubicBezTo>
                      <a:pt x="27487" y="15789"/>
                      <a:pt x="30319" y="20038"/>
                      <a:pt x="28903" y="22870"/>
                    </a:cubicBezTo>
                    <a:cubicBezTo>
                      <a:pt x="28903" y="27119"/>
                      <a:pt x="24655" y="29951"/>
                      <a:pt x="21822" y="28535"/>
                    </a:cubicBezTo>
                    <a:cubicBezTo>
                      <a:pt x="17574" y="28535"/>
                      <a:pt x="14741" y="24286"/>
                      <a:pt x="16157" y="21454"/>
                    </a:cubicBezTo>
                    <a:cubicBezTo>
                      <a:pt x="16157" y="18622"/>
                      <a:pt x="20406" y="15789"/>
                      <a:pt x="2323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9" name="Freeform: Shape 2548">
                <a:extLst>
                  <a:ext uri="{FF2B5EF4-FFF2-40B4-BE49-F238E27FC236}">
                    <a16:creationId xmlns:a16="http://schemas.microsoft.com/office/drawing/2014/main" id="{FE7E787C-F8C3-45A3-A491-A2D465CE74CB}"/>
                  </a:ext>
                </a:extLst>
              </p:cNvPr>
              <p:cNvSpPr/>
              <p:nvPr/>
            </p:nvSpPr>
            <p:spPr>
              <a:xfrm>
                <a:off x="3371037" y="4135468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3"/>
                      <a:pt x="46945" y="15789"/>
                      <a:pt x="35616" y="15789"/>
                    </a:cubicBezTo>
                    <a:cubicBezTo>
                      <a:pt x="25702" y="15789"/>
                      <a:pt x="15789" y="24286"/>
                      <a:pt x="15789" y="35616"/>
                    </a:cubicBezTo>
                    <a:cubicBezTo>
                      <a:pt x="15789" y="46945"/>
                      <a:pt x="24286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0" name="Freeform: Shape 2549">
                <a:extLst>
                  <a:ext uri="{FF2B5EF4-FFF2-40B4-BE49-F238E27FC236}">
                    <a16:creationId xmlns:a16="http://schemas.microsoft.com/office/drawing/2014/main" id="{C5C73519-3AF0-46A9-AFA2-5590D9FDD6A4}"/>
                  </a:ext>
                </a:extLst>
              </p:cNvPr>
              <p:cNvSpPr/>
              <p:nvPr/>
            </p:nvSpPr>
            <p:spPr>
              <a:xfrm>
                <a:off x="3429101" y="3900381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5529" y="55442"/>
                      <a:pt x="55442" y="46945"/>
                      <a:pt x="55442" y="35616"/>
                    </a:cubicBezTo>
                    <a:cubicBezTo>
                      <a:pt x="55442" y="25703"/>
                      <a:pt x="46945" y="15789"/>
                      <a:pt x="35616" y="15789"/>
                    </a:cubicBezTo>
                    <a:cubicBezTo>
                      <a:pt x="25702" y="15789"/>
                      <a:pt x="15789" y="24286"/>
                      <a:pt x="15789" y="35616"/>
                    </a:cubicBezTo>
                    <a:cubicBezTo>
                      <a:pt x="15789" y="46945"/>
                      <a:pt x="25702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1" name="Freeform: Shape 2550">
                <a:extLst>
                  <a:ext uri="{FF2B5EF4-FFF2-40B4-BE49-F238E27FC236}">
                    <a16:creationId xmlns:a16="http://schemas.microsoft.com/office/drawing/2014/main" id="{11D267A9-7863-4AFE-89E2-60828B381BE2}"/>
                  </a:ext>
                </a:extLst>
              </p:cNvPr>
              <p:cNvSpPr/>
              <p:nvPr/>
            </p:nvSpPr>
            <p:spPr>
              <a:xfrm>
                <a:off x="4475511" y="5029085"/>
                <a:ext cx="56648" cy="56648"/>
              </a:xfrm>
              <a:custGeom>
                <a:avLst/>
                <a:gdLst>
                  <a:gd name="connsiteX0" fmla="*/ 32938 w 56647"/>
                  <a:gd name="connsiteY0" fmla="*/ 49777 h 56647"/>
                  <a:gd name="connsiteX1" fmla="*/ 49933 w 56647"/>
                  <a:gd name="connsiteY1" fmla="*/ 32783 h 56647"/>
                  <a:gd name="connsiteX2" fmla="*/ 32938 w 56647"/>
                  <a:gd name="connsiteY2" fmla="*/ 15789 h 56647"/>
                  <a:gd name="connsiteX3" fmla="*/ 15944 w 56647"/>
                  <a:gd name="connsiteY3" fmla="*/ 32783 h 56647"/>
                  <a:gd name="connsiteX4" fmla="*/ 32938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38" y="49777"/>
                    </a:moveTo>
                    <a:cubicBezTo>
                      <a:pt x="42852" y="49777"/>
                      <a:pt x="49933" y="41280"/>
                      <a:pt x="49933" y="32783"/>
                    </a:cubicBezTo>
                    <a:cubicBezTo>
                      <a:pt x="49933" y="22870"/>
                      <a:pt x="41435" y="15789"/>
                      <a:pt x="32938" y="15789"/>
                    </a:cubicBezTo>
                    <a:cubicBezTo>
                      <a:pt x="23025" y="15789"/>
                      <a:pt x="15944" y="24286"/>
                      <a:pt x="15944" y="32783"/>
                    </a:cubicBezTo>
                    <a:cubicBezTo>
                      <a:pt x="14528" y="41280"/>
                      <a:pt x="23025" y="49777"/>
                      <a:pt x="32938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2" name="Freeform: Shape 2551">
                <a:extLst>
                  <a:ext uri="{FF2B5EF4-FFF2-40B4-BE49-F238E27FC236}">
                    <a16:creationId xmlns:a16="http://schemas.microsoft.com/office/drawing/2014/main" id="{36AFD172-85C5-45B1-9C78-480BBF37B74C}"/>
                  </a:ext>
                </a:extLst>
              </p:cNvPr>
              <p:cNvSpPr/>
              <p:nvPr/>
            </p:nvSpPr>
            <p:spPr>
              <a:xfrm>
                <a:off x="4698008" y="4522088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7205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3" name="Freeform: Shape 2552">
                <a:extLst>
                  <a:ext uri="{FF2B5EF4-FFF2-40B4-BE49-F238E27FC236}">
                    <a16:creationId xmlns:a16="http://schemas.microsoft.com/office/drawing/2014/main" id="{A3E1C295-F27F-4F1D-A991-C230B976913A}"/>
                  </a:ext>
                </a:extLst>
              </p:cNvPr>
              <p:cNvSpPr/>
              <p:nvPr/>
            </p:nvSpPr>
            <p:spPr>
              <a:xfrm>
                <a:off x="4399192" y="4308244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5789" y="31367"/>
                      <a:pt x="20038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4" name="Freeform: Shape 2553">
                <a:extLst>
                  <a:ext uri="{FF2B5EF4-FFF2-40B4-BE49-F238E27FC236}">
                    <a16:creationId xmlns:a16="http://schemas.microsoft.com/office/drawing/2014/main" id="{433B18EB-349D-4549-B27B-90BE8CF98816}"/>
                  </a:ext>
                </a:extLst>
              </p:cNvPr>
              <p:cNvSpPr/>
              <p:nvPr/>
            </p:nvSpPr>
            <p:spPr>
              <a:xfrm>
                <a:off x="3518321" y="4796830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2"/>
                    </a:cubicBezTo>
                    <a:cubicBezTo>
                      <a:pt x="17205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5" name="Freeform: Shape 2554">
                <a:extLst>
                  <a:ext uri="{FF2B5EF4-FFF2-40B4-BE49-F238E27FC236}">
                    <a16:creationId xmlns:a16="http://schemas.microsoft.com/office/drawing/2014/main" id="{1B66F26D-BE13-4E8F-9897-83B806CE9F22}"/>
                  </a:ext>
                </a:extLst>
              </p:cNvPr>
              <p:cNvSpPr/>
              <p:nvPr/>
            </p:nvSpPr>
            <p:spPr>
              <a:xfrm>
                <a:off x="3637281" y="4966772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7205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6" name="Freeform: Shape 2555">
                <a:extLst>
                  <a:ext uri="{FF2B5EF4-FFF2-40B4-BE49-F238E27FC236}">
                    <a16:creationId xmlns:a16="http://schemas.microsoft.com/office/drawing/2014/main" id="{745590C6-29DD-4A06-A417-67F3411DDD68}"/>
                  </a:ext>
                </a:extLst>
              </p:cNvPr>
              <p:cNvSpPr/>
              <p:nvPr/>
            </p:nvSpPr>
            <p:spPr>
              <a:xfrm>
                <a:off x="3967254" y="5704608"/>
                <a:ext cx="56648" cy="56648"/>
              </a:xfrm>
              <a:custGeom>
                <a:avLst/>
                <a:gdLst>
                  <a:gd name="connsiteX0" fmla="*/ 32783 w 56647"/>
                  <a:gd name="connsiteY0" fmla="*/ 15789 h 56647"/>
                  <a:gd name="connsiteX1" fmla="*/ 46945 w 56647"/>
                  <a:gd name="connsiteY1" fmla="*/ 32783 h 56647"/>
                  <a:gd name="connsiteX2" fmla="*/ 29951 w 56647"/>
                  <a:gd name="connsiteY2" fmla="*/ 46945 h 56647"/>
                  <a:gd name="connsiteX3" fmla="*/ 15789 w 56647"/>
                  <a:gd name="connsiteY3" fmla="*/ 29951 h 56647"/>
                  <a:gd name="connsiteX4" fmla="*/ 32783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15789"/>
                    </a:moveTo>
                    <a:cubicBezTo>
                      <a:pt x="41280" y="17205"/>
                      <a:pt x="48361" y="24286"/>
                      <a:pt x="46945" y="32783"/>
                    </a:cubicBezTo>
                    <a:cubicBezTo>
                      <a:pt x="45529" y="41281"/>
                      <a:pt x="38448" y="48362"/>
                      <a:pt x="29951" y="46945"/>
                    </a:cubicBezTo>
                    <a:cubicBezTo>
                      <a:pt x="21454" y="45529"/>
                      <a:pt x="15789" y="38448"/>
                      <a:pt x="15789" y="29951"/>
                    </a:cubicBezTo>
                    <a:cubicBezTo>
                      <a:pt x="17205" y="21454"/>
                      <a:pt x="24286" y="15789"/>
                      <a:pt x="3278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7" name="Freeform: Shape 2556">
                <a:extLst>
                  <a:ext uri="{FF2B5EF4-FFF2-40B4-BE49-F238E27FC236}">
                    <a16:creationId xmlns:a16="http://schemas.microsoft.com/office/drawing/2014/main" id="{83CEFBDD-6FA2-4E8B-87E8-D7829A4E9E32}"/>
                  </a:ext>
                </a:extLst>
              </p:cNvPr>
              <p:cNvSpPr/>
              <p:nvPr/>
            </p:nvSpPr>
            <p:spPr>
              <a:xfrm>
                <a:off x="3601695" y="5342063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8543" y="24286"/>
                      <a:pt x="47127" y="32783"/>
                    </a:cubicBezTo>
                    <a:cubicBezTo>
                      <a:pt x="45710" y="41280"/>
                      <a:pt x="38630" y="46945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1454"/>
                      <a:pt x="24468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8" name="Freeform: Shape 2557">
                <a:extLst>
                  <a:ext uri="{FF2B5EF4-FFF2-40B4-BE49-F238E27FC236}">
                    <a16:creationId xmlns:a16="http://schemas.microsoft.com/office/drawing/2014/main" id="{E2A378C6-A8D8-41C8-8BC3-36657F7F576D}"/>
                  </a:ext>
                </a:extLst>
              </p:cNvPr>
              <p:cNvSpPr/>
              <p:nvPr/>
            </p:nvSpPr>
            <p:spPr>
              <a:xfrm>
                <a:off x="3637099" y="5087149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7127" y="24286"/>
                      <a:pt x="47127" y="32783"/>
                    </a:cubicBezTo>
                    <a:cubicBezTo>
                      <a:pt x="45710" y="41280"/>
                      <a:pt x="38630" y="46945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7387" y="21454"/>
                      <a:pt x="24468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9" name="Freeform: Shape 2558">
                <a:extLst>
                  <a:ext uri="{FF2B5EF4-FFF2-40B4-BE49-F238E27FC236}">
                    <a16:creationId xmlns:a16="http://schemas.microsoft.com/office/drawing/2014/main" id="{E211A09A-1663-4E52-B4D8-91FBF56D0EA1}"/>
                  </a:ext>
                </a:extLst>
              </p:cNvPr>
              <p:cNvSpPr/>
              <p:nvPr/>
            </p:nvSpPr>
            <p:spPr>
              <a:xfrm>
                <a:off x="3610373" y="522451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3"/>
                    </a:cubicBezTo>
                    <a:cubicBezTo>
                      <a:pt x="15789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0" name="Freeform: Shape 2559">
                <a:extLst>
                  <a:ext uri="{FF2B5EF4-FFF2-40B4-BE49-F238E27FC236}">
                    <a16:creationId xmlns:a16="http://schemas.microsoft.com/office/drawing/2014/main" id="{2E287B20-8B73-4D4E-B928-3B5A12CDA7A3}"/>
                  </a:ext>
                </a:extLst>
              </p:cNvPr>
              <p:cNvSpPr/>
              <p:nvPr/>
            </p:nvSpPr>
            <p:spPr>
              <a:xfrm>
                <a:off x="4053641" y="5560156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7"/>
                      <a:pt x="31367" y="15789"/>
                      <a:pt x="25703" y="15789"/>
                    </a:cubicBezTo>
                    <a:cubicBezTo>
                      <a:pt x="20038" y="15789"/>
                      <a:pt x="15789" y="20037"/>
                      <a:pt x="15789" y="25702"/>
                    </a:cubicBezTo>
                    <a:cubicBezTo>
                      <a:pt x="17205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1" name="Freeform: Shape 2560">
                <a:extLst>
                  <a:ext uri="{FF2B5EF4-FFF2-40B4-BE49-F238E27FC236}">
                    <a16:creationId xmlns:a16="http://schemas.microsoft.com/office/drawing/2014/main" id="{9110DDF8-E53F-4C57-973D-4DFAD545B6CC}"/>
                  </a:ext>
                </a:extLst>
              </p:cNvPr>
              <p:cNvSpPr/>
              <p:nvPr/>
            </p:nvSpPr>
            <p:spPr>
              <a:xfrm>
                <a:off x="3988496" y="5605474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8" y="15789"/>
                      <a:pt x="15789" y="20038"/>
                      <a:pt x="15789" y="25703"/>
                    </a:cubicBezTo>
                    <a:cubicBezTo>
                      <a:pt x="15789" y="31367"/>
                      <a:pt x="20038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2" name="Freeform: Shape 2561">
                <a:extLst>
                  <a:ext uri="{FF2B5EF4-FFF2-40B4-BE49-F238E27FC236}">
                    <a16:creationId xmlns:a16="http://schemas.microsoft.com/office/drawing/2014/main" id="{D154688B-66C0-4DF3-918F-08841E919870}"/>
                  </a:ext>
                </a:extLst>
              </p:cNvPr>
              <p:cNvSpPr/>
              <p:nvPr/>
            </p:nvSpPr>
            <p:spPr>
              <a:xfrm>
                <a:off x="4311388" y="5176369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3 h 42485"/>
                  <a:gd name="connsiteX2" fmla="*/ 25702 w 42485"/>
                  <a:gd name="connsiteY2" fmla="*/ 15789 h 42485"/>
                  <a:gd name="connsiteX3" fmla="*/ 15789 w 42485"/>
                  <a:gd name="connsiteY3" fmla="*/ 25703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3"/>
                    </a:cubicBezTo>
                    <a:cubicBezTo>
                      <a:pt x="35616" y="20037"/>
                      <a:pt x="31367" y="15789"/>
                      <a:pt x="25702" y="15789"/>
                    </a:cubicBezTo>
                    <a:cubicBezTo>
                      <a:pt x="20037" y="15789"/>
                      <a:pt x="15789" y="20037"/>
                      <a:pt x="15789" y="25703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3" name="Freeform: Shape 2562">
                <a:extLst>
                  <a:ext uri="{FF2B5EF4-FFF2-40B4-BE49-F238E27FC236}">
                    <a16:creationId xmlns:a16="http://schemas.microsoft.com/office/drawing/2014/main" id="{3F2C5A06-9428-4F8D-A36B-DC767B5549B9}"/>
                  </a:ext>
                </a:extLst>
              </p:cNvPr>
              <p:cNvSpPr/>
              <p:nvPr/>
            </p:nvSpPr>
            <p:spPr>
              <a:xfrm>
                <a:off x="3897860" y="5686197"/>
                <a:ext cx="70810" cy="70810"/>
              </a:xfrm>
              <a:custGeom>
                <a:avLst/>
                <a:gdLst>
                  <a:gd name="connsiteX0" fmla="*/ 35616 w 70809"/>
                  <a:gd name="connsiteY0" fmla="*/ 55442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2"/>
                    </a:moveTo>
                    <a:cubicBezTo>
                      <a:pt x="46945" y="55442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5789" y="46945"/>
                      <a:pt x="25703" y="55442"/>
                      <a:pt x="35616" y="5544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4" name="Freeform: Shape 2563">
                <a:extLst>
                  <a:ext uri="{FF2B5EF4-FFF2-40B4-BE49-F238E27FC236}">
                    <a16:creationId xmlns:a16="http://schemas.microsoft.com/office/drawing/2014/main" id="{76DA7FAA-E17B-40FE-896F-0A2A7E82ECBC}"/>
                  </a:ext>
                </a:extLst>
              </p:cNvPr>
              <p:cNvSpPr/>
              <p:nvPr/>
            </p:nvSpPr>
            <p:spPr>
              <a:xfrm>
                <a:off x="3947427" y="3917375"/>
                <a:ext cx="42486" cy="42486"/>
              </a:xfrm>
              <a:custGeom>
                <a:avLst/>
                <a:gdLst>
                  <a:gd name="connsiteX0" fmla="*/ 24286 w 42485"/>
                  <a:gd name="connsiteY0" fmla="*/ 15789 h 42485"/>
                  <a:gd name="connsiteX1" fmla="*/ 31367 w 42485"/>
                  <a:gd name="connsiteY1" fmla="*/ 24286 h 42485"/>
                  <a:gd name="connsiteX2" fmla="*/ 22870 w 42485"/>
                  <a:gd name="connsiteY2" fmla="*/ 31367 h 42485"/>
                  <a:gd name="connsiteX3" fmla="*/ 15789 w 42485"/>
                  <a:gd name="connsiteY3" fmla="*/ 22870 h 42485"/>
                  <a:gd name="connsiteX4" fmla="*/ 24286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15789"/>
                    </a:moveTo>
                    <a:cubicBezTo>
                      <a:pt x="28535" y="15789"/>
                      <a:pt x="31367" y="20037"/>
                      <a:pt x="31367" y="24286"/>
                    </a:cubicBezTo>
                    <a:cubicBezTo>
                      <a:pt x="31367" y="28535"/>
                      <a:pt x="27119" y="31367"/>
                      <a:pt x="22870" y="31367"/>
                    </a:cubicBezTo>
                    <a:cubicBezTo>
                      <a:pt x="18622" y="31367"/>
                      <a:pt x="15789" y="27118"/>
                      <a:pt x="15789" y="22870"/>
                    </a:cubicBezTo>
                    <a:cubicBezTo>
                      <a:pt x="17205" y="18621"/>
                      <a:pt x="20038" y="15789"/>
                      <a:pt x="2428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5" name="Freeform: Shape 2564">
                <a:extLst>
                  <a:ext uri="{FF2B5EF4-FFF2-40B4-BE49-F238E27FC236}">
                    <a16:creationId xmlns:a16="http://schemas.microsoft.com/office/drawing/2014/main" id="{971A2292-907A-4FEE-B237-33544A4F9AD4}"/>
                  </a:ext>
                </a:extLst>
              </p:cNvPr>
              <p:cNvSpPr/>
              <p:nvPr/>
            </p:nvSpPr>
            <p:spPr>
              <a:xfrm>
                <a:off x="3485748" y="3830987"/>
                <a:ext cx="42486" cy="42486"/>
              </a:xfrm>
              <a:custGeom>
                <a:avLst/>
                <a:gdLst>
                  <a:gd name="connsiteX0" fmla="*/ 24286 w 42485"/>
                  <a:gd name="connsiteY0" fmla="*/ 15789 h 42485"/>
                  <a:gd name="connsiteX1" fmla="*/ 31367 w 42485"/>
                  <a:gd name="connsiteY1" fmla="*/ 24286 h 42485"/>
                  <a:gd name="connsiteX2" fmla="*/ 22870 w 42485"/>
                  <a:gd name="connsiteY2" fmla="*/ 31367 h 42485"/>
                  <a:gd name="connsiteX3" fmla="*/ 15789 w 42485"/>
                  <a:gd name="connsiteY3" fmla="*/ 22870 h 42485"/>
                  <a:gd name="connsiteX4" fmla="*/ 24286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15789"/>
                    </a:moveTo>
                    <a:cubicBezTo>
                      <a:pt x="28535" y="15789"/>
                      <a:pt x="31367" y="20038"/>
                      <a:pt x="31367" y="24286"/>
                    </a:cubicBezTo>
                    <a:cubicBezTo>
                      <a:pt x="31367" y="28535"/>
                      <a:pt x="27119" y="31367"/>
                      <a:pt x="22870" y="31367"/>
                    </a:cubicBezTo>
                    <a:cubicBezTo>
                      <a:pt x="18621" y="31367"/>
                      <a:pt x="15789" y="27119"/>
                      <a:pt x="15789" y="22870"/>
                    </a:cubicBezTo>
                    <a:cubicBezTo>
                      <a:pt x="17205" y="18621"/>
                      <a:pt x="20038" y="15789"/>
                      <a:pt x="2428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6" name="Freeform: Shape 2565">
                <a:extLst>
                  <a:ext uri="{FF2B5EF4-FFF2-40B4-BE49-F238E27FC236}">
                    <a16:creationId xmlns:a16="http://schemas.microsoft.com/office/drawing/2014/main" id="{4A18F385-2368-47B8-AD52-7D5283BFD7B1}"/>
                  </a:ext>
                </a:extLst>
              </p:cNvPr>
              <p:cNvSpPr/>
              <p:nvPr/>
            </p:nvSpPr>
            <p:spPr>
              <a:xfrm>
                <a:off x="3631616" y="3775756"/>
                <a:ext cx="42486" cy="42486"/>
              </a:xfrm>
              <a:custGeom>
                <a:avLst/>
                <a:gdLst>
                  <a:gd name="connsiteX0" fmla="*/ 24286 w 42485"/>
                  <a:gd name="connsiteY0" fmla="*/ 15789 h 42485"/>
                  <a:gd name="connsiteX1" fmla="*/ 31367 w 42485"/>
                  <a:gd name="connsiteY1" fmla="*/ 24286 h 42485"/>
                  <a:gd name="connsiteX2" fmla="*/ 22870 w 42485"/>
                  <a:gd name="connsiteY2" fmla="*/ 31367 h 42485"/>
                  <a:gd name="connsiteX3" fmla="*/ 15789 w 42485"/>
                  <a:gd name="connsiteY3" fmla="*/ 22870 h 42485"/>
                  <a:gd name="connsiteX4" fmla="*/ 24286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286" y="15789"/>
                    </a:moveTo>
                    <a:cubicBezTo>
                      <a:pt x="28535" y="15789"/>
                      <a:pt x="31367" y="20037"/>
                      <a:pt x="31367" y="24286"/>
                    </a:cubicBezTo>
                    <a:cubicBezTo>
                      <a:pt x="31367" y="28535"/>
                      <a:pt x="27118" y="31367"/>
                      <a:pt x="22870" y="31367"/>
                    </a:cubicBezTo>
                    <a:cubicBezTo>
                      <a:pt x="18621" y="31367"/>
                      <a:pt x="15789" y="27118"/>
                      <a:pt x="15789" y="22870"/>
                    </a:cubicBezTo>
                    <a:cubicBezTo>
                      <a:pt x="15789" y="18621"/>
                      <a:pt x="20037" y="15789"/>
                      <a:pt x="2428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7" name="Freeform: Shape 2566">
                <a:extLst>
                  <a:ext uri="{FF2B5EF4-FFF2-40B4-BE49-F238E27FC236}">
                    <a16:creationId xmlns:a16="http://schemas.microsoft.com/office/drawing/2014/main" id="{18464B21-43F1-477D-B2AE-AB84AFF24B53}"/>
                  </a:ext>
                </a:extLst>
              </p:cNvPr>
              <p:cNvSpPr/>
              <p:nvPr/>
            </p:nvSpPr>
            <p:spPr>
              <a:xfrm>
                <a:off x="3539382" y="5671854"/>
                <a:ext cx="56648" cy="56648"/>
              </a:xfrm>
              <a:custGeom>
                <a:avLst/>
                <a:gdLst>
                  <a:gd name="connsiteX0" fmla="*/ 32965 w 56647"/>
                  <a:gd name="connsiteY0" fmla="*/ 15970 h 56647"/>
                  <a:gd name="connsiteX1" fmla="*/ 47127 w 56647"/>
                  <a:gd name="connsiteY1" fmla="*/ 32965 h 56647"/>
                  <a:gd name="connsiteX2" fmla="*/ 30132 w 56647"/>
                  <a:gd name="connsiteY2" fmla="*/ 47127 h 56647"/>
                  <a:gd name="connsiteX3" fmla="*/ 15970 w 56647"/>
                  <a:gd name="connsiteY3" fmla="*/ 30132 h 56647"/>
                  <a:gd name="connsiteX4" fmla="*/ 32965 w 56647"/>
                  <a:gd name="connsiteY4" fmla="*/ 1597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970"/>
                    </a:moveTo>
                    <a:cubicBezTo>
                      <a:pt x="41462" y="17387"/>
                      <a:pt x="47127" y="24468"/>
                      <a:pt x="47127" y="32965"/>
                    </a:cubicBezTo>
                    <a:cubicBezTo>
                      <a:pt x="45710" y="41462"/>
                      <a:pt x="38629" y="47127"/>
                      <a:pt x="30132" y="47127"/>
                    </a:cubicBezTo>
                    <a:cubicBezTo>
                      <a:pt x="21635" y="45710"/>
                      <a:pt x="14554" y="38630"/>
                      <a:pt x="15970" y="30132"/>
                    </a:cubicBezTo>
                    <a:cubicBezTo>
                      <a:pt x="17386" y="21635"/>
                      <a:pt x="24467" y="14554"/>
                      <a:pt x="32965" y="1597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8" name="Freeform: Shape 2567">
                <a:extLst>
                  <a:ext uri="{FF2B5EF4-FFF2-40B4-BE49-F238E27FC236}">
                    <a16:creationId xmlns:a16="http://schemas.microsoft.com/office/drawing/2014/main" id="{8180AA17-2785-4257-A977-2E289CCA1F22}"/>
                  </a:ext>
                </a:extLst>
              </p:cNvPr>
              <p:cNvSpPr/>
              <p:nvPr/>
            </p:nvSpPr>
            <p:spPr>
              <a:xfrm>
                <a:off x="3613206" y="5453942"/>
                <a:ext cx="56648" cy="56648"/>
              </a:xfrm>
              <a:custGeom>
                <a:avLst/>
                <a:gdLst>
                  <a:gd name="connsiteX0" fmla="*/ 32783 w 56647"/>
                  <a:gd name="connsiteY0" fmla="*/ 15789 h 56647"/>
                  <a:gd name="connsiteX1" fmla="*/ 46945 w 56647"/>
                  <a:gd name="connsiteY1" fmla="*/ 32783 h 56647"/>
                  <a:gd name="connsiteX2" fmla="*/ 29951 w 56647"/>
                  <a:gd name="connsiteY2" fmla="*/ 46945 h 56647"/>
                  <a:gd name="connsiteX3" fmla="*/ 15789 w 56647"/>
                  <a:gd name="connsiteY3" fmla="*/ 29951 h 56647"/>
                  <a:gd name="connsiteX4" fmla="*/ 32783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15789"/>
                    </a:moveTo>
                    <a:cubicBezTo>
                      <a:pt x="41280" y="17205"/>
                      <a:pt x="48361" y="24286"/>
                      <a:pt x="46945" y="32783"/>
                    </a:cubicBezTo>
                    <a:cubicBezTo>
                      <a:pt x="45529" y="41280"/>
                      <a:pt x="38448" y="46945"/>
                      <a:pt x="29951" y="46945"/>
                    </a:cubicBezTo>
                    <a:cubicBezTo>
                      <a:pt x="21454" y="45529"/>
                      <a:pt x="15789" y="38448"/>
                      <a:pt x="15789" y="29951"/>
                    </a:cubicBezTo>
                    <a:cubicBezTo>
                      <a:pt x="15789" y="21454"/>
                      <a:pt x="24286" y="15789"/>
                      <a:pt x="3278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9" name="Freeform: Shape 2568">
                <a:extLst>
                  <a:ext uri="{FF2B5EF4-FFF2-40B4-BE49-F238E27FC236}">
                    <a16:creationId xmlns:a16="http://schemas.microsoft.com/office/drawing/2014/main" id="{B2AC2893-C5C9-4925-96AF-D3F8A5A78344}"/>
                  </a:ext>
                </a:extLst>
              </p:cNvPr>
              <p:cNvSpPr/>
              <p:nvPr/>
            </p:nvSpPr>
            <p:spPr>
              <a:xfrm>
                <a:off x="3539564" y="5990678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3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3"/>
                    </a:cubicBezTo>
                    <a:cubicBezTo>
                      <a:pt x="15789" y="20037"/>
                      <a:pt x="21454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0" name="Freeform: Shape 2569">
                <a:extLst>
                  <a:ext uri="{FF2B5EF4-FFF2-40B4-BE49-F238E27FC236}">
                    <a16:creationId xmlns:a16="http://schemas.microsoft.com/office/drawing/2014/main" id="{CE2E622B-28CF-4A42-99A3-B6972988E1CC}"/>
                  </a:ext>
                </a:extLst>
              </p:cNvPr>
              <p:cNvSpPr/>
              <p:nvPr/>
            </p:nvSpPr>
            <p:spPr>
              <a:xfrm>
                <a:off x="3492829" y="6262587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2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8" y="37032"/>
                      <a:pt x="15789" y="31367"/>
                      <a:pt x="15789" y="25702"/>
                    </a:cubicBezTo>
                    <a:cubicBezTo>
                      <a:pt x="15789" y="20037"/>
                      <a:pt x="20038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1" name="Freeform: Shape 2570">
                <a:extLst>
                  <a:ext uri="{FF2B5EF4-FFF2-40B4-BE49-F238E27FC236}">
                    <a16:creationId xmlns:a16="http://schemas.microsoft.com/office/drawing/2014/main" id="{FA8E4052-641A-4D79-B3BA-BD6642B2A03B}"/>
                  </a:ext>
                </a:extLst>
              </p:cNvPr>
              <p:cNvSpPr/>
              <p:nvPr/>
            </p:nvSpPr>
            <p:spPr>
              <a:xfrm>
                <a:off x="3732166" y="6448108"/>
                <a:ext cx="42486" cy="42486"/>
              </a:xfrm>
              <a:custGeom>
                <a:avLst/>
                <a:gdLst>
                  <a:gd name="connsiteX0" fmla="*/ 31367 w 42485"/>
                  <a:gd name="connsiteY0" fmla="*/ 17205 h 42485"/>
                  <a:gd name="connsiteX1" fmla="*/ 35616 w 42485"/>
                  <a:gd name="connsiteY1" fmla="*/ 31367 h 42485"/>
                  <a:gd name="connsiteX2" fmla="*/ 21454 w 42485"/>
                  <a:gd name="connsiteY2" fmla="*/ 35616 h 42485"/>
                  <a:gd name="connsiteX3" fmla="*/ 17205 w 42485"/>
                  <a:gd name="connsiteY3" fmla="*/ 21454 h 42485"/>
                  <a:gd name="connsiteX4" fmla="*/ 31367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1367" y="17205"/>
                    </a:moveTo>
                    <a:cubicBezTo>
                      <a:pt x="37032" y="20038"/>
                      <a:pt x="38448" y="27119"/>
                      <a:pt x="35616" y="31367"/>
                    </a:cubicBezTo>
                    <a:cubicBezTo>
                      <a:pt x="32783" y="37032"/>
                      <a:pt x="25702" y="38448"/>
                      <a:pt x="21454" y="35616"/>
                    </a:cubicBezTo>
                    <a:cubicBezTo>
                      <a:pt x="15789" y="32783"/>
                      <a:pt x="14373" y="25702"/>
                      <a:pt x="17205" y="21454"/>
                    </a:cubicBezTo>
                    <a:cubicBezTo>
                      <a:pt x="18621" y="15789"/>
                      <a:pt x="25702" y="14373"/>
                      <a:pt x="31367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2" name="Freeform: Shape 2571">
                <a:extLst>
                  <a:ext uri="{FF2B5EF4-FFF2-40B4-BE49-F238E27FC236}">
                    <a16:creationId xmlns:a16="http://schemas.microsoft.com/office/drawing/2014/main" id="{C60869E5-6BAD-468F-949E-BCAB49EF5972}"/>
                  </a:ext>
                </a:extLst>
              </p:cNvPr>
              <p:cNvSpPr/>
              <p:nvPr/>
            </p:nvSpPr>
            <p:spPr>
              <a:xfrm>
                <a:off x="3647194" y="6466518"/>
                <a:ext cx="42486" cy="42486"/>
              </a:xfrm>
              <a:custGeom>
                <a:avLst/>
                <a:gdLst>
                  <a:gd name="connsiteX0" fmla="*/ 31367 w 42485"/>
                  <a:gd name="connsiteY0" fmla="*/ 17205 h 42485"/>
                  <a:gd name="connsiteX1" fmla="*/ 35616 w 42485"/>
                  <a:gd name="connsiteY1" fmla="*/ 31367 h 42485"/>
                  <a:gd name="connsiteX2" fmla="*/ 21454 w 42485"/>
                  <a:gd name="connsiteY2" fmla="*/ 35616 h 42485"/>
                  <a:gd name="connsiteX3" fmla="*/ 17205 w 42485"/>
                  <a:gd name="connsiteY3" fmla="*/ 21454 h 42485"/>
                  <a:gd name="connsiteX4" fmla="*/ 31367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1367" y="17205"/>
                    </a:moveTo>
                    <a:cubicBezTo>
                      <a:pt x="37032" y="20037"/>
                      <a:pt x="38448" y="27118"/>
                      <a:pt x="35616" y="31367"/>
                    </a:cubicBezTo>
                    <a:cubicBezTo>
                      <a:pt x="32783" y="37032"/>
                      <a:pt x="25702" y="38448"/>
                      <a:pt x="21454" y="35616"/>
                    </a:cubicBezTo>
                    <a:cubicBezTo>
                      <a:pt x="15789" y="32783"/>
                      <a:pt x="14373" y="25702"/>
                      <a:pt x="17205" y="21454"/>
                    </a:cubicBezTo>
                    <a:cubicBezTo>
                      <a:pt x="18621" y="15789"/>
                      <a:pt x="25702" y="14373"/>
                      <a:pt x="31367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3" name="Freeform: Shape 2572">
                <a:extLst>
                  <a:ext uri="{FF2B5EF4-FFF2-40B4-BE49-F238E27FC236}">
                    <a16:creationId xmlns:a16="http://schemas.microsoft.com/office/drawing/2014/main" id="{B7FE1F14-75D1-4EE7-9001-33E332832850}"/>
                  </a:ext>
                </a:extLst>
              </p:cNvPr>
              <p:cNvSpPr/>
              <p:nvPr/>
            </p:nvSpPr>
            <p:spPr>
              <a:xfrm>
                <a:off x="3944594" y="6314986"/>
                <a:ext cx="42486" cy="42486"/>
              </a:xfrm>
              <a:custGeom>
                <a:avLst/>
                <a:gdLst>
                  <a:gd name="connsiteX0" fmla="*/ 31367 w 42485"/>
                  <a:gd name="connsiteY0" fmla="*/ 17205 h 42485"/>
                  <a:gd name="connsiteX1" fmla="*/ 35616 w 42485"/>
                  <a:gd name="connsiteY1" fmla="*/ 31367 h 42485"/>
                  <a:gd name="connsiteX2" fmla="*/ 21454 w 42485"/>
                  <a:gd name="connsiteY2" fmla="*/ 35616 h 42485"/>
                  <a:gd name="connsiteX3" fmla="*/ 17205 w 42485"/>
                  <a:gd name="connsiteY3" fmla="*/ 21454 h 42485"/>
                  <a:gd name="connsiteX4" fmla="*/ 31367 w 42485"/>
                  <a:gd name="connsiteY4" fmla="*/ 1720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31367" y="17205"/>
                    </a:moveTo>
                    <a:cubicBezTo>
                      <a:pt x="37032" y="20038"/>
                      <a:pt x="38448" y="27119"/>
                      <a:pt x="35616" y="31367"/>
                    </a:cubicBezTo>
                    <a:cubicBezTo>
                      <a:pt x="32783" y="37032"/>
                      <a:pt x="25702" y="38448"/>
                      <a:pt x="21454" y="35616"/>
                    </a:cubicBezTo>
                    <a:cubicBezTo>
                      <a:pt x="15789" y="32783"/>
                      <a:pt x="14373" y="25703"/>
                      <a:pt x="17205" y="21454"/>
                    </a:cubicBezTo>
                    <a:cubicBezTo>
                      <a:pt x="18621" y="15789"/>
                      <a:pt x="25702" y="14373"/>
                      <a:pt x="31367" y="1720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4" name="Freeform: Shape 2573">
                <a:extLst>
                  <a:ext uri="{FF2B5EF4-FFF2-40B4-BE49-F238E27FC236}">
                    <a16:creationId xmlns:a16="http://schemas.microsoft.com/office/drawing/2014/main" id="{CF761472-8B0E-4483-A47F-70D70E810F7A}"/>
                  </a:ext>
                </a:extLst>
              </p:cNvPr>
              <p:cNvSpPr/>
              <p:nvPr/>
            </p:nvSpPr>
            <p:spPr>
              <a:xfrm>
                <a:off x="3750021" y="5983042"/>
                <a:ext cx="42486" cy="42486"/>
              </a:xfrm>
              <a:custGeom>
                <a:avLst/>
                <a:gdLst>
                  <a:gd name="connsiteX0" fmla="*/ 24842 w 42485"/>
                  <a:gd name="connsiteY0" fmla="*/ 16345 h 42485"/>
                  <a:gd name="connsiteX1" fmla="*/ 27674 w 42485"/>
                  <a:gd name="connsiteY1" fmla="*/ 24842 h 42485"/>
                  <a:gd name="connsiteX2" fmla="*/ 19177 w 42485"/>
                  <a:gd name="connsiteY2" fmla="*/ 27674 h 42485"/>
                  <a:gd name="connsiteX3" fmla="*/ 16345 w 42485"/>
                  <a:gd name="connsiteY3" fmla="*/ 19177 h 42485"/>
                  <a:gd name="connsiteX4" fmla="*/ 24842 w 42485"/>
                  <a:gd name="connsiteY4" fmla="*/ 1634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345"/>
                    </a:moveTo>
                    <a:cubicBezTo>
                      <a:pt x="27674" y="17761"/>
                      <a:pt x="29090" y="22009"/>
                      <a:pt x="27674" y="24842"/>
                    </a:cubicBezTo>
                    <a:cubicBezTo>
                      <a:pt x="26258" y="27674"/>
                      <a:pt x="22009" y="29090"/>
                      <a:pt x="19177" y="27674"/>
                    </a:cubicBezTo>
                    <a:cubicBezTo>
                      <a:pt x="16345" y="26258"/>
                      <a:pt x="14928" y="22009"/>
                      <a:pt x="16345" y="19177"/>
                    </a:cubicBezTo>
                    <a:cubicBezTo>
                      <a:pt x="17761" y="16345"/>
                      <a:pt x="22009" y="14928"/>
                      <a:pt x="24842" y="163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5" name="Freeform: Shape 2574">
                <a:extLst>
                  <a:ext uri="{FF2B5EF4-FFF2-40B4-BE49-F238E27FC236}">
                    <a16:creationId xmlns:a16="http://schemas.microsoft.com/office/drawing/2014/main" id="{5FEE86C6-8F77-4579-A2E3-411DB1666278}"/>
                  </a:ext>
                </a:extLst>
              </p:cNvPr>
              <p:cNvSpPr/>
              <p:nvPr/>
            </p:nvSpPr>
            <p:spPr>
              <a:xfrm>
                <a:off x="3686292" y="5709717"/>
                <a:ext cx="42486" cy="42486"/>
              </a:xfrm>
              <a:custGeom>
                <a:avLst/>
                <a:gdLst>
                  <a:gd name="connsiteX0" fmla="*/ 24842 w 42485"/>
                  <a:gd name="connsiteY0" fmla="*/ 16345 h 42485"/>
                  <a:gd name="connsiteX1" fmla="*/ 27674 w 42485"/>
                  <a:gd name="connsiteY1" fmla="*/ 24841 h 42485"/>
                  <a:gd name="connsiteX2" fmla="*/ 19177 w 42485"/>
                  <a:gd name="connsiteY2" fmla="*/ 27674 h 42485"/>
                  <a:gd name="connsiteX3" fmla="*/ 16345 w 42485"/>
                  <a:gd name="connsiteY3" fmla="*/ 19177 h 42485"/>
                  <a:gd name="connsiteX4" fmla="*/ 24842 w 42485"/>
                  <a:gd name="connsiteY4" fmla="*/ 16345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4842" y="16345"/>
                    </a:moveTo>
                    <a:cubicBezTo>
                      <a:pt x="27674" y="17760"/>
                      <a:pt x="29090" y="22009"/>
                      <a:pt x="27674" y="24841"/>
                    </a:cubicBezTo>
                    <a:cubicBezTo>
                      <a:pt x="26258" y="27674"/>
                      <a:pt x="22009" y="29090"/>
                      <a:pt x="19177" y="27674"/>
                    </a:cubicBezTo>
                    <a:cubicBezTo>
                      <a:pt x="16345" y="26258"/>
                      <a:pt x="14928" y="22009"/>
                      <a:pt x="16345" y="19177"/>
                    </a:cubicBezTo>
                    <a:cubicBezTo>
                      <a:pt x="17761" y="16345"/>
                      <a:pt x="22009" y="14928"/>
                      <a:pt x="24842" y="163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6" name="Freeform: Shape 2575">
                <a:extLst>
                  <a:ext uri="{FF2B5EF4-FFF2-40B4-BE49-F238E27FC236}">
                    <a16:creationId xmlns:a16="http://schemas.microsoft.com/office/drawing/2014/main" id="{0BA9312A-E479-4891-AB91-6F2987ACB96B}"/>
                  </a:ext>
                </a:extLst>
              </p:cNvPr>
              <p:cNvSpPr/>
              <p:nvPr/>
            </p:nvSpPr>
            <p:spPr>
              <a:xfrm>
                <a:off x="4400608" y="5108120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3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3" y="37303"/>
                    </a:cubicBezTo>
                    <a:cubicBezTo>
                      <a:pt x="20038" y="37303"/>
                      <a:pt x="15789" y="31638"/>
                      <a:pt x="15789" y="25973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7" name="Freeform: Shape 2576">
                <a:extLst>
                  <a:ext uri="{FF2B5EF4-FFF2-40B4-BE49-F238E27FC236}">
                    <a16:creationId xmlns:a16="http://schemas.microsoft.com/office/drawing/2014/main" id="{98BE628C-FBE8-4B98-A9B3-D1B01CE8BB78}"/>
                  </a:ext>
                </a:extLst>
              </p:cNvPr>
              <p:cNvSpPr/>
              <p:nvPr/>
            </p:nvSpPr>
            <p:spPr>
              <a:xfrm>
                <a:off x="5438542" y="3523554"/>
                <a:ext cx="70810" cy="70810"/>
              </a:xfrm>
              <a:custGeom>
                <a:avLst/>
                <a:gdLst>
                  <a:gd name="connsiteX0" fmla="*/ 44247 w 70809"/>
                  <a:gd name="connsiteY0" fmla="*/ 15909 h 70809"/>
                  <a:gd name="connsiteX1" fmla="*/ 66906 w 70809"/>
                  <a:gd name="connsiteY1" fmla="*/ 44233 h 70809"/>
                  <a:gd name="connsiteX2" fmla="*/ 38582 w 70809"/>
                  <a:gd name="connsiteY2" fmla="*/ 66892 h 70809"/>
                  <a:gd name="connsiteX3" fmla="*/ 15924 w 70809"/>
                  <a:gd name="connsiteY3" fmla="*/ 38568 h 70809"/>
                  <a:gd name="connsiteX4" fmla="*/ 44247 w 70809"/>
                  <a:gd name="connsiteY4" fmla="*/ 15909 h 70809"/>
                  <a:gd name="connsiteX5" fmla="*/ 44247 w 70809"/>
                  <a:gd name="connsiteY5" fmla="*/ 15909 h 70809"/>
                  <a:gd name="connsiteX6" fmla="*/ 42831 w 70809"/>
                  <a:gd name="connsiteY6" fmla="*/ 27239 h 70809"/>
                  <a:gd name="connsiteX7" fmla="*/ 27253 w 70809"/>
                  <a:gd name="connsiteY7" fmla="*/ 39984 h 70809"/>
                  <a:gd name="connsiteX8" fmla="*/ 39999 w 70809"/>
                  <a:gd name="connsiteY8" fmla="*/ 55562 h 70809"/>
                  <a:gd name="connsiteX9" fmla="*/ 55577 w 70809"/>
                  <a:gd name="connsiteY9" fmla="*/ 42817 h 70809"/>
                  <a:gd name="connsiteX10" fmla="*/ 42831 w 70809"/>
                  <a:gd name="connsiteY10" fmla="*/ 2723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09"/>
                    </a:moveTo>
                    <a:cubicBezTo>
                      <a:pt x="58409" y="17325"/>
                      <a:pt x="68322" y="30071"/>
                      <a:pt x="66906" y="44233"/>
                    </a:cubicBezTo>
                    <a:cubicBezTo>
                      <a:pt x="65490" y="58395"/>
                      <a:pt x="52744" y="68308"/>
                      <a:pt x="38582" y="66892"/>
                    </a:cubicBezTo>
                    <a:cubicBezTo>
                      <a:pt x="24420" y="65476"/>
                      <a:pt x="14507" y="52730"/>
                      <a:pt x="15924" y="38568"/>
                    </a:cubicBezTo>
                    <a:cubicBezTo>
                      <a:pt x="17339" y="25822"/>
                      <a:pt x="30085" y="14493"/>
                      <a:pt x="44247" y="15909"/>
                    </a:cubicBezTo>
                    <a:lnTo>
                      <a:pt x="44247" y="15909"/>
                    </a:lnTo>
                    <a:close/>
                    <a:moveTo>
                      <a:pt x="42831" y="27239"/>
                    </a:moveTo>
                    <a:cubicBezTo>
                      <a:pt x="34334" y="25822"/>
                      <a:pt x="27253" y="32903"/>
                      <a:pt x="27253" y="39984"/>
                    </a:cubicBezTo>
                    <a:cubicBezTo>
                      <a:pt x="25837" y="48481"/>
                      <a:pt x="32918" y="55562"/>
                      <a:pt x="39999" y="55562"/>
                    </a:cubicBezTo>
                    <a:cubicBezTo>
                      <a:pt x="48496" y="56978"/>
                      <a:pt x="55577" y="49898"/>
                      <a:pt x="55577" y="42817"/>
                    </a:cubicBezTo>
                    <a:cubicBezTo>
                      <a:pt x="56993" y="35736"/>
                      <a:pt x="51328" y="28655"/>
                      <a:pt x="42831" y="2723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8" name="Freeform: Shape 2577">
                <a:extLst>
                  <a:ext uri="{FF2B5EF4-FFF2-40B4-BE49-F238E27FC236}">
                    <a16:creationId xmlns:a16="http://schemas.microsoft.com/office/drawing/2014/main" id="{C8692B2F-1FA6-4942-9042-723B32B9B686}"/>
                  </a:ext>
                </a:extLst>
              </p:cNvPr>
              <p:cNvSpPr/>
              <p:nvPr/>
            </p:nvSpPr>
            <p:spPr>
              <a:xfrm>
                <a:off x="5665147" y="3632601"/>
                <a:ext cx="84971" cy="84971"/>
              </a:xfrm>
              <a:custGeom>
                <a:avLst/>
                <a:gdLst>
                  <a:gd name="connsiteX0" fmla="*/ 45648 w 84971"/>
                  <a:gd name="connsiteY0" fmla="*/ 15909 h 84971"/>
                  <a:gd name="connsiteX1" fmla="*/ 69724 w 84971"/>
                  <a:gd name="connsiteY1" fmla="*/ 45649 h 84971"/>
                  <a:gd name="connsiteX2" fmla="*/ 39984 w 84971"/>
                  <a:gd name="connsiteY2" fmla="*/ 69724 h 84971"/>
                  <a:gd name="connsiteX3" fmla="*/ 15909 w 84971"/>
                  <a:gd name="connsiteY3" fmla="*/ 39984 h 84971"/>
                  <a:gd name="connsiteX4" fmla="*/ 45648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8" y="15909"/>
                    </a:moveTo>
                    <a:cubicBezTo>
                      <a:pt x="59810" y="17325"/>
                      <a:pt x="71140" y="30071"/>
                      <a:pt x="69724" y="45649"/>
                    </a:cubicBezTo>
                    <a:cubicBezTo>
                      <a:pt x="68308" y="59811"/>
                      <a:pt x="55562" y="71140"/>
                      <a:pt x="39984" y="69724"/>
                    </a:cubicBezTo>
                    <a:cubicBezTo>
                      <a:pt x="25822" y="68308"/>
                      <a:pt x="14493" y="55562"/>
                      <a:pt x="15909" y="39984"/>
                    </a:cubicBezTo>
                    <a:cubicBezTo>
                      <a:pt x="18741" y="25822"/>
                      <a:pt x="31487" y="14493"/>
                      <a:pt x="45648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9" name="Freeform: Shape 2578">
                <a:extLst>
                  <a:ext uri="{FF2B5EF4-FFF2-40B4-BE49-F238E27FC236}">
                    <a16:creationId xmlns:a16="http://schemas.microsoft.com/office/drawing/2014/main" id="{C0CF7110-0A6E-419B-848D-D8E4E8EDA573}"/>
                  </a:ext>
                </a:extLst>
              </p:cNvPr>
              <p:cNvSpPr/>
              <p:nvPr/>
            </p:nvSpPr>
            <p:spPr>
              <a:xfrm>
                <a:off x="5717485" y="3309829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8543" y="24286"/>
                      <a:pt x="47127" y="32783"/>
                    </a:cubicBezTo>
                    <a:cubicBezTo>
                      <a:pt x="45710" y="41280"/>
                      <a:pt x="38630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1454"/>
                      <a:pt x="23051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0" name="Freeform: Shape 2579">
                <a:extLst>
                  <a:ext uri="{FF2B5EF4-FFF2-40B4-BE49-F238E27FC236}">
                    <a16:creationId xmlns:a16="http://schemas.microsoft.com/office/drawing/2014/main" id="{D4793AE3-2A1C-4703-B361-37D603219BFC}"/>
                  </a:ext>
                </a:extLst>
              </p:cNvPr>
              <p:cNvSpPr/>
              <p:nvPr/>
            </p:nvSpPr>
            <p:spPr>
              <a:xfrm>
                <a:off x="5394593" y="3714678"/>
                <a:ext cx="56648" cy="56648"/>
              </a:xfrm>
              <a:custGeom>
                <a:avLst/>
                <a:gdLst>
                  <a:gd name="connsiteX0" fmla="*/ 32964 w 56647"/>
                  <a:gd name="connsiteY0" fmla="*/ 15970 h 56647"/>
                  <a:gd name="connsiteX1" fmla="*/ 47126 w 56647"/>
                  <a:gd name="connsiteY1" fmla="*/ 32965 h 56647"/>
                  <a:gd name="connsiteX2" fmla="*/ 30132 w 56647"/>
                  <a:gd name="connsiteY2" fmla="*/ 47127 h 56647"/>
                  <a:gd name="connsiteX3" fmla="*/ 15970 w 56647"/>
                  <a:gd name="connsiteY3" fmla="*/ 30132 h 56647"/>
                  <a:gd name="connsiteX4" fmla="*/ 32964 w 56647"/>
                  <a:gd name="connsiteY4" fmla="*/ 15970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4" y="15970"/>
                    </a:moveTo>
                    <a:cubicBezTo>
                      <a:pt x="41462" y="17386"/>
                      <a:pt x="48543" y="24467"/>
                      <a:pt x="47126" y="32965"/>
                    </a:cubicBezTo>
                    <a:cubicBezTo>
                      <a:pt x="45710" y="41462"/>
                      <a:pt x="38630" y="48543"/>
                      <a:pt x="30132" y="47127"/>
                    </a:cubicBezTo>
                    <a:cubicBezTo>
                      <a:pt x="21635" y="45710"/>
                      <a:pt x="14554" y="38629"/>
                      <a:pt x="15970" y="30132"/>
                    </a:cubicBezTo>
                    <a:cubicBezTo>
                      <a:pt x="15970" y="21635"/>
                      <a:pt x="24468" y="14554"/>
                      <a:pt x="32964" y="1597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1" name="Freeform: Shape 2580">
                <a:extLst>
                  <a:ext uri="{FF2B5EF4-FFF2-40B4-BE49-F238E27FC236}">
                    <a16:creationId xmlns:a16="http://schemas.microsoft.com/office/drawing/2014/main" id="{516D49FA-9E1A-4D55-BDD0-AEDB5803D8A5}"/>
                  </a:ext>
                </a:extLst>
              </p:cNvPr>
              <p:cNvSpPr/>
              <p:nvPr/>
            </p:nvSpPr>
            <p:spPr>
              <a:xfrm>
                <a:off x="5321132" y="3561911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200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31367" y="15789"/>
                      <a:pt x="34200" y="21454"/>
                      <a:pt x="34200" y="25702"/>
                    </a:cubicBezTo>
                    <a:cubicBezTo>
                      <a:pt x="34200" y="31367"/>
                      <a:pt x="29951" y="34200"/>
                      <a:pt x="24286" y="34200"/>
                    </a:cubicBezTo>
                    <a:cubicBezTo>
                      <a:pt x="18622" y="34200"/>
                      <a:pt x="15789" y="28535"/>
                      <a:pt x="15789" y="24286"/>
                    </a:cubicBezTo>
                    <a:cubicBezTo>
                      <a:pt x="15789" y="20038"/>
                      <a:pt x="21454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2" name="Freeform: Shape 2581">
                <a:extLst>
                  <a:ext uri="{FF2B5EF4-FFF2-40B4-BE49-F238E27FC236}">
                    <a16:creationId xmlns:a16="http://schemas.microsoft.com/office/drawing/2014/main" id="{F91F31B4-C822-45EB-8436-F2FFA1BC46F8}"/>
                  </a:ext>
                </a:extLst>
              </p:cNvPr>
              <p:cNvSpPr/>
              <p:nvPr/>
            </p:nvSpPr>
            <p:spPr>
              <a:xfrm>
                <a:off x="5874863" y="3386029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199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29951" y="16064"/>
                      <a:pt x="34199" y="20312"/>
                      <a:pt x="34199" y="25977"/>
                    </a:cubicBezTo>
                    <a:cubicBezTo>
                      <a:pt x="34199" y="30225"/>
                      <a:pt x="29951" y="34474"/>
                      <a:pt x="24286" y="34474"/>
                    </a:cubicBezTo>
                    <a:cubicBezTo>
                      <a:pt x="20037" y="34474"/>
                      <a:pt x="15789" y="30225"/>
                      <a:pt x="15789" y="24561"/>
                    </a:cubicBezTo>
                    <a:cubicBezTo>
                      <a:pt x="17205" y="18896"/>
                      <a:pt x="21454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3" name="Freeform: Shape 2582">
                <a:extLst>
                  <a:ext uri="{FF2B5EF4-FFF2-40B4-BE49-F238E27FC236}">
                    <a16:creationId xmlns:a16="http://schemas.microsoft.com/office/drawing/2014/main" id="{A8E3D48E-D637-4730-90DF-3B3C0400600B}"/>
                  </a:ext>
                </a:extLst>
              </p:cNvPr>
              <p:cNvSpPr/>
              <p:nvPr/>
            </p:nvSpPr>
            <p:spPr>
              <a:xfrm>
                <a:off x="6062998" y="3354929"/>
                <a:ext cx="56648" cy="56648"/>
              </a:xfrm>
              <a:custGeom>
                <a:avLst/>
                <a:gdLst>
                  <a:gd name="connsiteX0" fmla="*/ 30169 w 56647"/>
                  <a:gd name="connsiteY0" fmla="*/ 16007 h 56647"/>
                  <a:gd name="connsiteX1" fmla="*/ 41499 w 56647"/>
                  <a:gd name="connsiteY1" fmla="*/ 30169 h 56647"/>
                  <a:gd name="connsiteX2" fmla="*/ 27337 w 56647"/>
                  <a:gd name="connsiteY2" fmla="*/ 41499 h 56647"/>
                  <a:gd name="connsiteX3" fmla="*/ 16007 w 56647"/>
                  <a:gd name="connsiteY3" fmla="*/ 27337 h 56647"/>
                  <a:gd name="connsiteX4" fmla="*/ 30169 w 56647"/>
                  <a:gd name="connsiteY4" fmla="*/ 1600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0169" y="16007"/>
                    </a:moveTo>
                    <a:cubicBezTo>
                      <a:pt x="37250" y="16007"/>
                      <a:pt x="42915" y="23088"/>
                      <a:pt x="41499" y="30169"/>
                    </a:cubicBezTo>
                    <a:cubicBezTo>
                      <a:pt x="41499" y="37250"/>
                      <a:pt x="34418" y="42915"/>
                      <a:pt x="27337" y="41499"/>
                    </a:cubicBezTo>
                    <a:cubicBezTo>
                      <a:pt x="20256" y="41499"/>
                      <a:pt x="14592" y="34418"/>
                      <a:pt x="16007" y="27337"/>
                    </a:cubicBezTo>
                    <a:cubicBezTo>
                      <a:pt x="16007" y="20256"/>
                      <a:pt x="23088" y="14591"/>
                      <a:pt x="30169" y="160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4" name="Freeform: Shape 2583">
                <a:extLst>
                  <a:ext uri="{FF2B5EF4-FFF2-40B4-BE49-F238E27FC236}">
                    <a16:creationId xmlns:a16="http://schemas.microsoft.com/office/drawing/2014/main" id="{0F5B9344-B73C-4194-884F-0DB41A34849A}"/>
                  </a:ext>
                </a:extLst>
              </p:cNvPr>
              <p:cNvSpPr/>
              <p:nvPr/>
            </p:nvSpPr>
            <p:spPr>
              <a:xfrm>
                <a:off x="5900235" y="3481069"/>
                <a:ext cx="84971" cy="84971"/>
              </a:xfrm>
              <a:custGeom>
                <a:avLst/>
                <a:gdLst>
                  <a:gd name="connsiteX0" fmla="*/ 45649 w 84971"/>
                  <a:gd name="connsiteY0" fmla="*/ 15909 h 84971"/>
                  <a:gd name="connsiteX1" fmla="*/ 71140 w 84971"/>
                  <a:gd name="connsiteY1" fmla="*/ 45648 h 84971"/>
                  <a:gd name="connsiteX2" fmla="*/ 41400 w 84971"/>
                  <a:gd name="connsiteY2" fmla="*/ 71140 h 84971"/>
                  <a:gd name="connsiteX3" fmla="*/ 15908 w 84971"/>
                  <a:gd name="connsiteY3" fmla="*/ 41400 h 84971"/>
                  <a:gd name="connsiteX4" fmla="*/ 45649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09"/>
                    </a:moveTo>
                    <a:cubicBezTo>
                      <a:pt x="61227" y="17325"/>
                      <a:pt x="72556" y="30070"/>
                      <a:pt x="71140" y="45648"/>
                    </a:cubicBezTo>
                    <a:cubicBezTo>
                      <a:pt x="69724" y="61227"/>
                      <a:pt x="56978" y="72556"/>
                      <a:pt x="41400" y="71140"/>
                    </a:cubicBezTo>
                    <a:cubicBezTo>
                      <a:pt x="25822" y="69724"/>
                      <a:pt x="14493" y="56978"/>
                      <a:pt x="15908" y="41400"/>
                    </a:cubicBezTo>
                    <a:cubicBezTo>
                      <a:pt x="15908" y="25822"/>
                      <a:pt x="30070" y="14492"/>
                      <a:pt x="45649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5" name="Freeform: Shape 2584">
                <a:extLst>
                  <a:ext uri="{FF2B5EF4-FFF2-40B4-BE49-F238E27FC236}">
                    <a16:creationId xmlns:a16="http://schemas.microsoft.com/office/drawing/2014/main" id="{6BD214FB-9D68-4A75-83F2-31D9991A093C}"/>
                  </a:ext>
                </a:extLst>
              </p:cNvPr>
              <p:cNvSpPr/>
              <p:nvPr/>
            </p:nvSpPr>
            <p:spPr>
              <a:xfrm>
                <a:off x="5767233" y="3709195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200 w 42485"/>
                  <a:gd name="connsiteY1" fmla="*/ 25703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29951" y="15789"/>
                      <a:pt x="34200" y="20038"/>
                      <a:pt x="34200" y="25703"/>
                    </a:cubicBezTo>
                    <a:cubicBezTo>
                      <a:pt x="34200" y="29951"/>
                      <a:pt x="29951" y="34200"/>
                      <a:pt x="24286" y="34200"/>
                    </a:cubicBezTo>
                    <a:cubicBezTo>
                      <a:pt x="20038" y="34200"/>
                      <a:pt x="15789" y="29951"/>
                      <a:pt x="15789" y="24286"/>
                    </a:cubicBezTo>
                    <a:cubicBezTo>
                      <a:pt x="17205" y="20038"/>
                      <a:pt x="21454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6" name="Freeform: Shape 2585">
                <a:extLst>
                  <a:ext uri="{FF2B5EF4-FFF2-40B4-BE49-F238E27FC236}">
                    <a16:creationId xmlns:a16="http://schemas.microsoft.com/office/drawing/2014/main" id="{8AF083D4-5F56-4509-A8FC-2966386EF324}"/>
                  </a:ext>
                </a:extLst>
              </p:cNvPr>
              <p:cNvSpPr/>
              <p:nvPr/>
            </p:nvSpPr>
            <p:spPr>
              <a:xfrm>
                <a:off x="5619949" y="3269901"/>
                <a:ext cx="42486" cy="42486"/>
              </a:xfrm>
              <a:custGeom>
                <a:avLst/>
                <a:gdLst>
                  <a:gd name="connsiteX0" fmla="*/ 25703 w 42485"/>
                  <a:gd name="connsiteY0" fmla="*/ 16063 h 42485"/>
                  <a:gd name="connsiteX1" fmla="*/ 34199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3"/>
                    </a:moveTo>
                    <a:cubicBezTo>
                      <a:pt x="29951" y="16063"/>
                      <a:pt x="34199" y="20312"/>
                      <a:pt x="34199" y="25977"/>
                    </a:cubicBezTo>
                    <a:cubicBezTo>
                      <a:pt x="34199" y="30225"/>
                      <a:pt x="29951" y="34474"/>
                      <a:pt x="24286" y="34474"/>
                    </a:cubicBezTo>
                    <a:cubicBezTo>
                      <a:pt x="20037" y="34474"/>
                      <a:pt x="15789" y="30225"/>
                      <a:pt x="15789" y="24561"/>
                    </a:cubicBezTo>
                    <a:cubicBezTo>
                      <a:pt x="15789" y="18896"/>
                      <a:pt x="20037" y="14647"/>
                      <a:pt x="25703" y="160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7" name="Freeform: Shape 2586">
                <a:extLst>
                  <a:ext uri="{FF2B5EF4-FFF2-40B4-BE49-F238E27FC236}">
                    <a16:creationId xmlns:a16="http://schemas.microsoft.com/office/drawing/2014/main" id="{6D1FED2A-5220-481E-873F-EBBA4F6A036A}"/>
                  </a:ext>
                </a:extLst>
              </p:cNvPr>
              <p:cNvSpPr/>
              <p:nvPr/>
            </p:nvSpPr>
            <p:spPr>
              <a:xfrm>
                <a:off x="5761568" y="2873642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0 h 70809"/>
                  <a:gd name="connsiteX2" fmla="*/ 41280 w 70809"/>
                  <a:gd name="connsiteY2" fmla="*/ 15789 h 70809"/>
                  <a:gd name="connsiteX3" fmla="*/ 15789 w 70809"/>
                  <a:gd name="connsiteY3" fmla="*/ 41280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2"/>
                      <a:pt x="66772" y="41280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0"/>
                    </a:cubicBezTo>
                    <a:cubicBezTo>
                      <a:pt x="15789" y="55442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8" name="Freeform: Shape 2587">
                <a:extLst>
                  <a:ext uri="{FF2B5EF4-FFF2-40B4-BE49-F238E27FC236}">
                    <a16:creationId xmlns:a16="http://schemas.microsoft.com/office/drawing/2014/main" id="{A9E3AF15-C098-45CA-8E46-AA7A0AB5700D}"/>
                  </a:ext>
                </a:extLst>
              </p:cNvPr>
              <p:cNvSpPr/>
              <p:nvPr/>
            </p:nvSpPr>
            <p:spPr>
              <a:xfrm>
                <a:off x="5543474" y="2642803"/>
                <a:ext cx="56648" cy="56648"/>
              </a:xfrm>
              <a:custGeom>
                <a:avLst/>
                <a:gdLst>
                  <a:gd name="connsiteX0" fmla="*/ 46945 w 56647"/>
                  <a:gd name="connsiteY0" fmla="*/ 31367 h 56647"/>
                  <a:gd name="connsiteX1" fmla="*/ 31367 w 56647"/>
                  <a:gd name="connsiteY1" fmla="*/ 46945 h 56647"/>
                  <a:gd name="connsiteX2" fmla="*/ 15789 w 56647"/>
                  <a:gd name="connsiteY2" fmla="*/ 31367 h 56647"/>
                  <a:gd name="connsiteX3" fmla="*/ 31367 w 56647"/>
                  <a:gd name="connsiteY3" fmla="*/ 15789 h 56647"/>
                  <a:gd name="connsiteX4" fmla="*/ 46945 w 56647"/>
                  <a:gd name="connsiteY4" fmla="*/ 3136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46945" y="31367"/>
                    </a:moveTo>
                    <a:cubicBezTo>
                      <a:pt x="46945" y="39971"/>
                      <a:pt x="39970" y="46945"/>
                      <a:pt x="31367" y="46945"/>
                    </a:cubicBezTo>
                    <a:cubicBezTo>
                      <a:pt x="22763" y="46945"/>
                      <a:pt x="15789" y="39971"/>
                      <a:pt x="15789" y="31367"/>
                    </a:cubicBezTo>
                    <a:cubicBezTo>
                      <a:pt x="15789" y="22764"/>
                      <a:pt x="22763" y="15789"/>
                      <a:pt x="31367" y="15789"/>
                    </a:cubicBezTo>
                    <a:cubicBezTo>
                      <a:pt x="39970" y="15789"/>
                      <a:pt x="46945" y="22764"/>
                      <a:pt x="46945" y="3136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9" name="Freeform: Shape 2588">
                <a:extLst>
                  <a:ext uri="{FF2B5EF4-FFF2-40B4-BE49-F238E27FC236}">
                    <a16:creationId xmlns:a16="http://schemas.microsoft.com/office/drawing/2014/main" id="{DDE95BAE-8FE3-42CE-A731-112FFEAE7B29}"/>
                  </a:ext>
                </a:extLst>
              </p:cNvPr>
              <p:cNvSpPr/>
              <p:nvPr/>
            </p:nvSpPr>
            <p:spPr>
              <a:xfrm>
                <a:off x="5525064" y="2719278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1" y="86599"/>
                      <a:pt x="86599" y="71020"/>
                      <a:pt x="86599" y="51194"/>
                    </a:cubicBezTo>
                    <a:cubicBezTo>
                      <a:pt x="86599" y="31367"/>
                      <a:pt x="71021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0" name="Freeform: Shape 2589">
                <a:extLst>
                  <a:ext uri="{FF2B5EF4-FFF2-40B4-BE49-F238E27FC236}">
                    <a16:creationId xmlns:a16="http://schemas.microsoft.com/office/drawing/2014/main" id="{2AC3196F-20E2-4804-B7EE-0A5FAB995E1D}"/>
                  </a:ext>
                </a:extLst>
              </p:cNvPr>
              <p:cNvSpPr/>
              <p:nvPr/>
            </p:nvSpPr>
            <p:spPr>
              <a:xfrm>
                <a:off x="5505237" y="2521011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1281" y="49777"/>
                      <a:pt x="49778" y="42697"/>
                      <a:pt x="49778" y="32783"/>
                    </a:cubicBezTo>
                    <a:cubicBezTo>
                      <a:pt x="49778" y="24286"/>
                      <a:pt x="42697" y="15789"/>
                      <a:pt x="32783" y="15789"/>
                    </a:cubicBezTo>
                    <a:cubicBezTo>
                      <a:pt x="22870" y="15789"/>
                      <a:pt x="15789" y="22870"/>
                      <a:pt x="15789" y="32783"/>
                    </a:cubicBezTo>
                    <a:cubicBezTo>
                      <a:pt x="17205" y="42697"/>
                      <a:pt x="24286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1" name="Freeform: Shape 2590">
                <a:extLst>
                  <a:ext uri="{FF2B5EF4-FFF2-40B4-BE49-F238E27FC236}">
                    <a16:creationId xmlns:a16="http://schemas.microsoft.com/office/drawing/2014/main" id="{C667F9E1-F5B0-4F63-909D-AF82A6654798}"/>
                  </a:ext>
                </a:extLst>
              </p:cNvPr>
              <p:cNvSpPr/>
              <p:nvPr/>
            </p:nvSpPr>
            <p:spPr>
              <a:xfrm>
                <a:off x="5628446" y="2750434"/>
                <a:ext cx="56648" cy="56648"/>
              </a:xfrm>
              <a:custGeom>
                <a:avLst/>
                <a:gdLst>
                  <a:gd name="connsiteX0" fmla="*/ 31367 w 56647"/>
                  <a:gd name="connsiteY0" fmla="*/ 46945 h 56647"/>
                  <a:gd name="connsiteX1" fmla="*/ 46945 w 56647"/>
                  <a:gd name="connsiteY1" fmla="*/ 31367 h 56647"/>
                  <a:gd name="connsiteX2" fmla="*/ 31367 w 56647"/>
                  <a:gd name="connsiteY2" fmla="*/ 15789 h 56647"/>
                  <a:gd name="connsiteX3" fmla="*/ 15789 w 56647"/>
                  <a:gd name="connsiteY3" fmla="*/ 31367 h 56647"/>
                  <a:gd name="connsiteX4" fmla="*/ 31367 w 56647"/>
                  <a:gd name="connsiteY4" fmla="*/ 46945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46945"/>
                    </a:moveTo>
                    <a:cubicBezTo>
                      <a:pt x="39864" y="46945"/>
                      <a:pt x="46945" y="39864"/>
                      <a:pt x="46945" y="31367"/>
                    </a:cubicBezTo>
                    <a:cubicBezTo>
                      <a:pt x="46945" y="22870"/>
                      <a:pt x="39864" y="15789"/>
                      <a:pt x="31367" y="15789"/>
                    </a:cubicBezTo>
                    <a:cubicBezTo>
                      <a:pt x="22870" y="15789"/>
                      <a:pt x="15789" y="22870"/>
                      <a:pt x="15789" y="31367"/>
                    </a:cubicBezTo>
                    <a:cubicBezTo>
                      <a:pt x="15789" y="39864"/>
                      <a:pt x="22870" y="46945"/>
                      <a:pt x="31367" y="4694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2" name="Freeform: Shape 2591">
                <a:extLst>
                  <a:ext uri="{FF2B5EF4-FFF2-40B4-BE49-F238E27FC236}">
                    <a16:creationId xmlns:a16="http://schemas.microsoft.com/office/drawing/2014/main" id="{3B5B411B-9D4C-498F-A3D0-7F0A573BE2A0}"/>
                  </a:ext>
                </a:extLst>
              </p:cNvPr>
              <p:cNvSpPr/>
              <p:nvPr/>
            </p:nvSpPr>
            <p:spPr>
              <a:xfrm>
                <a:off x="5728996" y="2504017"/>
                <a:ext cx="56648" cy="56648"/>
              </a:xfrm>
              <a:custGeom>
                <a:avLst/>
                <a:gdLst>
                  <a:gd name="connsiteX0" fmla="*/ 32783 w 56647"/>
                  <a:gd name="connsiteY0" fmla="*/ 49777 h 56647"/>
                  <a:gd name="connsiteX1" fmla="*/ 49778 w 56647"/>
                  <a:gd name="connsiteY1" fmla="*/ 32783 h 56647"/>
                  <a:gd name="connsiteX2" fmla="*/ 32783 w 56647"/>
                  <a:gd name="connsiteY2" fmla="*/ 15789 h 56647"/>
                  <a:gd name="connsiteX3" fmla="*/ 15789 w 56647"/>
                  <a:gd name="connsiteY3" fmla="*/ 32783 h 56647"/>
                  <a:gd name="connsiteX4" fmla="*/ 32783 w 56647"/>
                  <a:gd name="connsiteY4" fmla="*/ 4977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783" y="49777"/>
                    </a:moveTo>
                    <a:cubicBezTo>
                      <a:pt x="42697" y="49777"/>
                      <a:pt x="49778" y="41280"/>
                      <a:pt x="49778" y="32783"/>
                    </a:cubicBezTo>
                    <a:cubicBezTo>
                      <a:pt x="49778" y="22870"/>
                      <a:pt x="41280" y="15789"/>
                      <a:pt x="32783" y="15789"/>
                    </a:cubicBezTo>
                    <a:cubicBezTo>
                      <a:pt x="22870" y="15789"/>
                      <a:pt x="15789" y="24286"/>
                      <a:pt x="15789" y="32783"/>
                    </a:cubicBezTo>
                    <a:cubicBezTo>
                      <a:pt x="15789" y="41280"/>
                      <a:pt x="22870" y="49777"/>
                      <a:pt x="32783" y="4977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3" name="Freeform: Shape 2592">
                <a:extLst>
                  <a:ext uri="{FF2B5EF4-FFF2-40B4-BE49-F238E27FC236}">
                    <a16:creationId xmlns:a16="http://schemas.microsoft.com/office/drawing/2014/main" id="{DD6BB834-E744-4454-83D8-F46B03A48B24}"/>
                  </a:ext>
                </a:extLst>
              </p:cNvPr>
              <p:cNvSpPr/>
              <p:nvPr/>
            </p:nvSpPr>
            <p:spPr>
              <a:xfrm>
                <a:off x="5736077" y="2679624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4" name="Freeform: Shape 2593">
                <a:extLst>
                  <a:ext uri="{FF2B5EF4-FFF2-40B4-BE49-F238E27FC236}">
                    <a16:creationId xmlns:a16="http://schemas.microsoft.com/office/drawing/2014/main" id="{A3A982F5-CD59-4FE6-86EE-69346CFA3775}"/>
                  </a:ext>
                </a:extLst>
              </p:cNvPr>
              <p:cNvSpPr/>
              <p:nvPr/>
            </p:nvSpPr>
            <p:spPr>
              <a:xfrm>
                <a:off x="5561885" y="2556416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6 w 42485"/>
                  <a:gd name="connsiteY1" fmla="*/ 25702 h 42485"/>
                  <a:gd name="connsiteX2" fmla="*/ 25703 w 42485"/>
                  <a:gd name="connsiteY2" fmla="*/ 15789 h 42485"/>
                  <a:gd name="connsiteX3" fmla="*/ 15789 w 42485"/>
                  <a:gd name="connsiteY3" fmla="*/ 25702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3" y="15789"/>
                    </a:cubicBezTo>
                    <a:cubicBezTo>
                      <a:pt x="20038" y="15789"/>
                      <a:pt x="15789" y="20038"/>
                      <a:pt x="15789" y="25702"/>
                    </a:cubicBezTo>
                    <a:cubicBezTo>
                      <a:pt x="15789" y="31367"/>
                      <a:pt x="21454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5" name="Freeform: Shape 2594">
                <a:extLst>
                  <a:ext uri="{FF2B5EF4-FFF2-40B4-BE49-F238E27FC236}">
                    <a16:creationId xmlns:a16="http://schemas.microsoft.com/office/drawing/2014/main" id="{277A144D-80FF-4FBE-AA45-A7CBBCB7456E}"/>
                  </a:ext>
                </a:extLst>
              </p:cNvPr>
              <p:cNvSpPr/>
              <p:nvPr/>
            </p:nvSpPr>
            <p:spPr>
              <a:xfrm>
                <a:off x="5821048" y="2573410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1454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6" name="Freeform: Shape 2595">
                <a:extLst>
                  <a:ext uri="{FF2B5EF4-FFF2-40B4-BE49-F238E27FC236}">
                    <a16:creationId xmlns:a16="http://schemas.microsoft.com/office/drawing/2014/main" id="{31D990F4-42D9-4357-B857-A3FB97885F60}"/>
                  </a:ext>
                </a:extLst>
              </p:cNvPr>
              <p:cNvSpPr/>
              <p:nvPr/>
            </p:nvSpPr>
            <p:spPr>
              <a:xfrm>
                <a:off x="5651105" y="2723526"/>
                <a:ext cx="42486" cy="42486"/>
              </a:xfrm>
              <a:custGeom>
                <a:avLst/>
                <a:gdLst>
                  <a:gd name="connsiteX0" fmla="*/ 25702 w 42485"/>
                  <a:gd name="connsiteY0" fmla="*/ 35616 h 42485"/>
                  <a:gd name="connsiteX1" fmla="*/ 35616 w 42485"/>
                  <a:gd name="connsiteY1" fmla="*/ 25702 h 42485"/>
                  <a:gd name="connsiteX2" fmla="*/ 25702 w 42485"/>
                  <a:gd name="connsiteY2" fmla="*/ 15789 h 42485"/>
                  <a:gd name="connsiteX3" fmla="*/ 15789 w 42485"/>
                  <a:gd name="connsiteY3" fmla="*/ 25702 h 42485"/>
                  <a:gd name="connsiteX4" fmla="*/ 25702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35616"/>
                    </a:moveTo>
                    <a:cubicBezTo>
                      <a:pt x="31367" y="35616"/>
                      <a:pt x="35616" y="31367"/>
                      <a:pt x="35616" y="25702"/>
                    </a:cubicBezTo>
                    <a:cubicBezTo>
                      <a:pt x="35616" y="20038"/>
                      <a:pt x="31367" y="15789"/>
                      <a:pt x="25702" y="15789"/>
                    </a:cubicBezTo>
                    <a:cubicBezTo>
                      <a:pt x="20037" y="15789"/>
                      <a:pt x="15789" y="20038"/>
                      <a:pt x="15789" y="25702"/>
                    </a:cubicBezTo>
                    <a:cubicBezTo>
                      <a:pt x="15789" y="31367"/>
                      <a:pt x="20037" y="35616"/>
                      <a:pt x="2570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7" name="Freeform: Shape 2596">
                <a:extLst>
                  <a:ext uri="{FF2B5EF4-FFF2-40B4-BE49-F238E27FC236}">
                    <a16:creationId xmlns:a16="http://schemas.microsoft.com/office/drawing/2014/main" id="{EB75D140-9726-4B15-8EDA-E187F84D7D3D}"/>
                  </a:ext>
                </a:extLst>
              </p:cNvPr>
              <p:cNvSpPr/>
              <p:nvPr/>
            </p:nvSpPr>
            <p:spPr>
              <a:xfrm>
                <a:off x="5407366" y="3217777"/>
                <a:ext cx="70810" cy="70810"/>
              </a:xfrm>
              <a:custGeom>
                <a:avLst/>
                <a:gdLst>
                  <a:gd name="connsiteX0" fmla="*/ 40018 w 70809"/>
                  <a:gd name="connsiteY0" fmla="*/ 15789 h 70809"/>
                  <a:gd name="connsiteX1" fmla="*/ 59845 w 70809"/>
                  <a:gd name="connsiteY1" fmla="*/ 39864 h 70809"/>
                  <a:gd name="connsiteX2" fmla="*/ 35769 w 70809"/>
                  <a:gd name="connsiteY2" fmla="*/ 59691 h 70809"/>
                  <a:gd name="connsiteX3" fmla="*/ 15943 w 70809"/>
                  <a:gd name="connsiteY3" fmla="*/ 35616 h 70809"/>
                  <a:gd name="connsiteX4" fmla="*/ 40018 w 70809"/>
                  <a:gd name="connsiteY4" fmla="*/ 15789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789"/>
                    </a:moveTo>
                    <a:cubicBezTo>
                      <a:pt x="52764" y="17205"/>
                      <a:pt x="61261" y="27119"/>
                      <a:pt x="59845" y="39864"/>
                    </a:cubicBezTo>
                    <a:cubicBezTo>
                      <a:pt x="58429" y="52610"/>
                      <a:pt x="48515" y="61107"/>
                      <a:pt x="35769" y="59691"/>
                    </a:cubicBezTo>
                    <a:cubicBezTo>
                      <a:pt x="23024" y="58275"/>
                      <a:pt x="14527" y="48361"/>
                      <a:pt x="15943" y="35616"/>
                    </a:cubicBezTo>
                    <a:cubicBezTo>
                      <a:pt x="15943" y="24286"/>
                      <a:pt x="27272" y="15789"/>
                      <a:pt x="400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8" name="Freeform: Shape 2597">
                <a:extLst>
                  <a:ext uri="{FF2B5EF4-FFF2-40B4-BE49-F238E27FC236}">
                    <a16:creationId xmlns:a16="http://schemas.microsoft.com/office/drawing/2014/main" id="{EA550274-6A4E-4631-AB0D-29049CFC64B0}"/>
                  </a:ext>
                </a:extLst>
              </p:cNvPr>
              <p:cNvSpPr/>
              <p:nvPr/>
            </p:nvSpPr>
            <p:spPr>
              <a:xfrm>
                <a:off x="5529313" y="3318326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31367"/>
                      <a:pt x="29951" y="34200"/>
                      <a:pt x="24286" y="34200"/>
                    </a:cubicBezTo>
                    <a:cubicBezTo>
                      <a:pt x="18621" y="34200"/>
                      <a:pt x="15789" y="28535"/>
                      <a:pt x="15789" y="24286"/>
                    </a:cubicBezTo>
                    <a:cubicBezTo>
                      <a:pt x="15789" y="20038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9" name="Freeform: Shape 2598">
                <a:extLst>
                  <a:ext uri="{FF2B5EF4-FFF2-40B4-BE49-F238E27FC236}">
                    <a16:creationId xmlns:a16="http://schemas.microsoft.com/office/drawing/2014/main" id="{9E080557-A832-409F-8077-730774942C01}"/>
                  </a:ext>
                </a:extLst>
              </p:cNvPr>
              <p:cNvSpPr/>
              <p:nvPr/>
            </p:nvSpPr>
            <p:spPr>
              <a:xfrm>
                <a:off x="5319609" y="3346288"/>
                <a:ext cx="84971" cy="84971"/>
              </a:xfrm>
              <a:custGeom>
                <a:avLst/>
                <a:gdLst>
                  <a:gd name="connsiteX0" fmla="*/ 51301 w 84971"/>
                  <a:gd name="connsiteY0" fmla="*/ 16151 h 84971"/>
                  <a:gd name="connsiteX1" fmla="*/ 81041 w 84971"/>
                  <a:gd name="connsiteY1" fmla="*/ 51556 h 84971"/>
                  <a:gd name="connsiteX2" fmla="*/ 45636 w 84971"/>
                  <a:gd name="connsiteY2" fmla="*/ 81295 h 84971"/>
                  <a:gd name="connsiteX3" fmla="*/ 15896 w 84971"/>
                  <a:gd name="connsiteY3" fmla="*/ 45891 h 84971"/>
                  <a:gd name="connsiteX4" fmla="*/ 51301 w 84971"/>
                  <a:gd name="connsiteY4" fmla="*/ 16151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51301" y="16151"/>
                    </a:moveTo>
                    <a:cubicBezTo>
                      <a:pt x="69712" y="17567"/>
                      <a:pt x="82457" y="34561"/>
                      <a:pt x="81041" y="51556"/>
                    </a:cubicBezTo>
                    <a:cubicBezTo>
                      <a:pt x="79625" y="69966"/>
                      <a:pt x="62631" y="82712"/>
                      <a:pt x="45636" y="81295"/>
                    </a:cubicBezTo>
                    <a:cubicBezTo>
                      <a:pt x="27226" y="79879"/>
                      <a:pt x="14480" y="64301"/>
                      <a:pt x="15896" y="45891"/>
                    </a:cubicBezTo>
                    <a:cubicBezTo>
                      <a:pt x="17313" y="27480"/>
                      <a:pt x="32891" y="13318"/>
                      <a:pt x="51301" y="161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0" name="Freeform: Shape 2599">
                <a:extLst>
                  <a:ext uri="{FF2B5EF4-FFF2-40B4-BE49-F238E27FC236}">
                    <a16:creationId xmlns:a16="http://schemas.microsoft.com/office/drawing/2014/main" id="{E8500CE6-2AA7-40C2-9182-FB8C29C25AD3}"/>
                  </a:ext>
                </a:extLst>
              </p:cNvPr>
              <p:cNvSpPr/>
              <p:nvPr/>
            </p:nvSpPr>
            <p:spPr>
              <a:xfrm>
                <a:off x="5292809" y="3251491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29951" y="16064"/>
                      <a:pt x="34200" y="20312"/>
                      <a:pt x="34200" y="25977"/>
                    </a:cubicBezTo>
                    <a:cubicBezTo>
                      <a:pt x="34200" y="30225"/>
                      <a:pt x="29951" y="34474"/>
                      <a:pt x="24286" y="34474"/>
                    </a:cubicBezTo>
                    <a:cubicBezTo>
                      <a:pt x="20038" y="34474"/>
                      <a:pt x="15789" y="30225"/>
                      <a:pt x="15789" y="24561"/>
                    </a:cubicBezTo>
                    <a:cubicBezTo>
                      <a:pt x="17205" y="18896"/>
                      <a:pt x="21454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1" name="Freeform: Shape 2600">
                <a:extLst>
                  <a:ext uri="{FF2B5EF4-FFF2-40B4-BE49-F238E27FC236}">
                    <a16:creationId xmlns:a16="http://schemas.microsoft.com/office/drawing/2014/main" id="{463C66F1-A760-4B77-963F-256750A4775A}"/>
                  </a:ext>
                </a:extLst>
              </p:cNvPr>
              <p:cNvSpPr/>
              <p:nvPr/>
            </p:nvSpPr>
            <p:spPr>
              <a:xfrm>
                <a:off x="5338127" y="3433038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3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29951" y="15789"/>
                      <a:pt x="34199" y="20038"/>
                      <a:pt x="34199" y="25703"/>
                    </a:cubicBezTo>
                    <a:cubicBezTo>
                      <a:pt x="34199" y="29951"/>
                      <a:pt x="29951" y="34200"/>
                      <a:pt x="24286" y="34200"/>
                    </a:cubicBezTo>
                    <a:cubicBezTo>
                      <a:pt x="20037" y="34200"/>
                      <a:pt x="15789" y="29951"/>
                      <a:pt x="15789" y="24286"/>
                    </a:cubicBezTo>
                    <a:cubicBezTo>
                      <a:pt x="15789" y="20038"/>
                      <a:pt x="20037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2" name="Freeform: Shape 2601">
                <a:extLst>
                  <a:ext uri="{FF2B5EF4-FFF2-40B4-BE49-F238E27FC236}">
                    <a16:creationId xmlns:a16="http://schemas.microsoft.com/office/drawing/2014/main" id="{4A8E70D9-C64C-43B1-8613-6D4FF177DF23}"/>
                  </a:ext>
                </a:extLst>
              </p:cNvPr>
              <p:cNvSpPr/>
              <p:nvPr/>
            </p:nvSpPr>
            <p:spPr>
              <a:xfrm>
                <a:off x="5641192" y="2839654"/>
                <a:ext cx="70810" cy="70810"/>
              </a:xfrm>
              <a:custGeom>
                <a:avLst/>
                <a:gdLst>
                  <a:gd name="connsiteX0" fmla="*/ 55442 w 70809"/>
                  <a:gd name="connsiteY0" fmla="*/ 35616 h 70809"/>
                  <a:gd name="connsiteX1" fmla="*/ 35616 w 70809"/>
                  <a:gd name="connsiteY1" fmla="*/ 55442 h 70809"/>
                  <a:gd name="connsiteX2" fmla="*/ 15789 w 70809"/>
                  <a:gd name="connsiteY2" fmla="*/ 35616 h 70809"/>
                  <a:gd name="connsiteX3" fmla="*/ 35616 w 70809"/>
                  <a:gd name="connsiteY3" fmla="*/ 15789 h 70809"/>
                  <a:gd name="connsiteX4" fmla="*/ 55442 w 70809"/>
                  <a:gd name="connsiteY4" fmla="*/ 35616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55442" y="35616"/>
                    </a:moveTo>
                    <a:cubicBezTo>
                      <a:pt x="55442" y="46565"/>
                      <a:pt x="46566" y="55442"/>
                      <a:pt x="35616" y="55442"/>
                    </a:cubicBezTo>
                    <a:cubicBezTo>
                      <a:pt x="24666" y="55442"/>
                      <a:pt x="15789" y="46565"/>
                      <a:pt x="15789" y="35616"/>
                    </a:cubicBezTo>
                    <a:cubicBezTo>
                      <a:pt x="15789" y="24666"/>
                      <a:pt x="24666" y="15789"/>
                      <a:pt x="35616" y="15789"/>
                    </a:cubicBezTo>
                    <a:cubicBezTo>
                      <a:pt x="46566" y="15789"/>
                      <a:pt x="55442" y="24666"/>
                      <a:pt x="55442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3" name="Freeform: Shape 2602">
                <a:extLst>
                  <a:ext uri="{FF2B5EF4-FFF2-40B4-BE49-F238E27FC236}">
                    <a16:creationId xmlns:a16="http://schemas.microsoft.com/office/drawing/2014/main" id="{EA0A0BD7-0A24-48A8-ADC8-6DC83B54611B}"/>
                  </a:ext>
                </a:extLst>
              </p:cNvPr>
              <p:cNvSpPr/>
              <p:nvPr/>
            </p:nvSpPr>
            <p:spPr>
              <a:xfrm>
                <a:off x="5523648" y="2947284"/>
                <a:ext cx="42486" cy="42486"/>
              </a:xfrm>
              <a:custGeom>
                <a:avLst/>
                <a:gdLst>
                  <a:gd name="connsiteX0" fmla="*/ 22870 w 42485"/>
                  <a:gd name="connsiteY0" fmla="*/ 29951 h 42485"/>
                  <a:gd name="connsiteX1" fmla="*/ 29951 w 42485"/>
                  <a:gd name="connsiteY1" fmla="*/ 22870 h 42485"/>
                  <a:gd name="connsiteX2" fmla="*/ 22870 w 42485"/>
                  <a:gd name="connsiteY2" fmla="*/ 15789 h 42485"/>
                  <a:gd name="connsiteX3" fmla="*/ 15789 w 42485"/>
                  <a:gd name="connsiteY3" fmla="*/ 22870 h 42485"/>
                  <a:gd name="connsiteX4" fmla="*/ 22870 w 42485"/>
                  <a:gd name="connsiteY4" fmla="*/ 29951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2870" y="29951"/>
                    </a:moveTo>
                    <a:cubicBezTo>
                      <a:pt x="27118" y="29951"/>
                      <a:pt x="29951" y="27118"/>
                      <a:pt x="29951" y="22870"/>
                    </a:cubicBezTo>
                    <a:cubicBezTo>
                      <a:pt x="29951" y="18621"/>
                      <a:pt x="27118" y="15789"/>
                      <a:pt x="22870" y="15789"/>
                    </a:cubicBezTo>
                    <a:cubicBezTo>
                      <a:pt x="18621" y="15789"/>
                      <a:pt x="15789" y="18621"/>
                      <a:pt x="15789" y="22870"/>
                    </a:cubicBezTo>
                    <a:cubicBezTo>
                      <a:pt x="15789" y="27118"/>
                      <a:pt x="20037" y="29951"/>
                      <a:pt x="22870" y="29951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4" name="Freeform: Shape 2603">
                <a:extLst>
                  <a:ext uri="{FF2B5EF4-FFF2-40B4-BE49-F238E27FC236}">
                    <a16:creationId xmlns:a16="http://schemas.microsoft.com/office/drawing/2014/main" id="{4142F0B7-BF0F-4B93-B619-396DCF584189}"/>
                  </a:ext>
                </a:extLst>
              </p:cNvPr>
              <p:cNvSpPr/>
              <p:nvPr/>
            </p:nvSpPr>
            <p:spPr>
              <a:xfrm>
                <a:off x="6153853" y="2960030"/>
                <a:ext cx="56648" cy="56648"/>
              </a:xfrm>
              <a:custGeom>
                <a:avLst/>
                <a:gdLst>
                  <a:gd name="connsiteX0" fmla="*/ 29951 w 56647"/>
                  <a:gd name="connsiteY0" fmla="*/ 44113 h 56647"/>
                  <a:gd name="connsiteX1" fmla="*/ 44113 w 56647"/>
                  <a:gd name="connsiteY1" fmla="*/ 29951 h 56647"/>
                  <a:gd name="connsiteX2" fmla="*/ 29951 w 56647"/>
                  <a:gd name="connsiteY2" fmla="*/ 15789 h 56647"/>
                  <a:gd name="connsiteX3" fmla="*/ 15789 w 56647"/>
                  <a:gd name="connsiteY3" fmla="*/ 29951 h 56647"/>
                  <a:gd name="connsiteX4" fmla="*/ 29951 w 56647"/>
                  <a:gd name="connsiteY4" fmla="*/ 44113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44113"/>
                    </a:moveTo>
                    <a:cubicBezTo>
                      <a:pt x="37032" y="44113"/>
                      <a:pt x="44113" y="38448"/>
                      <a:pt x="44113" y="29951"/>
                    </a:cubicBezTo>
                    <a:cubicBezTo>
                      <a:pt x="44113" y="22870"/>
                      <a:pt x="38448" y="15789"/>
                      <a:pt x="29951" y="15789"/>
                    </a:cubicBezTo>
                    <a:cubicBezTo>
                      <a:pt x="22870" y="15789"/>
                      <a:pt x="15789" y="21454"/>
                      <a:pt x="15789" y="29951"/>
                    </a:cubicBezTo>
                    <a:cubicBezTo>
                      <a:pt x="15789" y="37032"/>
                      <a:pt x="22870" y="44113"/>
                      <a:pt x="29951" y="4411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5" name="Freeform: Shape 2604">
                <a:extLst>
                  <a:ext uri="{FF2B5EF4-FFF2-40B4-BE49-F238E27FC236}">
                    <a16:creationId xmlns:a16="http://schemas.microsoft.com/office/drawing/2014/main" id="{66248DA3-7D12-4FE2-8404-95C223717AD0}"/>
                  </a:ext>
                </a:extLst>
              </p:cNvPr>
              <p:cNvSpPr/>
              <p:nvPr/>
            </p:nvSpPr>
            <p:spPr>
              <a:xfrm>
                <a:off x="6050336" y="2764596"/>
                <a:ext cx="70810" cy="70810"/>
              </a:xfrm>
              <a:custGeom>
                <a:avLst/>
                <a:gdLst>
                  <a:gd name="connsiteX0" fmla="*/ 37167 w 70809"/>
                  <a:gd name="connsiteY0" fmla="*/ 58275 h 70809"/>
                  <a:gd name="connsiteX1" fmla="*/ 58410 w 70809"/>
                  <a:gd name="connsiteY1" fmla="*/ 37032 h 70809"/>
                  <a:gd name="connsiteX2" fmla="*/ 37167 w 70809"/>
                  <a:gd name="connsiteY2" fmla="*/ 15789 h 70809"/>
                  <a:gd name="connsiteX3" fmla="*/ 15924 w 70809"/>
                  <a:gd name="connsiteY3" fmla="*/ 37032 h 70809"/>
                  <a:gd name="connsiteX4" fmla="*/ 37167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167" y="58275"/>
                    </a:moveTo>
                    <a:cubicBezTo>
                      <a:pt x="48497" y="58275"/>
                      <a:pt x="58410" y="48361"/>
                      <a:pt x="58410" y="37032"/>
                    </a:cubicBezTo>
                    <a:cubicBezTo>
                      <a:pt x="58410" y="25702"/>
                      <a:pt x="48497" y="15789"/>
                      <a:pt x="37167" y="15789"/>
                    </a:cubicBezTo>
                    <a:cubicBezTo>
                      <a:pt x="25837" y="15789"/>
                      <a:pt x="15924" y="25702"/>
                      <a:pt x="15924" y="37032"/>
                    </a:cubicBezTo>
                    <a:cubicBezTo>
                      <a:pt x="14508" y="48361"/>
                      <a:pt x="24421" y="58275"/>
                      <a:pt x="37167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6" name="Freeform: Shape 2605">
                <a:extLst>
                  <a:ext uri="{FF2B5EF4-FFF2-40B4-BE49-F238E27FC236}">
                    <a16:creationId xmlns:a16="http://schemas.microsoft.com/office/drawing/2014/main" id="{D8169657-02DD-4D1F-A303-636BFA423BCD}"/>
                  </a:ext>
                </a:extLst>
              </p:cNvPr>
              <p:cNvSpPr/>
              <p:nvPr/>
            </p:nvSpPr>
            <p:spPr>
              <a:xfrm>
                <a:off x="5445622" y="3046418"/>
                <a:ext cx="70810" cy="70810"/>
              </a:xfrm>
              <a:custGeom>
                <a:avLst/>
                <a:gdLst>
                  <a:gd name="connsiteX0" fmla="*/ 37167 w 70809"/>
                  <a:gd name="connsiteY0" fmla="*/ 58275 h 70809"/>
                  <a:gd name="connsiteX1" fmla="*/ 58410 w 70809"/>
                  <a:gd name="connsiteY1" fmla="*/ 37032 h 70809"/>
                  <a:gd name="connsiteX2" fmla="*/ 37167 w 70809"/>
                  <a:gd name="connsiteY2" fmla="*/ 15789 h 70809"/>
                  <a:gd name="connsiteX3" fmla="*/ 15924 w 70809"/>
                  <a:gd name="connsiteY3" fmla="*/ 37032 h 70809"/>
                  <a:gd name="connsiteX4" fmla="*/ 37167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167" y="58275"/>
                    </a:moveTo>
                    <a:cubicBezTo>
                      <a:pt x="48496" y="58275"/>
                      <a:pt x="58410" y="48361"/>
                      <a:pt x="58410" y="37032"/>
                    </a:cubicBezTo>
                    <a:cubicBezTo>
                      <a:pt x="58410" y="25702"/>
                      <a:pt x="48496" y="15789"/>
                      <a:pt x="37167" y="15789"/>
                    </a:cubicBezTo>
                    <a:cubicBezTo>
                      <a:pt x="25837" y="15789"/>
                      <a:pt x="15924" y="25702"/>
                      <a:pt x="15924" y="37032"/>
                    </a:cubicBezTo>
                    <a:cubicBezTo>
                      <a:pt x="14508" y="48361"/>
                      <a:pt x="24421" y="58275"/>
                      <a:pt x="37167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7" name="Freeform: Shape 2606">
                <a:extLst>
                  <a:ext uri="{FF2B5EF4-FFF2-40B4-BE49-F238E27FC236}">
                    <a16:creationId xmlns:a16="http://schemas.microsoft.com/office/drawing/2014/main" id="{3F3383D9-3329-419A-BF0B-E2F48167604B}"/>
                  </a:ext>
                </a:extLst>
              </p:cNvPr>
              <p:cNvSpPr/>
              <p:nvPr/>
            </p:nvSpPr>
            <p:spPr>
              <a:xfrm>
                <a:off x="5458322" y="2967111"/>
                <a:ext cx="56648" cy="56648"/>
              </a:xfrm>
              <a:custGeom>
                <a:avLst/>
                <a:gdLst>
                  <a:gd name="connsiteX0" fmla="*/ 32964 w 56647"/>
                  <a:gd name="connsiteY0" fmla="*/ 15789 h 56647"/>
                  <a:gd name="connsiteX1" fmla="*/ 47126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4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4" y="15789"/>
                    </a:moveTo>
                    <a:cubicBezTo>
                      <a:pt x="41462" y="17205"/>
                      <a:pt x="48543" y="24286"/>
                      <a:pt x="47126" y="32783"/>
                    </a:cubicBezTo>
                    <a:cubicBezTo>
                      <a:pt x="45710" y="41280"/>
                      <a:pt x="38630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1454"/>
                      <a:pt x="23051" y="15789"/>
                      <a:pt x="3296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8" name="Freeform: Shape 2607">
                <a:extLst>
                  <a:ext uri="{FF2B5EF4-FFF2-40B4-BE49-F238E27FC236}">
                    <a16:creationId xmlns:a16="http://schemas.microsoft.com/office/drawing/2014/main" id="{91C963A3-E9DF-4B74-AFB0-75F6AD2AAE46}"/>
                  </a:ext>
                </a:extLst>
              </p:cNvPr>
              <p:cNvSpPr/>
              <p:nvPr/>
            </p:nvSpPr>
            <p:spPr>
              <a:xfrm>
                <a:off x="5744466" y="3969379"/>
                <a:ext cx="84971" cy="84971"/>
              </a:xfrm>
              <a:custGeom>
                <a:avLst/>
                <a:gdLst>
                  <a:gd name="connsiteX0" fmla="*/ 48469 w 84971"/>
                  <a:gd name="connsiteY0" fmla="*/ 16184 h 84971"/>
                  <a:gd name="connsiteX1" fmla="*/ 75377 w 84971"/>
                  <a:gd name="connsiteY1" fmla="*/ 48757 h 84971"/>
                  <a:gd name="connsiteX2" fmla="*/ 42805 w 84971"/>
                  <a:gd name="connsiteY2" fmla="*/ 75664 h 84971"/>
                  <a:gd name="connsiteX3" fmla="*/ 15897 w 84971"/>
                  <a:gd name="connsiteY3" fmla="*/ 43092 h 84971"/>
                  <a:gd name="connsiteX4" fmla="*/ 48469 w 84971"/>
                  <a:gd name="connsiteY4" fmla="*/ 16184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8469" y="16184"/>
                    </a:moveTo>
                    <a:cubicBezTo>
                      <a:pt x="64047" y="17600"/>
                      <a:pt x="76793" y="31762"/>
                      <a:pt x="75377" y="48757"/>
                    </a:cubicBezTo>
                    <a:cubicBezTo>
                      <a:pt x="73961" y="64335"/>
                      <a:pt x="59799" y="77081"/>
                      <a:pt x="42805" y="75664"/>
                    </a:cubicBezTo>
                    <a:cubicBezTo>
                      <a:pt x="27226" y="74248"/>
                      <a:pt x="14481" y="60086"/>
                      <a:pt x="15897" y="43092"/>
                    </a:cubicBezTo>
                    <a:cubicBezTo>
                      <a:pt x="18729" y="26098"/>
                      <a:pt x="32891" y="13352"/>
                      <a:pt x="48469" y="1618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9" name="Freeform: Shape 2608">
                <a:extLst>
                  <a:ext uri="{FF2B5EF4-FFF2-40B4-BE49-F238E27FC236}">
                    <a16:creationId xmlns:a16="http://schemas.microsoft.com/office/drawing/2014/main" id="{E38706B4-FC2A-4A18-B0FB-2B23D26A5744}"/>
                  </a:ext>
                </a:extLst>
              </p:cNvPr>
              <p:cNvSpPr/>
              <p:nvPr/>
            </p:nvSpPr>
            <p:spPr>
              <a:xfrm>
                <a:off x="5686510" y="3772923"/>
                <a:ext cx="56648" cy="56648"/>
              </a:xfrm>
              <a:custGeom>
                <a:avLst/>
                <a:gdLst>
                  <a:gd name="connsiteX0" fmla="*/ 29951 w 56647"/>
                  <a:gd name="connsiteY0" fmla="*/ 15789 h 56647"/>
                  <a:gd name="connsiteX1" fmla="*/ 42697 w 56647"/>
                  <a:gd name="connsiteY1" fmla="*/ 29951 h 56647"/>
                  <a:gd name="connsiteX2" fmla="*/ 28535 w 56647"/>
                  <a:gd name="connsiteY2" fmla="*/ 42697 h 56647"/>
                  <a:gd name="connsiteX3" fmla="*/ 15789 w 56647"/>
                  <a:gd name="connsiteY3" fmla="*/ 28535 h 56647"/>
                  <a:gd name="connsiteX4" fmla="*/ 29951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5789"/>
                    </a:moveTo>
                    <a:cubicBezTo>
                      <a:pt x="37032" y="15789"/>
                      <a:pt x="42697" y="22870"/>
                      <a:pt x="42697" y="29951"/>
                    </a:cubicBezTo>
                    <a:cubicBezTo>
                      <a:pt x="42697" y="37032"/>
                      <a:pt x="35616" y="42697"/>
                      <a:pt x="28535" y="42697"/>
                    </a:cubicBezTo>
                    <a:cubicBezTo>
                      <a:pt x="21454" y="42697"/>
                      <a:pt x="15789" y="35616"/>
                      <a:pt x="15789" y="28535"/>
                    </a:cubicBezTo>
                    <a:cubicBezTo>
                      <a:pt x="15789" y="20038"/>
                      <a:pt x="21454" y="15789"/>
                      <a:pt x="29951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0" name="Freeform: Shape 2609">
                <a:extLst>
                  <a:ext uri="{FF2B5EF4-FFF2-40B4-BE49-F238E27FC236}">
                    <a16:creationId xmlns:a16="http://schemas.microsoft.com/office/drawing/2014/main" id="{96F6C9BD-5BCC-412A-A4B6-2EC0E2E98227}"/>
                  </a:ext>
                </a:extLst>
              </p:cNvPr>
              <p:cNvSpPr/>
              <p:nvPr/>
            </p:nvSpPr>
            <p:spPr>
              <a:xfrm>
                <a:off x="5499573" y="4051696"/>
                <a:ext cx="56648" cy="56648"/>
              </a:xfrm>
              <a:custGeom>
                <a:avLst/>
                <a:gdLst>
                  <a:gd name="connsiteX0" fmla="*/ 29951 w 56647"/>
                  <a:gd name="connsiteY0" fmla="*/ 16006 h 56647"/>
                  <a:gd name="connsiteX1" fmla="*/ 42697 w 56647"/>
                  <a:gd name="connsiteY1" fmla="*/ 30168 h 56647"/>
                  <a:gd name="connsiteX2" fmla="*/ 28535 w 56647"/>
                  <a:gd name="connsiteY2" fmla="*/ 42913 h 56647"/>
                  <a:gd name="connsiteX3" fmla="*/ 15789 w 56647"/>
                  <a:gd name="connsiteY3" fmla="*/ 28752 h 56647"/>
                  <a:gd name="connsiteX4" fmla="*/ 29951 w 56647"/>
                  <a:gd name="connsiteY4" fmla="*/ 16006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6006"/>
                    </a:moveTo>
                    <a:cubicBezTo>
                      <a:pt x="37032" y="16006"/>
                      <a:pt x="42697" y="23087"/>
                      <a:pt x="42697" y="30168"/>
                    </a:cubicBezTo>
                    <a:cubicBezTo>
                      <a:pt x="42697" y="37249"/>
                      <a:pt x="35616" y="42913"/>
                      <a:pt x="28535" y="42913"/>
                    </a:cubicBezTo>
                    <a:cubicBezTo>
                      <a:pt x="21454" y="42913"/>
                      <a:pt x="15789" y="35832"/>
                      <a:pt x="15789" y="28752"/>
                    </a:cubicBezTo>
                    <a:cubicBezTo>
                      <a:pt x="15789" y="20254"/>
                      <a:pt x="21454" y="14590"/>
                      <a:pt x="29951" y="1600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1" name="Freeform: Shape 2610">
                <a:extLst>
                  <a:ext uri="{FF2B5EF4-FFF2-40B4-BE49-F238E27FC236}">
                    <a16:creationId xmlns:a16="http://schemas.microsoft.com/office/drawing/2014/main" id="{45C75F53-9FBA-4E1D-93D8-D7F935A7A129}"/>
                  </a:ext>
                </a:extLst>
              </p:cNvPr>
              <p:cNvSpPr/>
              <p:nvPr/>
            </p:nvSpPr>
            <p:spPr>
              <a:xfrm>
                <a:off x="5313870" y="3840901"/>
                <a:ext cx="56648" cy="56648"/>
              </a:xfrm>
              <a:custGeom>
                <a:avLst/>
                <a:gdLst>
                  <a:gd name="connsiteX0" fmla="*/ 32965 w 56647"/>
                  <a:gd name="connsiteY0" fmla="*/ 15789 h 56647"/>
                  <a:gd name="connsiteX1" fmla="*/ 47127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5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5" y="15789"/>
                    </a:moveTo>
                    <a:cubicBezTo>
                      <a:pt x="41462" y="17205"/>
                      <a:pt x="48543" y="24286"/>
                      <a:pt x="47127" y="32783"/>
                    </a:cubicBezTo>
                    <a:cubicBezTo>
                      <a:pt x="45710" y="41280"/>
                      <a:pt x="38630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2870"/>
                      <a:pt x="23051" y="15789"/>
                      <a:pt x="32965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2" name="Freeform: Shape 2611">
                <a:extLst>
                  <a:ext uri="{FF2B5EF4-FFF2-40B4-BE49-F238E27FC236}">
                    <a16:creationId xmlns:a16="http://schemas.microsoft.com/office/drawing/2014/main" id="{BE6E7385-D69F-4261-AC8A-2C13AAB81F19}"/>
                  </a:ext>
                </a:extLst>
              </p:cNvPr>
              <p:cNvSpPr/>
              <p:nvPr/>
            </p:nvSpPr>
            <p:spPr>
              <a:xfrm>
                <a:off x="5554804" y="3838068"/>
                <a:ext cx="56648" cy="56648"/>
              </a:xfrm>
              <a:custGeom>
                <a:avLst/>
                <a:gdLst>
                  <a:gd name="connsiteX0" fmla="*/ 29951 w 56647"/>
                  <a:gd name="connsiteY0" fmla="*/ 15789 h 56647"/>
                  <a:gd name="connsiteX1" fmla="*/ 41281 w 56647"/>
                  <a:gd name="connsiteY1" fmla="*/ 29951 h 56647"/>
                  <a:gd name="connsiteX2" fmla="*/ 27119 w 56647"/>
                  <a:gd name="connsiteY2" fmla="*/ 41280 h 56647"/>
                  <a:gd name="connsiteX3" fmla="*/ 15789 w 56647"/>
                  <a:gd name="connsiteY3" fmla="*/ 27119 h 56647"/>
                  <a:gd name="connsiteX4" fmla="*/ 29951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5789"/>
                    </a:moveTo>
                    <a:cubicBezTo>
                      <a:pt x="37032" y="15789"/>
                      <a:pt x="41281" y="22870"/>
                      <a:pt x="41281" y="29951"/>
                    </a:cubicBezTo>
                    <a:cubicBezTo>
                      <a:pt x="41281" y="37032"/>
                      <a:pt x="34200" y="41280"/>
                      <a:pt x="27119" y="41280"/>
                    </a:cubicBezTo>
                    <a:cubicBezTo>
                      <a:pt x="20038" y="41280"/>
                      <a:pt x="15789" y="34200"/>
                      <a:pt x="15789" y="27119"/>
                    </a:cubicBezTo>
                    <a:cubicBezTo>
                      <a:pt x="17205" y="20038"/>
                      <a:pt x="22870" y="15789"/>
                      <a:pt x="29951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3" name="Freeform: Shape 2612">
                <a:extLst>
                  <a:ext uri="{FF2B5EF4-FFF2-40B4-BE49-F238E27FC236}">
                    <a16:creationId xmlns:a16="http://schemas.microsoft.com/office/drawing/2014/main" id="{930A8C2C-B8D6-4C04-B574-07C852C903F2}"/>
                  </a:ext>
                </a:extLst>
              </p:cNvPr>
              <p:cNvSpPr/>
              <p:nvPr/>
            </p:nvSpPr>
            <p:spPr>
              <a:xfrm>
                <a:off x="5244658" y="3748630"/>
                <a:ext cx="56648" cy="56648"/>
              </a:xfrm>
              <a:custGeom>
                <a:avLst/>
                <a:gdLst>
                  <a:gd name="connsiteX0" fmla="*/ 29951 w 56647"/>
                  <a:gd name="connsiteY0" fmla="*/ 16007 h 56647"/>
                  <a:gd name="connsiteX1" fmla="*/ 41280 w 56647"/>
                  <a:gd name="connsiteY1" fmla="*/ 30169 h 56647"/>
                  <a:gd name="connsiteX2" fmla="*/ 27118 w 56647"/>
                  <a:gd name="connsiteY2" fmla="*/ 41499 h 56647"/>
                  <a:gd name="connsiteX3" fmla="*/ 15789 w 56647"/>
                  <a:gd name="connsiteY3" fmla="*/ 27337 h 56647"/>
                  <a:gd name="connsiteX4" fmla="*/ 29951 w 56647"/>
                  <a:gd name="connsiteY4" fmla="*/ 1600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6007"/>
                    </a:moveTo>
                    <a:cubicBezTo>
                      <a:pt x="37032" y="16007"/>
                      <a:pt x="41280" y="23088"/>
                      <a:pt x="41280" y="30169"/>
                    </a:cubicBezTo>
                    <a:cubicBezTo>
                      <a:pt x="41280" y="37250"/>
                      <a:pt x="34199" y="41499"/>
                      <a:pt x="27118" y="41499"/>
                    </a:cubicBezTo>
                    <a:cubicBezTo>
                      <a:pt x="20037" y="41499"/>
                      <a:pt x="15789" y="34418"/>
                      <a:pt x="15789" y="27337"/>
                    </a:cubicBezTo>
                    <a:cubicBezTo>
                      <a:pt x="15789" y="20256"/>
                      <a:pt x="22870" y="14591"/>
                      <a:pt x="29951" y="160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4" name="Freeform: Shape 2613">
                <a:extLst>
                  <a:ext uri="{FF2B5EF4-FFF2-40B4-BE49-F238E27FC236}">
                    <a16:creationId xmlns:a16="http://schemas.microsoft.com/office/drawing/2014/main" id="{ABF0D657-39F2-4FA3-A45C-E3C4D30D3F99}"/>
                  </a:ext>
                </a:extLst>
              </p:cNvPr>
              <p:cNvSpPr/>
              <p:nvPr/>
            </p:nvSpPr>
            <p:spPr>
              <a:xfrm>
                <a:off x="5587377" y="4031868"/>
                <a:ext cx="56648" cy="56648"/>
              </a:xfrm>
              <a:custGeom>
                <a:avLst/>
                <a:gdLst>
                  <a:gd name="connsiteX0" fmla="*/ 29951 w 56647"/>
                  <a:gd name="connsiteY0" fmla="*/ 16007 h 56647"/>
                  <a:gd name="connsiteX1" fmla="*/ 41280 w 56647"/>
                  <a:gd name="connsiteY1" fmla="*/ 30169 h 56647"/>
                  <a:gd name="connsiteX2" fmla="*/ 27118 w 56647"/>
                  <a:gd name="connsiteY2" fmla="*/ 41499 h 56647"/>
                  <a:gd name="connsiteX3" fmla="*/ 15789 w 56647"/>
                  <a:gd name="connsiteY3" fmla="*/ 27337 h 56647"/>
                  <a:gd name="connsiteX4" fmla="*/ 29951 w 56647"/>
                  <a:gd name="connsiteY4" fmla="*/ 1600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29951" y="16007"/>
                    </a:moveTo>
                    <a:cubicBezTo>
                      <a:pt x="37032" y="16007"/>
                      <a:pt x="41280" y="23088"/>
                      <a:pt x="41280" y="30169"/>
                    </a:cubicBezTo>
                    <a:cubicBezTo>
                      <a:pt x="41280" y="37250"/>
                      <a:pt x="34199" y="41499"/>
                      <a:pt x="27118" y="41499"/>
                    </a:cubicBezTo>
                    <a:cubicBezTo>
                      <a:pt x="20037" y="41499"/>
                      <a:pt x="15789" y="34418"/>
                      <a:pt x="15789" y="27337"/>
                    </a:cubicBezTo>
                    <a:cubicBezTo>
                      <a:pt x="17205" y="20256"/>
                      <a:pt x="22870" y="14591"/>
                      <a:pt x="29951" y="160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5" name="Freeform: Shape 2614">
                <a:extLst>
                  <a:ext uri="{FF2B5EF4-FFF2-40B4-BE49-F238E27FC236}">
                    <a16:creationId xmlns:a16="http://schemas.microsoft.com/office/drawing/2014/main" id="{9FA37D0C-7E0B-497E-9DC9-9BD170F66EE6}"/>
                  </a:ext>
                </a:extLst>
              </p:cNvPr>
              <p:cNvSpPr/>
              <p:nvPr/>
            </p:nvSpPr>
            <p:spPr>
              <a:xfrm>
                <a:off x="7170559" y="3675206"/>
                <a:ext cx="70810" cy="70810"/>
              </a:xfrm>
              <a:custGeom>
                <a:avLst/>
                <a:gdLst>
                  <a:gd name="connsiteX0" fmla="*/ 41400 w 70809"/>
                  <a:gd name="connsiteY0" fmla="*/ 66772 h 70809"/>
                  <a:gd name="connsiteX1" fmla="*/ 66892 w 70809"/>
                  <a:gd name="connsiteY1" fmla="*/ 41280 h 70809"/>
                  <a:gd name="connsiteX2" fmla="*/ 41400 w 70809"/>
                  <a:gd name="connsiteY2" fmla="*/ 15789 h 70809"/>
                  <a:gd name="connsiteX3" fmla="*/ 15909 w 70809"/>
                  <a:gd name="connsiteY3" fmla="*/ 41280 h 70809"/>
                  <a:gd name="connsiteX4" fmla="*/ 4140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400" y="66772"/>
                    </a:moveTo>
                    <a:cubicBezTo>
                      <a:pt x="55562" y="66772"/>
                      <a:pt x="66892" y="55442"/>
                      <a:pt x="66892" y="41280"/>
                    </a:cubicBezTo>
                    <a:cubicBezTo>
                      <a:pt x="66892" y="27119"/>
                      <a:pt x="55562" y="15789"/>
                      <a:pt x="41400" y="15789"/>
                    </a:cubicBezTo>
                    <a:cubicBezTo>
                      <a:pt x="27238" y="15789"/>
                      <a:pt x="15909" y="27119"/>
                      <a:pt x="15909" y="41280"/>
                    </a:cubicBezTo>
                    <a:cubicBezTo>
                      <a:pt x="14492" y="55442"/>
                      <a:pt x="25822" y="66772"/>
                      <a:pt x="4140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6" name="Freeform: Shape 2615">
                <a:extLst>
                  <a:ext uri="{FF2B5EF4-FFF2-40B4-BE49-F238E27FC236}">
                    <a16:creationId xmlns:a16="http://schemas.microsoft.com/office/drawing/2014/main" id="{A5A3D542-76A3-46BA-8384-CCA1F3630562}"/>
                  </a:ext>
                </a:extLst>
              </p:cNvPr>
              <p:cNvSpPr/>
              <p:nvPr/>
            </p:nvSpPr>
            <p:spPr>
              <a:xfrm>
                <a:off x="6068882" y="4268590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1 h 70809"/>
                  <a:gd name="connsiteX2" fmla="*/ 41280 w 70809"/>
                  <a:gd name="connsiteY2" fmla="*/ 15789 h 70809"/>
                  <a:gd name="connsiteX3" fmla="*/ 15789 w 70809"/>
                  <a:gd name="connsiteY3" fmla="*/ 41281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3"/>
                      <a:pt x="66772" y="41281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1"/>
                    </a:cubicBezTo>
                    <a:cubicBezTo>
                      <a:pt x="15789" y="55443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7" name="Freeform: Shape 2616">
                <a:extLst>
                  <a:ext uri="{FF2B5EF4-FFF2-40B4-BE49-F238E27FC236}">
                    <a16:creationId xmlns:a16="http://schemas.microsoft.com/office/drawing/2014/main" id="{A12C6EFB-C658-4312-A38B-148B9DE0C726}"/>
                  </a:ext>
                </a:extLst>
              </p:cNvPr>
              <p:cNvSpPr/>
              <p:nvPr/>
            </p:nvSpPr>
            <p:spPr>
              <a:xfrm>
                <a:off x="6499404" y="3669542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2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2"/>
                    </a:cubicBezTo>
                    <a:cubicBezTo>
                      <a:pt x="15789" y="20037"/>
                      <a:pt x="21454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8" name="Freeform: Shape 2617">
                <a:extLst>
                  <a:ext uri="{FF2B5EF4-FFF2-40B4-BE49-F238E27FC236}">
                    <a16:creationId xmlns:a16="http://schemas.microsoft.com/office/drawing/2014/main" id="{3F29DC38-0D35-4CF8-B57A-35D6E22A45C9}"/>
                  </a:ext>
                </a:extLst>
              </p:cNvPr>
              <p:cNvSpPr/>
              <p:nvPr/>
            </p:nvSpPr>
            <p:spPr>
              <a:xfrm>
                <a:off x="6499250" y="4410055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69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3"/>
                      <a:pt x="59845" y="40018"/>
                    </a:cubicBezTo>
                    <a:cubicBezTo>
                      <a:pt x="58429" y="52764"/>
                      <a:pt x="48515" y="61261"/>
                      <a:pt x="35769" y="59845"/>
                    </a:cubicBezTo>
                    <a:cubicBezTo>
                      <a:pt x="23024" y="58429"/>
                      <a:pt x="14527" y="48516"/>
                      <a:pt x="15943" y="35769"/>
                    </a:cubicBezTo>
                    <a:cubicBezTo>
                      <a:pt x="17359" y="23024"/>
                      <a:pt x="27272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9" name="Freeform: Shape 2618">
                <a:extLst>
                  <a:ext uri="{FF2B5EF4-FFF2-40B4-BE49-F238E27FC236}">
                    <a16:creationId xmlns:a16="http://schemas.microsoft.com/office/drawing/2014/main" id="{7D24F335-1A61-4415-92AF-ADC2A67EB230}"/>
                  </a:ext>
                </a:extLst>
              </p:cNvPr>
              <p:cNvSpPr/>
              <p:nvPr/>
            </p:nvSpPr>
            <p:spPr>
              <a:xfrm>
                <a:off x="6615377" y="4057424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70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2"/>
                      <a:pt x="59845" y="40018"/>
                    </a:cubicBezTo>
                    <a:cubicBezTo>
                      <a:pt x="58429" y="52764"/>
                      <a:pt x="48515" y="61261"/>
                      <a:pt x="35770" y="59845"/>
                    </a:cubicBezTo>
                    <a:cubicBezTo>
                      <a:pt x="23024" y="58429"/>
                      <a:pt x="14527" y="48515"/>
                      <a:pt x="15943" y="35769"/>
                    </a:cubicBezTo>
                    <a:cubicBezTo>
                      <a:pt x="17359" y="23024"/>
                      <a:pt x="28689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0" name="Freeform: Shape 2619">
                <a:extLst>
                  <a:ext uri="{FF2B5EF4-FFF2-40B4-BE49-F238E27FC236}">
                    <a16:creationId xmlns:a16="http://schemas.microsoft.com/office/drawing/2014/main" id="{FF1CA900-3D52-4945-8E53-5EF697061DAA}"/>
                  </a:ext>
                </a:extLst>
              </p:cNvPr>
              <p:cNvSpPr/>
              <p:nvPr/>
            </p:nvSpPr>
            <p:spPr>
              <a:xfrm>
                <a:off x="6898662" y="4418599"/>
                <a:ext cx="84971" cy="84971"/>
              </a:xfrm>
              <a:custGeom>
                <a:avLst/>
                <a:gdLst>
                  <a:gd name="connsiteX0" fmla="*/ 49885 w 84971"/>
                  <a:gd name="connsiteY0" fmla="*/ 15897 h 84971"/>
                  <a:gd name="connsiteX1" fmla="*/ 78209 w 84971"/>
                  <a:gd name="connsiteY1" fmla="*/ 49885 h 84971"/>
                  <a:gd name="connsiteX2" fmla="*/ 44220 w 84971"/>
                  <a:gd name="connsiteY2" fmla="*/ 78209 h 84971"/>
                  <a:gd name="connsiteX3" fmla="*/ 15896 w 84971"/>
                  <a:gd name="connsiteY3" fmla="*/ 44220 h 84971"/>
                  <a:gd name="connsiteX4" fmla="*/ 49885 w 84971"/>
                  <a:gd name="connsiteY4" fmla="*/ 1589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9885" y="15897"/>
                    </a:moveTo>
                    <a:cubicBezTo>
                      <a:pt x="66879" y="17313"/>
                      <a:pt x="79625" y="32891"/>
                      <a:pt x="78209" y="49885"/>
                    </a:cubicBezTo>
                    <a:cubicBezTo>
                      <a:pt x="76793" y="66879"/>
                      <a:pt x="61215" y="79625"/>
                      <a:pt x="44220" y="78209"/>
                    </a:cubicBezTo>
                    <a:cubicBezTo>
                      <a:pt x="27226" y="76793"/>
                      <a:pt x="14481" y="61215"/>
                      <a:pt x="15896" y="44220"/>
                    </a:cubicBezTo>
                    <a:cubicBezTo>
                      <a:pt x="17313" y="27226"/>
                      <a:pt x="32891" y="14480"/>
                      <a:pt x="49885" y="1589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1" name="Freeform: Shape 2620">
                <a:extLst>
                  <a:ext uri="{FF2B5EF4-FFF2-40B4-BE49-F238E27FC236}">
                    <a16:creationId xmlns:a16="http://schemas.microsoft.com/office/drawing/2014/main" id="{CA28E708-25E7-4C7E-8CFD-9D5E894D741F}"/>
                  </a:ext>
                </a:extLst>
              </p:cNvPr>
              <p:cNvSpPr/>
              <p:nvPr/>
            </p:nvSpPr>
            <p:spPr>
              <a:xfrm>
                <a:off x="6238825" y="4687603"/>
                <a:ext cx="56648" cy="56648"/>
              </a:xfrm>
              <a:custGeom>
                <a:avLst/>
                <a:gdLst>
                  <a:gd name="connsiteX0" fmla="*/ 35616 w 56647"/>
                  <a:gd name="connsiteY0" fmla="*/ 15969 h 56647"/>
                  <a:gd name="connsiteX1" fmla="*/ 52610 w 56647"/>
                  <a:gd name="connsiteY1" fmla="*/ 35795 h 56647"/>
                  <a:gd name="connsiteX2" fmla="*/ 32783 w 56647"/>
                  <a:gd name="connsiteY2" fmla="*/ 52790 h 56647"/>
                  <a:gd name="connsiteX3" fmla="*/ 15789 w 56647"/>
                  <a:gd name="connsiteY3" fmla="*/ 32963 h 56647"/>
                  <a:gd name="connsiteX4" fmla="*/ 35616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616" y="15969"/>
                    </a:moveTo>
                    <a:cubicBezTo>
                      <a:pt x="45529" y="17385"/>
                      <a:pt x="52610" y="25882"/>
                      <a:pt x="52610" y="35795"/>
                    </a:cubicBezTo>
                    <a:cubicBezTo>
                      <a:pt x="51194" y="45709"/>
                      <a:pt x="42697" y="52790"/>
                      <a:pt x="32783" y="52790"/>
                    </a:cubicBezTo>
                    <a:cubicBezTo>
                      <a:pt x="22870" y="51373"/>
                      <a:pt x="15789" y="42876"/>
                      <a:pt x="15789" y="32963"/>
                    </a:cubicBezTo>
                    <a:cubicBezTo>
                      <a:pt x="15789" y="21633"/>
                      <a:pt x="25702" y="14552"/>
                      <a:pt x="35616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2" name="Freeform: Shape 2621">
                <a:extLst>
                  <a:ext uri="{FF2B5EF4-FFF2-40B4-BE49-F238E27FC236}">
                    <a16:creationId xmlns:a16="http://schemas.microsoft.com/office/drawing/2014/main" id="{CA0DE10A-1311-4090-9CC9-2E024D68EE24}"/>
                  </a:ext>
                </a:extLst>
              </p:cNvPr>
              <p:cNvSpPr/>
              <p:nvPr/>
            </p:nvSpPr>
            <p:spPr>
              <a:xfrm>
                <a:off x="6196204" y="4428485"/>
                <a:ext cx="70810" cy="70810"/>
              </a:xfrm>
              <a:custGeom>
                <a:avLst/>
                <a:gdLst>
                  <a:gd name="connsiteX0" fmla="*/ 44247 w 70809"/>
                  <a:gd name="connsiteY0" fmla="*/ 15924 h 70809"/>
                  <a:gd name="connsiteX1" fmla="*/ 66906 w 70809"/>
                  <a:gd name="connsiteY1" fmla="*/ 44247 h 70809"/>
                  <a:gd name="connsiteX2" fmla="*/ 38582 w 70809"/>
                  <a:gd name="connsiteY2" fmla="*/ 66906 h 70809"/>
                  <a:gd name="connsiteX3" fmla="*/ 15924 w 70809"/>
                  <a:gd name="connsiteY3" fmla="*/ 38582 h 70809"/>
                  <a:gd name="connsiteX4" fmla="*/ 44247 w 70809"/>
                  <a:gd name="connsiteY4" fmla="*/ 15924 h 70809"/>
                  <a:gd name="connsiteX5" fmla="*/ 44247 w 70809"/>
                  <a:gd name="connsiteY5" fmla="*/ 15924 h 70809"/>
                  <a:gd name="connsiteX6" fmla="*/ 44247 w 70809"/>
                  <a:gd name="connsiteY6" fmla="*/ 27253 h 70809"/>
                  <a:gd name="connsiteX7" fmla="*/ 28669 w 70809"/>
                  <a:gd name="connsiteY7" fmla="*/ 39999 h 70809"/>
                  <a:gd name="connsiteX8" fmla="*/ 41415 w 70809"/>
                  <a:gd name="connsiteY8" fmla="*/ 55577 h 70809"/>
                  <a:gd name="connsiteX9" fmla="*/ 56993 w 70809"/>
                  <a:gd name="connsiteY9" fmla="*/ 42831 h 70809"/>
                  <a:gd name="connsiteX10" fmla="*/ 44247 w 70809"/>
                  <a:gd name="connsiteY10" fmla="*/ 2725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24"/>
                    </a:moveTo>
                    <a:cubicBezTo>
                      <a:pt x="58409" y="17339"/>
                      <a:pt x="68322" y="30085"/>
                      <a:pt x="66906" y="44247"/>
                    </a:cubicBezTo>
                    <a:cubicBezTo>
                      <a:pt x="65490" y="58409"/>
                      <a:pt x="52744" y="68322"/>
                      <a:pt x="38582" y="66906"/>
                    </a:cubicBezTo>
                    <a:cubicBezTo>
                      <a:pt x="24420" y="65490"/>
                      <a:pt x="14507" y="52744"/>
                      <a:pt x="15924" y="38582"/>
                    </a:cubicBezTo>
                    <a:cubicBezTo>
                      <a:pt x="17339" y="24420"/>
                      <a:pt x="30085" y="14507"/>
                      <a:pt x="44247" y="15924"/>
                    </a:cubicBezTo>
                    <a:lnTo>
                      <a:pt x="44247" y="15924"/>
                    </a:lnTo>
                    <a:close/>
                    <a:moveTo>
                      <a:pt x="44247" y="27253"/>
                    </a:moveTo>
                    <a:cubicBezTo>
                      <a:pt x="35750" y="25837"/>
                      <a:pt x="28669" y="32918"/>
                      <a:pt x="28669" y="39999"/>
                    </a:cubicBezTo>
                    <a:cubicBezTo>
                      <a:pt x="27253" y="48496"/>
                      <a:pt x="34334" y="55577"/>
                      <a:pt x="41415" y="55577"/>
                    </a:cubicBezTo>
                    <a:cubicBezTo>
                      <a:pt x="49912" y="56993"/>
                      <a:pt x="56993" y="49912"/>
                      <a:pt x="56993" y="42831"/>
                    </a:cubicBezTo>
                    <a:cubicBezTo>
                      <a:pt x="56993" y="34334"/>
                      <a:pt x="51328" y="27253"/>
                      <a:pt x="44247" y="2725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3" name="Freeform: Shape 2622">
                <a:extLst>
                  <a:ext uri="{FF2B5EF4-FFF2-40B4-BE49-F238E27FC236}">
                    <a16:creationId xmlns:a16="http://schemas.microsoft.com/office/drawing/2014/main" id="{CF6F5222-8B8D-4D54-B7DE-E612A87E67D8}"/>
                  </a:ext>
                </a:extLst>
              </p:cNvPr>
              <p:cNvSpPr/>
              <p:nvPr/>
            </p:nvSpPr>
            <p:spPr>
              <a:xfrm>
                <a:off x="6152347" y="4095482"/>
                <a:ext cx="99133" cy="99133"/>
              </a:xfrm>
              <a:custGeom>
                <a:avLst/>
                <a:gdLst>
                  <a:gd name="connsiteX0" fmla="*/ 55532 w 99133"/>
                  <a:gd name="connsiteY0" fmla="*/ 16122 h 99133"/>
                  <a:gd name="connsiteX1" fmla="*/ 89520 w 99133"/>
                  <a:gd name="connsiteY1" fmla="*/ 55775 h 99133"/>
                  <a:gd name="connsiteX2" fmla="*/ 49867 w 99133"/>
                  <a:gd name="connsiteY2" fmla="*/ 89764 h 99133"/>
                  <a:gd name="connsiteX3" fmla="*/ 15878 w 99133"/>
                  <a:gd name="connsiteY3" fmla="*/ 50110 h 99133"/>
                  <a:gd name="connsiteX4" fmla="*/ 55532 w 99133"/>
                  <a:gd name="connsiteY4" fmla="*/ 16122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532" y="16122"/>
                    </a:moveTo>
                    <a:cubicBezTo>
                      <a:pt x="75358" y="17538"/>
                      <a:pt x="90936" y="35948"/>
                      <a:pt x="89520" y="55775"/>
                    </a:cubicBezTo>
                    <a:cubicBezTo>
                      <a:pt x="88104" y="75602"/>
                      <a:pt x="69694" y="91180"/>
                      <a:pt x="49867" y="89764"/>
                    </a:cubicBezTo>
                    <a:cubicBezTo>
                      <a:pt x="30040" y="88347"/>
                      <a:pt x="14462" y="69937"/>
                      <a:pt x="15878" y="50110"/>
                    </a:cubicBezTo>
                    <a:cubicBezTo>
                      <a:pt x="17295" y="28868"/>
                      <a:pt x="35705" y="13289"/>
                      <a:pt x="55532" y="1612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4" name="Freeform: Shape 2623">
                <a:extLst>
                  <a:ext uri="{FF2B5EF4-FFF2-40B4-BE49-F238E27FC236}">
                    <a16:creationId xmlns:a16="http://schemas.microsoft.com/office/drawing/2014/main" id="{E4CA04E9-C826-442A-87FC-9744082DB924}"/>
                  </a:ext>
                </a:extLst>
              </p:cNvPr>
              <p:cNvSpPr/>
              <p:nvPr/>
            </p:nvSpPr>
            <p:spPr>
              <a:xfrm>
                <a:off x="6810812" y="3955477"/>
                <a:ext cx="70810" cy="70810"/>
              </a:xfrm>
              <a:custGeom>
                <a:avLst/>
                <a:gdLst>
                  <a:gd name="connsiteX0" fmla="*/ 40018 w 70809"/>
                  <a:gd name="connsiteY0" fmla="*/ 15924 h 70809"/>
                  <a:gd name="connsiteX1" fmla="*/ 59845 w 70809"/>
                  <a:gd name="connsiteY1" fmla="*/ 40000 h 70809"/>
                  <a:gd name="connsiteX2" fmla="*/ 35769 w 70809"/>
                  <a:gd name="connsiteY2" fmla="*/ 59826 h 70809"/>
                  <a:gd name="connsiteX3" fmla="*/ 15943 w 70809"/>
                  <a:gd name="connsiteY3" fmla="*/ 35751 h 70809"/>
                  <a:gd name="connsiteX4" fmla="*/ 40018 w 70809"/>
                  <a:gd name="connsiteY4" fmla="*/ 1592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24"/>
                    </a:moveTo>
                    <a:cubicBezTo>
                      <a:pt x="52764" y="17340"/>
                      <a:pt x="61261" y="27254"/>
                      <a:pt x="59845" y="40000"/>
                    </a:cubicBezTo>
                    <a:cubicBezTo>
                      <a:pt x="58429" y="52745"/>
                      <a:pt x="48515" y="61242"/>
                      <a:pt x="35769" y="59826"/>
                    </a:cubicBezTo>
                    <a:cubicBezTo>
                      <a:pt x="23024" y="58410"/>
                      <a:pt x="14527" y="48497"/>
                      <a:pt x="15943" y="35751"/>
                    </a:cubicBezTo>
                    <a:cubicBezTo>
                      <a:pt x="17359" y="24421"/>
                      <a:pt x="28689" y="14508"/>
                      <a:pt x="40018" y="1592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5" name="Freeform: Shape 2624">
                <a:extLst>
                  <a:ext uri="{FF2B5EF4-FFF2-40B4-BE49-F238E27FC236}">
                    <a16:creationId xmlns:a16="http://schemas.microsoft.com/office/drawing/2014/main" id="{8C88A447-1238-4A4A-A01C-71FFF59961CA}"/>
                  </a:ext>
                </a:extLst>
              </p:cNvPr>
              <p:cNvSpPr/>
              <p:nvPr/>
            </p:nvSpPr>
            <p:spPr>
              <a:xfrm>
                <a:off x="6640933" y="4375888"/>
                <a:ext cx="99133" cy="99133"/>
              </a:xfrm>
              <a:custGeom>
                <a:avLst/>
                <a:gdLst>
                  <a:gd name="connsiteX0" fmla="*/ 55532 w 99133"/>
                  <a:gd name="connsiteY0" fmla="*/ 16122 h 99133"/>
                  <a:gd name="connsiteX1" fmla="*/ 89520 w 99133"/>
                  <a:gd name="connsiteY1" fmla="*/ 55775 h 99133"/>
                  <a:gd name="connsiteX2" fmla="*/ 49867 w 99133"/>
                  <a:gd name="connsiteY2" fmla="*/ 89764 h 99133"/>
                  <a:gd name="connsiteX3" fmla="*/ 15878 w 99133"/>
                  <a:gd name="connsiteY3" fmla="*/ 50110 h 99133"/>
                  <a:gd name="connsiteX4" fmla="*/ 55532 w 99133"/>
                  <a:gd name="connsiteY4" fmla="*/ 16122 h 99133"/>
                  <a:gd name="connsiteX5" fmla="*/ 55532 w 99133"/>
                  <a:gd name="connsiteY5" fmla="*/ 16122 h 99133"/>
                  <a:gd name="connsiteX6" fmla="*/ 54115 w 99133"/>
                  <a:gd name="connsiteY6" fmla="*/ 31700 h 99133"/>
                  <a:gd name="connsiteX7" fmla="*/ 31457 w 99133"/>
                  <a:gd name="connsiteY7" fmla="*/ 50110 h 99133"/>
                  <a:gd name="connsiteX8" fmla="*/ 49867 w 99133"/>
                  <a:gd name="connsiteY8" fmla="*/ 72770 h 99133"/>
                  <a:gd name="connsiteX9" fmla="*/ 72526 w 99133"/>
                  <a:gd name="connsiteY9" fmla="*/ 54359 h 99133"/>
                  <a:gd name="connsiteX10" fmla="*/ 54115 w 99133"/>
                  <a:gd name="connsiteY10" fmla="*/ 31700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133" h="99133">
                    <a:moveTo>
                      <a:pt x="55532" y="16122"/>
                    </a:moveTo>
                    <a:cubicBezTo>
                      <a:pt x="75358" y="17538"/>
                      <a:pt x="90936" y="35948"/>
                      <a:pt x="89520" y="55775"/>
                    </a:cubicBezTo>
                    <a:cubicBezTo>
                      <a:pt x="88104" y="75602"/>
                      <a:pt x="69694" y="91180"/>
                      <a:pt x="49867" y="89764"/>
                    </a:cubicBezTo>
                    <a:cubicBezTo>
                      <a:pt x="30040" y="88348"/>
                      <a:pt x="14462" y="69937"/>
                      <a:pt x="15878" y="50110"/>
                    </a:cubicBezTo>
                    <a:cubicBezTo>
                      <a:pt x="17295" y="28868"/>
                      <a:pt x="35705" y="13289"/>
                      <a:pt x="55532" y="16122"/>
                    </a:cubicBezTo>
                    <a:lnTo>
                      <a:pt x="55532" y="16122"/>
                    </a:lnTo>
                    <a:close/>
                    <a:moveTo>
                      <a:pt x="54115" y="31700"/>
                    </a:moveTo>
                    <a:cubicBezTo>
                      <a:pt x="42786" y="30284"/>
                      <a:pt x="32873" y="38781"/>
                      <a:pt x="31457" y="50110"/>
                    </a:cubicBezTo>
                    <a:cubicBezTo>
                      <a:pt x="30040" y="61440"/>
                      <a:pt x="38538" y="71353"/>
                      <a:pt x="49867" y="72770"/>
                    </a:cubicBezTo>
                    <a:cubicBezTo>
                      <a:pt x="61196" y="74186"/>
                      <a:pt x="71110" y="65689"/>
                      <a:pt x="72526" y="54359"/>
                    </a:cubicBezTo>
                    <a:cubicBezTo>
                      <a:pt x="73942" y="43029"/>
                      <a:pt x="65445" y="33116"/>
                      <a:pt x="54115" y="3170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6" name="Freeform: Shape 2625">
                <a:extLst>
                  <a:ext uri="{FF2B5EF4-FFF2-40B4-BE49-F238E27FC236}">
                    <a16:creationId xmlns:a16="http://schemas.microsoft.com/office/drawing/2014/main" id="{9DB682E7-82AA-4556-B065-B54F77178250}"/>
                  </a:ext>
                </a:extLst>
              </p:cNvPr>
              <p:cNvSpPr/>
              <p:nvPr/>
            </p:nvSpPr>
            <p:spPr>
              <a:xfrm>
                <a:off x="6292640" y="4534834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199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31367" y="15789"/>
                      <a:pt x="34199" y="20037"/>
                      <a:pt x="34199" y="25702"/>
                    </a:cubicBezTo>
                    <a:cubicBezTo>
                      <a:pt x="34199" y="31367"/>
                      <a:pt x="28535" y="34199"/>
                      <a:pt x="24286" y="34199"/>
                    </a:cubicBezTo>
                    <a:cubicBezTo>
                      <a:pt x="18622" y="34199"/>
                      <a:pt x="15789" y="28535"/>
                      <a:pt x="15789" y="24286"/>
                    </a:cubicBezTo>
                    <a:cubicBezTo>
                      <a:pt x="15789" y="18621"/>
                      <a:pt x="20037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7" name="Freeform: Shape 2626">
                <a:extLst>
                  <a:ext uri="{FF2B5EF4-FFF2-40B4-BE49-F238E27FC236}">
                    <a16:creationId xmlns:a16="http://schemas.microsoft.com/office/drawing/2014/main" id="{4D87BEFA-90BC-45C4-A174-36B16C788D4E}"/>
                  </a:ext>
                </a:extLst>
              </p:cNvPr>
              <p:cNvSpPr/>
              <p:nvPr/>
            </p:nvSpPr>
            <p:spPr>
              <a:xfrm>
                <a:off x="6432843" y="3891609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31367" y="16064"/>
                      <a:pt x="34200" y="21728"/>
                      <a:pt x="34200" y="25977"/>
                    </a:cubicBezTo>
                    <a:cubicBezTo>
                      <a:pt x="34200" y="31641"/>
                      <a:pt x="28535" y="34474"/>
                      <a:pt x="24286" y="34474"/>
                    </a:cubicBezTo>
                    <a:cubicBezTo>
                      <a:pt x="18622" y="34474"/>
                      <a:pt x="15789" y="28809"/>
                      <a:pt x="15789" y="24561"/>
                    </a:cubicBezTo>
                    <a:cubicBezTo>
                      <a:pt x="15789" y="18896"/>
                      <a:pt x="20038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8" name="Freeform: Shape 2627">
                <a:extLst>
                  <a:ext uri="{FF2B5EF4-FFF2-40B4-BE49-F238E27FC236}">
                    <a16:creationId xmlns:a16="http://schemas.microsoft.com/office/drawing/2014/main" id="{44DAA6F5-A75D-48A7-B6D7-65A5C0344B2D}"/>
                  </a:ext>
                </a:extLst>
              </p:cNvPr>
              <p:cNvSpPr/>
              <p:nvPr/>
            </p:nvSpPr>
            <p:spPr>
              <a:xfrm>
                <a:off x="6890118" y="4564419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7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4441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9" name="Freeform: Shape 2628">
                <a:extLst>
                  <a:ext uri="{FF2B5EF4-FFF2-40B4-BE49-F238E27FC236}">
                    <a16:creationId xmlns:a16="http://schemas.microsoft.com/office/drawing/2014/main" id="{7D15DA89-B92A-41F7-85D9-241FDB6D8F5C}"/>
                  </a:ext>
                </a:extLst>
              </p:cNvPr>
              <p:cNvSpPr/>
              <p:nvPr/>
            </p:nvSpPr>
            <p:spPr>
              <a:xfrm>
                <a:off x="6235872" y="3761474"/>
                <a:ext cx="84971" cy="84971"/>
              </a:xfrm>
              <a:custGeom>
                <a:avLst/>
                <a:gdLst>
                  <a:gd name="connsiteX0" fmla="*/ 45649 w 84971"/>
                  <a:gd name="connsiteY0" fmla="*/ 15909 h 84971"/>
                  <a:gd name="connsiteX1" fmla="*/ 69724 w 84971"/>
                  <a:gd name="connsiteY1" fmla="*/ 45649 h 84971"/>
                  <a:gd name="connsiteX2" fmla="*/ 39984 w 84971"/>
                  <a:gd name="connsiteY2" fmla="*/ 69724 h 84971"/>
                  <a:gd name="connsiteX3" fmla="*/ 15909 w 84971"/>
                  <a:gd name="connsiteY3" fmla="*/ 39984 h 84971"/>
                  <a:gd name="connsiteX4" fmla="*/ 45649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09"/>
                    </a:moveTo>
                    <a:cubicBezTo>
                      <a:pt x="59811" y="17325"/>
                      <a:pt x="71140" y="30071"/>
                      <a:pt x="69724" y="45649"/>
                    </a:cubicBezTo>
                    <a:cubicBezTo>
                      <a:pt x="68308" y="59811"/>
                      <a:pt x="55562" y="71140"/>
                      <a:pt x="39984" y="69724"/>
                    </a:cubicBezTo>
                    <a:cubicBezTo>
                      <a:pt x="25822" y="68308"/>
                      <a:pt x="14493" y="55562"/>
                      <a:pt x="15909" y="39984"/>
                    </a:cubicBezTo>
                    <a:cubicBezTo>
                      <a:pt x="17325" y="25822"/>
                      <a:pt x="30071" y="14493"/>
                      <a:pt x="45649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0" name="Freeform: Shape 2629">
                <a:extLst>
                  <a:ext uri="{FF2B5EF4-FFF2-40B4-BE49-F238E27FC236}">
                    <a16:creationId xmlns:a16="http://schemas.microsoft.com/office/drawing/2014/main" id="{7CA3AEEE-EAC3-4575-8DC6-FF8CFF2F14F3}"/>
                  </a:ext>
                </a:extLst>
              </p:cNvPr>
              <p:cNvSpPr/>
              <p:nvPr/>
            </p:nvSpPr>
            <p:spPr>
              <a:xfrm>
                <a:off x="6240240" y="4160685"/>
                <a:ext cx="42486" cy="42486"/>
              </a:xfrm>
              <a:custGeom>
                <a:avLst/>
                <a:gdLst>
                  <a:gd name="connsiteX0" fmla="*/ 25703 w 42485"/>
                  <a:gd name="connsiteY0" fmla="*/ 16063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3"/>
                    </a:moveTo>
                    <a:cubicBezTo>
                      <a:pt x="31367" y="16063"/>
                      <a:pt x="34200" y="21728"/>
                      <a:pt x="34200" y="25977"/>
                    </a:cubicBezTo>
                    <a:cubicBezTo>
                      <a:pt x="34200" y="31642"/>
                      <a:pt x="28535" y="34474"/>
                      <a:pt x="24286" y="34474"/>
                    </a:cubicBezTo>
                    <a:cubicBezTo>
                      <a:pt x="20038" y="34474"/>
                      <a:pt x="15789" y="28809"/>
                      <a:pt x="15789" y="24561"/>
                    </a:cubicBezTo>
                    <a:cubicBezTo>
                      <a:pt x="17205" y="18896"/>
                      <a:pt x="21454" y="14648"/>
                      <a:pt x="25703" y="160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1" name="Freeform: Shape 2630">
                <a:extLst>
                  <a:ext uri="{FF2B5EF4-FFF2-40B4-BE49-F238E27FC236}">
                    <a16:creationId xmlns:a16="http://schemas.microsoft.com/office/drawing/2014/main" id="{7D04A7A6-D743-40B6-8280-B724C70720A1}"/>
                  </a:ext>
                </a:extLst>
              </p:cNvPr>
              <p:cNvSpPr/>
              <p:nvPr/>
            </p:nvSpPr>
            <p:spPr>
              <a:xfrm>
                <a:off x="6608296" y="4337830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70 w 70809"/>
                  <a:gd name="connsiteY2" fmla="*/ 59845 h 70809"/>
                  <a:gd name="connsiteX3" fmla="*/ 15943 w 70809"/>
                  <a:gd name="connsiteY3" fmla="*/ 35770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3"/>
                      <a:pt x="59845" y="40018"/>
                    </a:cubicBezTo>
                    <a:cubicBezTo>
                      <a:pt x="58429" y="52764"/>
                      <a:pt x="48515" y="61261"/>
                      <a:pt x="35770" y="59845"/>
                    </a:cubicBezTo>
                    <a:cubicBezTo>
                      <a:pt x="23024" y="58429"/>
                      <a:pt x="14527" y="48515"/>
                      <a:pt x="15943" y="35770"/>
                    </a:cubicBezTo>
                    <a:cubicBezTo>
                      <a:pt x="17359" y="23024"/>
                      <a:pt x="27273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2" name="Freeform: Shape 2631">
                <a:extLst>
                  <a:ext uri="{FF2B5EF4-FFF2-40B4-BE49-F238E27FC236}">
                    <a16:creationId xmlns:a16="http://schemas.microsoft.com/office/drawing/2014/main" id="{96CB61AC-F805-461F-97CE-9FE744506E09}"/>
                  </a:ext>
                </a:extLst>
              </p:cNvPr>
              <p:cNvSpPr/>
              <p:nvPr/>
            </p:nvSpPr>
            <p:spPr>
              <a:xfrm>
                <a:off x="6516217" y="3733270"/>
                <a:ext cx="56648" cy="56648"/>
              </a:xfrm>
              <a:custGeom>
                <a:avLst/>
                <a:gdLst>
                  <a:gd name="connsiteX0" fmla="*/ 35796 w 56647"/>
                  <a:gd name="connsiteY0" fmla="*/ 15789 h 56647"/>
                  <a:gd name="connsiteX1" fmla="*/ 51374 w 56647"/>
                  <a:gd name="connsiteY1" fmla="*/ 35616 h 56647"/>
                  <a:gd name="connsiteX2" fmla="*/ 31548 w 56647"/>
                  <a:gd name="connsiteY2" fmla="*/ 51194 h 56647"/>
                  <a:gd name="connsiteX3" fmla="*/ 15969 w 56647"/>
                  <a:gd name="connsiteY3" fmla="*/ 31367 h 56647"/>
                  <a:gd name="connsiteX4" fmla="*/ 35796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96" y="15789"/>
                    </a:moveTo>
                    <a:cubicBezTo>
                      <a:pt x="45709" y="17205"/>
                      <a:pt x="52790" y="25702"/>
                      <a:pt x="51374" y="35616"/>
                    </a:cubicBezTo>
                    <a:cubicBezTo>
                      <a:pt x="49958" y="45529"/>
                      <a:pt x="41461" y="52610"/>
                      <a:pt x="31548" y="51194"/>
                    </a:cubicBezTo>
                    <a:cubicBezTo>
                      <a:pt x="21634" y="49777"/>
                      <a:pt x="14554" y="41280"/>
                      <a:pt x="15969" y="31367"/>
                    </a:cubicBezTo>
                    <a:cubicBezTo>
                      <a:pt x="18802" y="22870"/>
                      <a:pt x="27299" y="15789"/>
                      <a:pt x="3579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3" name="Freeform: Shape 2632">
                <a:extLst>
                  <a:ext uri="{FF2B5EF4-FFF2-40B4-BE49-F238E27FC236}">
                    <a16:creationId xmlns:a16="http://schemas.microsoft.com/office/drawing/2014/main" id="{3BAE7CBA-4C1A-4D74-B084-9BDFBA937E2E}"/>
                  </a:ext>
                </a:extLst>
              </p:cNvPr>
              <p:cNvSpPr/>
              <p:nvPr/>
            </p:nvSpPr>
            <p:spPr>
              <a:xfrm>
                <a:off x="6149604" y="4286726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0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31367" y="16064"/>
                      <a:pt x="34200" y="20312"/>
                      <a:pt x="34200" y="25977"/>
                    </a:cubicBezTo>
                    <a:cubicBezTo>
                      <a:pt x="34200" y="31641"/>
                      <a:pt x="28535" y="34474"/>
                      <a:pt x="24286" y="34474"/>
                    </a:cubicBezTo>
                    <a:cubicBezTo>
                      <a:pt x="18622" y="34474"/>
                      <a:pt x="15789" y="28809"/>
                      <a:pt x="15789" y="24560"/>
                    </a:cubicBezTo>
                    <a:cubicBezTo>
                      <a:pt x="15789" y="18896"/>
                      <a:pt x="20038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4" name="Freeform: Shape 2633">
                <a:extLst>
                  <a:ext uri="{FF2B5EF4-FFF2-40B4-BE49-F238E27FC236}">
                    <a16:creationId xmlns:a16="http://schemas.microsoft.com/office/drawing/2014/main" id="{CC9D170D-61F5-410E-BEFE-E6D7ADA9FAAF}"/>
                  </a:ext>
                </a:extLst>
              </p:cNvPr>
              <p:cNvSpPr/>
              <p:nvPr/>
            </p:nvSpPr>
            <p:spPr>
              <a:xfrm>
                <a:off x="6202004" y="3959861"/>
                <a:ext cx="28324" cy="28324"/>
              </a:xfrm>
              <a:custGeom>
                <a:avLst/>
                <a:gdLst>
                  <a:gd name="connsiteX0" fmla="*/ 21454 w 28323"/>
                  <a:gd name="connsiteY0" fmla="*/ 15789 h 28323"/>
                  <a:gd name="connsiteX1" fmla="*/ 25702 w 28323"/>
                  <a:gd name="connsiteY1" fmla="*/ 21454 h 28323"/>
                  <a:gd name="connsiteX2" fmla="*/ 20037 w 28323"/>
                  <a:gd name="connsiteY2" fmla="*/ 25702 h 28323"/>
                  <a:gd name="connsiteX3" fmla="*/ 15789 w 28323"/>
                  <a:gd name="connsiteY3" fmla="*/ 20037 h 28323"/>
                  <a:gd name="connsiteX4" fmla="*/ 21454 w 28323"/>
                  <a:gd name="connsiteY4" fmla="*/ 15789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1454" y="15789"/>
                    </a:moveTo>
                    <a:cubicBezTo>
                      <a:pt x="24286" y="15789"/>
                      <a:pt x="25702" y="18621"/>
                      <a:pt x="25702" y="21454"/>
                    </a:cubicBezTo>
                    <a:cubicBezTo>
                      <a:pt x="25702" y="24286"/>
                      <a:pt x="22870" y="25702"/>
                      <a:pt x="20037" y="25702"/>
                    </a:cubicBezTo>
                    <a:cubicBezTo>
                      <a:pt x="17205" y="25702"/>
                      <a:pt x="15789" y="22870"/>
                      <a:pt x="15789" y="20037"/>
                    </a:cubicBezTo>
                    <a:cubicBezTo>
                      <a:pt x="15789" y="17205"/>
                      <a:pt x="18621" y="15789"/>
                      <a:pt x="2145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5" name="Freeform: Shape 2634">
                <a:extLst>
                  <a:ext uri="{FF2B5EF4-FFF2-40B4-BE49-F238E27FC236}">
                    <a16:creationId xmlns:a16="http://schemas.microsoft.com/office/drawing/2014/main" id="{63F928D6-08D4-45FE-8B24-26B843586A12}"/>
                  </a:ext>
                </a:extLst>
              </p:cNvPr>
              <p:cNvSpPr/>
              <p:nvPr/>
            </p:nvSpPr>
            <p:spPr>
              <a:xfrm>
                <a:off x="6710416" y="4224688"/>
                <a:ext cx="28324" cy="28324"/>
              </a:xfrm>
              <a:custGeom>
                <a:avLst/>
                <a:gdLst>
                  <a:gd name="connsiteX0" fmla="*/ 21454 w 28323"/>
                  <a:gd name="connsiteY0" fmla="*/ 15789 h 28323"/>
                  <a:gd name="connsiteX1" fmla="*/ 25703 w 28323"/>
                  <a:gd name="connsiteY1" fmla="*/ 21454 h 28323"/>
                  <a:gd name="connsiteX2" fmla="*/ 20037 w 28323"/>
                  <a:gd name="connsiteY2" fmla="*/ 25703 h 28323"/>
                  <a:gd name="connsiteX3" fmla="*/ 15789 w 28323"/>
                  <a:gd name="connsiteY3" fmla="*/ 20038 h 28323"/>
                  <a:gd name="connsiteX4" fmla="*/ 21454 w 28323"/>
                  <a:gd name="connsiteY4" fmla="*/ 15789 h 2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23" h="28323">
                    <a:moveTo>
                      <a:pt x="21454" y="15789"/>
                    </a:moveTo>
                    <a:cubicBezTo>
                      <a:pt x="24286" y="15789"/>
                      <a:pt x="25703" y="18622"/>
                      <a:pt x="25703" y="21454"/>
                    </a:cubicBezTo>
                    <a:cubicBezTo>
                      <a:pt x="25703" y="24286"/>
                      <a:pt x="22870" y="25703"/>
                      <a:pt x="20037" y="25703"/>
                    </a:cubicBezTo>
                    <a:cubicBezTo>
                      <a:pt x="17205" y="25703"/>
                      <a:pt x="15789" y="22870"/>
                      <a:pt x="15789" y="20038"/>
                    </a:cubicBezTo>
                    <a:cubicBezTo>
                      <a:pt x="17205" y="17205"/>
                      <a:pt x="18622" y="15789"/>
                      <a:pt x="2145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6" name="Freeform: Shape 2635">
                <a:extLst>
                  <a:ext uri="{FF2B5EF4-FFF2-40B4-BE49-F238E27FC236}">
                    <a16:creationId xmlns:a16="http://schemas.microsoft.com/office/drawing/2014/main" id="{A3182B61-E041-4AF7-9DBA-E1865795A369}"/>
                  </a:ext>
                </a:extLst>
              </p:cNvPr>
              <p:cNvSpPr/>
              <p:nvPr/>
            </p:nvSpPr>
            <p:spPr>
              <a:xfrm>
                <a:off x="6626861" y="4490661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3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2" y="37303"/>
                    </a:cubicBezTo>
                    <a:cubicBezTo>
                      <a:pt x="20037" y="37303"/>
                      <a:pt x="15789" y="31639"/>
                      <a:pt x="15789" y="25973"/>
                    </a:cubicBezTo>
                    <a:cubicBezTo>
                      <a:pt x="15789" y="18893"/>
                      <a:pt x="20037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7" name="Freeform: Shape 2636">
                <a:extLst>
                  <a:ext uri="{FF2B5EF4-FFF2-40B4-BE49-F238E27FC236}">
                    <a16:creationId xmlns:a16="http://schemas.microsoft.com/office/drawing/2014/main" id="{5F470E7D-0E91-4B3A-B779-3B68AC62F448}"/>
                  </a:ext>
                </a:extLst>
              </p:cNvPr>
              <p:cNvSpPr/>
              <p:nvPr/>
            </p:nvSpPr>
            <p:spPr>
              <a:xfrm>
                <a:off x="6090125" y="4490932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2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2"/>
                    </a:cubicBezTo>
                    <a:cubicBezTo>
                      <a:pt x="15789" y="20037"/>
                      <a:pt x="20037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8" name="Freeform: Shape 2637">
                <a:extLst>
                  <a:ext uri="{FF2B5EF4-FFF2-40B4-BE49-F238E27FC236}">
                    <a16:creationId xmlns:a16="http://schemas.microsoft.com/office/drawing/2014/main" id="{58B36DFC-91C6-4063-B609-3775FB7BA0E3}"/>
                  </a:ext>
                </a:extLst>
              </p:cNvPr>
              <p:cNvSpPr/>
              <p:nvPr/>
            </p:nvSpPr>
            <p:spPr>
              <a:xfrm>
                <a:off x="6554635" y="4190428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4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3" y="37303"/>
                    </a:cubicBezTo>
                    <a:cubicBezTo>
                      <a:pt x="20037" y="37303"/>
                      <a:pt x="15789" y="31639"/>
                      <a:pt x="15789" y="25974"/>
                    </a:cubicBezTo>
                    <a:cubicBezTo>
                      <a:pt x="15789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9" name="Freeform: Shape 2638">
                <a:extLst>
                  <a:ext uri="{FF2B5EF4-FFF2-40B4-BE49-F238E27FC236}">
                    <a16:creationId xmlns:a16="http://schemas.microsoft.com/office/drawing/2014/main" id="{2EA11A7E-C5D0-41D8-94E0-6615A6F72072}"/>
                  </a:ext>
                </a:extLst>
              </p:cNvPr>
              <p:cNvSpPr/>
              <p:nvPr/>
            </p:nvSpPr>
            <p:spPr>
              <a:xfrm>
                <a:off x="6234576" y="3939763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4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3" y="37303"/>
                    </a:cubicBezTo>
                    <a:cubicBezTo>
                      <a:pt x="20038" y="37303"/>
                      <a:pt x="15789" y="31638"/>
                      <a:pt x="15789" y="25974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0" name="Freeform: Shape 2639">
                <a:extLst>
                  <a:ext uri="{FF2B5EF4-FFF2-40B4-BE49-F238E27FC236}">
                    <a16:creationId xmlns:a16="http://schemas.microsoft.com/office/drawing/2014/main" id="{E3744CE5-B57F-4230-82B3-91FE5887CAB4}"/>
                  </a:ext>
                </a:extLst>
              </p:cNvPr>
              <p:cNvSpPr/>
              <p:nvPr/>
            </p:nvSpPr>
            <p:spPr>
              <a:xfrm>
                <a:off x="6689173" y="3809744"/>
                <a:ext cx="42486" cy="42486"/>
              </a:xfrm>
              <a:custGeom>
                <a:avLst/>
                <a:gdLst>
                  <a:gd name="connsiteX0" fmla="*/ 25703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3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31367"/>
                      <a:pt x="28535" y="34200"/>
                      <a:pt x="24286" y="34200"/>
                    </a:cubicBezTo>
                    <a:cubicBezTo>
                      <a:pt x="18622" y="34200"/>
                      <a:pt x="15789" y="29951"/>
                      <a:pt x="15789" y="24286"/>
                    </a:cubicBezTo>
                    <a:cubicBezTo>
                      <a:pt x="15789" y="18621"/>
                      <a:pt x="20037" y="15789"/>
                      <a:pt x="25703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1" name="Freeform: Shape 2640">
                <a:extLst>
                  <a:ext uri="{FF2B5EF4-FFF2-40B4-BE49-F238E27FC236}">
                    <a16:creationId xmlns:a16="http://schemas.microsoft.com/office/drawing/2014/main" id="{81F496E8-3E69-4353-90FD-AE1F34257FE7}"/>
                  </a:ext>
                </a:extLst>
              </p:cNvPr>
              <p:cNvSpPr/>
              <p:nvPr/>
            </p:nvSpPr>
            <p:spPr>
              <a:xfrm>
                <a:off x="6966747" y="3873473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31367"/>
                      <a:pt x="29951" y="34200"/>
                      <a:pt x="24286" y="34200"/>
                    </a:cubicBezTo>
                    <a:cubicBezTo>
                      <a:pt x="18621" y="34200"/>
                      <a:pt x="15789" y="28535"/>
                      <a:pt x="15789" y="24286"/>
                    </a:cubicBezTo>
                    <a:cubicBezTo>
                      <a:pt x="17205" y="18621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2" name="Freeform: Shape 2641">
                <a:extLst>
                  <a:ext uri="{FF2B5EF4-FFF2-40B4-BE49-F238E27FC236}">
                    <a16:creationId xmlns:a16="http://schemas.microsoft.com/office/drawing/2014/main" id="{7FE5B556-C953-48E7-9D9A-1C8F674D6A14}"/>
                  </a:ext>
                </a:extLst>
              </p:cNvPr>
              <p:cNvSpPr/>
              <p:nvPr/>
            </p:nvSpPr>
            <p:spPr>
              <a:xfrm>
                <a:off x="6871862" y="4350729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8 h 42485"/>
                  <a:gd name="connsiteX2" fmla="*/ 25703 w 42485"/>
                  <a:gd name="connsiteY2" fmla="*/ 37032 h 42485"/>
                  <a:gd name="connsiteX3" fmla="*/ 15789 w 42485"/>
                  <a:gd name="connsiteY3" fmla="*/ 25702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3" y="37032"/>
                    </a:cubicBezTo>
                    <a:cubicBezTo>
                      <a:pt x="20038" y="37032"/>
                      <a:pt x="15789" y="31367"/>
                      <a:pt x="15789" y="25702"/>
                    </a:cubicBezTo>
                    <a:cubicBezTo>
                      <a:pt x="15789" y="20037"/>
                      <a:pt x="21454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3" name="Freeform: Shape 2642">
                <a:extLst>
                  <a:ext uri="{FF2B5EF4-FFF2-40B4-BE49-F238E27FC236}">
                    <a16:creationId xmlns:a16="http://schemas.microsoft.com/office/drawing/2014/main" id="{EFE278B9-33B8-4982-BC78-C44C16787EDF}"/>
                  </a:ext>
                </a:extLst>
              </p:cNvPr>
              <p:cNvSpPr/>
              <p:nvPr/>
            </p:nvSpPr>
            <p:spPr>
              <a:xfrm>
                <a:off x="6487939" y="3992298"/>
                <a:ext cx="70810" cy="70810"/>
              </a:xfrm>
              <a:custGeom>
                <a:avLst/>
                <a:gdLst>
                  <a:gd name="connsiteX0" fmla="*/ 41416 w 70809"/>
                  <a:gd name="connsiteY0" fmla="*/ 15924 h 70809"/>
                  <a:gd name="connsiteX1" fmla="*/ 62658 w 70809"/>
                  <a:gd name="connsiteY1" fmla="*/ 41416 h 70809"/>
                  <a:gd name="connsiteX2" fmla="*/ 37167 w 70809"/>
                  <a:gd name="connsiteY2" fmla="*/ 62658 h 70809"/>
                  <a:gd name="connsiteX3" fmla="*/ 15924 w 70809"/>
                  <a:gd name="connsiteY3" fmla="*/ 37167 h 70809"/>
                  <a:gd name="connsiteX4" fmla="*/ 41416 w 70809"/>
                  <a:gd name="connsiteY4" fmla="*/ 1592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416" y="15924"/>
                    </a:moveTo>
                    <a:cubicBezTo>
                      <a:pt x="54161" y="17340"/>
                      <a:pt x="64075" y="28670"/>
                      <a:pt x="62658" y="41416"/>
                    </a:cubicBezTo>
                    <a:cubicBezTo>
                      <a:pt x="61242" y="54161"/>
                      <a:pt x="49913" y="64074"/>
                      <a:pt x="37167" y="62658"/>
                    </a:cubicBezTo>
                    <a:cubicBezTo>
                      <a:pt x="24421" y="61242"/>
                      <a:pt x="14508" y="49912"/>
                      <a:pt x="15924" y="37167"/>
                    </a:cubicBezTo>
                    <a:cubicBezTo>
                      <a:pt x="17340" y="24421"/>
                      <a:pt x="28670" y="14508"/>
                      <a:pt x="41416" y="1592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4" name="Freeform: Shape 2643">
                <a:extLst>
                  <a:ext uri="{FF2B5EF4-FFF2-40B4-BE49-F238E27FC236}">
                    <a16:creationId xmlns:a16="http://schemas.microsoft.com/office/drawing/2014/main" id="{D28BBE4E-8126-4BE7-AB7A-4A0B4E909387}"/>
                  </a:ext>
                </a:extLst>
              </p:cNvPr>
              <p:cNvSpPr/>
              <p:nvPr/>
            </p:nvSpPr>
            <p:spPr>
              <a:xfrm>
                <a:off x="6234576" y="4513375"/>
                <a:ext cx="56648" cy="56648"/>
              </a:xfrm>
              <a:custGeom>
                <a:avLst/>
                <a:gdLst>
                  <a:gd name="connsiteX0" fmla="*/ 31367 w 56647"/>
                  <a:gd name="connsiteY0" fmla="*/ 16006 h 56647"/>
                  <a:gd name="connsiteX1" fmla="*/ 44113 w 56647"/>
                  <a:gd name="connsiteY1" fmla="*/ 31584 h 56647"/>
                  <a:gd name="connsiteX2" fmla="*/ 28535 w 56647"/>
                  <a:gd name="connsiteY2" fmla="*/ 44330 h 56647"/>
                  <a:gd name="connsiteX3" fmla="*/ 15789 w 56647"/>
                  <a:gd name="connsiteY3" fmla="*/ 28752 h 56647"/>
                  <a:gd name="connsiteX4" fmla="*/ 31367 w 56647"/>
                  <a:gd name="connsiteY4" fmla="*/ 16006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6006"/>
                    </a:moveTo>
                    <a:cubicBezTo>
                      <a:pt x="38448" y="17422"/>
                      <a:pt x="44113" y="23087"/>
                      <a:pt x="44113" y="31584"/>
                    </a:cubicBezTo>
                    <a:cubicBezTo>
                      <a:pt x="42697" y="38665"/>
                      <a:pt x="37032" y="44330"/>
                      <a:pt x="28535" y="44330"/>
                    </a:cubicBezTo>
                    <a:cubicBezTo>
                      <a:pt x="21454" y="44330"/>
                      <a:pt x="15789" y="37249"/>
                      <a:pt x="15789" y="28752"/>
                    </a:cubicBezTo>
                    <a:cubicBezTo>
                      <a:pt x="17205" y="20254"/>
                      <a:pt x="24286" y="14590"/>
                      <a:pt x="31367" y="1600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5" name="Freeform: Shape 2644">
                <a:extLst>
                  <a:ext uri="{FF2B5EF4-FFF2-40B4-BE49-F238E27FC236}">
                    <a16:creationId xmlns:a16="http://schemas.microsoft.com/office/drawing/2014/main" id="{A59B9F49-8B5A-4E9C-A8A5-94DDE43445D5}"/>
                  </a:ext>
                </a:extLst>
              </p:cNvPr>
              <p:cNvSpPr/>
              <p:nvPr/>
            </p:nvSpPr>
            <p:spPr>
              <a:xfrm>
                <a:off x="6234576" y="4081379"/>
                <a:ext cx="42486" cy="42486"/>
              </a:xfrm>
              <a:custGeom>
                <a:avLst/>
                <a:gdLst>
                  <a:gd name="connsiteX0" fmla="*/ 25703 w 42485"/>
                  <a:gd name="connsiteY0" fmla="*/ 16064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0 h 42485"/>
                  <a:gd name="connsiteX4" fmla="*/ 25703 w 42485"/>
                  <a:gd name="connsiteY4" fmla="*/ 16064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4"/>
                    </a:moveTo>
                    <a:cubicBezTo>
                      <a:pt x="31367" y="16064"/>
                      <a:pt x="34200" y="20312"/>
                      <a:pt x="34200" y="25977"/>
                    </a:cubicBezTo>
                    <a:cubicBezTo>
                      <a:pt x="34200" y="31641"/>
                      <a:pt x="28535" y="34474"/>
                      <a:pt x="24286" y="34474"/>
                    </a:cubicBezTo>
                    <a:cubicBezTo>
                      <a:pt x="18622" y="34474"/>
                      <a:pt x="15789" y="30225"/>
                      <a:pt x="15789" y="24560"/>
                    </a:cubicBezTo>
                    <a:cubicBezTo>
                      <a:pt x="17205" y="18896"/>
                      <a:pt x="21454" y="14647"/>
                      <a:pt x="25703" y="1606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6" name="Freeform: Shape 2645">
                <a:extLst>
                  <a:ext uri="{FF2B5EF4-FFF2-40B4-BE49-F238E27FC236}">
                    <a16:creationId xmlns:a16="http://schemas.microsoft.com/office/drawing/2014/main" id="{C882C6AA-1C2E-47AE-A5FE-BFB08C2254E6}"/>
                  </a:ext>
                </a:extLst>
              </p:cNvPr>
              <p:cNvSpPr/>
              <p:nvPr/>
            </p:nvSpPr>
            <p:spPr>
              <a:xfrm>
                <a:off x="6182177" y="3651131"/>
                <a:ext cx="42486" cy="42486"/>
              </a:xfrm>
              <a:custGeom>
                <a:avLst/>
                <a:gdLst>
                  <a:gd name="connsiteX0" fmla="*/ 25702 w 42485"/>
                  <a:gd name="connsiteY0" fmla="*/ 15789 h 42485"/>
                  <a:gd name="connsiteX1" fmla="*/ 34199 w 42485"/>
                  <a:gd name="connsiteY1" fmla="*/ 25702 h 42485"/>
                  <a:gd name="connsiteX2" fmla="*/ 24286 w 42485"/>
                  <a:gd name="connsiteY2" fmla="*/ 34200 h 42485"/>
                  <a:gd name="connsiteX3" fmla="*/ 15789 w 42485"/>
                  <a:gd name="connsiteY3" fmla="*/ 24286 h 42485"/>
                  <a:gd name="connsiteX4" fmla="*/ 25702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2" y="15789"/>
                    </a:moveTo>
                    <a:cubicBezTo>
                      <a:pt x="31367" y="15789"/>
                      <a:pt x="34199" y="21454"/>
                      <a:pt x="34199" y="25702"/>
                    </a:cubicBezTo>
                    <a:cubicBezTo>
                      <a:pt x="34199" y="29951"/>
                      <a:pt x="28535" y="34200"/>
                      <a:pt x="24286" y="34200"/>
                    </a:cubicBezTo>
                    <a:cubicBezTo>
                      <a:pt x="18621" y="34200"/>
                      <a:pt x="15789" y="28535"/>
                      <a:pt x="15789" y="24286"/>
                    </a:cubicBezTo>
                    <a:cubicBezTo>
                      <a:pt x="15789" y="18621"/>
                      <a:pt x="21454" y="15789"/>
                      <a:pt x="25702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7" name="Freeform: Shape 2646">
                <a:extLst>
                  <a:ext uri="{FF2B5EF4-FFF2-40B4-BE49-F238E27FC236}">
                    <a16:creationId xmlns:a16="http://schemas.microsoft.com/office/drawing/2014/main" id="{99AD87C3-6690-4124-8DCD-FCD9DF0B8F86}"/>
                  </a:ext>
                </a:extLst>
              </p:cNvPr>
              <p:cNvSpPr/>
              <p:nvPr/>
            </p:nvSpPr>
            <p:spPr>
              <a:xfrm>
                <a:off x="6897354" y="3863288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4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2" y="37303"/>
                    </a:cubicBezTo>
                    <a:cubicBezTo>
                      <a:pt x="20037" y="37303"/>
                      <a:pt x="15789" y="31638"/>
                      <a:pt x="15789" y="25974"/>
                    </a:cubicBezTo>
                    <a:cubicBezTo>
                      <a:pt x="15789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8" name="Freeform: Shape 2647">
                <a:extLst>
                  <a:ext uri="{FF2B5EF4-FFF2-40B4-BE49-F238E27FC236}">
                    <a16:creationId xmlns:a16="http://schemas.microsoft.com/office/drawing/2014/main" id="{631805E4-51F7-44E8-A79F-FF86C73BB457}"/>
                  </a:ext>
                </a:extLst>
              </p:cNvPr>
              <p:cNvSpPr/>
              <p:nvPr/>
            </p:nvSpPr>
            <p:spPr>
              <a:xfrm>
                <a:off x="5918765" y="3846565"/>
                <a:ext cx="56648" cy="56648"/>
              </a:xfrm>
              <a:custGeom>
                <a:avLst/>
                <a:gdLst>
                  <a:gd name="connsiteX0" fmla="*/ 35616 w 56647"/>
                  <a:gd name="connsiteY0" fmla="*/ 15789 h 56647"/>
                  <a:gd name="connsiteX1" fmla="*/ 52610 w 56647"/>
                  <a:gd name="connsiteY1" fmla="*/ 35616 h 56647"/>
                  <a:gd name="connsiteX2" fmla="*/ 32783 w 56647"/>
                  <a:gd name="connsiteY2" fmla="*/ 52610 h 56647"/>
                  <a:gd name="connsiteX3" fmla="*/ 15789 w 56647"/>
                  <a:gd name="connsiteY3" fmla="*/ 32783 h 56647"/>
                  <a:gd name="connsiteX4" fmla="*/ 35616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616" y="15789"/>
                    </a:moveTo>
                    <a:cubicBezTo>
                      <a:pt x="45529" y="17205"/>
                      <a:pt x="52610" y="25702"/>
                      <a:pt x="52610" y="35616"/>
                    </a:cubicBezTo>
                    <a:cubicBezTo>
                      <a:pt x="51194" y="45529"/>
                      <a:pt x="42697" y="52610"/>
                      <a:pt x="32783" y="52610"/>
                    </a:cubicBezTo>
                    <a:cubicBezTo>
                      <a:pt x="22870" y="51194"/>
                      <a:pt x="15789" y="42697"/>
                      <a:pt x="15789" y="32783"/>
                    </a:cubicBezTo>
                    <a:cubicBezTo>
                      <a:pt x="15789" y="22870"/>
                      <a:pt x="24286" y="15789"/>
                      <a:pt x="3561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9" name="Freeform: Shape 2648">
                <a:extLst>
                  <a:ext uri="{FF2B5EF4-FFF2-40B4-BE49-F238E27FC236}">
                    <a16:creationId xmlns:a16="http://schemas.microsoft.com/office/drawing/2014/main" id="{260F6C38-4768-4A7F-AB57-6F98D6D77D3C}"/>
                  </a:ext>
                </a:extLst>
              </p:cNvPr>
              <p:cNvSpPr/>
              <p:nvPr/>
            </p:nvSpPr>
            <p:spPr>
              <a:xfrm>
                <a:off x="6166599" y="4643881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7205"/>
                      <a:pt x="44113" y="22870"/>
                      <a:pt x="44113" y="31367"/>
                    </a:cubicBezTo>
                    <a:cubicBezTo>
                      <a:pt x="42697" y="38448"/>
                      <a:pt x="37032" y="44113"/>
                      <a:pt x="28535" y="44113"/>
                    </a:cubicBezTo>
                    <a:cubicBezTo>
                      <a:pt x="21454" y="44113"/>
                      <a:pt x="15789" y="37032"/>
                      <a:pt x="15789" y="28535"/>
                    </a:cubicBezTo>
                    <a:cubicBezTo>
                      <a:pt x="15789" y="21454"/>
                      <a:pt x="22870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0" name="Freeform: Shape 2649">
                <a:extLst>
                  <a:ext uri="{FF2B5EF4-FFF2-40B4-BE49-F238E27FC236}">
                    <a16:creationId xmlns:a16="http://schemas.microsoft.com/office/drawing/2014/main" id="{EFF98CA4-0DC0-44F3-A66C-38F52F99CC10}"/>
                  </a:ext>
                </a:extLst>
              </p:cNvPr>
              <p:cNvSpPr/>
              <p:nvPr/>
            </p:nvSpPr>
            <p:spPr>
              <a:xfrm>
                <a:off x="6717362" y="3655245"/>
                <a:ext cx="70810" cy="70810"/>
              </a:xfrm>
              <a:custGeom>
                <a:avLst/>
                <a:gdLst>
                  <a:gd name="connsiteX0" fmla="*/ 41415 w 70809"/>
                  <a:gd name="connsiteY0" fmla="*/ 15924 h 70809"/>
                  <a:gd name="connsiteX1" fmla="*/ 62658 w 70809"/>
                  <a:gd name="connsiteY1" fmla="*/ 41415 h 70809"/>
                  <a:gd name="connsiteX2" fmla="*/ 37167 w 70809"/>
                  <a:gd name="connsiteY2" fmla="*/ 62658 h 70809"/>
                  <a:gd name="connsiteX3" fmla="*/ 15924 w 70809"/>
                  <a:gd name="connsiteY3" fmla="*/ 37167 h 70809"/>
                  <a:gd name="connsiteX4" fmla="*/ 41415 w 70809"/>
                  <a:gd name="connsiteY4" fmla="*/ 15924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415" y="15924"/>
                    </a:moveTo>
                    <a:cubicBezTo>
                      <a:pt x="54161" y="17340"/>
                      <a:pt x="64074" y="28670"/>
                      <a:pt x="62658" y="41415"/>
                    </a:cubicBezTo>
                    <a:cubicBezTo>
                      <a:pt x="61242" y="54161"/>
                      <a:pt x="49912" y="64074"/>
                      <a:pt x="37167" y="62658"/>
                    </a:cubicBezTo>
                    <a:cubicBezTo>
                      <a:pt x="24421" y="61242"/>
                      <a:pt x="14508" y="49912"/>
                      <a:pt x="15924" y="37167"/>
                    </a:cubicBezTo>
                    <a:cubicBezTo>
                      <a:pt x="17340" y="24421"/>
                      <a:pt x="28670" y="14508"/>
                      <a:pt x="41415" y="1592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1" name="Freeform: Shape 2650">
                <a:extLst>
                  <a:ext uri="{FF2B5EF4-FFF2-40B4-BE49-F238E27FC236}">
                    <a16:creationId xmlns:a16="http://schemas.microsoft.com/office/drawing/2014/main" id="{53808FD6-40F8-4D97-BF5C-B4987B004142}"/>
                  </a:ext>
                </a:extLst>
              </p:cNvPr>
              <p:cNvSpPr/>
              <p:nvPr/>
            </p:nvSpPr>
            <p:spPr>
              <a:xfrm>
                <a:off x="6843538" y="3765842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9 h 42485"/>
                  <a:gd name="connsiteX2" fmla="*/ 25703 w 42485"/>
                  <a:gd name="connsiteY2" fmla="*/ 37032 h 42485"/>
                  <a:gd name="connsiteX3" fmla="*/ 15789 w 42485"/>
                  <a:gd name="connsiteY3" fmla="*/ 25703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9"/>
                    </a:cubicBezTo>
                    <a:cubicBezTo>
                      <a:pt x="37032" y="32783"/>
                      <a:pt x="31367" y="37032"/>
                      <a:pt x="25703" y="37032"/>
                    </a:cubicBezTo>
                    <a:cubicBezTo>
                      <a:pt x="20038" y="37032"/>
                      <a:pt x="15789" y="31367"/>
                      <a:pt x="15789" y="25703"/>
                    </a:cubicBezTo>
                    <a:cubicBezTo>
                      <a:pt x="15789" y="18622"/>
                      <a:pt x="21454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2" name="Freeform: Shape 2651">
                <a:extLst>
                  <a:ext uri="{FF2B5EF4-FFF2-40B4-BE49-F238E27FC236}">
                    <a16:creationId xmlns:a16="http://schemas.microsoft.com/office/drawing/2014/main" id="{9FAC87C8-49D0-4441-AB97-91BB5C2F9B8B}"/>
                  </a:ext>
                </a:extLst>
              </p:cNvPr>
              <p:cNvSpPr/>
              <p:nvPr/>
            </p:nvSpPr>
            <p:spPr>
              <a:xfrm>
                <a:off x="5918547" y="3648080"/>
                <a:ext cx="56648" cy="56648"/>
              </a:xfrm>
              <a:custGeom>
                <a:avLst/>
                <a:gdLst>
                  <a:gd name="connsiteX0" fmla="*/ 30169 w 56647"/>
                  <a:gd name="connsiteY0" fmla="*/ 16007 h 56647"/>
                  <a:gd name="connsiteX1" fmla="*/ 41499 w 56647"/>
                  <a:gd name="connsiteY1" fmla="*/ 30169 h 56647"/>
                  <a:gd name="connsiteX2" fmla="*/ 27337 w 56647"/>
                  <a:gd name="connsiteY2" fmla="*/ 41499 h 56647"/>
                  <a:gd name="connsiteX3" fmla="*/ 16007 w 56647"/>
                  <a:gd name="connsiteY3" fmla="*/ 27337 h 56647"/>
                  <a:gd name="connsiteX4" fmla="*/ 30169 w 56647"/>
                  <a:gd name="connsiteY4" fmla="*/ 16007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0169" y="16007"/>
                    </a:moveTo>
                    <a:cubicBezTo>
                      <a:pt x="37250" y="16007"/>
                      <a:pt x="42915" y="23088"/>
                      <a:pt x="41499" y="30169"/>
                    </a:cubicBezTo>
                    <a:cubicBezTo>
                      <a:pt x="41499" y="37250"/>
                      <a:pt x="34418" y="42915"/>
                      <a:pt x="27337" y="41499"/>
                    </a:cubicBezTo>
                    <a:cubicBezTo>
                      <a:pt x="20256" y="41499"/>
                      <a:pt x="14591" y="34418"/>
                      <a:pt x="16007" y="27337"/>
                    </a:cubicBezTo>
                    <a:cubicBezTo>
                      <a:pt x="16007" y="20256"/>
                      <a:pt x="23088" y="14591"/>
                      <a:pt x="30169" y="1600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3" name="Freeform: Shape 2652">
                <a:extLst>
                  <a:ext uri="{FF2B5EF4-FFF2-40B4-BE49-F238E27FC236}">
                    <a16:creationId xmlns:a16="http://schemas.microsoft.com/office/drawing/2014/main" id="{6CFCA81B-E273-4320-9977-95A3DAEB2F8F}"/>
                  </a:ext>
                </a:extLst>
              </p:cNvPr>
              <p:cNvSpPr/>
              <p:nvPr/>
            </p:nvSpPr>
            <p:spPr>
              <a:xfrm>
                <a:off x="5920000" y="3686536"/>
                <a:ext cx="56648" cy="56648"/>
              </a:xfrm>
              <a:custGeom>
                <a:avLst/>
                <a:gdLst>
                  <a:gd name="connsiteX0" fmla="*/ 32964 w 56647"/>
                  <a:gd name="connsiteY0" fmla="*/ 15789 h 56647"/>
                  <a:gd name="connsiteX1" fmla="*/ 47126 w 56647"/>
                  <a:gd name="connsiteY1" fmla="*/ 32783 h 56647"/>
                  <a:gd name="connsiteX2" fmla="*/ 30132 w 56647"/>
                  <a:gd name="connsiteY2" fmla="*/ 46945 h 56647"/>
                  <a:gd name="connsiteX3" fmla="*/ 15970 w 56647"/>
                  <a:gd name="connsiteY3" fmla="*/ 29951 h 56647"/>
                  <a:gd name="connsiteX4" fmla="*/ 32964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2964" y="15789"/>
                    </a:moveTo>
                    <a:cubicBezTo>
                      <a:pt x="41462" y="17205"/>
                      <a:pt x="48543" y="24286"/>
                      <a:pt x="47126" y="32783"/>
                    </a:cubicBezTo>
                    <a:cubicBezTo>
                      <a:pt x="45710" y="41280"/>
                      <a:pt x="38629" y="48361"/>
                      <a:pt x="30132" y="46945"/>
                    </a:cubicBezTo>
                    <a:cubicBezTo>
                      <a:pt x="21635" y="45529"/>
                      <a:pt x="14554" y="38448"/>
                      <a:pt x="15970" y="29951"/>
                    </a:cubicBezTo>
                    <a:cubicBezTo>
                      <a:pt x="15970" y="21454"/>
                      <a:pt x="23051" y="15789"/>
                      <a:pt x="3296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4" name="Freeform: Shape 2653">
                <a:extLst>
                  <a:ext uri="{FF2B5EF4-FFF2-40B4-BE49-F238E27FC236}">
                    <a16:creationId xmlns:a16="http://schemas.microsoft.com/office/drawing/2014/main" id="{6BFE093C-06DF-4BC6-8FEF-159504FCF1B3}"/>
                  </a:ext>
                </a:extLst>
              </p:cNvPr>
              <p:cNvSpPr/>
              <p:nvPr/>
            </p:nvSpPr>
            <p:spPr>
              <a:xfrm>
                <a:off x="6058814" y="3941296"/>
                <a:ext cx="70810" cy="70810"/>
              </a:xfrm>
              <a:custGeom>
                <a:avLst/>
                <a:gdLst>
                  <a:gd name="connsiteX0" fmla="*/ 38603 w 70809"/>
                  <a:gd name="connsiteY0" fmla="*/ 15943 h 70809"/>
                  <a:gd name="connsiteX1" fmla="*/ 57013 w 70809"/>
                  <a:gd name="connsiteY1" fmla="*/ 38602 h 70809"/>
                  <a:gd name="connsiteX2" fmla="*/ 34354 w 70809"/>
                  <a:gd name="connsiteY2" fmla="*/ 57013 h 70809"/>
                  <a:gd name="connsiteX3" fmla="*/ 15943 w 70809"/>
                  <a:gd name="connsiteY3" fmla="*/ 34354 h 70809"/>
                  <a:gd name="connsiteX4" fmla="*/ 38603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8603" y="15943"/>
                    </a:moveTo>
                    <a:cubicBezTo>
                      <a:pt x="49932" y="17359"/>
                      <a:pt x="58429" y="27273"/>
                      <a:pt x="57013" y="38602"/>
                    </a:cubicBezTo>
                    <a:cubicBezTo>
                      <a:pt x="55597" y="49932"/>
                      <a:pt x="45684" y="58429"/>
                      <a:pt x="34354" y="57013"/>
                    </a:cubicBezTo>
                    <a:cubicBezTo>
                      <a:pt x="23024" y="55597"/>
                      <a:pt x="14527" y="45683"/>
                      <a:pt x="15943" y="34354"/>
                    </a:cubicBezTo>
                    <a:cubicBezTo>
                      <a:pt x="17360" y="23024"/>
                      <a:pt x="27273" y="14527"/>
                      <a:pt x="38603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5" name="Freeform: Shape 2654">
                <a:extLst>
                  <a:ext uri="{FF2B5EF4-FFF2-40B4-BE49-F238E27FC236}">
                    <a16:creationId xmlns:a16="http://schemas.microsoft.com/office/drawing/2014/main" id="{0E24A5A5-C58C-4DA6-883B-64B1016520A3}"/>
                  </a:ext>
                </a:extLst>
              </p:cNvPr>
              <p:cNvSpPr/>
              <p:nvPr/>
            </p:nvSpPr>
            <p:spPr>
              <a:xfrm>
                <a:off x="7012065" y="4023318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3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3" y="37303"/>
                    </a:cubicBezTo>
                    <a:cubicBezTo>
                      <a:pt x="20038" y="37303"/>
                      <a:pt x="15789" y="31639"/>
                      <a:pt x="15789" y="25973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6" name="Freeform: Shape 2655">
                <a:extLst>
                  <a:ext uri="{FF2B5EF4-FFF2-40B4-BE49-F238E27FC236}">
                    <a16:creationId xmlns:a16="http://schemas.microsoft.com/office/drawing/2014/main" id="{9044180A-BC76-4F6A-AC8F-44392822A507}"/>
                  </a:ext>
                </a:extLst>
              </p:cNvPr>
              <p:cNvSpPr/>
              <p:nvPr/>
            </p:nvSpPr>
            <p:spPr>
              <a:xfrm>
                <a:off x="6914348" y="3939759"/>
                <a:ext cx="42486" cy="42486"/>
              </a:xfrm>
              <a:custGeom>
                <a:avLst/>
                <a:gdLst>
                  <a:gd name="connsiteX0" fmla="*/ 25703 w 42485"/>
                  <a:gd name="connsiteY0" fmla="*/ 16063 h 42485"/>
                  <a:gd name="connsiteX1" fmla="*/ 34200 w 42485"/>
                  <a:gd name="connsiteY1" fmla="*/ 25977 h 42485"/>
                  <a:gd name="connsiteX2" fmla="*/ 24286 w 42485"/>
                  <a:gd name="connsiteY2" fmla="*/ 34474 h 42485"/>
                  <a:gd name="connsiteX3" fmla="*/ 15789 w 42485"/>
                  <a:gd name="connsiteY3" fmla="*/ 24561 h 42485"/>
                  <a:gd name="connsiteX4" fmla="*/ 25703 w 42485"/>
                  <a:gd name="connsiteY4" fmla="*/ 16063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16063"/>
                    </a:moveTo>
                    <a:cubicBezTo>
                      <a:pt x="31367" y="16063"/>
                      <a:pt x="34200" y="20312"/>
                      <a:pt x="34200" y="25977"/>
                    </a:cubicBezTo>
                    <a:cubicBezTo>
                      <a:pt x="34200" y="31642"/>
                      <a:pt x="29951" y="34474"/>
                      <a:pt x="24286" y="34474"/>
                    </a:cubicBezTo>
                    <a:cubicBezTo>
                      <a:pt x="18622" y="34474"/>
                      <a:pt x="15789" y="30225"/>
                      <a:pt x="15789" y="24561"/>
                    </a:cubicBezTo>
                    <a:cubicBezTo>
                      <a:pt x="17205" y="18896"/>
                      <a:pt x="21454" y="14647"/>
                      <a:pt x="25703" y="1606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7" name="Freeform: Shape 2656">
                <a:extLst>
                  <a:ext uri="{FF2B5EF4-FFF2-40B4-BE49-F238E27FC236}">
                    <a16:creationId xmlns:a16="http://schemas.microsoft.com/office/drawing/2014/main" id="{BAA19C26-AD5F-489A-B06F-9825ECC430B5}"/>
                  </a:ext>
                </a:extLst>
              </p:cNvPr>
              <p:cNvSpPr/>
              <p:nvPr/>
            </p:nvSpPr>
            <p:spPr>
              <a:xfrm>
                <a:off x="6744405" y="4213139"/>
                <a:ext cx="42486" cy="42486"/>
              </a:xfrm>
              <a:custGeom>
                <a:avLst/>
                <a:gdLst>
                  <a:gd name="connsiteX0" fmla="*/ 27119 w 42485"/>
                  <a:gd name="connsiteY0" fmla="*/ 16009 h 42485"/>
                  <a:gd name="connsiteX1" fmla="*/ 37032 w 42485"/>
                  <a:gd name="connsiteY1" fmla="*/ 27338 h 42485"/>
                  <a:gd name="connsiteX2" fmla="*/ 25703 w 42485"/>
                  <a:gd name="connsiteY2" fmla="*/ 37252 h 42485"/>
                  <a:gd name="connsiteX3" fmla="*/ 15789 w 42485"/>
                  <a:gd name="connsiteY3" fmla="*/ 25923 h 42485"/>
                  <a:gd name="connsiteX4" fmla="*/ 27119 w 42485"/>
                  <a:gd name="connsiteY4" fmla="*/ 1600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09"/>
                    </a:moveTo>
                    <a:cubicBezTo>
                      <a:pt x="32783" y="16009"/>
                      <a:pt x="37032" y="21674"/>
                      <a:pt x="37032" y="27338"/>
                    </a:cubicBezTo>
                    <a:cubicBezTo>
                      <a:pt x="37032" y="33004"/>
                      <a:pt x="31367" y="37252"/>
                      <a:pt x="25703" y="37252"/>
                    </a:cubicBezTo>
                    <a:cubicBezTo>
                      <a:pt x="20038" y="37252"/>
                      <a:pt x="15789" y="31587"/>
                      <a:pt x="15789" y="25923"/>
                    </a:cubicBezTo>
                    <a:cubicBezTo>
                      <a:pt x="15789" y="20258"/>
                      <a:pt x="21454" y="14593"/>
                      <a:pt x="27119" y="160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8" name="Freeform: Shape 2657">
                <a:extLst>
                  <a:ext uri="{FF2B5EF4-FFF2-40B4-BE49-F238E27FC236}">
                    <a16:creationId xmlns:a16="http://schemas.microsoft.com/office/drawing/2014/main" id="{23177C6A-9035-4ACA-876E-C2987C040ED4}"/>
                  </a:ext>
                </a:extLst>
              </p:cNvPr>
              <p:cNvSpPr/>
              <p:nvPr/>
            </p:nvSpPr>
            <p:spPr>
              <a:xfrm>
                <a:off x="6659299" y="4776868"/>
                <a:ext cx="70810" cy="70810"/>
              </a:xfrm>
              <a:custGeom>
                <a:avLst/>
                <a:gdLst>
                  <a:gd name="connsiteX0" fmla="*/ 44247 w 70809"/>
                  <a:gd name="connsiteY0" fmla="*/ 15923 h 70809"/>
                  <a:gd name="connsiteX1" fmla="*/ 66907 w 70809"/>
                  <a:gd name="connsiteY1" fmla="*/ 44247 h 70809"/>
                  <a:gd name="connsiteX2" fmla="*/ 38583 w 70809"/>
                  <a:gd name="connsiteY2" fmla="*/ 66906 h 70809"/>
                  <a:gd name="connsiteX3" fmla="*/ 15924 w 70809"/>
                  <a:gd name="connsiteY3" fmla="*/ 38583 h 70809"/>
                  <a:gd name="connsiteX4" fmla="*/ 44247 w 70809"/>
                  <a:gd name="connsiteY4" fmla="*/ 15923 h 70809"/>
                  <a:gd name="connsiteX5" fmla="*/ 44247 w 70809"/>
                  <a:gd name="connsiteY5" fmla="*/ 15923 h 70809"/>
                  <a:gd name="connsiteX6" fmla="*/ 44247 w 70809"/>
                  <a:gd name="connsiteY6" fmla="*/ 27253 h 70809"/>
                  <a:gd name="connsiteX7" fmla="*/ 28669 w 70809"/>
                  <a:gd name="connsiteY7" fmla="*/ 39999 h 70809"/>
                  <a:gd name="connsiteX8" fmla="*/ 41415 w 70809"/>
                  <a:gd name="connsiteY8" fmla="*/ 55577 h 70809"/>
                  <a:gd name="connsiteX9" fmla="*/ 56993 w 70809"/>
                  <a:gd name="connsiteY9" fmla="*/ 42831 h 70809"/>
                  <a:gd name="connsiteX10" fmla="*/ 44247 w 70809"/>
                  <a:gd name="connsiteY10" fmla="*/ 2725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23"/>
                    </a:moveTo>
                    <a:cubicBezTo>
                      <a:pt x="58409" y="17340"/>
                      <a:pt x="68323" y="30085"/>
                      <a:pt x="66907" y="44247"/>
                    </a:cubicBezTo>
                    <a:cubicBezTo>
                      <a:pt x="65490" y="58409"/>
                      <a:pt x="52745" y="68323"/>
                      <a:pt x="38583" y="66906"/>
                    </a:cubicBezTo>
                    <a:cubicBezTo>
                      <a:pt x="24421" y="65490"/>
                      <a:pt x="14507" y="52745"/>
                      <a:pt x="15924" y="38583"/>
                    </a:cubicBezTo>
                    <a:cubicBezTo>
                      <a:pt x="17340" y="24421"/>
                      <a:pt x="30085" y="14508"/>
                      <a:pt x="44247" y="15923"/>
                    </a:cubicBezTo>
                    <a:lnTo>
                      <a:pt x="44247" y="15923"/>
                    </a:lnTo>
                    <a:close/>
                    <a:moveTo>
                      <a:pt x="44247" y="27253"/>
                    </a:moveTo>
                    <a:cubicBezTo>
                      <a:pt x="35750" y="25837"/>
                      <a:pt x="28669" y="32918"/>
                      <a:pt x="28669" y="39999"/>
                    </a:cubicBezTo>
                    <a:cubicBezTo>
                      <a:pt x="27253" y="48496"/>
                      <a:pt x="34334" y="55577"/>
                      <a:pt x="41415" y="55577"/>
                    </a:cubicBezTo>
                    <a:cubicBezTo>
                      <a:pt x="49912" y="56993"/>
                      <a:pt x="56993" y="49912"/>
                      <a:pt x="56993" y="42831"/>
                    </a:cubicBezTo>
                    <a:cubicBezTo>
                      <a:pt x="56993" y="34334"/>
                      <a:pt x="51328" y="27253"/>
                      <a:pt x="44247" y="2725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9" name="Freeform: Shape 2658">
                <a:extLst>
                  <a:ext uri="{FF2B5EF4-FFF2-40B4-BE49-F238E27FC236}">
                    <a16:creationId xmlns:a16="http://schemas.microsoft.com/office/drawing/2014/main" id="{F39161A8-FC94-4815-A761-EAEC46806685}"/>
                  </a:ext>
                </a:extLst>
              </p:cNvPr>
              <p:cNvSpPr/>
              <p:nvPr/>
            </p:nvSpPr>
            <p:spPr>
              <a:xfrm>
                <a:off x="6400151" y="4902924"/>
                <a:ext cx="84971" cy="84971"/>
              </a:xfrm>
              <a:custGeom>
                <a:avLst/>
                <a:gdLst>
                  <a:gd name="connsiteX0" fmla="*/ 45649 w 84971"/>
                  <a:gd name="connsiteY0" fmla="*/ 15909 h 84971"/>
                  <a:gd name="connsiteX1" fmla="*/ 71140 w 84971"/>
                  <a:gd name="connsiteY1" fmla="*/ 45648 h 84971"/>
                  <a:gd name="connsiteX2" fmla="*/ 41400 w 84971"/>
                  <a:gd name="connsiteY2" fmla="*/ 71140 h 84971"/>
                  <a:gd name="connsiteX3" fmla="*/ 15909 w 84971"/>
                  <a:gd name="connsiteY3" fmla="*/ 41400 h 84971"/>
                  <a:gd name="connsiteX4" fmla="*/ 45649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09"/>
                    </a:moveTo>
                    <a:cubicBezTo>
                      <a:pt x="61226" y="17324"/>
                      <a:pt x="72556" y="30070"/>
                      <a:pt x="71140" y="45648"/>
                    </a:cubicBezTo>
                    <a:cubicBezTo>
                      <a:pt x="69724" y="61226"/>
                      <a:pt x="56978" y="72556"/>
                      <a:pt x="41400" y="71140"/>
                    </a:cubicBezTo>
                    <a:cubicBezTo>
                      <a:pt x="25822" y="69724"/>
                      <a:pt x="14492" y="56978"/>
                      <a:pt x="15909" y="41400"/>
                    </a:cubicBezTo>
                    <a:cubicBezTo>
                      <a:pt x="17325" y="25822"/>
                      <a:pt x="31487" y="14492"/>
                      <a:pt x="45649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0" name="Freeform: Shape 2659">
                <a:extLst>
                  <a:ext uri="{FF2B5EF4-FFF2-40B4-BE49-F238E27FC236}">
                    <a16:creationId xmlns:a16="http://schemas.microsoft.com/office/drawing/2014/main" id="{06091AD0-DE0C-4507-89E8-A7522B6F5583}"/>
                  </a:ext>
                </a:extLst>
              </p:cNvPr>
              <p:cNvSpPr/>
              <p:nvPr/>
            </p:nvSpPr>
            <p:spPr>
              <a:xfrm>
                <a:off x="6513566" y="5057409"/>
                <a:ext cx="56648" cy="56648"/>
              </a:xfrm>
              <a:custGeom>
                <a:avLst/>
                <a:gdLst>
                  <a:gd name="connsiteX0" fmla="*/ 35616 w 56647"/>
                  <a:gd name="connsiteY0" fmla="*/ 15789 h 56647"/>
                  <a:gd name="connsiteX1" fmla="*/ 52610 w 56647"/>
                  <a:gd name="connsiteY1" fmla="*/ 35616 h 56647"/>
                  <a:gd name="connsiteX2" fmla="*/ 32783 w 56647"/>
                  <a:gd name="connsiteY2" fmla="*/ 52610 h 56647"/>
                  <a:gd name="connsiteX3" fmla="*/ 15789 w 56647"/>
                  <a:gd name="connsiteY3" fmla="*/ 32783 h 56647"/>
                  <a:gd name="connsiteX4" fmla="*/ 35616 w 56647"/>
                  <a:gd name="connsiteY4" fmla="*/ 15789 h 56647"/>
                  <a:gd name="connsiteX5" fmla="*/ 35616 w 56647"/>
                  <a:gd name="connsiteY5" fmla="*/ 15789 h 56647"/>
                  <a:gd name="connsiteX6" fmla="*/ 35616 w 56647"/>
                  <a:gd name="connsiteY6" fmla="*/ 24286 h 56647"/>
                  <a:gd name="connsiteX7" fmla="*/ 24286 w 56647"/>
                  <a:gd name="connsiteY7" fmla="*/ 34199 h 56647"/>
                  <a:gd name="connsiteX8" fmla="*/ 34199 w 56647"/>
                  <a:gd name="connsiteY8" fmla="*/ 45529 h 56647"/>
                  <a:gd name="connsiteX9" fmla="*/ 45529 w 56647"/>
                  <a:gd name="connsiteY9" fmla="*/ 35616 h 56647"/>
                  <a:gd name="connsiteX10" fmla="*/ 35616 w 56647"/>
                  <a:gd name="connsiteY10" fmla="*/ 24286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47" h="56647">
                    <a:moveTo>
                      <a:pt x="35616" y="15789"/>
                    </a:moveTo>
                    <a:cubicBezTo>
                      <a:pt x="45529" y="17205"/>
                      <a:pt x="52610" y="25702"/>
                      <a:pt x="52610" y="35616"/>
                    </a:cubicBezTo>
                    <a:cubicBezTo>
                      <a:pt x="51194" y="45529"/>
                      <a:pt x="42697" y="52610"/>
                      <a:pt x="32783" y="52610"/>
                    </a:cubicBezTo>
                    <a:cubicBezTo>
                      <a:pt x="22870" y="51194"/>
                      <a:pt x="15789" y="42697"/>
                      <a:pt x="15789" y="32783"/>
                    </a:cubicBezTo>
                    <a:cubicBezTo>
                      <a:pt x="17205" y="22870"/>
                      <a:pt x="25702" y="15789"/>
                      <a:pt x="35616" y="15789"/>
                    </a:cubicBezTo>
                    <a:lnTo>
                      <a:pt x="35616" y="15789"/>
                    </a:lnTo>
                    <a:close/>
                    <a:moveTo>
                      <a:pt x="35616" y="24286"/>
                    </a:moveTo>
                    <a:cubicBezTo>
                      <a:pt x="29951" y="24286"/>
                      <a:pt x="24286" y="28535"/>
                      <a:pt x="24286" y="34199"/>
                    </a:cubicBezTo>
                    <a:cubicBezTo>
                      <a:pt x="24286" y="39864"/>
                      <a:pt x="28535" y="45529"/>
                      <a:pt x="34199" y="45529"/>
                    </a:cubicBezTo>
                    <a:cubicBezTo>
                      <a:pt x="39864" y="45529"/>
                      <a:pt x="45529" y="41280"/>
                      <a:pt x="45529" y="35616"/>
                    </a:cubicBezTo>
                    <a:cubicBezTo>
                      <a:pt x="45529" y="29951"/>
                      <a:pt x="41280" y="24286"/>
                      <a:pt x="35616" y="2428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1" name="Freeform: Shape 2660">
                <a:extLst>
                  <a:ext uri="{FF2B5EF4-FFF2-40B4-BE49-F238E27FC236}">
                    <a16:creationId xmlns:a16="http://schemas.microsoft.com/office/drawing/2014/main" id="{C5B5CA0D-E180-41BB-8DA3-F78391BC7C1C}"/>
                  </a:ext>
                </a:extLst>
              </p:cNvPr>
              <p:cNvSpPr/>
              <p:nvPr/>
            </p:nvSpPr>
            <p:spPr>
              <a:xfrm>
                <a:off x="6563132" y="4643881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5789"/>
                      <a:pt x="44113" y="22870"/>
                      <a:pt x="44113" y="31367"/>
                    </a:cubicBezTo>
                    <a:cubicBezTo>
                      <a:pt x="44113" y="39864"/>
                      <a:pt x="37032" y="44113"/>
                      <a:pt x="28535" y="44113"/>
                    </a:cubicBezTo>
                    <a:cubicBezTo>
                      <a:pt x="21454" y="44113"/>
                      <a:pt x="15789" y="37032"/>
                      <a:pt x="15789" y="28535"/>
                    </a:cubicBezTo>
                    <a:cubicBezTo>
                      <a:pt x="17205" y="21454"/>
                      <a:pt x="24286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2" name="Freeform: Shape 2661">
                <a:extLst>
                  <a:ext uri="{FF2B5EF4-FFF2-40B4-BE49-F238E27FC236}">
                    <a16:creationId xmlns:a16="http://schemas.microsoft.com/office/drawing/2014/main" id="{AF2502E6-0F18-4526-96FE-878B521DB7D7}"/>
                  </a:ext>
                </a:extLst>
              </p:cNvPr>
              <p:cNvSpPr/>
              <p:nvPr/>
            </p:nvSpPr>
            <p:spPr>
              <a:xfrm>
                <a:off x="6826544" y="4834850"/>
                <a:ext cx="56648" cy="56648"/>
              </a:xfrm>
              <a:custGeom>
                <a:avLst/>
                <a:gdLst>
                  <a:gd name="connsiteX0" fmla="*/ 31367 w 56647"/>
                  <a:gd name="connsiteY0" fmla="*/ 16006 h 56647"/>
                  <a:gd name="connsiteX1" fmla="*/ 44113 w 56647"/>
                  <a:gd name="connsiteY1" fmla="*/ 31584 h 56647"/>
                  <a:gd name="connsiteX2" fmla="*/ 28535 w 56647"/>
                  <a:gd name="connsiteY2" fmla="*/ 44330 h 56647"/>
                  <a:gd name="connsiteX3" fmla="*/ 15789 w 56647"/>
                  <a:gd name="connsiteY3" fmla="*/ 28752 h 56647"/>
                  <a:gd name="connsiteX4" fmla="*/ 31367 w 56647"/>
                  <a:gd name="connsiteY4" fmla="*/ 16006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6006"/>
                    </a:moveTo>
                    <a:cubicBezTo>
                      <a:pt x="38448" y="16006"/>
                      <a:pt x="44113" y="23087"/>
                      <a:pt x="44113" y="31584"/>
                    </a:cubicBezTo>
                    <a:cubicBezTo>
                      <a:pt x="42697" y="38665"/>
                      <a:pt x="37032" y="44330"/>
                      <a:pt x="28535" y="44330"/>
                    </a:cubicBezTo>
                    <a:cubicBezTo>
                      <a:pt x="21454" y="44330"/>
                      <a:pt x="15789" y="37249"/>
                      <a:pt x="15789" y="28752"/>
                    </a:cubicBezTo>
                    <a:cubicBezTo>
                      <a:pt x="17205" y="20255"/>
                      <a:pt x="24286" y="14590"/>
                      <a:pt x="31367" y="1600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3" name="Freeform: Shape 2662">
                <a:extLst>
                  <a:ext uri="{FF2B5EF4-FFF2-40B4-BE49-F238E27FC236}">
                    <a16:creationId xmlns:a16="http://schemas.microsoft.com/office/drawing/2014/main" id="{344A3CFA-9A5B-417E-9EDB-6EEDD5A7FB53}"/>
                  </a:ext>
                </a:extLst>
              </p:cNvPr>
              <p:cNvSpPr/>
              <p:nvPr/>
            </p:nvSpPr>
            <p:spPr>
              <a:xfrm>
                <a:off x="6720175" y="4652223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8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4441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4" name="Freeform: Shape 2663">
                <a:extLst>
                  <a:ext uri="{FF2B5EF4-FFF2-40B4-BE49-F238E27FC236}">
                    <a16:creationId xmlns:a16="http://schemas.microsoft.com/office/drawing/2014/main" id="{BA9B0313-7AC3-405A-B091-F3CF90948D1B}"/>
                  </a:ext>
                </a:extLst>
              </p:cNvPr>
              <p:cNvSpPr/>
              <p:nvPr/>
            </p:nvSpPr>
            <p:spPr>
              <a:xfrm>
                <a:off x="6393034" y="5315000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7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4441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5" name="Freeform: Shape 2664">
                <a:extLst>
                  <a:ext uri="{FF2B5EF4-FFF2-40B4-BE49-F238E27FC236}">
                    <a16:creationId xmlns:a16="http://schemas.microsoft.com/office/drawing/2014/main" id="{698F93C7-B603-40C6-906A-EC12C4CC872F}"/>
                  </a:ext>
                </a:extLst>
              </p:cNvPr>
              <p:cNvSpPr/>
              <p:nvPr/>
            </p:nvSpPr>
            <p:spPr>
              <a:xfrm>
                <a:off x="6337958" y="5203005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2 w 42485"/>
                  <a:gd name="connsiteY2" fmla="*/ 37303 h 42485"/>
                  <a:gd name="connsiteX3" fmla="*/ 15789 w 42485"/>
                  <a:gd name="connsiteY3" fmla="*/ 25974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2" y="37303"/>
                    </a:cubicBezTo>
                    <a:cubicBezTo>
                      <a:pt x="20037" y="37303"/>
                      <a:pt x="15789" y="31639"/>
                      <a:pt x="15789" y="25974"/>
                    </a:cubicBezTo>
                    <a:cubicBezTo>
                      <a:pt x="17205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6" name="Freeform: Shape 2665">
                <a:extLst>
                  <a:ext uri="{FF2B5EF4-FFF2-40B4-BE49-F238E27FC236}">
                    <a16:creationId xmlns:a16="http://schemas.microsoft.com/office/drawing/2014/main" id="{EECF00D8-79D0-4452-8755-EE3F552A874E}"/>
                  </a:ext>
                </a:extLst>
              </p:cNvPr>
              <p:cNvSpPr/>
              <p:nvPr/>
            </p:nvSpPr>
            <p:spPr>
              <a:xfrm>
                <a:off x="6615531" y="5108392"/>
                <a:ext cx="56648" cy="56648"/>
              </a:xfrm>
              <a:custGeom>
                <a:avLst/>
                <a:gdLst>
                  <a:gd name="connsiteX0" fmla="*/ 35616 w 56647"/>
                  <a:gd name="connsiteY0" fmla="*/ 15789 h 56647"/>
                  <a:gd name="connsiteX1" fmla="*/ 52610 w 56647"/>
                  <a:gd name="connsiteY1" fmla="*/ 35616 h 56647"/>
                  <a:gd name="connsiteX2" fmla="*/ 32783 w 56647"/>
                  <a:gd name="connsiteY2" fmla="*/ 52610 h 56647"/>
                  <a:gd name="connsiteX3" fmla="*/ 15789 w 56647"/>
                  <a:gd name="connsiteY3" fmla="*/ 32783 h 56647"/>
                  <a:gd name="connsiteX4" fmla="*/ 35616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616" y="15789"/>
                    </a:moveTo>
                    <a:cubicBezTo>
                      <a:pt x="45529" y="17205"/>
                      <a:pt x="52610" y="25702"/>
                      <a:pt x="52610" y="35616"/>
                    </a:cubicBezTo>
                    <a:cubicBezTo>
                      <a:pt x="51194" y="45529"/>
                      <a:pt x="42697" y="52610"/>
                      <a:pt x="32783" y="52610"/>
                    </a:cubicBezTo>
                    <a:cubicBezTo>
                      <a:pt x="22870" y="51194"/>
                      <a:pt x="15789" y="42697"/>
                      <a:pt x="15789" y="32783"/>
                    </a:cubicBezTo>
                    <a:cubicBezTo>
                      <a:pt x="17205" y="22870"/>
                      <a:pt x="25703" y="15789"/>
                      <a:pt x="35616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7" name="Freeform: Shape 2666">
                <a:extLst>
                  <a:ext uri="{FF2B5EF4-FFF2-40B4-BE49-F238E27FC236}">
                    <a16:creationId xmlns:a16="http://schemas.microsoft.com/office/drawing/2014/main" id="{B065CE73-052A-43D9-BA15-F37792B947F9}"/>
                  </a:ext>
                </a:extLst>
              </p:cNvPr>
              <p:cNvSpPr/>
              <p:nvPr/>
            </p:nvSpPr>
            <p:spPr>
              <a:xfrm>
                <a:off x="6295338" y="4939730"/>
                <a:ext cx="70810" cy="70810"/>
              </a:xfrm>
              <a:custGeom>
                <a:avLst/>
                <a:gdLst>
                  <a:gd name="connsiteX0" fmla="*/ 44247 w 70809"/>
                  <a:gd name="connsiteY0" fmla="*/ 15923 h 70809"/>
                  <a:gd name="connsiteX1" fmla="*/ 66906 w 70809"/>
                  <a:gd name="connsiteY1" fmla="*/ 44247 h 70809"/>
                  <a:gd name="connsiteX2" fmla="*/ 38582 w 70809"/>
                  <a:gd name="connsiteY2" fmla="*/ 66906 h 70809"/>
                  <a:gd name="connsiteX3" fmla="*/ 15924 w 70809"/>
                  <a:gd name="connsiteY3" fmla="*/ 38583 h 70809"/>
                  <a:gd name="connsiteX4" fmla="*/ 44247 w 70809"/>
                  <a:gd name="connsiteY4" fmla="*/ 15923 h 70809"/>
                  <a:gd name="connsiteX5" fmla="*/ 44247 w 70809"/>
                  <a:gd name="connsiteY5" fmla="*/ 15923 h 70809"/>
                  <a:gd name="connsiteX6" fmla="*/ 42831 w 70809"/>
                  <a:gd name="connsiteY6" fmla="*/ 27253 h 70809"/>
                  <a:gd name="connsiteX7" fmla="*/ 27253 w 70809"/>
                  <a:gd name="connsiteY7" fmla="*/ 39999 h 70809"/>
                  <a:gd name="connsiteX8" fmla="*/ 39999 w 70809"/>
                  <a:gd name="connsiteY8" fmla="*/ 55577 h 70809"/>
                  <a:gd name="connsiteX9" fmla="*/ 55577 w 70809"/>
                  <a:gd name="connsiteY9" fmla="*/ 42831 h 70809"/>
                  <a:gd name="connsiteX10" fmla="*/ 42831 w 70809"/>
                  <a:gd name="connsiteY10" fmla="*/ 2725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809" h="70809">
                    <a:moveTo>
                      <a:pt x="44247" y="15923"/>
                    </a:moveTo>
                    <a:cubicBezTo>
                      <a:pt x="58409" y="17340"/>
                      <a:pt x="68322" y="30085"/>
                      <a:pt x="66906" y="44247"/>
                    </a:cubicBezTo>
                    <a:cubicBezTo>
                      <a:pt x="65490" y="58409"/>
                      <a:pt x="52744" y="68323"/>
                      <a:pt x="38582" y="66906"/>
                    </a:cubicBezTo>
                    <a:cubicBezTo>
                      <a:pt x="24420" y="65490"/>
                      <a:pt x="14507" y="52745"/>
                      <a:pt x="15924" y="38583"/>
                    </a:cubicBezTo>
                    <a:cubicBezTo>
                      <a:pt x="17339" y="24421"/>
                      <a:pt x="30085" y="14508"/>
                      <a:pt x="44247" y="15923"/>
                    </a:cubicBezTo>
                    <a:lnTo>
                      <a:pt x="44247" y="15923"/>
                    </a:lnTo>
                    <a:close/>
                    <a:moveTo>
                      <a:pt x="42831" y="27253"/>
                    </a:moveTo>
                    <a:cubicBezTo>
                      <a:pt x="34334" y="25837"/>
                      <a:pt x="27253" y="32918"/>
                      <a:pt x="27253" y="39999"/>
                    </a:cubicBezTo>
                    <a:cubicBezTo>
                      <a:pt x="25837" y="48496"/>
                      <a:pt x="32918" y="55577"/>
                      <a:pt x="39999" y="55577"/>
                    </a:cubicBezTo>
                    <a:cubicBezTo>
                      <a:pt x="48496" y="56993"/>
                      <a:pt x="55577" y="49912"/>
                      <a:pt x="55577" y="42831"/>
                    </a:cubicBezTo>
                    <a:cubicBezTo>
                      <a:pt x="56993" y="34334"/>
                      <a:pt x="51328" y="27253"/>
                      <a:pt x="42831" y="2725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8" name="Freeform: Shape 2667">
                <a:extLst>
                  <a:ext uri="{FF2B5EF4-FFF2-40B4-BE49-F238E27FC236}">
                    <a16:creationId xmlns:a16="http://schemas.microsoft.com/office/drawing/2014/main" id="{3F78315D-8996-43E6-B0CB-4664630A6CB6}"/>
                  </a:ext>
                </a:extLst>
              </p:cNvPr>
              <p:cNvSpPr/>
              <p:nvPr/>
            </p:nvSpPr>
            <p:spPr>
              <a:xfrm>
                <a:off x="6551803" y="4888882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5789"/>
                      <a:pt x="44113" y="22870"/>
                      <a:pt x="44113" y="31367"/>
                    </a:cubicBezTo>
                    <a:cubicBezTo>
                      <a:pt x="44113" y="38448"/>
                      <a:pt x="37032" y="44113"/>
                      <a:pt x="28535" y="44113"/>
                    </a:cubicBezTo>
                    <a:cubicBezTo>
                      <a:pt x="21454" y="44113"/>
                      <a:pt x="15789" y="37032"/>
                      <a:pt x="15789" y="28535"/>
                    </a:cubicBezTo>
                    <a:cubicBezTo>
                      <a:pt x="17205" y="21454"/>
                      <a:pt x="24286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9" name="Freeform: Shape 2668">
                <a:extLst>
                  <a:ext uri="{FF2B5EF4-FFF2-40B4-BE49-F238E27FC236}">
                    <a16:creationId xmlns:a16="http://schemas.microsoft.com/office/drawing/2014/main" id="{0EDEB90E-3398-44F4-97D5-72D29B619EEC}"/>
                  </a:ext>
                </a:extLst>
              </p:cNvPr>
              <p:cNvSpPr/>
              <p:nvPr/>
            </p:nvSpPr>
            <p:spPr>
              <a:xfrm>
                <a:off x="6527608" y="5176235"/>
                <a:ext cx="84971" cy="84971"/>
              </a:xfrm>
              <a:custGeom>
                <a:avLst/>
                <a:gdLst>
                  <a:gd name="connsiteX0" fmla="*/ 45649 w 84971"/>
                  <a:gd name="connsiteY0" fmla="*/ 15923 h 84971"/>
                  <a:gd name="connsiteX1" fmla="*/ 71140 w 84971"/>
                  <a:gd name="connsiteY1" fmla="*/ 45663 h 84971"/>
                  <a:gd name="connsiteX2" fmla="*/ 41400 w 84971"/>
                  <a:gd name="connsiteY2" fmla="*/ 71154 h 84971"/>
                  <a:gd name="connsiteX3" fmla="*/ 15909 w 84971"/>
                  <a:gd name="connsiteY3" fmla="*/ 41414 h 84971"/>
                  <a:gd name="connsiteX4" fmla="*/ 45649 w 84971"/>
                  <a:gd name="connsiteY4" fmla="*/ 15923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23"/>
                    </a:moveTo>
                    <a:cubicBezTo>
                      <a:pt x="61226" y="17339"/>
                      <a:pt x="72556" y="30085"/>
                      <a:pt x="71140" y="45663"/>
                    </a:cubicBezTo>
                    <a:cubicBezTo>
                      <a:pt x="69724" y="61241"/>
                      <a:pt x="56978" y="72570"/>
                      <a:pt x="41400" y="71154"/>
                    </a:cubicBezTo>
                    <a:cubicBezTo>
                      <a:pt x="25822" y="69738"/>
                      <a:pt x="14492" y="56992"/>
                      <a:pt x="15909" y="41414"/>
                    </a:cubicBezTo>
                    <a:cubicBezTo>
                      <a:pt x="17325" y="24420"/>
                      <a:pt x="31487" y="14507"/>
                      <a:pt x="45649" y="1592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0" name="Freeform: Shape 2669">
                <a:extLst>
                  <a:ext uri="{FF2B5EF4-FFF2-40B4-BE49-F238E27FC236}">
                    <a16:creationId xmlns:a16="http://schemas.microsoft.com/office/drawing/2014/main" id="{4A5463FA-C262-49DA-804A-0B4DD7DFB4FF}"/>
                  </a:ext>
                </a:extLst>
              </p:cNvPr>
              <p:cNvSpPr/>
              <p:nvPr/>
            </p:nvSpPr>
            <p:spPr>
              <a:xfrm>
                <a:off x="6259948" y="5041711"/>
                <a:ext cx="84971" cy="84971"/>
              </a:xfrm>
              <a:custGeom>
                <a:avLst/>
                <a:gdLst>
                  <a:gd name="connsiteX0" fmla="*/ 45648 w 84971"/>
                  <a:gd name="connsiteY0" fmla="*/ 15909 h 84971"/>
                  <a:gd name="connsiteX1" fmla="*/ 71140 w 84971"/>
                  <a:gd name="connsiteY1" fmla="*/ 45649 h 84971"/>
                  <a:gd name="connsiteX2" fmla="*/ 41400 w 84971"/>
                  <a:gd name="connsiteY2" fmla="*/ 71140 h 84971"/>
                  <a:gd name="connsiteX3" fmla="*/ 15909 w 84971"/>
                  <a:gd name="connsiteY3" fmla="*/ 41400 h 84971"/>
                  <a:gd name="connsiteX4" fmla="*/ 45648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8" y="15909"/>
                    </a:moveTo>
                    <a:cubicBezTo>
                      <a:pt x="61226" y="17325"/>
                      <a:pt x="72556" y="30070"/>
                      <a:pt x="71140" y="45649"/>
                    </a:cubicBezTo>
                    <a:cubicBezTo>
                      <a:pt x="69724" y="61227"/>
                      <a:pt x="56978" y="72556"/>
                      <a:pt x="41400" y="71140"/>
                    </a:cubicBezTo>
                    <a:cubicBezTo>
                      <a:pt x="25822" y="69724"/>
                      <a:pt x="14492" y="56978"/>
                      <a:pt x="15909" y="41400"/>
                    </a:cubicBezTo>
                    <a:cubicBezTo>
                      <a:pt x="15909" y="25822"/>
                      <a:pt x="30070" y="14492"/>
                      <a:pt x="45648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1" name="Freeform: Shape 2670">
                <a:extLst>
                  <a:ext uri="{FF2B5EF4-FFF2-40B4-BE49-F238E27FC236}">
                    <a16:creationId xmlns:a16="http://schemas.microsoft.com/office/drawing/2014/main" id="{F098095B-FCEA-441D-B435-05A6B93D9DDD}"/>
                  </a:ext>
                </a:extLst>
              </p:cNvPr>
              <p:cNvSpPr/>
              <p:nvPr/>
            </p:nvSpPr>
            <p:spPr>
              <a:xfrm>
                <a:off x="6762815" y="5012090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9 h 42485"/>
                  <a:gd name="connsiteX2" fmla="*/ 25702 w 42485"/>
                  <a:gd name="connsiteY2" fmla="*/ 37032 h 42485"/>
                  <a:gd name="connsiteX3" fmla="*/ 15789 w 42485"/>
                  <a:gd name="connsiteY3" fmla="*/ 25703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9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3"/>
                    </a:cubicBezTo>
                    <a:cubicBezTo>
                      <a:pt x="15789" y="20038"/>
                      <a:pt x="20037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2" name="Freeform: Shape 2671">
                <a:extLst>
                  <a:ext uri="{FF2B5EF4-FFF2-40B4-BE49-F238E27FC236}">
                    <a16:creationId xmlns:a16="http://schemas.microsoft.com/office/drawing/2014/main" id="{CF42C029-5A57-4A0D-9183-C6573E47595A}"/>
                  </a:ext>
                </a:extLst>
              </p:cNvPr>
              <p:cNvSpPr/>
              <p:nvPr/>
            </p:nvSpPr>
            <p:spPr>
              <a:xfrm>
                <a:off x="7242750" y="4622484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69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3"/>
                      <a:pt x="59845" y="40018"/>
                    </a:cubicBezTo>
                    <a:cubicBezTo>
                      <a:pt x="58429" y="52764"/>
                      <a:pt x="48515" y="61261"/>
                      <a:pt x="35769" y="59845"/>
                    </a:cubicBezTo>
                    <a:cubicBezTo>
                      <a:pt x="23024" y="58429"/>
                      <a:pt x="14527" y="48516"/>
                      <a:pt x="15943" y="35769"/>
                    </a:cubicBezTo>
                    <a:cubicBezTo>
                      <a:pt x="17359" y="23024"/>
                      <a:pt x="28689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3" name="Freeform: Shape 2672">
                <a:extLst>
                  <a:ext uri="{FF2B5EF4-FFF2-40B4-BE49-F238E27FC236}">
                    <a16:creationId xmlns:a16="http://schemas.microsoft.com/office/drawing/2014/main" id="{6D1D1F46-7CFC-406D-9648-C8C983D87323}"/>
                  </a:ext>
                </a:extLst>
              </p:cNvPr>
              <p:cNvSpPr/>
              <p:nvPr/>
            </p:nvSpPr>
            <p:spPr>
              <a:xfrm>
                <a:off x="7089955" y="4949507"/>
                <a:ext cx="42486" cy="42486"/>
              </a:xfrm>
              <a:custGeom>
                <a:avLst/>
                <a:gdLst>
                  <a:gd name="connsiteX0" fmla="*/ 27119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4 h 42485"/>
                  <a:gd name="connsiteX4" fmla="*/ 27119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3" y="37303"/>
                    </a:cubicBezTo>
                    <a:cubicBezTo>
                      <a:pt x="20038" y="37303"/>
                      <a:pt x="15789" y="31639"/>
                      <a:pt x="15789" y="25974"/>
                    </a:cubicBezTo>
                    <a:cubicBezTo>
                      <a:pt x="15789" y="18893"/>
                      <a:pt x="21454" y="14644"/>
                      <a:pt x="27119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4" name="Freeform: Shape 2673">
                <a:extLst>
                  <a:ext uri="{FF2B5EF4-FFF2-40B4-BE49-F238E27FC236}">
                    <a16:creationId xmlns:a16="http://schemas.microsoft.com/office/drawing/2014/main" id="{C01E6685-A893-4D52-B301-27F8984E2C86}"/>
                  </a:ext>
                </a:extLst>
              </p:cNvPr>
              <p:cNvSpPr/>
              <p:nvPr/>
            </p:nvSpPr>
            <p:spPr>
              <a:xfrm>
                <a:off x="7220245" y="4841876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4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5"/>
                      <a:pt x="31367" y="37303"/>
                      <a:pt x="25703" y="37303"/>
                    </a:cubicBezTo>
                    <a:cubicBezTo>
                      <a:pt x="20037" y="37303"/>
                      <a:pt x="15789" y="31639"/>
                      <a:pt x="15789" y="25974"/>
                    </a:cubicBezTo>
                    <a:cubicBezTo>
                      <a:pt x="15789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5" name="Freeform: Shape 2674">
                <a:extLst>
                  <a:ext uri="{FF2B5EF4-FFF2-40B4-BE49-F238E27FC236}">
                    <a16:creationId xmlns:a16="http://schemas.microsoft.com/office/drawing/2014/main" id="{1E8D6866-241D-4E6F-82D7-D07556F906D3}"/>
                  </a:ext>
                </a:extLst>
              </p:cNvPr>
              <p:cNvSpPr/>
              <p:nvPr/>
            </p:nvSpPr>
            <p:spPr>
              <a:xfrm>
                <a:off x="7136535" y="4742859"/>
                <a:ext cx="56648" cy="56648"/>
              </a:xfrm>
              <a:custGeom>
                <a:avLst/>
                <a:gdLst>
                  <a:gd name="connsiteX0" fmla="*/ 35771 w 56647"/>
                  <a:gd name="connsiteY0" fmla="*/ 15944 h 56647"/>
                  <a:gd name="connsiteX1" fmla="*/ 52765 w 56647"/>
                  <a:gd name="connsiteY1" fmla="*/ 35771 h 56647"/>
                  <a:gd name="connsiteX2" fmla="*/ 32938 w 56647"/>
                  <a:gd name="connsiteY2" fmla="*/ 52765 h 56647"/>
                  <a:gd name="connsiteX3" fmla="*/ 15944 w 56647"/>
                  <a:gd name="connsiteY3" fmla="*/ 32938 h 56647"/>
                  <a:gd name="connsiteX4" fmla="*/ 35771 w 56647"/>
                  <a:gd name="connsiteY4" fmla="*/ 15944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44"/>
                    </a:moveTo>
                    <a:cubicBezTo>
                      <a:pt x="45684" y="17360"/>
                      <a:pt x="54181" y="25858"/>
                      <a:pt x="52765" y="35771"/>
                    </a:cubicBezTo>
                    <a:cubicBezTo>
                      <a:pt x="51349" y="45684"/>
                      <a:pt x="42852" y="54181"/>
                      <a:pt x="32938" y="52765"/>
                    </a:cubicBezTo>
                    <a:cubicBezTo>
                      <a:pt x="23025" y="51349"/>
                      <a:pt x="14528" y="42852"/>
                      <a:pt x="15944" y="32938"/>
                    </a:cubicBezTo>
                    <a:cubicBezTo>
                      <a:pt x="15944" y="23025"/>
                      <a:pt x="25857" y="14528"/>
                      <a:pt x="35771" y="15944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6" name="Freeform: Shape 2675">
                <a:extLst>
                  <a:ext uri="{FF2B5EF4-FFF2-40B4-BE49-F238E27FC236}">
                    <a16:creationId xmlns:a16="http://schemas.microsoft.com/office/drawing/2014/main" id="{B0C45CC1-5709-41C6-B1C6-77120A399F24}"/>
                  </a:ext>
                </a:extLst>
              </p:cNvPr>
              <p:cNvSpPr/>
              <p:nvPr/>
            </p:nvSpPr>
            <p:spPr>
              <a:xfrm>
                <a:off x="7152113" y="5006246"/>
                <a:ext cx="56648" cy="56648"/>
              </a:xfrm>
              <a:custGeom>
                <a:avLst/>
                <a:gdLst>
                  <a:gd name="connsiteX0" fmla="*/ 35771 w 56647"/>
                  <a:gd name="connsiteY0" fmla="*/ 15969 h 56647"/>
                  <a:gd name="connsiteX1" fmla="*/ 52765 w 56647"/>
                  <a:gd name="connsiteY1" fmla="*/ 35795 h 56647"/>
                  <a:gd name="connsiteX2" fmla="*/ 32938 w 56647"/>
                  <a:gd name="connsiteY2" fmla="*/ 52790 h 56647"/>
                  <a:gd name="connsiteX3" fmla="*/ 15944 w 56647"/>
                  <a:gd name="connsiteY3" fmla="*/ 32963 h 56647"/>
                  <a:gd name="connsiteX4" fmla="*/ 35771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69"/>
                    </a:moveTo>
                    <a:cubicBezTo>
                      <a:pt x="45684" y="17385"/>
                      <a:pt x="54181" y="25882"/>
                      <a:pt x="52765" y="35795"/>
                    </a:cubicBezTo>
                    <a:cubicBezTo>
                      <a:pt x="51349" y="45709"/>
                      <a:pt x="42852" y="54206"/>
                      <a:pt x="32938" y="52790"/>
                    </a:cubicBezTo>
                    <a:cubicBezTo>
                      <a:pt x="23025" y="51373"/>
                      <a:pt x="14528" y="42876"/>
                      <a:pt x="15944" y="32963"/>
                    </a:cubicBezTo>
                    <a:cubicBezTo>
                      <a:pt x="15944" y="21633"/>
                      <a:pt x="25857" y="14552"/>
                      <a:pt x="35771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7" name="Freeform: Shape 2676">
                <a:extLst>
                  <a:ext uri="{FF2B5EF4-FFF2-40B4-BE49-F238E27FC236}">
                    <a16:creationId xmlns:a16="http://schemas.microsoft.com/office/drawing/2014/main" id="{58F7354C-7BC8-41B3-A0CF-22BBB450224B}"/>
                  </a:ext>
                </a:extLst>
              </p:cNvPr>
              <p:cNvSpPr/>
              <p:nvPr/>
            </p:nvSpPr>
            <p:spPr>
              <a:xfrm>
                <a:off x="7128193" y="4944113"/>
                <a:ext cx="56648" cy="56648"/>
              </a:xfrm>
              <a:custGeom>
                <a:avLst/>
                <a:gdLst>
                  <a:gd name="connsiteX0" fmla="*/ 31367 w 56647"/>
                  <a:gd name="connsiteY0" fmla="*/ 15789 h 56647"/>
                  <a:gd name="connsiteX1" fmla="*/ 44113 w 56647"/>
                  <a:gd name="connsiteY1" fmla="*/ 31367 h 56647"/>
                  <a:gd name="connsiteX2" fmla="*/ 28535 w 56647"/>
                  <a:gd name="connsiteY2" fmla="*/ 44113 h 56647"/>
                  <a:gd name="connsiteX3" fmla="*/ 15789 w 56647"/>
                  <a:gd name="connsiteY3" fmla="*/ 28535 h 56647"/>
                  <a:gd name="connsiteX4" fmla="*/ 31367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367" y="15789"/>
                    </a:moveTo>
                    <a:cubicBezTo>
                      <a:pt x="38448" y="15789"/>
                      <a:pt x="44113" y="22870"/>
                      <a:pt x="44113" y="31367"/>
                    </a:cubicBezTo>
                    <a:cubicBezTo>
                      <a:pt x="42697" y="38448"/>
                      <a:pt x="37032" y="44113"/>
                      <a:pt x="28535" y="44113"/>
                    </a:cubicBezTo>
                    <a:cubicBezTo>
                      <a:pt x="21454" y="44113"/>
                      <a:pt x="15789" y="37032"/>
                      <a:pt x="15789" y="28535"/>
                    </a:cubicBezTo>
                    <a:cubicBezTo>
                      <a:pt x="17205" y="21454"/>
                      <a:pt x="24286" y="15789"/>
                      <a:pt x="31367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8" name="Freeform: Shape 2677">
                <a:extLst>
                  <a:ext uri="{FF2B5EF4-FFF2-40B4-BE49-F238E27FC236}">
                    <a16:creationId xmlns:a16="http://schemas.microsoft.com/office/drawing/2014/main" id="{B55D4CF8-36F2-4183-BFB9-96E010F72DFD}"/>
                  </a:ext>
                </a:extLst>
              </p:cNvPr>
              <p:cNvSpPr/>
              <p:nvPr/>
            </p:nvSpPr>
            <p:spPr>
              <a:xfrm>
                <a:off x="5903187" y="4016237"/>
                <a:ext cx="42486" cy="42486"/>
              </a:xfrm>
              <a:custGeom>
                <a:avLst/>
                <a:gdLst>
                  <a:gd name="connsiteX0" fmla="*/ 27118 w 42485"/>
                  <a:gd name="connsiteY0" fmla="*/ 16060 h 42485"/>
                  <a:gd name="connsiteX1" fmla="*/ 37032 w 42485"/>
                  <a:gd name="connsiteY1" fmla="*/ 27390 h 42485"/>
                  <a:gd name="connsiteX2" fmla="*/ 25703 w 42485"/>
                  <a:gd name="connsiteY2" fmla="*/ 37303 h 42485"/>
                  <a:gd name="connsiteX3" fmla="*/ 15789 w 42485"/>
                  <a:gd name="connsiteY3" fmla="*/ 25973 h 42485"/>
                  <a:gd name="connsiteX4" fmla="*/ 27118 w 42485"/>
                  <a:gd name="connsiteY4" fmla="*/ 16060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6060"/>
                    </a:moveTo>
                    <a:cubicBezTo>
                      <a:pt x="32783" y="16060"/>
                      <a:pt x="37032" y="21725"/>
                      <a:pt x="37032" y="27390"/>
                    </a:cubicBezTo>
                    <a:cubicBezTo>
                      <a:pt x="37032" y="33054"/>
                      <a:pt x="31367" y="37303"/>
                      <a:pt x="25703" y="37303"/>
                    </a:cubicBezTo>
                    <a:cubicBezTo>
                      <a:pt x="20037" y="37303"/>
                      <a:pt x="15789" y="31639"/>
                      <a:pt x="15789" y="25973"/>
                    </a:cubicBezTo>
                    <a:cubicBezTo>
                      <a:pt x="17205" y="18893"/>
                      <a:pt x="21454" y="14644"/>
                      <a:pt x="27118" y="1606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9" name="Freeform: Shape 2678">
                <a:extLst>
                  <a:ext uri="{FF2B5EF4-FFF2-40B4-BE49-F238E27FC236}">
                    <a16:creationId xmlns:a16="http://schemas.microsoft.com/office/drawing/2014/main" id="{48CE392B-46D7-43D0-BF1D-BDA63BFBA0AD}"/>
                  </a:ext>
                </a:extLst>
              </p:cNvPr>
              <p:cNvSpPr/>
              <p:nvPr/>
            </p:nvSpPr>
            <p:spPr>
              <a:xfrm>
                <a:off x="7244320" y="3989601"/>
                <a:ext cx="42486" cy="42486"/>
              </a:xfrm>
              <a:custGeom>
                <a:avLst/>
                <a:gdLst>
                  <a:gd name="connsiteX0" fmla="*/ 27118 w 42485"/>
                  <a:gd name="connsiteY0" fmla="*/ 15789 h 42485"/>
                  <a:gd name="connsiteX1" fmla="*/ 37032 w 42485"/>
                  <a:gd name="connsiteY1" fmla="*/ 27118 h 42485"/>
                  <a:gd name="connsiteX2" fmla="*/ 25702 w 42485"/>
                  <a:gd name="connsiteY2" fmla="*/ 37032 h 42485"/>
                  <a:gd name="connsiteX3" fmla="*/ 15789 w 42485"/>
                  <a:gd name="connsiteY3" fmla="*/ 25702 h 42485"/>
                  <a:gd name="connsiteX4" fmla="*/ 27118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8" y="15789"/>
                    </a:moveTo>
                    <a:cubicBezTo>
                      <a:pt x="32783" y="15789"/>
                      <a:pt x="37032" y="21454"/>
                      <a:pt x="37032" y="27118"/>
                    </a:cubicBezTo>
                    <a:cubicBezTo>
                      <a:pt x="37032" y="32783"/>
                      <a:pt x="31367" y="37032"/>
                      <a:pt x="25702" y="37032"/>
                    </a:cubicBezTo>
                    <a:cubicBezTo>
                      <a:pt x="20037" y="37032"/>
                      <a:pt x="15789" y="31367"/>
                      <a:pt x="15789" y="25702"/>
                    </a:cubicBezTo>
                    <a:cubicBezTo>
                      <a:pt x="17205" y="20037"/>
                      <a:pt x="21454" y="15789"/>
                      <a:pt x="27118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0" name="Freeform: Shape 2679">
                <a:extLst>
                  <a:ext uri="{FF2B5EF4-FFF2-40B4-BE49-F238E27FC236}">
                    <a16:creationId xmlns:a16="http://schemas.microsoft.com/office/drawing/2014/main" id="{5FE2F8A8-DB8B-4140-8769-C0C1850A6376}"/>
                  </a:ext>
                </a:extLst>
              </p:cNvPr>
              <p:cNvSpPr/>
              <p:nvPr/>
            </p:nvSpPr>
            <p:spPr>
              <a:xfrm>
                <a:off x="7098453" y="3829571"/>
                <a:ext cx="42486" cy="42486"/>
              </a:xfrm>
              <a:custGeom>
                <a:avLst/>
                <a:gdLst>
                  <a:gd name="connsiteX0" fmla="*/ 27119 w 42485"/>
                  <a:gd name="connsiteY0" fmla="*/ 15789 h 42485"/>
                  <a:gd name="connsiteX1" fmla="*/ 37032 w 42485"/>
                  <a:gd name="connsiteY1" fmla="*/ 27119 h 42485"/>
                  <a:gd name="connsiteX2" fmla="*/ 25703 w 42485"/>
                  <a:gd name="connsiteY2" fmla="*/ 37032 h 42485"/>
                  <a:gd name="connsiteX3" fmla="*/ 15789 w 42485"/>
                  <a:gd name="connsiteY3" fmla="*/ 25703 h 42485"/>
                  <a:gd name="connsiteX4" fmla="*/ 27119 w 42485"/>
                  <a:gd name="connsiteY4" fmla="*/ 15789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7119" y="15789"/>
                    </a:moveTo>
                    <a:cubicBezTo>
                      <a:pt x="32783" y="15789"/>
                      <a:pt x="37032" y="21454"/>
                      <a:pt x="37032" y="27119"/>
                    </a:cubicBezTo>
                    <a:cubicBezTo>
                      <a:pt x="37032" y="32783"/>
                      <a:pt x="31367" y="37032"/>
                      <a:pt x="25703" y="37032"/>
                    </a:cubicBezTo>
                    <a:cubicBezTo>
                      <a:pt x="20038" y="37032"/>
                      <a:pt x="15789" y="31367"/>
                      <a:pt x="15789" y="25703"/>
                    </a:cubicBezTo>
                    <a:cubicBezTo>
                      <a:pt x="15789" y="20038"/>
                      <a:pt x="21454" y="15789"/>
                      <a:pt x="27119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1" name="Freeform: Shape 2680">
                <a:extLst>
                  <a:ext uri="{FF2B5EF4-FFF2-40B4-BE49-F238E27FC236}">
                    <a16:creationId xmlns:a16="http://schemas.microsoft.com/office/drawing/2014/main" id="{AB5BE16F-C8DD-497E-8F7D-AD53AFD8068D}"/>
                  </a:ext>
                </a:extLst>
              </p:cNvPr>
              <p:cNvSpPr/>
              <p:nvPr/>
            </p:nvSpPr>
            <p:spPr>
              <a:xfrm>
                <a:off x="7288068" y="3771353"/>
                <a:ext cx="70810" cy="70810"/>
              </a:xfrm>
              <a:custGeom>
                <a:avLst/>
                <a:gdLst>
                  <a:gd name="connsiteX0" fmla="*/ 40018 w 70809"/>
                  <a:gd name="connsiteY0" fmla="*/ 15943 h 70809"/>
                  <a:gd name="connsiteX1" fmla="*/ 59845 w 70809"/>
                  <a:gd name="connsiteY1" fmla="*/ 40018 h 70809"/>
                  <a:gd name="connsiteX2" fmla="*/ 35770 w 70809"/>
                  <a:gd name="connsiteY2" fmla="*/ 59845 h 70809"/>
                  <a:gd name="connsiteX3" fmla="*/ 15943 w 70809"/>
                  <a:gd name="connsiteY3" fmla="*/ 35769 h 70809"/>
                  <a:gd name="connsiteX4" fmla="*/ 40018 w 70809"/>
                  <a:gd name="connsiteY4" fmla="*/ 159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0018" y="15943"/>
                    </a:moveTo>
                    <a:cubicBezTo>
                      <a:pt x="52764" y="17359"/>
                      <a:pt x="61261" y="27272"/>
                      <a:pt x="59845" y="40018"/>
                    </a:cubicBezTo>
                    <a:cubicBezTo>
                      <a:pt x="58429" y="52764"/>
                      <a:pt x="48515" y="61261"/>
                      <a:pt x="35770" y="59845"/>
                    </a:cubicBezTo>
                    <a:cubicBezTo>
                      <a:pt x="23024" y="58429"/>
                      <a:pt x="14527" y="48515"/>
                      <a:pt x="15943" y="35769"/>
                    </a:cubicBezTo>
                    <a:cubicBezTo>
                      <a:pt x="17359" y="23024"/>
                      <a:pt x="28689" y="14527"/>
                      <a:pt x="40018" y="159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2" name="Freeform: Shape 2681">
                <a:extLst>
                  <a:ext uri="{FF2B5EF4-FFF2-40B4-BE49-F238E27FC236}">
                    <a16:creationId xmlns:a16="http://schemas.microsoft.com/office/drawing/2014/main" id="{CD77AACF-32C5-48BE-A9C7-660DABB630EE}"/>
                  </a:ext>
                </a:extLst>
              </p:cNvPr>
              <p:cNvSpPr/>
              <p:nvPr/>
            </p:nvSpPr>
            <p:spPr>
              <a:xfrm>
                <a:off x="7180411" y="4084305"/>
                <a:ext cx="56648" cy="56648"/>
              </a:xfrm>
              <a:custGeom>
                <a:avLst/>
                <a:gdLst>
                  <a:gd name="connsiteX0" fmla="*/ 34380 w 56647"/>
                  <a:gd name="connsiteY0" fmla="*/ 15969 h 56647"/>
                  <a:gd name="connsiteX1" fmla="*/ 49958 w 56647"/>
                  <a:gd name="connsiteY1" fmla="*/ 34380 h 56647"/>
                  <a:gd name="connsiteX2" fmla="*/ 31547 w 56647"/>
                  <a:gd name="connsiteY2" fmla="*/ 49958 h 56647"/>
                  <a:gd name="connsiteX3" fmla="*/ 15969 w 56647"/>
                  <a:gd name="connsiteY3" fmla="*/ 31548 h 56647"/>
                  <a:gd name="connsiteX4" fmla="*/ 34380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4380" y="15969"/>
                    </a:moveTo>
                    <a:cubicBezTo>
                      <a:pt x="44293" y="17386"/>
                      <a:pt x="51374" y="25883"/>
                      <a:pt x="49958" y="34380"/>
                    </a:cubicBezTo>
                    <a:cubicBezTo>
                      <a:pt x="48542" y="44293"/>
                      <a:pt x="40044" y="51374"/>
                      <a:pt x="31547" y="49958"/>
                    </a:cubicBezTo>
                    <a:cubicBezTo>
                      <a:pt x="21634" y="48542"/>
                      <a:pt x="14553" y="40045"/>
                      <a:pt x="15969" y="31548"/>
                    </a:cubicBezTo>
                    <a:cubicBezTo>
                      <a:pt x="15969" y="21634"/>
                      <a:pt x="24466" y="14553"/>
                      <a:pt x="34380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3" name="Freeform: Shape 2682">
                <a:extLst>
                  <a:ext uri="{FF2B5EF4-FFF2-40B4-BE49-F238E27FC236}">
                    <a16:creationId xmlns:a16="http://schemas.microsoft.com/office/drawing/2014/main" id="{67339E44-3222-4364-9328-F96059161C08}"/>
                  </a:ext>
                </a:extLst>
              </p:cNvPr>
              <p:cNvSpPr/>
              <p:nvPr/>
            </p:nvSpPr>
            <p:spPr>
              <a:xfrm>
                <a:off x="6952368" y="4312492"/>
                <a:ext cx="56648" cy="56648"/>
              </a:xfrm>
              <a:custGeom>
                <a:avLst/>
                <a:gdLst>
                  <a:gd name="connsiteX0" fmla="*/ 31584 w 56647"/>
                  <a:gd name="connsiteY0" fmla="*/ 15789 h 56647"/>
                  <a:gd name="connsiteX1" fmla="*/ 44330 w 56647"/>
                  <a:gd name="connsiteY1" fmla="*/ 31367 h 56647"/>
                  <a:gd name="connsiteX2" fmla="*/ 28752 w 56647"/>
                  <a:gd name="connsiteY2" fmla="*/ 44113 h 56647"/>
                  <a:gd name="connsiteX3" fmla="*/ 16006 w 56647"/>
                  <a:gd name="connsiteY3" fmla="*/ 28535 h 56647"/>
                  <a:gd name="connsiteX4" fmla="*/ 31584 w 56647"/>
                  <a:gd name="connsiteY4" fmla="*/ 1578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1584" y="15789"/>
                    </a:moveTo>
                    <a:cubicBezTo>
                      <a:pt x="40081" y="17205"/>
                      <a:pt x="45746" y="24286"/>
                      <a:pt x="44330" y="31367"/>
                    </a:cubicBezTo>
                    <a:cubicBezTo>
                      <a:pt x="42913" y="39864"/>
                      <a:pt x="35833" y="45529"/>
                      <a:pt x="28752" y="44113"/>
                    </a:cubicBezTo>
                    <a:cubicBezTo>
                      <a:pt x="20254" y="42697"/>
                      <a:pt x="14590" y="35616"/>
                      <a:pt x="16006" y="28535"/>
                    </a:cubicBezTo>
                    <a:cubicBezTo>
                      <a:pt x="16006" y="21454"/>
                      <a:pt x="24503" y="15789"/>
                      <a:pt x="31584" y="1578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4" name="Freeform: Shape 2683">
                <a:extLst>
                  <a:ext uri="{FF2B5EF4-FFF2-40B4-BE49-F238E27FC236}">
                    <a16:creationId xmlns:a16="http://schemas.microsoft.com/office/drawing/2014/main" id="{405967CC-8443-4474-88A9-53CDAF3EE170}"/>
                  </a:ext>
                </a:extLst>
              </p:cNvPr>
              <p:cNvSpPr/>
              <p:nvPr/>
            </p:nvSpPr>
            <p:spPr>
              <a:xfrm>
                <a:off x="7419928" y="1127479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39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4026" y="63940"/>
                      <a:pt x="63939" y="52610"/>
                      <a:pt x="63939" y="39864"/>
                    </a:cubicBezTo>
                    <a:cubicBezTo>
                      <a:pt x="63939" y="25702"/>
                      <a:pt x="52610" y="15789"/>
                      <a:pt x="39864" y="15789"/>
                    </a:cubicBezTo>
                    <a:cubicBezTo>
                      <a:pt x="25702" y="15789"/>
                      <a:pt x="15789" y="27119"/>
                      <a:pt x="15789" y="39864"/>
                    </a:cubicBezTo>
                    <a:cubicBezTo>
                      <a:pt x="15789" y="52610"/>
                      <a:pt x="27118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5" name="Freeform: Shape 2684">
                <a:extLst>
                  <a:ext uri="{FF2B5EF4-FFF2-40B4-BE49-F238E27FC236}">
                    <a16:creationId xmlns:a16="http://schemas.microsoft.com/office/drawing/2014/main" id="{42644D97-64DE-42C1-9B38-42B72B4645FA}"/>
                  </a:ext>
                </a:extLst>
              </p:cNvPr>
              <p:cNvSpPr/>
              <p:nvPr/>
            </p:nvSpPr>
            <p:spPr>
              <a:xfrm>
                <a:off x="10105027" y="4808159"/>
                <a:ext cx="42486" cy="42486"/>
              </a:xfrm>
              <a:custGeom>
                <a:avLst/>
                <a:gdLst>
                  <a:gd name="connsiteX0" fmla="*/ 25703 w 42485"/>
                  <a:gd name="connsiteY0" fmla="*/ 35616 h 42485"/>
                  <a:gd name="connsiteX1" fmla="*/ 35615 w 42485"/>
                  <a:gd name="connsiteY1" fmla="*/ 25703 h 42485"/>
                  <a:gd name="connsiteX2" fmla="*/ 25703 w 42485"/>
                  <a:gd name="connsiteY2" fmla="*/ 15789 h 42485"/>
                  <a:gd name="connsiteX3" fmla="*/ 15789 w 42485"/>
                  <a:gd name="connsiteY3" fmla="*/ 25703 h 42485"/>
                  <a:gd name="connsiteX4" fmla="*/ 25703 w 42485"/>
                  <a:gd name="connsiteY4" fmla="*/ 35616 h 4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85" h="42485">
                    <a:moveTo>
                      <a:pt x="25703" y="35616"/>
                    </a:moveTo>
                    <a:cubicBezTo>
                      <a:pt x="31367" y="35616"/>
                      <a:pt x="35615" y="31367"/>
                      <a:pt x="35615" y="25703"/>
                    </a:cubicBezTo>
                    <a:cubicBezTo>
                      <a:pt x="35615" y="20037"/>
                      <a:pt x="31367" y="15789"/>
                      <a:pt x="25703" y="15789"/>
                    </a:cubicBezTo>
                    <a:cubicBezTo>
                      <a:pt x="20037" y="15789"/>
                      <a:pt x="15789" y="20037"/>
                      <a:pt x="15789" y="25703"/>
                    </a:cubicBezTo>
                    <a:cubicBezTo>
                      <a:pt x="15789" y="31367"/>
                      <a:pt x="20037" y="35616"/>
                      <a:pt x="25703" y="3561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6" name="Freeform: Shape 2685">
                <a:extLst>
                  <a:ext uri="{FF2B5EF4-FFF2-40B4-BE49-F238E27FC236}">
                    <a16:creationId xmlns:a16="http://schemas.microsoft.com/office/drawing/2014/main" id="{D5157C2A-8EE3-4FD5-9CFC-73397D86FF1E}"/>
                  </a:ext>
                </a:extLst>
              </p:cNvPr>
              <p:cNvSpPr/>
              <p:nvPr/>
            </p:nvSpPr>
            <p:spPr>
              <a:xfrm>
                <a:off x="7919649" y="1937568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7" name="Freeform: Shape 2686">
                <a:extLst>
                  <a:ext uri="{FF2B5EF4-FFF2-40B4-BE49-F238E27FC236}">
                    <a16:creationId xmlns:a16="http://schemas.microsoft.com/office/drawing/2014/main" id="{528693EB-2B8A-425D-996A-3A2496519F77}"/>
                  </a:ext>
                </a:extLst>
              </p:cNvPr>
              <p:cNvSpPr/>
              <p:nvPr/>
            </p:nvSpPr>
            <p:spPr>
              <a:xfrm>
                <a:off x="7857955" y="2246037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8" name="Freeform: Shape 2687">
                <a:extLst>
                  <a:ext uri="{FF2B5EF4-FFF2-40B4-BE49-F238E27FC236}">
                    <a16:creationId xmlns:a16="http://schemas.microsoft.com/office/drawing/2014/main" id="{613C8461-7CBF-47C5-9988-B7F7E2B0DAA2}"/>
                  </a:ext>
                </a:extLst>
              </p:cNvPr>
              <p:cNvSpPr/>
              <p:nvPr/>
            </p:nvSpPr>
            <p:spPr>
              <a:xfrm>
                <a:off x="7027463" y="1996889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9" name="Freeform: Shape 2688">
                <a:extLst>
                  <a:ext uri="{FF2B5EF4-FFF2-40B4-BE49-F238E27FC236}">
                    <a16:creationId xmlns:a16="http://schemas.microsoft.com/office/drawing/2014/main" id="{641FBA08-70F0-4800-967A-AB812A7B352C}"/>
                  </a:ext>
                </a:extLst>
              </p:cNvPr>
              <p:cNvSpPr/>
              <p:nvPr/>
            </p:nvSpPr>
            <p:spPr>
              <a:xfrm>
                <a:off x="7478301" y="1005043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0" name="Freeform: Shape 2689">
                <a:extLst>
                  <a:ext uri="{FF2B5EF4-FFF2-40B4-BE49-F238E27FC236}">
                    <a16:creationId xmlns:a16="http://schemas.microsoft.com/office/drawing/2014/main" id="{41D3A057-EF59-45A1-A73B-58D237A1B2B5}"/>
                  </a:ext>
                </a:extLst>
              </p:cNvPr>
              <p:cNvSpPr/>
              <p:nvPr/>
            </p:nvSpPr>
            <p:spPr>
              <a:xfrm>
                <a:off x="6614588" y="1311138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1" name="Freeform: Shape 2690">
                <a:extLst>
                  <a:ext uri="{FF2B5EF4-FFF2-40B4-BE49-F238E27FC236}">
                    <a16:creationId xmlns:a16="http://schemas.microsoft.com/office/drawing/2014/main" id="{FF691C02-616D-4F90-9517-8CB56A8E5CAB}"/>
                  </a:ext>
                </a:extLst>
              </p:cNvPr>
              <p:cNvSpPr/>
              <p:nvPr/>
            </p:nvSpPr>
            <p:spPr>
              <a:xfrm>
                <a:off x="7416608" y="2696876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2" name="Freeform: Shape 2691">
                <a:extLst>
                  <a:ext uri="{FF2B5EF4-FFF2-40B4-BE49-F238E27FC236}">
                    <a16:creationId xmlns:a16="http://schemas.microsoft.com/office/drawing/2014/main" id="{9F4D736F-C8AA-42D7-8D10-C9855EDA3CB7}"/>
                  </a:ext>
                </a:extLst>
              </p:cNvPr>
              <p:cNvSpPr/>
              <p:nvPr/>
            </p:nvSpPr>
            <p:spPr>
              <a:xfrm>
                <a:off x="9414537" y="1194870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3" name="Freeform: Shape 2692">
                <a:extLst>
                  <a:ext uri="{FF2B5EF4-FFF2-40B4-BE49-F238E27FC236}">
                    <a16:creationId xmlns:a16="http://schemas.microsoft.com/office/drawing/2014/main" id="{7AFF7B06-D6FE-44C2-824D-BD58D0DFA5CA}"/>
                  </a:ext>
                </a:extLst>
              </p:cNvPr>
              <p:cNvSpPr/>
              <p:nvPr/>
            </p:nvSpPr>
            <p:spPr>
              <a:xfrm>
                <a:off x="9889105" y="1681301"/>
                <a:ext cx="110207" cy="11020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4" name="Freeform: Shape 2693">
                <a:extLst>
                  <a:ext uri="{FF2B5EF4-FFF2-40B4-BE49-F238E27FC236}">
                    <a16:creationId xmlns:a16="http://schemas.microsoft.com/office/drawing/2014/main" id="{AF0D3277-57F9-4A67-BA3C-A6B19564C948}"/>
                  </a:ext>
                </a:extLst>
              </p:cNvPr>
              <p:cNvSpPr/>
              <p:nvPr/>
            </p:nvSpPr>
            <p:spPr>
              <a:xfrm>
                <a:off x="10268758" y="1643338"/>
                <a:ext cx="126815" cy="126813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5" name="Freeform: Shape 2694">
                <a:extLst>
                  <a:ext uri="{FF2B5EF4-FFF2-40B4-BE49-F238E27FC236}">
                    <a16:creationId xmlns:a16="http://schemas.microsoft.com/office/drawing/2014/main" id="{03EBDA81-D327-499E-9533-2D0BFEE1C891}"/>
                  </a:ext>
                </a:extLst>
              </p:cNvPr>
              <p:cNvSpPr/>
              <p:nvPr/>
            </p:nvSpPr>
            <p:spPr>
              <a:xfrm>
                <a:off x="9414536" y="2091804"/>
                <a:ext cx="126815" cy="126813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6" name="Freeform: Shape 2695">
                <a:extLst>
                  <a:ext uri="{FF2B5EF4-FFF2-40B4-BE49-F238E27FC236}">
                    <a16:creationId xmlns:a16="http://schemas.microsoft.com/office/drawing/2014/main" id="{700E83C3-45A9-4B58-9821-D5CEC940A268}"/>
                  </a:ext>
                </a:extLst>
              </p:cNvPr>
              <p:cNvSpPr/>
              <p:nvPr/>
            </p:nvSpPr>
            <p:spPr>
              <a:xfrm>
                <a:off x="9267421" y="2893823"/>
                <a:ext cx="126815" cy="126813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7" name="Freeform: Shape 2696">
                <a:extLst>
                  <a:ext uri="{FF2B5EF4-FFF2-40B4-BE49-F238E27FC236}">
                    <a16:creationId xmlns:a16="http://schemas.microsoft.com/office/drawing/2014/main" id="{ADAA7C57-ABC0-47E0-B111-2D34F45C0256}"/>
                  </a:ext>
                </a:extLst>
              </p:cNvPr>
              <p:cNvSpPr/>
              <p:nvPr/>
            </p:nvSpPr>
            <p:spPr>
              <a:xfrm>
                <a:off x="8726414" y="846063"/>
                <a:ext cx="126815" cy="126813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8" name="Freeform: Shape 2697">
                <a:extLst>
                  <a:ext uri="{FF2B5EF4-FFF2-40B4-BE49-F238E27FC236}">
                    <a16:creationId xmlns:a16="http://schemas.microsoft.com/office/drawing/2014/main" id="{B4D94A2C-560C-4C28-83B4-F6183A2BA255}"/>
                  </a:ext>
                </a:extLst>
              </p:cNvPr>
              <p:cNvSpPr/>
              <p:nvPr/>
            </p:nvSpPr>
            <p:spPr>
              <a:xfrm>
                <a:off x="6154257" y="1480872"/>
                <a:ext cx="85217" cy="85215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9" name="Freeform: Shape 2698">
                <a:extLst>
                  <a:ext uri="{FF2B5EF4-FFF2-40B4-BE49-F238E27FC236}">
                    <a16:creationId xmlns:a16="http://schemas.microsoft.com/office/drawing/2014/main" id="{7E4B5B9A-EA31-484D-B718-7579B59C1EA4}"/>
                  </a:ext>
                </a:extLst>
              </p:cNvPr>
              <p:cNvSpPr/>
              <p:nvPr/>
            </p:nvSpPr>
            <p:spPr>
              <a:xfrm>
                <a:off x="7108139" y="2470346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0" name="Freeform: Shape 2699">
                <a:extLst>
                  <a:ext uri="{FF2B5EF4-FFF2-40B4-BE49-F238E27FC236}">
                    <a16:creationId xmlns:a16="http://schemas.microsoft.com/office/drawing/2014/main" id="{BB5267C2-AB05-4B44-A03B-432920084C55}"/>
                  </a:ext>
                </a:extLst>
              </p:cNvPr>
              <p:cNvSpPr/>
              <p:nvPr/>
            </p:nvSpPr>
            <p:spPr>
              <a:xfrm>
                <a:off x="6866109" y="2809662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5F2C01EB-2C90-4AF2-BCB8-D2EF189EE544}"/>
                  </a:ext>
                </a:extLst>
              </p:cNvPr>
              <p:cNvSpPr/>
              <p:nvPr/>
            </p:nvSpPr>
            <p:spPr>
              <a:xfrm>
                <a:off x="6374932" y="2401534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4D677518-631D-4774-91FA-04D46BE3B4D4}"/>
                  </a:ext>
                </a:extLst>
              </p:cNvPr>
              <p:cNvSpPr/>
              <p:nvPr/>
            </p:nvSpPr>
            <p:spPr>
              <a:xfrm>
                <a:off x="5888499" y="2392043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3" name="Freeform: Shape 2702">
                <a:extLst>
                  <a:ext uri="{FF2B5EF4-FFF2-40B4-BE49-F238E27FC236}">
                    <a16:creationId xmlns:a16="http://schemas.microsoft.com/office/drawing/2014/main" id="{3934F235-B22D-44FE-AE7A-5365D7393364}"/>
                  </a:ext>
                </a:extLst>
              </p:cNvPr>
              <p:cNvSpPr/>
              <p:nvPr/>
            </p:nvSpPr>
            <p:spPr>
              <a:xfrm>
                <a:off x="7233899" y="3208299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4" name="Freeform: Shape 2703">
                <a:extLst>
                  <a:ext uri="{FF2B5EF4-FFF2-40B4-BE49-F238E27FC236}">
                    <a16:creationId xmlns:a16="http://schemas.microsoft.com/office/drawing/2014/main" id="{2A896B39-1395-43EB-8E65-B582D588AF84}"/>
                  </a:ext>
                </a:extLst>
              </p:cNvPr>
              <p:cNvSpPr/>
              <p:nvPr/>
            </p:nvSpPr>
            <p:spPr>
              <a:xfrm>
                <a:off x="9846383" y="2785362"/>
                <a:ext cx="99133" cy="99133"/>
              </a:xfrm>
              <a:custGeom>
                <a:avLst/>
                <a:gdLst>
                  <a:gd name="connsiteX0" fmla="*/ 55442 w 99133"/>
                  <a:gd name="connsiteY0" fmla="*/ 95096 h 99133"/>
                  <a:gd name="connsiteX1" fmla="*/ 95095 w 99133"/>
                  <a:gd name="connsiteY1" fmla="*/ 55442 h 99133"/>
                  <a:gd name="connsiteX2" fmla="*/ 55442 w 99133"/>
                  <a:gd name="connsiteY2" fmla="*/ 15789 h 99133"/>
                  <a:gd name="connsiteX3" fmla="*/ 15789 w 99133"/>
                  <a:gd name="connsiteY3" fmla="*/ 55442 h 99133"/>
                  <a:gd name="connsiteX4" fmla="*/ 55442 w 99133"/>
                  <a:gd name="connsiteY4" fmla="*/ 9509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5442" y="95096"/>
                    </a:moveTo>
                    <a:cubicBezTo>
                      <a:pt x="76685" y="95096"/>
                      <a:pt x="95095" y="76685"/>
                      <a:pt x="95095" y="55442"/>
                    </a:cubicBezTo>
                    <a:cubicBezTo>
                      <a:pt x="95095" y="34199"/>
                      <a:pt x="76685" y="15789"/>
                      <a:pt x="55442" y="15789"/>
                    </a:cubicBezTo>
                    <a:cubicBezTo>
                      <a:pt x="34199" y="15789"/>
                      <a:pt x="15789" y="34199"/>
                      <a:pt x="15789" y="55442"/>
                    </a:cubicBezTo>
                    <a:cubicBezTo>
                      <a:pt x="15789" y="78101"/>
                      <a:pt x="34199" y="95096"/>
                      <a:pt x="55442" y="9509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5" name="Freeform: Shape 2704">
                <a:extLst>
                  <a:ext uri="{FF2B5EF4-FFF2-40B4-BE49-F238E27FC236}">
                    <a16:creationId xmlns:a16="http://schemas.microsoft.com/office/drawing/2014/main" id="{3F4FD6C5-D375-415D-AC5E-C245975C84BB}"/>
                  </a:ext>
                </a:extLst>
              </p:cNvPr>
              <p:cNvSpPr/>
              <p:nvPr/>
            </p:nvSpPr>
            <p:spPr>
              <a:xfrm>
                <a:off x="9208100" y="3303213"/>
                <a:ext cx="75933" cy="75931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DD41953-5AA0-4CA8-94DC-EFE105407171}"/>
                  </a:ext>
                </a:extLst>
              </p:cNvPr>
              <p:cNvSpPr/>
              <p:nvPr/>
            </p:nvSpPr>
            <p:spPr>
              <a:xfrm>
                <a:off x="10533462" y="1168977"/>
                <a:ext cx="111260" cy="111258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7" name="Freeform: Shape 2706">
                <a:extLst>
                  <a:ext uri="{FF2B5EF4-FFF2-40B4-BE49-F238E27FC236}">
                    <a16:creationId xmlns:a16="http://schemas.microsoft.com/office/drawing/2014/main" id="{C3CEB2B7-3617-43F1-A6E1-DF2047D1937E}"/>
                  </a:ext>
                </a:extLst>
              </p:cNvPr>
              <p:cNvSpPr/>
              <p:nvPr/>
            </p:nvSpPr>
            <p:spPr>
              <a:xfrm>
                <a:off x="10608445" y="1961209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1" y="58275"/>
                      <a:pt x="58275" y="48361"/>
                      <a:pt x="58275" y="37032"/>
                    </a:cubicBezTo>
                    <a:cubicBezTo>
                      <a:pt x="58275" y="25702"/>
                      <a:pt x="48361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9777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C6006926-2A35-40BE-A1FE-F97581747AC5}"/>
                  </a:ext>
                </a:extLst>
              </p:cNvPr>
              <p:cNvSpPr/>
              <p:nvPr/>
            </p:nvSpPr>
            <p:spPr>
              <a:xfrm>
                <a:off x="10911006" y="1567407"/>
                <a:ext cx="126815" cy="126813"/>
              </a:xfrm>
              <a:custGeom>
                <a:avLst/>
                <a:gdLst>
                  <a:gd name="connsiteX0" fmla="*/ 80933 w 155781"/>
                  <a:gd name="connsiteY0" fmla="*/ 146079 h 155780"/>
                  <a:gd name="connsiteX1" fmla="*/ 146079 w 155781"/>
                  <a:gd name="connsiteY1" fmla="*/ 80934 h 155780"/>
                  <a:gd name="connsiteX2" fmla="*/ 80933 w 155781"/>
                  <a:gd name="connsiteY2" fmla="*/ 15789 h 155780"/>
                  <a:gd name="connsiteX3" fmla="*/ 15789 w 155781"/>
                  <a:gd name="connsiteY3" fmla="*/ 80934 h 155780"/>
                  <a:gd name="connsiteX4" fmla="*/ 80933 w 155781"/>
                  <a:gd name="connsiteY4" fmla="*/ 146079 h 15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1" h="155780">
                    <a:moveTo>
                      <a:pt x="80933" y="146079"/>
                    </a:moveTo>
                    <a:cubicBezTo>
                      <a:pt x="116338" y="146079"/>
                      <a:pt x="146079" y="116339"/>
                      <a:pt x="146079" y="80934"/>
                    </a:cubicBezTo>
                    <a:cubicBezTo>
                      <a:pt x="146079" y="45529"/>
                      <a:pt x="116338" y="15789"/>
                      <a:pt x="80933" y="15789"/>
                    </a:cubicBezTo>
                    <a:cubicBezTo>
                      <a:pt x="45529" y="15789"/>
                      <a:pt x="15789" y="45529"/>
                      <a:pt x="15789" y="80934"/>
                    </a:cubicBezTo>
                    <a:cubicBezTo>
                      <a:pt x="15789" y="116339"/>
                      <a:pt x="45529" y="146079"/>
                      <a:pt x="80933" y="14607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9" name="Freeform: Shape 2708">
                <a:extLst>
                  <a:ext uri="{FF2B5EF4-FFF2-40B4-BE49-F238E27FC236}">
                    <a16:creationId xmlns:a16="http://schemas.microsoft.com/office/drawing/2014/main" id="{81214705-8019-4A49-B79E-D2E031E4807A}"/>
                  </a:ext>
                </a:extLst>
              </p:cNvPr>
              <p:cNvSpPr/>
              <p:nvPr/>
            </p:nvSpPr>
            <p:spPr>
              <a:xfrm>
                <a:off x="8650853" y="3531843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7"/>
                    </a:cubicBezTo>
                    <a:cubicBezTo>
                      <a:pt x="17205" y="68188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9312BE59-6889-4600-BA80-038FE597153B}"/>
                  </a:ext>
                </a:extLst>
              </p:cNvPr>
              <p:cNvSpPr/>
              <p:nvPr/>
            </p:nvSpPr>
            <p:spPr>
              <a:xfrm>
                <a:off x="9111184" y="4272169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7"/>
                    </a:cubicBezTo>
                    <a:cubicBezTo>
                      <a:pt x="17205" y="68188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C69C7BD3-56F4-45A4-BDAB-36B641C3BAF2}"/>
                  </a:ext>
                </a:extLst>
              </p:cNvPr>
              <p:cNvSpPr/>
              <p:nvPr/>
            </p:nvSpPr>
            <p:spPr>
              <a:xfrm>
                <a:off x="9826167" y="4349660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1 h 70809"/>
                  <a:gd name="connsiteX2" fmla="*/ 41280 w 70809"/>
                  <a:gd name="connsiteY2" fmla="*/ 15789 h 70809"/>
                  <a:gd name="connsiteX3" fmla="*/ 15789 w 70809"/>
                  <a:gd name="connsiteY3" fmla="*/ 41281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3"/>
                      <a:pt x="66772" y="41281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1"/>
                    </a:cubicBezTo>
                    <a:cubicBezTo>
                      <a:pt x="15789" y="54026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2" name="Freeform: Shape 2711">
                <a:extLst>
                  <a:ext uri="{FF2B5EF4-FFF2-40B4-BE49-F238E27FC236}">
                    <a16:creationId xmlns:a16="http://schemas.microsoft.com/office/drawing/2014/main" id="{8765FE53-CE34-48B3-ABDF-41DD27397332}"/>
                  </a:ext>
                </a:extLst>
              </p:cNvPr>
              <p:cNvSpPr/>
              <p:nvPr/>
            </p:nvSpPr>
            <p:spPr>
              <a:xfrm>
                <a:off x="10042095" y="4532368"/>
                <a:ext cx="70810" cy="70810"/>
              </a:xfrm>
              <a:custGeom>
                <a:avLst/>
                <a:gdLst>
                  <a:gd name="connsiteX0" fmla="*/ 41280 w 70809"/>
                  <a:gd name="connsiteY0" fmla="*/ 66772 h 70809"/>
                  <a:gd name="connsiteX1" fmla="*/ 66772 w 70809"/>
                  <a:gd name="connsiteY1" fmla="*/ 41281 h 70809"/>
                  <a:gd name="connsiteX2" fmla="*/ 41280 w 70809"/>
                  <a:gd name="connsiteY2" fmla="*/ 15789 h 70809"/>
                  <a:gd name="connsiteX3" fmla="*/ 15789 w 70809"/>
                  <a:gd name="connsiteY3" fmla="*/ 41281 h 70809"/>
                  <a:gd name="connsiteX4" fmla="*/ 41280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280" y="66772"/>
                    </a:moveTo>
                    <a:cubicBezTo>
                      <a:pt x="55442" y="66772"/>
                      <a:pt x="66772" y="55443"/>
                      <a:pt x="66772" y="41281"/>
                    </a:cubicBezTo>
                    <a:cubicBezTo>
                      <a:pt x="66772" y="27119"/>
                      <a:pt x="55442" y="15789"/>
                      <a:pt x="41280" y="15789"/>
                    </a:cubicBezTo>
                    <a:cubicBezTo>
                      <a:pt x="27118" y="15789"/>
                      <a:pt x="15789" y="27119"/>
                      <a:pt x="15789" y="41281"/>
                    </a:cubicBezTo>
                    <a:cubicBezTo>
                      <a:pt x="15789" y="54026"/>
                      <a:pt x="27118" y="66772"/>
                      <a:pt x="41280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AE132DA9-C864-4C24-923C-5A8424B757B5}"/>
                  </a:ext>
                </a:extLst>
              </p:cNvPr>
              <p:cNvSpPr/>
              <p:nvPr/>
            </p:nvSpPr>
            <p:spPr>
              <a:xfrm>
                <a:off x="6647142" y="4383006"/>
                <a:ext cx="84971" cy="84971"/>
              </a:xfrm>
              <a:custGeom>
                <a:avLst/>
                <a:gdLst>
                  <a:gd name="connsiteX0" fmla="*/ 49885 w 84971"/>
                  <a:gd name="connsiteY0" fmla="*/ 15897 h 84971"/>
                  <a:gd name="connsiteX1" fmla="*/ 78209 w 84971"/>
                  <a:gd name="connsiteY1" fmla="*/ 49885 h 84971"/>
                  <a:gd name="connsiteX2" fmla="*/ 44220 w 84971"/>
                  <a:gd name="connsiteY2" fmla="*/ 78209 h 84971"/>
                  <a:gd name="connsiteX3" fmla="*/ 15896 w 84971"/>
                  <a:gd name="connsiteY3" fmla="*/ 44220 h 84971"/>
                  <a:gd name="connsiteX4" fmla="*/ 49885 w 84971"/>
                  <a:gd name="connsiteY4" fmla="*/ 1589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9885" y="15897"/>
                    </a:moveTo>
                    <a:cubicBezTo>
                      <a:pt x="66879" y="17313"/>
                      <a:pt x="79625" y="32891"/>
                      <a:pt x="78209" y="49885"/>
                    </a:cubicBezTo>
                    <a:cubicBezTo>
                      <a:pt x="76793" y="66879"/>
                      <a:pt x="61215" y="79625"/>
                      <a:pt x="44220" y="78209"/>
                    </a:cubicBezTo>
                    <a:cubicBezTo>
                      <a:pt x="27226" y="76793"/>
                      <a:pt x="14481" y="61215"/>
                      <a:pt x="15896" y="44220"/>
                    </a:cubicBezTo>
                    <a:cubicBezTo>
                      <a:pt x="17313" y="27226"/>
                      <a:pt x="32891" y="14480"/>
                      <a:pt x="49885" y="1589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14B8AD1B-A5EC-4E8B-873D-E401E1D4B8F8}"/>
                  </a:ext>
                </a:extLst>
              </p:cNvPr>
              <p:cNvSpPr/>
              <p:nvPr/>
            </p:nvSpPr>
            <p:spPr>
              <a:xfrm>
                <a:off x="6322063" y="3645053"/>
                <a:ext cx="84971" cy="84971"/>
              </a:xfrm>
              <a:custGeom>
                <a:avLst/>
                <a:gdLst>
                  <a:gd name="connsiteX0" fmla="*/ 49885 w 84971"/>
                  <a:gd name="connsiteY0" fmla="*/ 15897 h 84971"/>
                  <a:gd name="connsiteX1" fmla="*/ 78209 w 84971"/>
                  <a:gd name="connsiteY1" fmla="*/ 49885 h 84971"/>
                  <a:gd name="connsiteX2" fmla="*/ 44220 w 84971"/>
                  <a:gd name="connsiteY2" fmla="*/ 78209 h 84971"/>
                  <a:gd name="connsiteX3" fmla="*/ 15896 w 84971"/>
                  <a:gd name="connsiteY3" fmla="*/ 44220 h 84971"/>
                  <a:gd name="connsiteX4" fmla="*/ 49885 w 84971"/>
                  <a:gd name="connsiteY4" fmla="*/ 1589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9885" y="15897"/>
                    </a:moveTo>
                    <a:cubicBezTo>
                      <a:pt x="66879" y="17313"/>
                      <a:pt x="79625" y="32891"/>
                      <a:pt x="78209" y="49885"/>
                    </a:cubicBezTo>
                    <a:cubicBezTo>
                      <a:pt x="76793" y="66879"/>
                      <a:pt x="61215" y="79625"/>
                      <a:pt x="44220" y="78209"/>
                    </a:cubicBezTo>
                    <a:cubicBezTo>
                      <a:pt x="27226" y="76793"/>
                      <a:pt x="14481" y="61215"/>
                      <a:pt x="15896" y="44220"/>
                    </a:cubicBezTo>
                    <a:cubicBezTo>
                      <a:pt x="17313" y="27226"/>
                      <a:pt x="32891" y="14480"/>
                      <a:pt x="49885" y="1589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5" name="Freeform: Shape 2714">
                <a:extLst>
                  <a:ext uri="{FF2B5EF4-FFF2-40B4-BE49-F238E27FC236}">
                    <a16:creationId xmlns:a16="http://schemas.microsoft.com/office/drawing/2014/main" id="{B1DCD11B-5A9B-4BD8-AF59-ABB2D233F96E}"/>
                  </a:ext>
                </a:extLst>
              </p:cNvPr>
              <p:cNvSpPr/>
              <p:nvPr/>
            </p:nvSpPr>
            <p:spPr>
              <a:xfrm>
                <a:off x="5437531" y="3521407"/>
                <a:ext cx="84971" cy="84971"/>
              </a:xfrm>
              <a:custGeom>
                <a:avLst/>
                <a:gdLst>
                  <a:gd name="connsiteX0" fmla="*/ 45649 w 84971"/>
                  <a:gd name="connsiteY0" fmla="*/ 15909 h 84971"/>
                  <a:gd name="connsiteX1" fmla="*/ 71140 w 84971"/>
                  <a:gd name="connsiteY1" fmla="*/ 45648 h 84971"/>
                  <a:gd name="connsiteX2" fmla="*/ 41400 w 84971"/>
                  <a:gd name="connsiteY2" fmla="*/ 71140 h 84971"/>
                  <a:gd name="connsiteX3" fmla="*/ 15908 w 84971"/>
                  <a:gd name="connsiteY3" fmla="*/ 41400 h 84971"/>
                  <a:gd name="connsiteX4" fmla="*/ 45649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09"/>
                    </a:moveTo>
                    <a:cubicBezTo>
                      <a:pt x="61227" y="17325"/>
                      <a:pt x="72556" y="30070"/>
                      <a:pt x="71140" y="45648"/>
                    </a:cubicBezTo>
                    <a:cubicBezTo>
                      <a:pt x="69724" y="61227"/>
                      <a:pt x="56978" y="72556"/>
                      <a:pt x="41400" y="71140"/>
                    </a:cubicBezTo>
                    <a:cubicBezTo>
                      <a:pt x="25822" y="69724"/>
                      <a:pt x="14493" y="56978"/>
                      <a:pt x="15908" y="41400"/>
                    </a:cubicBezTo>
                    <a:cubicBezTo>
                      <a:pt x="15908" y="25822"/>
                      <a:pt x="30070" y="14492"/>
                      <a:pt x="45649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6" name="Freeform: Shape 2715">
                <a:extLst>
                  <a:ext uri="{FF2B5EF4-FFF2-40B4-BE49-F238E27FC236}">
                    <a16:creationId xmlns:a16="http://schemas.microsoft.com/office/drawing/2014/main" id="{96A51211-1657-49E2-A937-63F5689CD9BC}"/>
                  </a:ext>
                </a:extLst>
              </p:cNvPr>
              <p:cNvSpPr/>
              <p:nvPr/>
            </p:nvSpPr>
            <p:spPr>
              <a:xfrm>
                <a:off x="6196839" y="4425458"/>
                <a:ext cx="84971" cy="84971"/>
              </a:xfrm>
              <a:custGeom>
                <a:avLst/>
                <a:gdLst>
                  <a:gd name="connsiteX0" fmla="*/ 45649 w 84971"/>
                  <a:gd name="connsiteY0" fmla="*/ 15909 h 84971"/>
                  <a:gd name="connsiteX1" fmla="*/ 71140 w 84971"/>
                  <a:gd name="connsiteY1" fmla="*/ 45648 h 84971"/>
                  <a:gd name="connsiteX2" fmla="*/ 41400 w 84971"/>
                  <a:gd name="connsiteY2" fmla="*/ 71140 h 84971"/>
                  <a:gd name="connsiteX3" fmla="*/ 15908 w 84971"/>
                  <a:gd name="connsiteY3" fmla="*/ 41400 h 84971"/>
                  <a:gd name="connsiteX4" fmla="*/ 45649 w 84971"/>
                  <a:gd name="connsiteY4" fmla="*/ 15909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5649" y="15909"/>
                    </a:moveTo>
                    <a:cubicBezTo>
                      <a:pt x="61227" y="17325"/>
                      <a:pt x="72556" y="30070"/>
                      <a:pt x="71140" y="45648"/>
                    </a:cubicBezTo>
                    <a:cubicBezTo>
                      <a:pt x="69724" y="61227"/>
                      <a:pt x="56978" y="72556"/>
                      <a:pt x="41400" y="71140"/>
                    </a:cubicBezTo>
                    <a:cubicBezTo>
                      <a:pt x="25822" y="69724"/>
                      <a:pt x="14493" y="56978"/>
                      <a:pt x="15908" y="41400"/>
                    </a:cubicBezTo>
                    <a:cubicBezTo>
                      <a:pt x="15908" y="25822"/>
                      <a:pt x="30070" y="14492"/>
                      <a:pt x="45649" y="1590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7" name="Freeform: Shape 2716">
                <a:extLst>
                  <a:ext uri="{FF2B5EF4-FFF2-40B4-BE49-F238E27FC236}">
                    <a16:creationId xmlns:a16="http://schemas.microsoft.com/office/drawing/2014/main" id="{52508AC9-D683-43F7-8367-E6DE29F5943B}"/>
                  </a:ext>
                </a:extLst>
              </p:cNvPr>
              <p:cNvSpPr/>
              <p:nvPr/>
            </p:nvSpPr>
            <p:spPr>
              <a:xfrm>
                <a:off x="6038474" y="1765057"/>
                <a:ext cx="70810" cy="70810"/>
              </a:xfrm>
              <a:custGeom>
                <a:avLst/>
                <a:gdLst>
                  <a:gd name="connsiteX0" fmla="*/ 37032 w 70809"/>
                  <a:gd name="connsiteY0" fmla="*/ 58275 h 70809"/>
                  <a:gd name="connsiteX1" fmla="*/ 58275 w 70809"/>
                  <a:gd name="connsiteY1" fmla="*/ 37032 h 70809"/>
                  <a:gd name="connsiteX2" fmla="*/ 37032 w 70809"/>
                  <a:gd name="connsiteY2" fmla="*/ 15789 h 70809"/>
                  <a:gd name="connsiteX3" fmla="*/ 15789 w 70809"/>
                  <a:gd name="connsiteY3" fmla="*/ 37032 h 70809"/>
                  <a:gd name="connsiteX4" fmla="*/ 37032 w 70809"/>
                  <a:gd name="connsiteY4" fmla="*/ 58275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7032" y="58275"/>
                    </a:moveTo>
                    <a:cubicBezTo>
                      <a:pt x="48362" y="58275"/>
                      <a:pt x="58275" y="48361"/>
                      <a:pt x="58275" y="37032"/>
                    </a:cubicBezTo>
                    <a:cubicBezTo>
                      <a:pt x="58275" y="25702"/>
                      <a:pt x="48362" y="15789"/>
                      <a:pt x="37032" y="15789"/>
                    </a:cubicBezTo>
                    <a:cubicBezTo>
                      <a:pt x="25703" y="15789"/>
                      <a:pt x="15789" y="25702"/>
                      <a:pt x="15789" y="37032"/>
                    </a:cubicBezTo>
                    <a:cubicBezTo>
                      <a:pt x="15789" y="48361"/>
                      <a:pt x="25703" y="58275"/>
                      <a:pt x="37032" y="58275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8" name="Freeform: Shape 2717">
                <a:extLst>
                  <a:ext uri="{FF2B5EF4-FFF2-40B4-BE49-F238E27FC236}">
                    <a16:creationId xmlns:a16="http://schemas.microsoft.com/office/drawing/2014/main" id="{09BAD74C-8E0C-441A-A3EB-EEF15C4427AD}"/>
                  </a:ext>
                </a:extLst>
              </p:cNvPr>
              <p:cNvSpPr/>
              <p:nvPr/>
            </p:nvSpPr>
            <p:spPr>
              <a:xfrm>
                <a:off x="4237494" y="4225851"/>
                <a:ext cx="99133" cy="99133"/>
              </a:xfrm>
              <a:custGeom>
                <a:avLst/>
                <a:gdLst>
                  <a:gd name="connsiteX0" fmla="*/ 49778 w 99133"/>
                  <a:gd name="connsiteY0" fmla="*/ 83766 h 99133"/>
                  <a:gd name="connsiteX1" fmla="*/ 83766 w 99133"/>
                  <a:gd name="connsiteY1" fmla="*/ 49777 h 99133"/>
                  <a:gd name="connsiteX2" fmla="*/ 49778 w 99133"/>
                  <a:gd name="connsiteY2" fmla="*/ 15789 h 99133"/>
                  <a:gd name="connsiteX3" fmla="*/ 15789 w 99133"/>
                  <a:gd name="connsiteY3" fmla="*/ 49777 h 99133"/>
                  <a:gd name="connsiteX4" fmla="*/ 49778 w 99133"/>
                  <a:gd name="connsiteY4" fmla="*/ 83766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49778" y="83766"/>
                    </a:moveTo>
                    <a:cubicBezTo>
                      <a:pt x="68188" y="83766"/>
                      <a:pt x="83766" y="68188"/>
                      <a:pt x="83766" y="49777"/>
                    </a:cubicBezTo>
                    <a:cubicBezTo>
                      <a:pt x="83766" y="31367"/>
                      <a:pt x="68188" y="15789"/>
                      <a:pt x="49778" y="15789"/>
                    </a:cubicBezTo>
                    <a:cubicBezTo>
                      <a:pt x="31367" y="15789"/>
                      <a:pt x="15789" y="31367"/>
                      <a:pt x="15789" y="49777"/>
                    </a:cubicBezTo>
                    <a:cubicBezTo>
                      <a:pt x="15789" y="69604"/>
                      <a:pt x="31367" y="83766"/>
                      <a:pt x="49778" y="83766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9" name="Freeform: Shape 2718">
                <a:extLst>
                  <a:ext uri="{FF2B5EF4-FFF2-40B4-BE49-F238E27FC236}">
                    <a16:creationId xmlns:a16="http://schemas.microsoft.com/office/drawing/2014/main" id="{03F2D3EA-0601-4B00-BB95-0499E8B86E03}"/>
                  </a:ext>
                </a:extLst>
              </p:cNvPr>
              <p:cNvSpPr/>
              <p:nvPr/>
            </p:nvSpPr>
            <p:spPr>
              <a:xfrm>
                <a:off x="4375261" y="4552120"/>
                <a:ext cx="70810" cy="70810"/>
              </a:xfrm>
              <a:custGeom>
                <a:avLst/>
                <a:gdLst>
                  <a:gd name="connsiteX0" fmla="*/ 41388 w 70809"/>
                  <a:gd name="connsiteY0" fmla="*/ 66772 h 70809"/>
                  <a:gd name="connsiteX1" fmla="*/ 66879 w 70809"/>
                  <a:gd name="connsiteY1" fmla="*/ 41280 h 70809"/>
                  <a:gd name="connsiteX2" fmla="*/ 41388 w 70809"/>
                  <a:gd name="connsiteY2" fmla="*/ 15789 h 70809"/>
                  <a:gd name="connsiteX3" fmla="*/ 15897 w 70809"/>
                  <a:gd name="connsiteY3" fmla="*/ 41280 h 70809"/>
                  <a:gd name="connsiteX4" fmla="*/ 41388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388" y="66772"/>
                    </a:moveTo>
                    <a:cubicBezTo>
                      <a:pt x="55550" y="66772"/>
                      <a:pt x="66879" y="55442"/>
                      <a:pt x="66879" y="41280"/>
                    </a:cubicBezTo>
                    <a:cubicBezTo>
                      <a:pt x="66879" y="27118"/>
                      <a:pt x="55550" y="15789"/>
                      <a:pt x="41388" y="15789"/>
                    </a:cubicBezTo>
                    <a:cubicBezTo>
                      <a:pt x="27226" y="15789"/>
                      <a:pt x="15897" y="27118"/>
                      <a:pt x="15897" y="41280"/>
                    </a:cubicBezTo>
                    <a:cubicBezTo>
                      <a:pt x="14481" y="54026"/>
                      <a:pt x="27226" y="66772"/>
                      <a:pt x="41388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0" name="Freeform: Shape 2719">
                <a:extLst>
                  <a:ext uri="{FF2B5EF4-FFF2-40B4-BE49-F238E27FC236}">
                    <a16:creationId xmlns:a16="http://schemas.microsoft.com/office/drawing/2014/main" id="{BB579F6F-F895-4C67-A42E-BEA9F2696D10}"/>
                  </a:ext>
                </a:extLst>
              </p:cNvPr>
              <p:cNvSpPr/>
              <p:nvPr/>
            </p:nvSpPr>
            <p:spPr>
              <a:xfrm>
                <a:off x="3663410" y="5176177"/>
                <a:ext cx="70810" cy="70810"/>
              </a:xfrm>
              <a:custGeom>
                <a:avLst/>
                <a:gdLst>
                  <a:gd name="connsiteX0" fmla="*/ 41388 w 70809"/>
                  <a:gd name="connsiteY0" fmla="*/ 66772 h 70809"/>
                  <a:gd name="connsiteX1" fmla="*/ 66879 w 70809"/>
                  <a:gd name="connsiteY1" fmla="*/ 41280 h 70809"/>
                  <a:gd name="connsiteX2" fmla="*/ 41388 w 70809"/>
                  <a:gd name="connsiteY2" fmla="*/ 15789 h 70809"/>
                  <a:gd name="connsiteX3" fmla="*/ 15897 w 70809"/>
                  <a:gd name="connsiteY3" fmla="*/ 41280 h 70809"/>
                  <a:gd name="connsiteX4" fmla="*/ 41388 w 70809"/>
                  <a:gd name="connsiteY4" fmla="*/ 66772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41388" y="66772"/>
                    </a:moveTo>
                    <a:cubicBezTo>
                      <a:pt x="55550" y="66772"/>
                      <a:pt x="66879" y="55442"/>
                      <a:pt x="66879" y="41280"/>
                    </a:cubicBezTo>
                    <a:cubicBezTo>
                      <a:pt x="66879" y="27118"/>
                      <a:pt x="55550" y="15789"/>
                      <a:pt x="41388" y="15789"/>
                    </a:cubicBezTo>
                    <a:cubicBezTo>
                      <a:pt x="27226" y="15789"/>
                      <a:pt x="15897" y="27118"/>
                      <a:pt x="15897" y="41280"/>
                    </a:cubicBezTo>
                    <a:cubicBezTo>
                      <a:pt x="14481" y="54026"/>
                      <a:pt x="27226" y="66772"/>
                      <a:pt x="41388" y="66772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1" name="Freeform: Shape 2720">
                <a:extLst>
                  <a:ext uri="{FF2B5EF4-FFF2-40B4-BE49-F238E27FC236}">
                    <a16:creationId xmlns:a16="http://schemas.microsoft.com/office/drawing/2014/main" id="{FAC9CBC8-F98F-4398-AC47-14533D893FBB}"/>
                  </a:ext>
                </a:extLst>
              </p:cNvPr>
              <p:cNvSpPr/>
              <p:nvPr/>
            </p:nvSpPr>
            <p:spPr>
              <a:xfrm>
                <a:off x="3997428" y="5361485"/>
                <a:ext cx="56648" cy="56648"/>
              </a:xfrm>
              <a:custGeom>
                <a:avLst/>
                <a:gdLst>
                  <a:gd name="connsiteX0" fmla="*/ 35771 w 56647"/>
                  <a:gd name="connsiteY0" fmla="*/ 15969 h 56647"/>
                  <a:gd name="connsiteX1" fmla="*/ 52765 w 56647"/>
                  <a:gd name="connsiteY1" fmla="*/ 35795 h 56647"/>
                  <a:gd name="connsiteX2" fmla="*/ 32938 w 56647"/>
                  <a:gd name="connsiteY2" fmla="*/ 52790 h 56647"/>
                  <a:gd name="connsiteX3" fmla="*/ 15944 w 56647"/>
                  <a:gd name="connsiteY3" fmla="*/ 32963 h 56647"/>
                  <a:gd name="connsiteX4" fmla="*/ 35771 w 56647"/>
                  <a:gd name="connsiteY4" fmla="*/ 15969 h 5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47" h="56647">
                    <a:moveTo>
                      <a:pt x="35771" y="15969"/>
                    </a:moveTo>
                    <a:cubicBezTo>
                      <a:pt x="45684" y="17385"/>
                      <a:pt x="54181" y="25882"/>
                      <a:pt x="52765" y="35795"/>
                    </a:cubicBezTo>
                    <a:cubicBezTo>
                      <a:pt x="51349" y="45709"/>
                      <a:pt x="42852" y="54205"/>
                      <a:pt x="32938" y="52790"/>
                    </a:cubicBezTo>
                    <a:cubicBezTo>
                      <a:pt x="23025" y="51373"/>
                      <a:pt x="14528" y="42876"/>
                      <a:pt x="15944" y="32963"/>
                    </a:cubicBezTo>
                    <a:cubicBezTo>
                      <a:pt x="15944" y="21633"/>
                      <a:pt x="25857" y="14552"/>
                      <a:pt x="35771" y="1596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2" name="Freeform: Shape 2721">
                <a:extLst>
                  <a:ext uri="{FF2B5EF4-FFF2-40B4-BE49-F238E27FC236}">
                    <a16:creationId xmlns:a16="http://schemas.microsoft.com/office/drawing/2014/main" id="{3C1351D2-D3F0-4D2D-A2EA-AF08E08166FC}"/>
                  </a:ext>
                </a:extLst>
              </p:cNvPr>
              <p:cNvSpPr/>
              <p:nvPr/>
            </p:nvSpPr>
            <p:spPr>
              <a:xfrm>
                <a:off x="3793267" y="4280604"/>
                <a:ext cx="70810" cy="70810"/>
              </a:xfrm>
              <a:custGeom>
                <a:avLst/>
                <a:gdLst>
                  <a:gd name="connsiteX0" fmla="*/ 35616 w 70809"/>
                  <a:gd name="connsiteY0" fmla="*/ 55443 h 70809"/>
                  <a:gd name="connsiteX1" fmla="*/ 55442 w 70809"/>
                  <a:gd name="connsiteY1" fmla="*/ 35616 h 70809"/>
                  <a:gd name="connsiteX2" fmla="*/ 35616 w 70809"/>
                  <a:gd name="connsiteY2" fmla="*/ 15789 h 70809"/>
                  <a:gd name="connsiteX3" fmla="*/ 15789 w 70809"/>
                  <a:gd name="connsiteY3" fmla="*/ 35616 h 70809"/>
                  <a:gd name="connsiteX4" fmla="*/ 35616 w 70809"/>
                  <a:gd name="connsiteY4" fmla="*/ 55443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5616" y="55443"/>
                    </a:moveTo>
                    <a:cubicBezTo>
                      <a:pt x="46945" y="55443"/>
                      <a:pt x="55442" y="46945"/>
                      <a:pt x="55442" y="35616"/>
                    </a:cubicBezTo>
                    <a:cubicBezTo>
                      <a:pt x="55442" y="24286"/>
                      <a:pt x="46945" y="15789"/>
                      <a:pt x="35616" y="15789"/>
                    </a:cubicBezTo>
                    <a:cubicBezTo>
                      <a:pt x="24286" y="15789"/>
                      <a:pt x="15789" y="24286"/>
                      <a:pt x="15789" y="35616"/>
                    </a:cubicBezTo>
                    <a:cubicBezTo>
                      <a:pt x="17205" y="45529"/>
                      <a:pt x="25703" y="55443"/>
                      <a:pt x="35616" y="55443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3" name="Freeform: Shape 2722">
                <a:extLst>
                  <a:ext uri="{FF2B5EF4-FFF2-40B4-BE49-F238E27FC236}">
                    <a16:creationId xmlns:a16="http://schemas.microsoft.com/office/drawing/2014/main" id="{BA02B67B-80CF-4DC4-B7EC-AC7F0582AE03}"/>
                  </a:ext>
                </a:extLst>
              </p:cNvPr>
              <p:cNvSpPr/>
              <p:nvPr/>
            </p:nvSpPr>
            <p:spPr>
              <a:xfrm>
                <a:off x="2794843" y="2999667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4026" y="63940"/>
                      <a:pt x="63940" y="52610"/>
                      <a:pt x="63940" y="39864"/>
                    </a:cubicBezTo>
                    <a:cubicBezTo>
                      <a:pt x="63940" y="25703"/>
                      <a:pt x="52610" y="15789"/>
                      <a:pt x="39864" y="15789"/>
                    </a:cubicBezTo>
                    <a:cubicBezTo>
                      <a:pt x="25702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4" name="Freeform: Shape 2723">
                <a:extLst>
                  <a:ext uri="{FF2B5EF4-FFF2-40B4-BE49-F238E27FC236}">
                    <a16:creationId xmlns:a16="http://schemas.microsoft.com/office/drawing/2014/main" id="{4CF27316-7466-46F7-AF4C-3A550B768BC8}"/>
                  </a:ext>
                </a:extLst>
              </p:cNvPr>
              <p:cNvSpPr/>
              <p:nvPr/>
            </p:nvSpPr>
            <p:spPr>
              <a:xfrm>
                <a:off x="2339258" y="3253561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4026" y="63940"/>
                      <a:pt x="63940" y="52610"/>
                      <a:pt x="63940" y="39864"/>
                    </a:cubicBezTo>
                    <a:cubicBezTo>
                      <a:pt x="63940" y="25703"/>
                      <a:pt x="52610" y="15789"/>
                      <a:pt x="39864" y="15789"/>
                    </a:cubicBezTo>
                    <a:cubicBezTo>
                      <a:pt x="25702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5" name="Freeform: Shape 2724">
                <a:extLst>
                  <a:ext uri="{FF2B5EF4-FFF2-40B4-BE49-F238E27FC236}">
                    <a16:creationId xmlns:a16="http://schemas.microsoft.com/office/drawing/2014/main" id="{AAE92C0F-6DE6-4B79-9DFA-9A71F760492D}"/>
                  </a:ext>
                </a:extLst>
              </p:cNvPr>
              <p:cNvSpPr/>
              <p:nvPr/>
            </p:nvSpPr>
            <p:spPr>
              <a:xfrm>
                <a:off x="2626371" y="3372202"/>
                <a:ext cx="70810" cy="70810"/>
              </a:xfrm>
              <a:custGeom>
                <a:avLst/>
                <a:gdLst>
                  <a:gd name="connsiteX0" fmla="*/ 39864 w 70809"/>
                  <a:gd name="connsiteY0" fmla="*/ 63940 h 70809"/>
                  <a:gd name="connsiteX1" fmla="*/ 63940 w 70809"/>
                  <a:gd name="connsiteY1" fmla="*/ 39864 h 70809"/>
                  <a:gd name="connsiteX2" fmla="*/ 39864 w 70809"/>
                  <a:gd name="connsiteY2" fmla="*/ 15789 h 70809"/>
                  <a:gd name="connsiteX3" fmla="*/ 15789 w 70809"/>
                  <a:gd name="connsiteY3" fmla="*/ 39864 h 70809"/>
                  <a:gd name="connsiteX4" fmla="*/ 39864 w 70809"/>
                  <a:gd name="connsiteY4" fmla="*/ 63940 h 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" h="70809">
                    <a:moveTo>
                      <a:pt x="39864" y="63940"/>
                    </a:moveTo>
                    <a:cubicBezTo>
                      <a:pt x="54026" y="63940"/>
                      <a:pt x="63940" y="52610"/>
                      <a:pt x="63940" y="39864"/>
                    </a:cubicBezTo>
                    <a:cubicBezTo>
                      <a:pt x="63940" y="25703"/>
                      <a:pt x="52610" y="15789"/>
                      <a:pt x="39864" y="15789"/>
                    </a:cubicBezTo>
                    <a:cubicBezTo>
                      <a:pt x="25702" y="15789"/>
                      <a:pt x="15789" y="27119"/>
                      <a:pt x="15789" y="39864"/>
                    </a:cubicBezTo>
                    <a:cubicBezTo>
                      <a:pt x="15789" y="52610"/>
                      <a:pt x="27119" y="63940"/>
                      <a:pt x="39864" y="63940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6" name="Freeform: Shape 2725">
                <a:extLst>
                  <a:ext uri="{FF2B5EF4-FFF2-40B4-BE49-F238E27FC236}">
                    <a16:creationId xmlns:a16="http://schemas.microsoft.com/office/drawing/2014/main" id="{C28EA8E7-3409-4343-9CA7-DB99712D476A}"/>
                  </a:ext>
                </a:extLst>
              </p:cNvPr>
              <p:cNvSpPr/>
              <p:nvPr/>
            </p:nvSpPr>
            <p:spPr>
              <a:xfrm>
                <a:off x="2760066" y="2503641"/>
                <a:ext cx="107387" cy="107387"/>
              </a:xfrm>
              <a:custGeom>
                <a:avLst/>
                <a:gdLst>
                  <a:gd name="connsiteX0" fmla="*/ 44220 w 84971"/>
                  <a:gd name="connsiteY0" fmla="*/ 72437 h 84971"/>
                  <a:gd name="connsiteX1" fmla="*/ 72544 w 84971"/>
                  <a:gd name="connsiteY1" fmla="*/ 44113 h 84971"/>
                  <a:gd name="connsiteX2" fmla="*/ 44220 w 84971"/>
                  <a:gd name="connsiteY2" fmla="*/ 15789 h 84971"/>
                  <a:gd name="connsiteX3" fmla="*/ 15896 w 84971"/>
                  <a:gd name="connsiteY3" fmla="*/ 44113 h 84971"/>
                  <a:gd name="connsiteX4" fmla="*/ 44220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220" y="72437"/>
                    </a:moveTo>
                    <a:cubicBezTo>
                      <a:pt x="59798" y="72437"/>
                      <a:pt x="72544" y="59691"/>
                      <a:pt x="72544" y="44113"/>
                    </a:cubicBezTo>
                    <a:cubicBezTo>
                      <a:pt x="72544" y="28535"/>
                      <a:pt x="59798" y="15789"/>
                      <a:pt x="44220" y="15789"/>
                    </a:cubicBezTo>
                    <a:cubicBezTo>
                      <a:pt x="28642" y="15789"/>
                      <a:pt x="15896" y="28535"/>
                      <a:pt x="15896" y="44113"/>
                    </a:cubicBezTo>
                    <a:cubicBezTo>
                      <a:pt x="14480" y="59691"/>
                      <a:pt x="27226" y="72437"/>
                      <a:pt x="44220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7" name="Freeform: Shape 2726">
                <a:extLst>
                  <a:ext uri="{FF2B5EF4-FFF2-40B4-BE49-F238E27FC236}">
                    <a16:creationId xmlns:a16="http://schemas.microsoft.com/office/drawing/2014/main" id="{48C99ABA-7334-4016-9C30-4E4ED4AF4057}"/>
                  </a:ext>
                </a:extLst>
              </p:cNvPr>
              <p:cNvSpPr/>
              <p:nvPr/>
            </p:nvSpPr>
            <p:spPr>
              <a:xfrm>
                <a:off x="2149560" y="2597823"/>
                <a:ext cx="84971" cy="84971"/>
              </a:xfrm>
              <a:custGeom>
                <a:avLst/>
                <a:gdLst>
                  <a:gd name="connsiteX0" fmla="*/ 44220 w 84971"/>
                  <a:gd name="connsiteY0" fmla="*/ 72437 h 84971"/>
                  <a:gd name="connsiteX1" fmla="*/ 72544 w 84971"/>
                  <a:gd name="connsiteY1" fmla="*/ 44113 h 84971"/>
                  <a:gd name="connsiteX2" fmla="*/ 44220 w 84971"/>
                  <a:gd name="connsiteY2" fmla="*/ 15789 h 84971"/>
                  <a:gd name="connsiteX3" fmla="*/ 15896 w 84971"/>
                  <a:gd name="connsiteY3" fmla="*/ 44113 h 84971"/>
                  <a:gd name="connsiteX4" fmla="*/ 44220 w 84971"/>
                  <a:gd name="connsiteY4" fmla="*/ 72437 h 8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1" h="84971">
                    <a:moveTo>
                      <a:pt x="44220" y="72437"/>
                    </a:moveTo>
                    <a:cubicBezTo>
                      <a:pt x="59798" y="72437"/>
                      <a:pt x="72544" y="59691"/>
                      <a:pt x="72544" y="44113"/>
                    </a:cubicBezTo>
                    <a:cubicBezTo>
                      <a:pt x="72544" y="28535"/>
                      <a:pt x="59798" y="15789"/>
                      <a:pt x="44220" y="15789"/>
                    </a:cubicBezTo>
                    <a:cubicBezTo>
                      <a:pt x="28642" y="15789"/>
                      <a:pt x="15896" y="28535"/>
                      <a:pt x="15896" y="44113"/>
                    </a:cubicBezTo>
                    <a:cubicBezTo>
                      <a:pt x="14480" y="59691"/>
                      <a:pt x="27226" y="72437"/>
                      <a:pt x="44220" y="72437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8" name="Freeform: Shape 2727">
                <a:extLst>
                  <a:ext uri="{FF2B5EF4-FFF2-40B4-BE49-F238E27FC236}">
                    <a16:creationId xmlns:a16="http://schemas.microsoft.com/office/drawing/2014/main" id="{2F36CC56-C971-4D0B-8370-E2BC479A5371}"/>
                  </a:ext>
                </a:extLst>
              </p:cNvPr>
              <p:cNvSpPr/>
              <p:nvPr/>
            </p:nvSpPr>
            <p:spPr>
              <a:xfrm>
                <a:off x="2215492" y="1568044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7205" y="71020"/>
                      <a:pt x="32783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9" name="Freeform: Shape 2728">
                <a:extLst>
                  <a:ext uri="{FF2B5EF4-FFF2-40B4-BE49-F238E27FC236}">
                    <a16:creationId xmlns:a16="http://schemas.microsoft.com/office/drawing/2014/main" id="{BA84EBF4-502C-43D1-AE61-3C4DB65DAE95}"/>
                  </a:ext>
                </a:extLst>
              </p:cNvPr>
              <p:cNvSpPr/>
              <p:nvPr/>
            </p:nvSpPr>
            <p:spPr>
              <a:xfrm>
                <a:off x="1047787" y="1504504"/>
                <a:ext cx="99133" cy="99133"/>
              </a:xfrm>
              <a:custGeom>
                <a:avLst/>
                <a:gdLst>
                  <a:gd name="connsiteX0" fmla="*/ 51194 w 99133"/>
                  <a:gd name="connsiteY0" fmla="*/ 86599 h 99133"/>
                  <a:gd name="connsiteX1" fmla="*/ 86599 w 99133"/>
                  <a:gd name="connsiteY1" fmla="*/ 51194 h 99133"/>
                  <a:gd name="connsiteX2" fmla="*/ 51194 w 99133"/>
                  <a:gd name="connsiteY2" fmla="*/ 15789 h 99133"/>
                  <a:gd name="connsiteX3" fmla="*/ 15789 w 99133"/>
                  <a:gd name="connsiteY3" fmla="*/ 51194 h 99133"/>
                  <a:gd name="connsiteX4" fmla="*/ 51194 w 99133"/>
                  <a:gd name="connsiteY4" fmla="*/ 86599 h 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3" h="99133">
                    <a:moveTo>
                      <a:pt x="51194" y="86599"/>
                    </a:moveTo>
                    <a:cubicBezTo>
                      <a:pt x="71020" y="86599"/>
                      <a:pt x="86599" y="71020"/>
                      <a:pt x="86599" y="51194"/>
                    </a:cubicBezTo>
                    <a:cubicBezTo>
                      <a:pt x="86599" y="31367"/>
                      <a:pt x="71020" y="15789"/>
                      <a:pt x="51194" y="15789"/>
                    </a:cubicBezTo>
                    <a:cubicBezTo>
                      <a:pt x="31367" y="15789"/>
                      <a:pt x="15789" y="31367"/>
                      <a:pt x="15789" y="51194"/>
                    </a:cubicBezTo>
                    <a:cubicBezTo>
                      <a:pt x="15789" y="71020"/>
                      <a:pt x="31367" y="86599"/>
                      <a:pt x="51194" y="86599"/>
                    </a:cubicBezTo>
                    <a:close/>
                  </a:path>
                </a:pathLst>
              </a:custGeom>
              <a:grpFill/>
              <a:ln w="141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730" name="Oval 2729">
            <a:extLst>
              <a:ext uri="{FF2B5EF4-FFF2-40B4-BE49-F238E27FC236}">
                <a16:creationId xmlns:a16="http://schemas.microsoft.com/office/drawing/2014/main" id="{BDF33E38-319B-463E-B19D-34BB161D7E53}"/>
              </a:ext>
            </a:extLst>
          </p:cNvPr>
          <p:cNvSpPr/>
          <p:nvPr/>
        </p:nvSpPr>
        <p:spPr bwMode="auto">
          <a:xfrm>
            <a:off x="30453857" y="6074288"/>
            <a:ext cx="318836" cy="318836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1" name="Oval 2730">
            <a:extLst>
              <a:ext uri="{FF2B5EF4-FFF2-40B4-BE49-F238E27FC236}">
                <a16:creationId xmlns:a16="http://schemas.microsoft.com/office/drawing/2014/main" id="{CDAE8733-4299-42BD-A2E9-886A9E97EB88}"/>
              </a:ext>
            </a:extLst>
          </p:cNvPr>
          <p:cNvSpPr/>
          <p:nvPr/>
        </p:nvSpPr>
        <p:spPr bwMode="auto">
          <a:xfrm>
            <a:off x="24795723" y="1905816"/>
            <a:ext cx="156628" cy="15662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2" name="Oval 2731">
            <a:extLst>
              <a:ext uri="{FF2B5EF4-FFF2-40B4-BE49-F238E27FC236}">
                <a16:creationId xmlns:a16="http://schemas.microsoft.com/office/drawing/2014/main" id="{08D00E8A-0898-44A7-9544-7F441788CA25}"/>
              </a:ext>
            </a:extLst>
          </p:cNvPr>
          <p:cNvSpPr/>
          <p:nvPr/>
        </p:nvSpPr>
        <p:spPr bwMode="auto">
          <a:xfrm>
            <a:off x="24808430" y="1305827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3" name="Oval 2732">
            <a:extLst>
              <a:ext uri="{FF2B5EF4-FFF2-40B4-BE49-F238E27FC236}">
                <a16:creationId xmlns:a16="http://schemas.microsoft.com/office/drawing/2014/main" id="{4877F0FA-6726-4D15-B3EF-F8D12D120432}"/>
              </a:ext>
            </a:extLst>
          </p:cNvPr>
          <p:cNvSpPr/>
          <p:nvPr/>
        </p:nvSpPr>
        <p:spPr bwMode="auto">
          <a:xfrm>
            <a:off x="23677350" y="2187118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4" name="Oval 2733">
            <a:extLst>
              <a:ext uri="{FF2B5EF4-FFF2-40B4-BE49-F238E27FC236}">
                <a16:creationId xmlns:a16="http://schemas.microsoft.com/office/drawing/2014/main" id="{FA727969-4677-47C8-8F59-5F70D813A973}"/>
              </a:ext>
            </a:extLst>
          </p:cNvPr>
          <p:cNvSpPr/>
          <p:nvPr/>
        </p:nvSpPr>
        <p:spPr bwMode="auto">
          <a:xfrm>
            <a:off x="22685822" y="11736655"/>
            <a:ext cx="322800" cy="32280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6" name="Oval 2735">
            <a:extLst>
              <a:ext uri="{FF2B5EF4-FFF2-40B4-BE49-F238E27FC236}">
                <a16:creationId xmlns:a16="http://schemas.microsoft.com/office/drawing/2014/main" id="{7FD87217-2AF3-42E8-B2AB-4B9CFE506866}"/>
              </a:ext>
            </a:extLst>
          </p:cNvPr>
          <p:cNvSpPr/>
          <p:nvPr/>
        </p:nvSpPr>
        <p:spPr bwMode="auto">
          <a:xfrm>
            <a:off x="18478803" y="7229950"/>
            <a:ext cx="159396" cy="159396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7" name="Oval 2736">
            <a:extLst>
              <a:ext uri="{FF2B5EF4-FFF2-40B4-BE49-F238E27FC236}">
                <a16:creationId xmlns:a16="http://schemas.microsoft.com/office/drawing/2014/main" id="{A46E66F1-E264-45DC-A554-DB8934C7398D}"/>
              </a:ext>
            </a:extLst>
          </p:cNvPr>
          <p:cNvSpPr/>
          <p:nvPr/>
        </p:nvSpPr>
        <p:spPr bwMode="auto">
          <a:xfrm>
            <a:off x="22317152" y="12527969"/>
            <a:ext cx="341308" cy="34130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9" name="Oval 2738">
            <a:extLst>
              <a:ext uri="{FF2B5EF4-FFF2-40B4-BE49-F238E27FC236}">
                <a16:creationId xmlns:a16="http://schemas.microsoft.com/office/drawing/2014/main" id="{B891D1CF-0C64-4286-B1B6-472EA38AC953}"/>
              </a:ext>
            </a:extLst>
          </p:cNvPr>
          <p:cNvSpPr/>
          <p:nvPr/>
        </p:nvSpPr>
        <p:spPr bwMode="auto">
          <a:xfrm>
            <a:off x="26864623" y="12900123"/>
            <a:ext cx="85804" cy="85804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0" name="Oval 2739">
            <a:extLst>
              <a:ext uri="{FF2B5EF4-FFF2-40B4-BE49-F238E27FC236}">
                <a16:creationId xmlns:a16="http://schemas.microsoft.com/office/drawing/2014/main" id="{3420ACD9-B11E-4FBC-920F-CC6066C3B871}"/>
              </a:ext>
            </a:extLst>
          </p:cNvPr>
          <p:cNvSpPr/>
          <p:nvPr/>
        </p:nvSpPr>
        <p:spPr bwMode="auto">
          <a:xfrm>
            <a:off x="10834808" y="3177540"/>
            <a:ext cx="428320" cy="42832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1" name="Oval 2740">
            <a:extLst>
              <a:ext uri="{FF2B5EF4-FFF2-40B4-BE49-F238E27FC236}">
                <a16:creationId xmlns:a16="http://schemas.microsoft.com/office/drawing/2014/main" id="{146A78F1-A8EB-49CF-AD38-156115D2EC9B}"/>
              </a:ext>
            </a:extLst>
          </p:cNvPr>
          <p:cNvSpPr/>
          <p:nvPr/>
        </p:nvSpPr>
        <p:spPr bwMode="auto">
          <a:xfrm>
            <a:off x="2421374" y="305153"/>
            <a:ext cx="512326" cy="512326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2" name="Oval 2741">
            <a:extLst>
              <a:ext uri="{FF2B5EF4-FFF2-40B4-BE49-F238E27FC236}">
                <a16:creationId xmlns:a16="http://schemas.microsoft.com/office/drawing/2014/main" id="{B9FE06AD-D3F4-495A-A296-7E93CAF6FDC3}"/>
              </a:ext>
            </a:extLst>
          </p:cNvPr>
          <p:cNvSpPr/>
          <p:nvPr/>
        </p:nvSpPr>
        <p:spPr bwMode="auto">
          <a:xfrm>
            <a:off x="990765" y="2346960"/>
            <a:ext cx="341382" cy="341382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3" name="Oval 2742">
            <a:extLst>
              <a:ext uri="{FF2B5EF4-FFF2-40B4-BE49-F238E27FC236}">
                <a16:creationId xmlns:a16="http://schemas.microsoft.com/office/drawing/2014/main" id="{9BC28698-C8EA-4689-A861-98D2F8F6D760}"/>
              </a:ext>
            </a:extLst>
          </p:cNvPr>
          <p:cNvSpPr/>
          <p:nvPr/>
        </p:nvSpPr>
        <p:spPr bwMode="auto">
          <a:xfrm>
            <a:off x="5185798" y="5069451"/>
            <a:ext cx="491102" cy="491102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4" name="Oval 2743">
            <a:extLst>
              <a:ext uri="{FF2B5EF4-FFF2-40B4-BE49-F238E27FC236}">
                <a16:creationId xmlns:a16="http://schemas.microsoft.com/office/drawing/2014/main" id="{61479BFD-0EF1-4490-B80E-A1E5B7E83311}"/>
              </a:ext>
            </a:extLst>
          </p:cNvPr>
          <p:cNvSpPr/>
          <p:nvPr/>
        </p:nvSpPr>
        <p:spPr bwMode="auto">
          <a:xfrm>
            <a:off x="35396476" y="12963691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5" name="Oval 2744">
            <a:extLst>
              <a:ext uri="{FF2B5EF4-FFF2-40B4-BE49-F238E27FC236}">
                <a16:creationId xmlns:a16="http://schemas.microsoft.com/office/drawing/2014/main" id="{BDABA405-D2DD-43A1-BB81-32E1212A7F08}"/>
              </a:ext>
            </a:extLst>
          </p:cNvPr>
          <p:cNvSpPr/>
          <p:nvPr/>
        </p:nvSpPr>
        <p:spPr bwMode="auto">
          <a:xfrm>
            <a:off x="25624925" y="1386361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6" name="Oval 2745">
            <a:extLst>
              <a:ext uri="{FF2B5EF4-FFF2-40B4-BE49-F238E27FC236}">
                <a16:creationId xmlns:a16="http://schemas.microsoft.com/office/drawing/2014/main" id="{C2E1364E-51D7-48AA-8492-B25CE4C05530}"/>
              </a:ext>
            </a:extLst>
          </p:cNvPr>
          <p:cNvSpPr/>
          <p:nvPr/>
        </p:nvSpPr>
        <p:spPr bwMode="auto">
          <a:xfrm>
            <a:off x="25372301" y="1767716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7" name="Oval 2746">
            <a:extLst>
              <a:ext uri="{FF2B5EF4-FFF2-40B4-BE49-F238E27FC236}">
                <a16:creationId xmlns:a16="http://schemas.microsoft.com/office/drawing/2014/main" id="{EF84588B-D7A7-40FB-A4B2-818FEC2DE134}"/>
              </a:ext>
            </a:extLst>
          </p:cNvPr>
          <p:cNvSpPr/>
          <p:nvPr/>
        </p:nvSpPr>
        <p:spPr bwMode="auto">
          <a:xfrm>
            <a:off x="25758839" y="4616106"/>
            <a:ext cx="45720" cy="4572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8" name="Oval 2747">
            <a:extLst>
              <a:ext uri="{FF2B5EF4-FFF2-40B4-BE49-F238E27FC236}">
                <a16:creationId xmlns:a16="http://schemas.microsoft.com/office/drawing/2014/main" id="{46FF336C-4446-4384-96FD-83543B8CEDFB}"/>
              </a:ext>
            </a:extLst>
          </p:cNvPr>
          <p:cNvSpPr/>
          <p:nvPr/>
        </p:nvSpPr>
        <p:spPr bwMode="auto">
          <a:xfrm>
            <a:off x="24604677" y="2181763"/>
            <a:ext cx="140690" cy="14069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0" name="Oval 2749">
            <a:extLst>
              <a:ext uri="{FF2B5EF4-FFF2-40B4-BE49-F238E27FC236}">
                <a16:creationId xmlns:a16="http://schemas.microsoft.com/office/drawing/2014/main" id="{AC099258-807E-407D-98F0-44FE16410FE2}"/>
              </a:ext>
            </a:extLst>
          </p:cNvPr>
          <p:cNvSpPr/>
          <p:nvPr/>
        </p:nvSpPr>
        <p:spPr bwMode="auto">
          <a:xfrm>
            <a:off x="23718070" y="2685176"/>
            <a:ext cx="224631" cy="224631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1" name="Oval 2750">
            <a:extLst>
              <a:ext uri="{FF2B5EF4-FFF2-40B4-BE49-F238E27FC236}">
                <a16:creationId xmlns:a16="http://schemas.microsoft.com/office/drawing/2014/main" id="{8185978D-5E78-4F34-B2EB-4F893446CBEE}"/>
              </a:ext>
            </a:extLst>
          </p:cNvPr>
          <p:cNvSpPr/>
          <p:nvPr/>
        </p:nvSpPr>
        <p:spPr bwMode="auto">
          <a:xfrm>
            <a:off x="3814160" y="2530191"/>
            <a:ext cx="369220" cy="36922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7" name="Oval 2756">
            <a:extLst>
              <a:ext uri="{FF2B5EF4-FFF2-40B4-BE49-F238E27FC236}">
                <a16:creationId xmlns:a16="http://schemas.microsoft.com/office/drawing/2014/main" id="{7171CBE6-D932-433F-9E64-B22A5FF60CCB}"/>
              </a:ext>
            </a:extLst>
          </p:cNvPr>
          <p:cNvSpPr/>
          <p:nvPr/>
        </p:nvSpPr>
        <p:spPr bwMode="auto">
          <a:xfrm>
            <a:off x="21834961" y="4087557"/>
            <a:ext cx="292854" cy="292854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8" name="Oval 2757">
            <a:extLst>
              <a:ext uri="{FF2B5EF4-FFF2-40B4-BE49-F238E27FC236}">
                <a16:creationId xmlns:a16="http://schemas.microsoft.com/office/drawing/2014/main" id="{AAFF266E-F587-4FAA-98A8-9D55FAD18294}"/>
              </a:ext>
            </a:extLst>
          </p:cNvPr>
          <p:cNvSpPr/>
          <p:nvPr/>
        </p:nvSpPr>
        <p:spPr bwMode="auto">
          <a:xfrm>
            <a:off x="22108066" y="3915479"/>
            <a:ext cx="156647" cy="156647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9" name="Oval 2758">
            <a:extLst>
              <a:ext uri="{FF2B5EF4-FFF2-40B4-BE49-F238E27FC236}">
                <a16:creationId xmlns:a16="http://schemas.microsoft.com/office/drawing/2014/main" id="{58B1155F-32C4-4232-BA98-BB961066CA8C}"/>
              </a:ext>
            </a:extLst>
          </p:cNvPr>
          <p:cNvSpPr/>
          <p:nvPr/>
        </p:nvSpPr>
        <p:spPr bwMode="auto">
          <a:xfrm>
            <a:off x="28929896" y="1872504"/>
            <a:ext cx="318270" cy="31827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0" name="Oval 2759">
            <a:extLst>
              <a:ext uri="{FF2B5EF4-FFF2-40B4-BE49-F238E27FC236}">
                <a16:creationId xmlns:a16="http://schemas.microsoft.com/office/drawing/2014/main" id="{CF9E4BA2-86A7-4620-A943-0FF28BE61084}"/>
              </a:ext>
            </a:extLst>
          </p:cNvPr>
          <p:cNvSpPr/>
          <p:nvPr/>
        </p:nvSpPr>
        <p:spPr bwMode="auto">
          <a:xfrm>
            <a:off x="29089031" y="4040788"/>
            <a:ext cx="283182" cy="283182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1" name="Oval 2760">
            <a:extLst>
              <a:ext uri="{FF2B5EF4-FFF2-40B4-BE49-F238E27FC236}">
                <a16:creationId xmlns:a16="http://schemas.microsoft.com/office/drawing/2014/main" id="{3ED01240-478A-4411-B510-3CA591AB2352}"/>
              </a:ext>
            </a:extLst>
          </p:cNvPr>
          <p:cNvSpPr/>
          <p:nvPr/>
        </p:nvSpPr>
        <p:spPr bwMode="auto">
          <a:xfrm>
            <a:off x="22880852" y="2344165"/>
            <a:ext cx="127770" cy="12777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5" name="Oval 2764">
            <a:extLst>
              <a:ext uri="{FF2B5EF4-FFF2-40B4-BE49-F238E27FC236}">
                <a16:creationId xmlns:a16="http://schemas.microsoft.com/office/drawing/2014/main" id="{C7544B0E-8057-4ACA-A0B1-09714D54AB2D}"/>
              </a:ext>
            </a:extLst>
          </p:cNvPr>
          <p:cNvSpPr/>
          <p:nvPr/>
        </p:nvSpPr>
        <p:spPr bwMode="auto">
          <a:xfrm>
            <a:off x="9883980" y="57524"/>
            <a:ext cx="303960" cy="30396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6" name="Oval 2765">
            <a:extLst>
              <a:ext uri="{FF2B5EF4-FFF2-40B4-BE49-F238E27FC236}">
                <a16:creationId xmlns:a16="http://schemas.microsoft.com/office/drawing/2014/main" id="{8997F940-1876-4BC0-9294-89937DAB2EAE}"/>
              </a:ext>
            </a:extLst>
          </p:cNvPr>
          <p:cNvSpPr/>
          <p:nvPr/>
        </p:nvSpPr>
        <p:spPr bwMode="auto">
          <a:xfrm>
            <a:off x="24588020" y="1457863"/>
            <a:ext cx="150878" cy="15087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7" name="Oval 2766">
            <a:extLst>
              <a:ext uri="{FF2B5EF4-FFF2-40B4-BE49-F238E27FC236}">
                <a16:creationId xmlns:a16="http://schemas.microsoft.com/office/drawing/2014/main" id="{2E300D82-813B-4708-BFD1-27B527C6B204}"/>
              </a:ext>
            </a:extLst>
          </p:cNvPr>
          <p:cNvSpPr/>
          <p:nvPr/>
        </p:nvSpPr>
        <p:spPr bwMode="auto">
          <a:xfrm>
            <a:off x="31770469" y="1805200"/>
            <a:ext cx="176698" cy="17669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72" name="Oval 2771">
            <a:extLst>
              <a:ext uri="{FF2B5EF4-FFF2-40B4-BE49-F238E27FC236}">
                <a16:creationId xmlns:a16="http://schemas.microsoft.com/office/drawing/2014/main" id="{1486C473-C89A-40EC-9305-3809568F1C4E}"/>
              </a:ext>
            </a:extLst>
          </p:cNvPr>
          <p:cNvSpPr/>
          <p:nvPr/>
        </p:nvSpPr>
        <p:spPr bwMode="auto">
          <a:xfrm>
            <a:off x="25585563" y="4324694"/>
            <a:ext cx="45720" cy="45720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73" name="Oval 2772">
            <a:extLst>
              <a:ext uri="{FF2B5EF4-FFF2-40B4-BE49-F238E27FC236}">
                <a16:creationId xmlns:a16="http://schemas.microsoft.com/office/drawing/2014/main" id="{7774B809-975E-4948-B9A5-8DDB370CB09C}"/>
              </a:ext>
            </a:extLst>
          </p:cNvPr>
          <p:cNvSpPr/>
          <p:nvPr/>
        </p:nvSpPr>
        <p:spPr bwMode="auto">
          <a:xfrm>
            <a:off x="26092162" y="12587562"/>
            <a:ext cx="85804" cy="85804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71" name="Oval 2770">
            <a:extLst>
              <a:ext uri="{FF2B5EF4-FFF2-40B4-BE49-F238E27FC236}">
                <a16:creationId xmlns:a16="http://schemas.microsoft.com/office/drawing/2014/main" id="{BC297A7F-F27E-46E9-8842-6D48BCE7E301}"/>
              </a:ext>
            </a:extLst>
          </p:cNvPr>
          <p:cNvSpPr/>
          <p:nvPr/>
        </p:nvSpPr>
        <p:spPr bwMode="auto">
          <a:xfrm>
            <a:off x="10413131" y="1028700"/>
            <a:ext cx="334828" cy="33482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70" name="Oval 2769">
            <a:extLst>
              <a:ext uri="{FF2B5EF4-FFF2-40B4-BE49-F238E27FC236}">
                <a16:creationId xmlns:a16="http://schemas.microsoft.com/office/drawing/2014/main" id="{0FE488E2-45D6-4DE5-8F06-AAC6E8410D22}"/>
              </a:ext>
            </a:extLst>
          </p:cNvPr>
          <p:cNvSpPr/>
          <p:nvPr/>
        </p:nvSpPr>
        <p:spPr bwMode="auto">
          <a:xfrm>
            <a:off x="6053548" y="867835"/>
            <a:ext cx="202472" cy="202472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64" name="Oval 2763">
            <a:extLst>
              <a:ext uri="{FF2B5EF4-FFF2-40B4-BE49-F238E27FC236}">
                <a16:creationId xmlns:a16="http://schemas.microsoft.com/office/drawing/2014/main" id="{08149F84-2694-4FAE-9D06-F67F1B6344B7}"/>
              </a:ext>
            </a:extLst>
          </p:cNvPr>
          <p:cNvSpPr/>
          <p:nvPr/>
        </p:nvSpPr>
        <p:spPr bwMode="auto">
          <a:xfrm>
            <a:off x="26266964" y="13001817"/>
            <a:ext cx="138572" cy="138572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49" name="Oval 2748">
            <a:extLst>
              <a:ext uri="{FF2B5EF4-FFF2-40B4-BE49-F238E27FC236}">
                <a16:creationId xmlns:a16="http://schemas.microsoft.com/office/drawing/2014/main" id="{6C63051A-9F85-4CE3-B467-DC1C0BEA1717}"/>
              </a:ext>
            </a:extLst>
          </p:cNvPr>
          <p:cNvSpPr/>
          <p:nvPr/>
        </p:nvSpPr>
        <p:spPr bwMode="auto">
          <a:xfrm>
            <a:off x="7198674" y="2376678"/>
            <a:ext cx="307026" cy="307026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52" name="Oval 2751">
            <a:extLst>
              <a:ext uri="{FF2B5EF4-FFF2-40B4-BE49-F238E27FC236}">
                <a16:creationId xmlns:a16="http://schemas.microsoft.com/office/drawing/2014/main" id="{D96453C5-F128-4E79-A669-19F4E71148C4}"/>
              </a:ext>
            </a:extLst>
          </p:cNvPr>
          <p:cNvSpPr/>
          <p:nvPr/>
        </p:nvSpPr>
        <p:spPr bwMode="auto">
          <a:xfrm>
            <a:off x="38729022" y="12059455"/>
            <a:ext cx="76278" cy="76278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738" name="Oval 2737">
            <a:extLst>
              <a:ext uri="{FF2B5EF4-FFF2-40B4-BE49-F238E27FC236}">
                <a16:creationId xmlns:a16="http://schemas.microsoft.com/office/drawing/2014/main" id="{BFCD8B2C-7685-4730-A5CB-78952EE8B7B9}"/>
              </a:ext>
            </a:extLst>
          </p:cNvPr>
          <p:cNvSpPr/>
          <p:nvPr/>
        </p:nvSpPr>
        <p:spPr bwMode="auto">
          <a:xfrm>
            <a:off x="27091187" y="12869487"/>
            <a:ext cx="85804" cy="85804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8B477F6A-5319-4317-9054-3162604684BE}"/>
              </a:ext>
            </a:extLst>
          </p:cNvPr>
          <p:cNvSpPr/>
          <p:nvPr/>
        </p:nvSpPr>
        <p:spPr bwMode="auto">
          <a:xfrm>
            <a:off x="16949" y="3175000"/>
            <a:ext cx="12192000" cy="36830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7000">
                <a:schemeClr val="bg1">
                  <a:alpha val="99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7" name="TextBox 1016">
            <a:extLst>
              <a:ext uri="{FF2B5EF4-FFF2-40B4-BE49-F238E27FC236}">
                <a16:creationId xmlns:a16="http://schemas.microsoft.com/office/drawing/2014/main" id="{96954A06-C994-49DE-BE56-6FDB4A5BF764}"/>
              </a:ext>
            </a:extLst>
          </p:cNvPr>
          <p:cNvSpPr txBox="1"/>
          <p:nvPr/>
        </p:nvSpPr>
        <p:spPr>
          <a:xfrm>
            <a:off x="2737845" y="5949281"/>
            <a:ext cx="8656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50940362-B58B-49EA-AD7E-BC54352663BC}"/>
              </a:ext>
            </a:extLst>
          </p:cNvPr>
          <p:cNvSpPr txBox="1"/>
          <p:nvPr/>
        </p:nvSpPr>
        <p:spPr>
          <a:xfrm>
            <a:off x="1674432" y="5954146"/>
            <a:ext cx="11847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200" normalizeH="0" baseline="0">
                <a:ln>
                  <a:noFill/>
                </a:ln>
                <a:gradFill>
                  <a:gsLst>
                    <a:gs pos="45455">
                      <a:schemeClr val="tx1"/>
                    </a:gs>
                    <a:gs pos="88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</a:t>
            </a:r>
          </a:p>
        </p:txBody>
      </p:sp>
      <p:sp>
        <p:nvSpPr>
          <p:cNvPr id="1019" name="TextBox 1018">
            <a:extLst>
              <a:ext uri="{FF2B5EF4-FFF2-40B4-BE49-F238E27FC236}">
                <a16:creationId xmlns:a16="http://schemas.microsoft.com/office/drawing/2014/main" id="{36A78203-0F26-4DB4-9463-BC42C0E9113F}"/>
              </a:ext>
            </a:extLst>
          </p:cNvPr>
          <p:cNvSpPr txBox="1"/>
          <p:nvPr/>
        </p:nvSpPr>
        <p:spPr>
          <a:xfrm>
            <a:off x="3132318" y="5954146"/>
            <a:ext cx="19242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200" normalizeH="0" baseline="0">
                <a:ln>
                  <a:noFill/>
                </a:ln>
                <a:gradFill>
                  <a:gsLst>
                    <a:gs pos="45455">
                      <a:schemeClr val="tx1"/>
                    </a:gs>
                    <a:gs pos="88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Stack</a:t>
            </a:r>
          </a:p>
        </p:txBody>
      </p:sp>
      <p:sp>
        <p:nvSpPr>
          <p:cNvPr id="1020" name="TextBox 1019">
            <a:extLst>
              <a:ext uri="{FF2B5EF4-FFF2-40B4-BE49-F238E27FC236}">
                <a16:creationId xmlns:a16="http://schemas.microsoft.com/office/drawing/2014/main" id="{F471DB50-9291-4F0A-9427-C8E43BBEB114}"/>
              </a:ext>
            </a:extLst>
          </p:cNvPr>
          <p:cNvSpPr txBox="1"/>
          <p:nvPr/>
        </p:nvSpPr>
        <p:spPr>
          <a:xfrm>
            <a:off x="5383656" y="5954146"/>
            <a:ext cx="25132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200" normalizeH="0" baseline="0">
                <a:ln>
                  <a:noFill/>
                </a:ln>
                <a:gradFill>
                  <a:gsLst>
                    <a:gs pos="45455">
                      <a:schemeClr val="tx1"/>
                    </a:gs>
                    <a:gs pos="88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IoT Edge</a:t>
            </a:r>
          </a:p>
        </p:txBody>
      </p:sp>
      <p:sp>
        <p:nvSpPr>
          <p:cNvPr id="1021" name="TextBox 1020">
            <a:extLst>
              <a:ext uri="{FF2B5EF4-FFF2-40B4-BE49-F238E27FC236}">
                <a16:creationId xmlns:a16="http://schemas.microsoft.com/office/drawing/2014/main" id="{3ECDAC37-9458-499A-8A86-AE5902F33483}"/>
              </a:ext>
            </a:extLst>
          </p:cNvPr>
          <p:cNvSpPr txBox="1"/>
          <p:nvPr/>
        </p:nvSpPr>
        <p:spPr>
          <a:xfrm>
            <a:off x="8230639" y="5954146"/>
            <a:ext cx="220876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200" normalizeH="0" baseline="0">
                <a:ln>
                  <a:noFill/>
                </a:ln>
                <a:gradFill>
                  <a:gsLst>
                    <a:gs pos="45455">
                      <a:schemeClr val="tx1"/>
                    </a:gs>
                    <a:gs pos="88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Sphere</a:t>
            </a:r>
          </a:p>
        </p:txBody>
      </p: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C3FDDA75-2B16-4C81-8772-04944F4F247E}"/>
              </a:ext>
            </a:extLst>
          </p:cNvPr>
          <p:cNvCxnSpPr/>
          <p:nvPr/>
        </p:nvCxnSpPr>
        <p:spPr>
          <a:xfrm>
            <a:off x="8075534" y="5950514"/>
            <a:ext cx="0" cy="438150"/>
          </a:xfrm>
          <a:prstGeom prst="line">
            <a:avLst/>
          </a:prstGeom>
          <a:ln w="19050">
            <a:solidFill>
              <a:srgbClr val="C0C0C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632EF406-A764-49C0-A089-7D6FB423A033}"/>
              </a:ext>
            </a:extLst>
          </p:cNvPr>
          <p:cNvCxnSpPr/>
          <p:nvPr/>
        </p:nvCxnSpPr>
        <p:spPr>
          <a:xfrm>
            <a:off x="5250985" y="5950514"/>
            <a:ext cx="0" cy="438150"/>
          </a:xfrm>
          <a:prstGeom prst="line">
            <a:avLst/>
          </a:prstGeom>
          <a:ln w="19050">
            <a:solidFill>
              <a:srgbClr val="C0C0C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80A19703-51D5-4B4B-B8D1-50CDA6851720}"/>
              </a:ext>
            </a:extLst>
          </p:cNvPr>
          <p:cNvCxnSpPr/>
          <p:nvPr/>
        </p:nvCxnSpPr>
        <p:spPr>
          <a:xfrm>
            <a:off x="2969606" y="5950514"/>
            <a:ext cx="0" cy="438150"/>
          </a:xfrm>
          <a:prstGeom prst="line">
            <a:avLst/>
          </a:prstGeom>
          <a:ln w="19050">
            <a:solidFill>
              <a:srgbClr val="C0C0C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DF3B353-8925-4D2E-AFA6-32C454D30105}"/>
              </a:ext>
            </a:extLst>
          </p:cNvPr>
          <p:cNvGrpSpPr/>
          <p:nvPr/>
        </p:nvGrpSpPr>
        <p:grpSpPr>
          <a:xfrm>
            <a:off x="1093685" y="2134810"/>
            <a:ext cx="1240723" cy="2409171"/>
            <a:chOff x="9877934" y="3009719"/>
            <a:chExt cx="1438639" cy="2793474"/>
          </a:xfrm>
        </p:grpSpPr>
        <p:sp>
          <p:nvSpPr>
            <p:cNvPr id="1026" name="Graphic 1">
              <a:extLst>
                <a:ext uri="{FF2B5EF4-FFF2-40B4-BE49-F238E27FC236}">
                  <a16:creationId xmlns:a16="http://schemas.microsoft.com/office/drawing/2014/main" id="{389E3B92-1730-4FC6-9AB3-DC074857B23C}"/>
                </a:ext>
              </a:extLst>
            </p:cNvPr>
            <p:cNvSpPr/>
            <p:nvPr/>
          </p:nvSpPr>
          <p:spPr>
            <a:xfrm>
              <a:off x="9877934" y="3009719"/>
              <a:ext cx="1438639" cy="2793474"/>
            </a:xfrm>
            <a:custGeom>
              <a:avLst/>
              <a:gdLst>
                <a:gd name="connsiteX0" fmla="*/ 1736884 w 1962150"/>
                <a:gd name="connsiteY0" fmla="*/ 2771299 h 3810000"/>
                <a:gd name="connsiteX1" fmla="*/ 1736884 w 1962150"/>
                <a:gd name="connsiteY1" fmla="*/ 772954 h 3810000"/>
                <a:gd name="connsiteX2" fmla="*/ 1488281 w 1962150"/>
                <a:gd name="connsiteY2" fmla="*/ 673894 h 3810000"/>
                <a:gd name="connsiteX3" fmla="*/ 1488281 w 1962150"/>
                <a:gd name="connsiteY3" fmla="*/ 333851 h 3810000"/>
                <a:gd name="connsiteX4" fmla="*/ 1437799 w 1962150"/>
                <a:gd name="connsiteY4" fmla="*/ 283369 h 3810000"/>
                <a:gd name="connsiteX5" fmla="*/ 1416844 w 1962150"/>
                <a:gd name="connsiteY5" fmla="*/ 283369 h 3810000"/>
                <a:gd name="connsiteX6" fmla="*/ 1331119 w 1962150"/>
                <a:gd name="connsiteY6" fmla="*/ 319564 h 3810000"/>
                <a:gd name="connsiteX7" fmla="*/ 1282541 w 1962150"/>
                <a:gd name="connsiteY7" fmla="*/ 369094 h 3810000"/>
                <a:gd name="connsiteX8" fmla="*/ 1247299 w 1962150"/>
                <a:gd name="connsiteY8" fmla="*/ 454819 h 3810000"/>
                <a:gd name="connsiteX9" fmla="*/ 1247299 w 1962150"/>
                <a:gd name="connsiteY9" fmla="*/ 528161 h 3810000"/>
                <a:gd name="connsiteX10" fmla="*/ 1080611 w 1962150"/>
                <a:gd name="connsiteY10" fmla="*/ 499586 h 3810000"/>
                <a:gd name="connsiteX11" fmla="*/ 1080611 w 1962150"/>
                <a:gd name="connsiteY11" fmla="*/ 81439 h 3810000"/>
                <a:gd name="connsiteX12" fmla="*/ 982504 w 1962150"/>
                <a:gd name="connsiteY12" fmla="*/ 7144 h 3810000"/>
                <a:gd name="connsiteX13" fmla="*/ 884396 w 1962150"/>
                <a:gd name="connsiteY13" fmla="*/ 81439 h 3810000"/>
                <a:gd name="connsiteX14" fmla="*/ 884396 w 1962150"/>
                <a:gd name="connsiteY14" fmla="*/ 498634 h 3810000"/>
                <a:gd name="connsiteX15" fmla="*/ 717709 w 1962150"/>
                <a:gd name="connsiteY15" fmla="*/ 527209 h 3810000"/>
                <a:gd name="connsiteX16" fmla="*/ 717709 w 1962150"/>
                <a:gd name="connsiteY16" fmla="*/ 454819 h 3810000"/>
                <a:gd name="connsiteX17" fmla="*/ 682466 w 1962150"/>
                <a:gd name="connsiteY17" fmla="*/ 369094 h 3810000"/>
                <a:gd name="connsiteX18" fmla="*/ 633889 w 1962150"/>
                <a:gd name="connsiteY18" fmla="*/ 319564 h 3810000"/>
                <a:gd name="connsiteX19" fmla="*/ 548164 w 1962150"/>
                <a:gd name="connsiteY19" fmla="*/ 283369 h 3810000"/>
                <a:gd name="connsiteX20" fmla="*/ 527209 w 1962150"/>
                <a:gd name="connsiteY20" fmla="*/ 283369 h 3810000"/>
                <a:gd name="connsiteX21" fmla="*/ 476726 w 1962150"/>
                <a:gd name="connsiteY21" fmla="*/ 333851 h 3810000"/>
                <a:gd name="connsiteX22" fmla="*/ 476726 w 1962150"/>
                <a:gd name="connsiteY22" fmla="*/ 673894 h 3810000"/>
                <a:gd name="connsiteX23" fmla="*/ 228124 w 1962150"/>
                <a:gd name="connsiteY23" fmla="*/ 772954 h 3810000"/>
                <a:gd name="connsiteX24" fmla="*/ 228124 w 1962150"/>
                <a:gd name="connsiteY24" fmla="*/ 2771299 h 3810000"/>
                <a:gd name="connsiteX25" fmla="*/ 7144 w 1962150"/>
                <a:gd name="connsiteY25" fmla="*/ 2844641 h 3810000"/>
                <a:gd name="connsiteX26" fmla="*/ 7144 w 1962150"/>
                <a:gd name="connsiteY26" fmla="*/ 3686651 h 3810000"/>
                <a:gd name="connsiteX27" fmla="*/ 473869 w 1962150"/>
                <a:gd name="connsiteY27" fmla="*/ 3686651 h 3810000"/>
                <a:gd name="connsiteX28" fmla="*/ 473869 w 1962150"/>
                <a:gd name="connsiteY28" fmla="*/ 3751421 h 3810000"/>
                <a:gd name="connsiteX29" fmla="*/ 713899 w 1962150"/>
                <a:gd name="connsiteY29" fmla="*/ 3796189 h 3810000"/>
                <a:gd name="connsiteX30" fmla="*/ 713899 w 1962150"/>
                <a:gd name="connsiteY30" fmla="*/ 3613309 h 3810000"/>
                <a:gd name="connsiteX31" fmla="*/ 731044 w 1962150"/>
                <a:gd name="connsiteY31" fmla="*/ 3581876 h 3810000"/>
                <a:gd name="connsiteX32" fmla="*/ 751046 w 1962150"/>
                <a:gd name="connsiteY32" fmla="*/ 3576161 h 3810000"/>
                <a:gd name="connsiteX33" fmla="*/ 826294 w 1962150"/>
                <a:gd name="connsiteY33" fmla="*/ 3576161 h 3810000"/>
                <a:gd name="connsiteX34" fmla="*/ 863441 w 1962150"/>
                <a:gd name="connsiteY34" fmla="*/ 3613309 h 3810000"/>
                <a:gd name="connsiteX35" fmla="*/ 863441 w 1962150"/>
                <a:gd name="connsiteY35" fmla="*/ 3807619 h 3810000"/>
                <a:gd name="connsiteX36" fmla="*/ 907256 w 1962150"/>
                <a:gd name="connsiteY36" fmla="*/ 3809524 h 3810000"/>
                <a:gd name="connsiteX37" fmla="*/ 907256 w 1962150"/>
                <a:gd name="connsiteY37" fmla="*/ 3612356 h 3810000"/>
                <a:gd name="connsiteX38" fmla="*/ 944404 w 1962150"/>
                <a:gd name="connsiteY38" fmla="*/ 3575209 h 3810000"/>
                <a:gd name="connsiteX39" fmla="*/ 1019651 w 1962150"/>
                <a:gd name="connsiteY39" fmla="*/ 3575209 h 3810000"/>
                <a:gd name="connsiteX40" fmla="*/ 1056799 w 1962150"/>
                <a:gd name="connsiteY40" fmla="*/ 3612356 h 3810000"/>
                <a:gd name="connsiteX41" fmla="*/ 1056799 w 1962150"/>
                <a:gd name="connsiteY41" fmla="*/ 3809524 h 3810000"/>
                <a:gd name="connsiteX42" fmla="*/ 1100614 w 1962150"/>
                <a:gd name="connsiteY42" fmla="*/ 3807619 h 3810000"/>
                <a:gd name="connsiteX43" fmla="*/ 1100614 w 1962150"/>
                <a:gd name="connsiteY43" fmla="*/ 3612356 h 3810000"/>
                <a:gd name="connsiteX44" fmla="*/ 1137761 w 1962150"/>
                <a:gd name="connsiteY44" fmla="*/ 3575209 h 3810000"/>
                <a:gd name="connsiteX45" fmla="*/ 1213009 w 1962150"/>
                <a:gd name="connsiteY45" fmla="*/ 3575209 h 3810000"/>
                <a:gd name="connsiteX46" fmla="*/ 1233011 w 1962150"/>
                <a:gd name="connsiteY46" fmla="*/ 3580924 h 3810000"/>
                <a:gd name="connsiteX47" fmla="*/ 1250156 w 1962150"/>
                <a:gd name="connsiteY47" fmla="*/ 3612356 h 3810000"/>
                <a:gd name="connsiteX48" fmla="*/ 1250156 w 1962150"/>
                <a:gd name="connsiteY48" fmla="*/ 3795236 h 3810000"/>
                <a:gd name="connsiteX49" fmla="*/ 1490186 w 1962150"/>
                <a:gd name="connsiteY49" fmla="*/ 3750469 h 3810000"/>
                <a:gd name="connsiteX50" fmla="*/ 1490186 w 1962150"/>
                <a:gd name="connsiteY50" fmla="*/ 3685699 h 3810000"/>
                <a:gd name="connsiteX51" fmla="*/ 1956911 w 1962150"/>
                <a:gd name="connsiteY51" fmla="*/ 3685699 h 3810000"/>
                <a:gd name="connsiteX52" fmla="*/ 1956911 w 1962150"/>
                <a:gd name="connsiteY52" fmla="*/ 2843689 h 3810000"/>
                <a:gd name="connsiteX53" fmla="*/ 1736884 w 1962150"/>
                <a:gd name="connsiteY53" fmla="*/ 2771299 h 3810000"/>
                <a:gd name="connsiteX54" fmla="*/ 112871 w 1962150"/>
                <a:gd name="connsiteY54" fmla="*/ 3369469 h 3810000"/>
                <a:gd name="connsiteX55" fmla="*/ 57626 w 1962150"/>
                <a:gd name="connsiteY55" fmla="*/ 3369469 h 3810000"/>
                <a:gd name="connsiteX56" fmla="*/ 57626 w 1962150"/>
                <a:gd name="connsiteY56" fmla="*/ 3295174 h 3810000"/>
                <a:gd name="connsiteX57" fmla="*/ 112871 w 1962150"/>
                <a:gd name="connsiteY57" fmla="*/ 3295174 h 3810000"/>
                <a:gd name="connsiteX58" fmla="*/ 112871 w 1962150"/>
                <a:gd name="connsiteY58" fmla="*/ 3369469 h 3810000"/>
                <a:gd name="connsiteX59" fmla="*/ 112871 w 1962150"/>
                <a:gd name="connsiteY59" fmla="*/ 3234214 h 3810000"/>
                <a:gd name="connsiteX60" fmla="*/ 57626 w 1962150"/>
                <a:gd name="connsiteY60" fmla="*/ 3234214 h 3810000"/>
                <a:gd name="connsiteX61" fmla="*/ 57626 w 1962150"/>
                <a:gd name="connsiteY61" fmla="*/ 3159919 h 3810000"/>
                <a:gd name="connsiteX62" fmla="*/ 112871 w 1962150"/>
                <a:gd name="connsiteY62" fmla="*/ 3159919 h 3810000"/>
                <a:gd name="connsiteX63" fmla="*/ 112871 w 1962150"/>
                <a:gd name="connsiteY63" fmla="*/ 3234214 h 3810000"/>
                <a:gd name="connsiteX64" fmla="*/ 112871 w 1962150"/>
                <a:gd name="connsiteY64" fmla="*/ 3099911 h 3810000"/>
                <a:gd name="connsiteX65" fmla="*/ 57626 w 1962150"/>
                <a:gd name="connsiteY65" fmla="*/ 3099911 h 3810000"/>
                <a:gd name="connsiteX66" fmla="*/ 57626 w 1962150"/>
                <a:gd name="connsiteY66" fmla="*/ 3025616 h 3810000"/>
                <a:gd name="connsiteX67" fmla="*/ 112871 w 1962150"/>
                <a:gd name="connsiteY67" fmla="*/ 3025616 h 3810000"/>
                <a:gd name="connsiteX68" fmla="*/ 112871 w 1962150"/>
                <a:gd name="connsiteY68" fmla="*/ 3099911 h 3810000"/>
                <a:gd name="connsiteX69" fmla="*/ 112871 w 1962150"/>
                <a:gd name="connsiteY69" fmla="*/ 2964656 h 3810000"/>
                <a:gd name="connsiteX70" fmla="*/ 57626 w 1962150"/>
                <a:gd name="connsiteY70" fmla="*/ 2964656 h 3810000"/>
                <a:gd name="connsiteX71" fmla="*/ 57626 w 1962150"/>
                <a:gd name="connsiteY71" fmla="*/ 2890361 h 3810000"/>
                <a:gd name="connsiteX72" fmla="*/ 112871 w 1962150"/>
                <a:gd name="connsiteY72" fmla="*/ 2890361 h 3810000"/>
                <a:gd name="connsiteX73" fmla="*/ 112871 w 1962150"/>
                <a:gd name="connsiteY73" fmla="*/ 2964656 h 3810000"/>
                <a:gd name="connsiteX74" fmla="*/ 202406 w 1962150"/>
                <a:gd name="connsiteY74" fmla="*/ 3369469 h 3810000"/>
                <a:gd name="connsiteX75" fmla="*/ 147161 w 1962150"/>
                <a:gd name="connsiteY75" fmla="*/ 3369469 h 3810000"/>
                <a:gd name="connsiteX76" fmla="*/ 147161 w 1962150"/>
                <a:gd name="connsiteY76" fmla="*/ 3295174 h 3810000"/>
                <a:gd name="connsiteX77" fmla="*/ 202406 w 1962150"/>
                <a:gd name="connsiteY77" fmla="*/ 3295174 h 3810000"/>
                <a:gd name="connsiteX78" fmla="*/ 202406 w 1962150"/>
                <a:gd name="connsiteY78" fmla="*/ 3369469 h 3810000"/>
                <a:gd name="connsiteX79" fmla="*/ 202406 w 1962150"/>
                <a:gd name="connsiteY79" fmla="*/ 3234214 h 3810000"/>
                <a:gd name="connsiteX80" fmla="*/ 147161 w 1962150"/>
                <a:gd name="connsiteY80" fmla="*/ 3234214 h 3810000"/>
                <a:gd name="connsiteX81" fmla="*/ 147161 w 1962150"/>
                <a:gd name="connsiteY81" fmla="*/ 3159919 h 3810000"/>
                <a:gd name="connsiteX82" fmla="*/ 202406 w 1962150"/>
                <a:gd name="connsiteY82" fmla="*/ 3159919 h 3810000"/>
                <a:gd name="connsiteX83" fmla="*/ 202406 w 1962150"/>
                <a:gd name="connsiteY83" fmla="*/ 3234214 h 3810000"/>
                <a:gd name="connsiteX84" fmla="*/ 202406 w 1962150"/>
                <a:gd name="connsiteY84" fmla="*/ 3099911 h 3810000"/>
                <a:gd name="connsiteX85" fmla="*/ 147161 w 1962150"/>
                <a:gd name="connsiteY85" fmla="*/ 3099911 h 3810000"/>
                <a:gd name="connsiteX86" fmla="*/ 147161 w 1962150"/>
                <a:gd name="connsiteY86" fmla="*/ 3025616 h 3810000"/>
                <a:gd name="connsiteX87" fmla="*/ 202406 w 1962150"/>
                <a:gd name="connsiteY87" fmla="*/ 3025616 h 3810000"/>
                <a:gd name="connsiteX88" fmla="*/ 202406 w 1962150"/>
                <a:gd name="connsiteY88" fmla="*/ 3099911 h 3810000"/>
                <a:gd name="connsiteX89" fmla="*/ 202406 w 1962150"/>
                <a:gd name="connsiteY89" fmla="*/ 2964656 h 3810000"/>
                <a:gd name="connsiteX90" fmla="*/ 147161 w 1962150"/>
                <a:gd name="connsiteY90" fmla="*/ 2964656 h 3810000"/>
                <a:gd name="connsiteX91" fmla="*/ 147161 w 1962150"/>
                <a:gd name="connsiteY91" fmla="*/ 2890361 h 3810000"/>
                <a:gd name="connsiteX92" fmla="*/ 202406 w 1962150"/>
                <a:gd name="connsiteY92" fmla="*/ 2890361 h 3810000"/>
                <a:gd name="connsiteX93" fmla="*/ 202406 w 1962150"/>
                <a:gd name="connsiteY93" fmla="*/ 2964656 h 3810000"/>
                <a:gd name="connsiteX94" fmla="*/ 310991 w 1962150"/>
                <a:gd name="connsiteY94" fmla="*/ 3369469 h 3810000"/>
                <a:gd name="connsiteX95" fmla="*/ 281464 w 1962150"/>
                <a:gd name="connsiteY95" fmla="*/ 3369469 h 3810000"/>
                <a:gd name="connsiteX96" fmla="*/ 281464 w 1962150"/>
                <a:gd name="connsiteY96" fmla="*/ 3296126 h 3810000"/>
                <a:gd name="connsiteX97" fmla="*/ 310991 w 1962150"/>
                <a:gd name="connsiteY97" fmla="*/ 3296126 h 3810000"/>
                <a:gd name="connsiteX98" fmla="*/ 310991 w 1962150"/>
                <a:gd name="connsiteY98" fmla="*/ 3369469 h 3810000"/>
                <a:gd name="connsiteX99" fmla="*/ 310991 w 1962150"/>
                <a:gd name="connsiteY99" fmla="*/ 3225641 h 3810000"/>
                <a:gd name="connsiteX100" fmla="*/ 281464 w 1962150"/>
                <a:gd name="connsiteY100" fmla="*/ 3228499 h 3810000"/>
                <a:gd name="connsiteX101" fmla="*/ 281464 w 1962150"/>
                <a:gd name="connsiteY101" fmla="*/ 3155156 h 3810000"/>
                <a:gd name="connsiteX102" fmla="*/ 310991 w 1962150"/>
                <a:gd name="connsiteY102" fmla="*/ 3153251 h 3810000"/>
                <a:gd name="connsiteX103" fmla="*/ 310991 w 1962150"/>
                <a:gd name="connsiteY103" fmla="*/ 3225641 h 3810000"/>
                <a:gd name="connsiteX104" fmla="*/ 310991 w 1962150"/>
                <a:gd name="connsiteY104" fmla="*/ 3082766 h 3810000"/>
                <a:gd name="connsiteX105" fmla="*/ 281464 w 1962150"/>
                <a:gd name="connsiteY105" fmla="*/ 3087529 h 3810000"/>
                <a:gd name="connsiteX106" fmla="*/ 281464 w 1962150"/>
                <a:gd name="connsiteY106" fmla="*/ 3014186 h 3810000"/>
                <a:gd name="connsiteX107" fmla="*/ 310991 w 1962150"/>
                <a:gd name="connsiteY107" fmla="*/ 3010376 h 3810000"/>
                <a:gd name="connsiteX108" fmla="*/ 310991 w 1962150"/>
                <a:gd name="connsiteY108" fmla="*/ 3082766 h 3810000"/>
                <a:gd name="connsiteX109" fmla="*/ 310991 w 1962150"/>
                <a:gd name="connsiteY109" fmla="*/ 2939891 h 3810000"/>
                <a:gd name="connsiteX110" fmla="*/ 281464 w 1962150"/>
                <a:gd name="connsiteY110" fmla="*/ 2945606 h 3810000"/>
                <a:gd name="connsiteX111" fmla="*/ 281464 w 1962150"/>
                <a:gd name="connsiteY111" fmla="*/ 2872264 h 3810000"/>
                <a:gd name="connsiteX112" fmla="*/ 310991 w 1962150"/>
                <a:gd name="connsiteY112" fmla="*/ 2866549 h 3810000"/>
                <a:gd name="connsiteX113" fmla="*/ 310991 w 1962150"/>
                <a:gd name="connsiteY113" fmla="*/ 2939891 h 3810000"/>
                <a:gd name="connsiteX114" fmla="*/ 310991 w 1962150"/>
                <a:gd name="connsiteY114" fmla="*/ 2797016 h 3810000"/>
                <a:gd name="connsiteX115" fmla="*/ 281464 w 1962150"/>
                <a:gd name="connsiteY115" fmla="*/ 2804636 h 3810000"/>
                <a:gd name="connsiteX116" fmla="*/ 281464 w 1962150"/>
                <a:gd name="connsiteY116" fmla="*/ 2731294 h 3810000"/>
                <a:gd name="connsiteX117" fmla="*/ 310991 w 1962150"/>
                <a:gd name="connsiteY117" fmla="*/ 2723674 h 3810000"/>
                <a:gd name="connsiteX118" fmla="*/ 310991 w 1962150"/>
                <a:gd name="connsiteY118" fmla="*/ 2797016 h 3810000"/>
                <a:gd name="connsiteX119" fmla="*/ 310991 w 1962150"/>
                <a:gd name="connsiteY119" fmla="*/ 2655094 h 3810000"/>
                <a:gd name="connsiteX120" fmla="*/ 281464 w 1962150"/>
                <a:gd name="connsiteY120" fmla="*/ 2662714 h 3810000"/>
                <a:gd name="connsiteX121" fmla="*/ 281464 w 1962150"/>
                <a:gd name="connsiteY121" fmla="*/ 2589371 h 3810000"/>
                <a:gd name="connsiteX122" fmla="*/ 310991 w 1962150"/>
                <a:gd name="connsiteY122" fmla="*/ 2581751 h 3810000"/>
                <a:gd name="connsiteX123" fmla="*/ 310991 w 1962150"/>
                <a:gd name="connsiteY123" fmla="*/ 2655094 h 3810000"/>
                <a:gd name="connsiteX124" fmla="*/ 310991 w 1962150"/>
                <a:gd name="connsiteY124" fmla="*/ 2513171 h 3810000"/>
                <a:gd name="connsiteX125" fmla="*/ 281464 w 1962150"/>
                <a:gd name="connsiteY125" fmla="*/ 2521744 h 3810000"/>
                <a:gd name="connsiteX126" fmla="*/ 281464 w 1962150"/>
                <a:gd name="connsiteY126" fmla="*/ 2448401 h 3810000"/>
                <a:gd name="connsiteX127" fmla="*/ 310991 w 1962150"/>
                <a:gd name="connsiteY127" fmla="*/ 2439829 h 3810000"/>
                <a:gd name="connsiteX128" fmla="*/ 310991 w 1962150"/>
                <a:gd name="connsiteY128" fmla="*/ 2513171 h 3810000"/>
                <a:gd name="connsiteX129" fmla="*/ 310991 w 1962150"/>
                <a:gd name="connsiteY129" fmla="*/ 2371249 h 3810000"/>
                <a:gd name="connsiteX130" fmla="*/ 281464 w 1962150"/>
                <a:gd name="connsiteY130" fmla="*/ 2380774 h 3810000"/>
                <a:gd name="connsiteX131" fmla="*/ 281464 w 1962150"/>
                <a:gd name="connsiteY131" fmla="*/ 2307431 h 3810000"/>
                <a:gd name="connsiteX132" fmla="*/ 310991 w 1962150"/>
                <a:gd name="connsiteY132" fmla="*/ 2297906 h 3810000"/>
                <a:gd name="connsiteX133" fmla="*/ 310991 w 1962150"/>
                <a:gd name="connsiteY133" fmla="*/ 2371249 h 3810000"/>
                <a:gd name="connsiteX134" fmla="*/ 310991 w 1962150"/>
                <a:gd name="connsiteY134" fmla="*/ 2229326 h 3810000"/>
                <a:gd name="connsiteX135" fmla="*/ 281464 w 1962150"/>
                <a:gd name="connsiteY135" fmla="*/ 2238851 h 3810000"/>
                <a:gd name="connsiteX136" fmla="*/ 281464 w 1962150"/>
                <a:gd name="connsiteY136" fmla="*/ 2165509 h 3810000"/>
                <a:gd name="connsiteX137" fmla="*/ 310991 w 1962150"/>
                <a:gd name="connsiteY137" fmla="*/ 2155984 h 3810000"/>
                <a:gd name="connsiteX138" fmla="*/ 310991 w 1962150"/>
                <a:gd name="connsiteY138" fmla="*/ 2229326 h 3810000"/>
                <a:gd name="connsiteX139" fmla="*/ 310991 w 1962150"/>
                <a:gd name="connsiteY139" fmla="*/ 2088356 h 3810000"/>
                <a:gd name="connsiteX140" fmla="*/ 281464 w 1962150"/>
                <a:gd name="connsiteY140" fmla="*/ 2098834 h 3810000"/>
                <a:gd name="connsiteX141" fmla="*/ 281464 w 1962150"/>
                <a:gd name="connsiteY141" fmla="*/ 2025491 h 3810000"/>
                <a:gd name="connsiteX142" fmla="*/ 310991 w 1962150"/>
                <a:gd name="connsiteY142" fmla="*/ 2015014 h 3810000"/>
                <a:gd name="connsiteX143" fmla="*/ 310991 w 1962150"/>
                <a:gd name="connsiteY143" fmla="*/ 2088356 h 3810000"/>
                <a:gd name="connsiteX144" fmla="*/ 310991 w 1962150"/>
                <a:gd name="connsiteY144" fmla="*/ 1946434 h 3810000"/>
                <a:gd name="connsiteX145" fmla="*/ 281464 w 1962150"/>
                <a:gd name="connsiteY145" fmla="*/ 1956911 h 3810000"/>
                <a:gd name="connsiteX146" fmla="*/ 281464 w 1962150"/>
                <a:gd name="connsiteY146" fmla="*/ 1883569 h 3810000"/>
                <a:gd name="connsiteX147" fmla="*/ 310991 w 1962150"/>
                <a:gd name="connsiteY147" fmla="*/ 1873091 h 3810000"/>
                <a:gd name="connsiteX148" fmla="*/ 310991 w 1962150"/>
                <a:gd name="connsiteY148" fmla="*/ 1946434 h 3810000"/>
                <a:gd name="connsiteX149" fmla="*/ 310991 w 1962150"/>
                <a:gd name="connsiteY149" fmla="*/ 1805464 h 3810000"/>
                <a:gd name="connsiteX150" fmla="*/ 281464 w 1962150"/>
                <a:gd name="connsiteY150" fmla="*/ 1815941 h 3810000"/>
                <a:gd name="connsiteX151" fmla="*/ 281464 w 1962150"/>
                <a:gd name="connsiteY151" fmla="*/ 1742599 h 3810000"/>
                <a:gd name="connsiteX152" fmla="*/ 310991 w 1962150"/>
                <a:gd name="connsiteY152" fmla="*/ 1732121 h 3810000"/>
                <a:gd name="connsiteX153" fmla="*/ 310991 w 1962150"/>
                <a:gd name="connsiteY153" fmla="*/ 1805464 h 3810000"/>
                <a:gd name="connsiteX154" fmla="*/ 310991 w 1962150"/>
                <a:gd name="connsiteY154" fmla="*/ 1663541 h 3810000"/>
                <a:gd name="connsiteX155" fmla="*/ 281464 w 1962150"/>
                <a:gd name="connsiteY155" fmla="*/ 1674971 h 3810000"/>
                <a:gd name="connsiteX156" fmla="*/ 281464 w 1962150"/>
                <a:gd name="connsiteY156" fmla="*/ 1601629 h 3810000"/>
                <a:gd name="connsiteX157" fmla="*/ 310991 w 1962150"/>
                <a:gd name="connsiteY157" fmla="*/ 1590199 h 3810000"/>
                <a:gd name="connsiteX158" fmla="*/ 310991 w 1962150"/>
                <a:gd name="connsiteY158" fmla="*/ 1663541 h 3810000"/>
                <a:gd name="connsiteX159" fmla="*/ 310991 w 1962150"/>
                <a:gd name="connsiteY159" fmla="*/ 1522571 h 3810000"/>
                <a:gd name="connsiteX160" fmla="*/ 281464 w 1962150"/>
                <a:gd name="connsiteY160" fmla="*/ 1533049 h 3810000"/>
                <a:gd name="connsiteX161" fmla="*/ 281464 w 1962150"/>
                <a:gd name="connsiteY161" fmla="*/ 1459706 h 3810000"/>
                <a:gd name="connsiteX162" fmla="*/ 310991 w 1962150"/>
                <a:gd name="connsiteY162" fmla="*/ 1448276 h 3810000"/>
                <a:gd name="connsiteX163" fmla="*/ 310991 w 1962150"/>
                <a:gd name="connsiteY163" fmla="*/ 1522571 h 3810000"/>
                <a:gd name="connsiteX164" fmla="*/ 310991 w 1962150"/>
                <a:gd name="connsiteY164" fmla="*/ 1380649 h 3810000"/>
                <a:gd name="connsiteX165" fmla="*/ 281464 w 1962150"/>
                <a:gd name="connsiteY165" fmla="*/ 1392079 h 3810000"/>
                <a:gd name="connsiteX166" fmla="*/ 281464 w 1962150"/>
                <a:gd name="connsiteY166" fmla="*/ 1318736 h 3810000"/>
                <a:gd name="connsiteX167" fmla="*/ 310991 w 1962150"/>
                <a:gd name="connsiteY167" fmla="*/ 1307306 h 3810000"/>
                <a:gd name="connsiteX168" fmla="*/ 310991 w 1962150"/>
                <a:gd name="connsiteY168" fmla="*/ 1380649 h 3810000"/>
                <a:gd name="connsiteX169" fmla="*/ 310991 w 1962150"/>
                <a:gd name="connsiteY169" fmla="*/ 1239679 h 3810000"/>
                <a:gd name="connsiteX170" fmla="*/ 281464 w 1962150"/>
                <a:gd name="connsiteY170" fmla="*/ 1251109 h 3810000"/>
                <a:gd name="connsiteX171" fmla="*/ 281464 w 1962150"/>
                <a:gd name="connsiteY171" fmla="*/ 1177766 h 3810000"/>
                <a:gd name="connsiteX172" fmla="*/ 310991 w 1962150"/>
                <a:gd name="connsiteY172" fmla="*/ 1166336 h 3810000"/>
                <a:gd name="connsiteX173" fmla="*/ 310991 w 1962150"/>
                <a:gd name="connsiteY173" fmla="*/ 1239679 h 3810000"/>
                <a:gd name="connsiteX174" fmla="*/ 310991 w 1962150"/>
                <a:gd name="connsiteY174" fmla="*/ 1098709 h 3810000"/>
                <a:gd name="connsiteX175" fmla="*/ 281464 w 1962150"/>
                <a:gd name="connsiteY175" fmla="*/ 1110139 h 3810000"/>
                <a:gd name="connsiteX176" fmla="*/ 281464 w 1962150"/>
                <a:gd name="connsiteY176" fmla="*/ 1036796 h 3810000"/>
                <a:gd name="connsiteX177" fmla="*/ 310991 w 1962150"/>
                <a:gd name="connsiteY177" fmla="*/ 1025366 h 3810000"/>
                <a:gd name="connsiteX178" fmla="*/ 310991 w 1962150"/>
                <a:gd name="connsiteY178" fmla="*/ 1098709 h 3810000"/>
                <a:gd name="connsiteX179" fmla="*/ 310991 w 1962150"/>
                <a:gd name="connsiteY179" fmla="*/ 956786 h 3810000"/>
                <a:gd name="connsiteX180" fmla="*/ 281464 w 1962150"/>
                <a:gd name="connsiteY180" fmla="*/ 968216 h 3810000"/>
                <a:gd name="connsiteX181" fmla="*/ 281464 w 1962150"/>
                <a:gd name="connsiteY181" fmla="*/ 894874 h 3810000"/>
                <a:gd name="connsiteX182" fmla="*/ 310991 w 1962150"/>
                <a:gd name="connsiteY182" fmla="*/ 883444 h 3810000"/>
                <a:gd name="connsiteX183" fmla="*/ 310991 w 1962150"/>
                <a:gd name="connsiteY183" fmla="*/ 956786 h 3810000"/>
                <a:gd name="connsiteX184" fmla="*/ 885349 w 1962150"/>
                <a:gd name="connsiteY184" fmla="*/ 605314 h 3810000"/>
                <a:gd name="connsiteX185" fmla="*/ 718661 w 1962150"/>
                <a:gd name="connsiteY185" fmla="*/ 621506 h 3810000"/>
                <a:gd name="connsiteX186" fmla="*/ 718661 w 1962150"/>
                <a:gd name="connsiteY186" fmla="*/ 615791 h 3810000"/>
                <a:gd name="connsiteX187" fmla="*/ 885349 w 1962150"/>
                <a:gd name="connsiteY187" fmla="*/ 587216 h 3810000"/>
                <a:gd name="connsiteX188" fmla="*/ 885349 w 1962150"/>
                <a:gd name="connsiteY188" fmla="*/ 605314 h 3810000"/>
                <a:gd name="connsiteX189" fmla="*/ 885349 w 1962150"/>
                <a:gd name="connsiteY189" fmla="*/ 571976 h 3810000"/>
                <a:gd name="connsiteX190" fmla="*/ 718661 w 1962150"/>
                <a:gd name="connsiteY190" fmla="*/ 600551 h 3810000"/>
                <a:gd name="connsiteX191" fmla="*/ 718661 w 1962150"/>
                <a:gd name="connsiteY191" fmla="*/ 578644 h 3810000"/>
                <a:gd name="connsiteX192" fmla="*/ 885349 w 1962150"/>
                <a:gd name="connsiteY192" fmla="*/ 550069 h 3810000"/>
                <a:gd name="connsiteX193" fmla="*/ 885349 w 1962150"/>
                <a:gd name="connsiteY193" fmla="*/ 571976 h 3810000"/>
                <a:gd name="connsiteX194" fmla="*/ 885349 w 1962150"/>
                <a:gd name="connsiteY194" fmla="*/ 535781 h 3810000"/>
                <a:gd name="connsiteX195" fmla="*/ 718661 w 1962150"/>
                <a:gd name="connsiteY195" fmla="*/ 564356 h 3810000"/>
                <a:gd name="connsiteX196" fmla="*/ 718661 w 1962150"/>
                <a:gd name="connsiteY196" fmla="*/ 542449 h 3810000"/>
                <a:gd name="connsiteX197" fmla="*/ 885349 w 1962150"/>
                <a:gd name="connsiteY197" fmla="*/ 513874 h 3810000"/>
                <a:gd name="connsiteX198" fmla="*/ 885349 w 1962150"/>
                <a:gd name="connsiteY198" fmla="*/ 535781 h 3810000"/>
                <a:gd name="connsiteX199" fmla="*/ 1247299 w 1962150"/>
                <a:gd name="connsiteY199" fmla="*/ 621506 h 3810000"/>
                <a:gd name="connsiteX200" fmla="*/ 1080611 w 1962150"/>
                <a:gd name="connsiteY200" fmla="*/ 605314 h 3810000"/>
                <a:gd name="connsiteX201" fmla="*/ 1080611 w 1962150"/>
                <a:gd name="connsiteY201" fmla="*/ 587216 h 3810000"/>
                <a:gd name="connsiteX202" fmla="*/ 1247299 w 1962150"/>
                <a:gd name="connsiteY202" fmla="*/ 615791 h 3810000"/>
                <a:gd name="connsiteX203" fmla="*/ 1247299 w 1962150"/>
                <a:gd name="connsiteY203" fmla="*/ 621506 h 3810000"/>
                <a:gd name="connsiteX204" fmla="*/ 1247299 w 1962150"/>
                <a:gd name="connsiteY204" fmla="*/ 601504 h 3810000"/>
                <a:gd name="connsiteX205" fmla="*/ 1080611 w 1962150"/>
                <a:gd name="connsiteY205" fmla="*/ 572929 h 3810000"/>
                <a:gd name="connsiteX206" fmla="*/ 1080611 w 1962150"/>
                <a:gd name="connsiteY206" fmla="*/ 551021 h 3810000"/>
                <a:gd name="connsiteX207" fmla="*/ 1247299 w 1962150"/>
                <a:gd name="connsiteY207" fmla="*/ 579596 h 3810000"/>
                <a:gd name="connsiteX208" fmla="*/ 1247299 w 1962150"/>
                <a:gd name="connsiteY208" fmla="*/ 601504 h 3810000"/>
                <a:gd name="connsiteX209" fmla="*/ 1247299 w 1962150"/>
                <a:gd name="connsiteY209" fmla="*/ 564356 h 3810000"/>
                <a:gd name="connsiteX210" fmla="*/ 1080611 w 1962150"/>
                <a:gd name="connsiteY210" fmla="*/ 535781 h 3810000"/>
                <a:gd name="connsiteX211" fmla="*/ 1080611 w 1962150"/>
                <a:gd name="connsiteY211" fmla="*/ 513874 h 3810000"/>
                <a:gd name="connsiteX212" fmla="*/ 1247299 w 1962150"/>
                <a:gd name="connsiteY212" fmla="*/ 542449 h 3810000"/>
                <a:gd name="connsiteX213" fmla="*/ 1247299 w 1962150"/>
                <a:gd name="connsiteY213" fmla="*/ 564356 h 3810000"/>
                <a:gd name="connsiteX214" fmla="*/ 1684496 w 1962150"/>
                <a:gd name="connsiteY214" fmla="*/ 3369469 h 3810000"/>
                <a:gd name="connsiteX215" fmla="*/ 1654969 w 1962150"/>
                <a:gd name="connsiteY215" fmla="*/ 3369469 h 3810000"/>
                <a:gd name="connsiteX216" fmla="*/ 1654969 w 1962150"/>
                <a:gd name="connsiteY216" fmla="*/ 3296126 h 3810000"/>
                <a:gd name="connsiteX217" fmla="*/ 1684496 w 1962150"/>
                <a:gd name="connsiteY217" fmla="*/ 3296126 h 3810000"/>
                <a:gd name="connsiteX218" fmla="*/ 1684496 w 1962150"/>
                <a:gd name="connsiteY218" fmla="*/ 3369469 h 3810000"/>
                <a:gd name="connsiteX219" fmla="*/ 1684496 w 1962150"/>
                <a:gd name="connsiteY219" fmla="*/ 3228499 h 3810000"/>
                <a:gd name="connsiteX220" fmla="*/ 1654969 w 1962150"/>
                <a:gd name="connsiteY220" fmla="*/ 3225641 h 3810000"/>
                <a:gd name="connsiteX221" fmla="*/ 1654969 w 1962150"/>
                <a:gd name="connsiteY221" fmla="*/ 3152299 h 3810000"/>
                <a:gd name="connsiteX222" fmla="*/ 1684496 w 1962150"/>
                <a:gd name="connsiteY222" fmla="*/ 3154204 h 3810000"/>
                <a:gd name="connsiteX223" fmla="*/ 1684496 w 1962150"/>
                <a:gd name="connsiteY223" fmla="*/ 3228499 h 3810000"/>
                <a:gd name="connsiteX224" fmla="*/ 1684496 w 1962150"/>
                <a:gd name="connsiteY224" fmla="*/ 3086576 h 3810000"/>
                <a:gd name="connsiteX225" fmla="*/ 1654969 w 1962150"/>
                <a:gd name="connsiteY225" fmla="*/ 3081814 h 3810000"/>
                <a:gd name="connsiteX226" fmla="*/ 1654969 w 1962150"/>
                <a:gd name="connsiteY226" fmla="*/ 3008471 h 3810000"/>
                <a:gd name="connsiteX227" fmla="*/ 1684496 w 1962150"/>
                <a:gd name="connsiteY227" fmla="*/ 3012281 h 3810000"/>
                <a:gd name="connsiteX228" fmla="*/ 1684496 w 1962150"/>
                <a:gd name="connsiteY228" fmla="*/ 3086576 h 3810000"/>
                <a:gd name="connsiteX229" fmla="*/ 1684496 w 1962150"/>
                <a:gd name="connsiteY229" fmla="*/ 2945606 h 3810000"/>
                <a:gd name="connsiteX230" fmla="*/ 1654969 w 1962150"/>
                <a:gd name="connsiteY230" fmla="*/ 2939891 h 3810000"/>
                <a:gd name="connsiteX231" fmla="*/ 1654969 w 1962150"/>
                <a:gd name="connsiteY231" fmla="*/ 2866549 h 3810000"/>
                <a:gd name="connsiteX232" fmla="*/ 1684496 w 1962150"/>
                <a:gd name="connsiteY232" fmla="*/ 2872264 h 3810000"/>
                <a:gd name="connsiteX233" fmla="*/ 1684496 w 1962150"/>
                <a:gd name="connsiteY233" fmla="*/ 2945606 h 3810000"/>
                <a:gd name="connsiteX234" fmla="*/ 1684496 w 1962150"/>
                <a:gd name="connsiteY234" fmla="*/ 2804636 h 3810000"/>
                <a:gd name="connsiteX235" fmla="*/ 1654969 w 1962150"/>
                <a:gd name="connsiteY235" fmla="*/ 2797016 h 3810000"/>
                <a:gd name="connsiteX236" fmla="*/ 1654969 w 1962150"/>
                <a:gd name="connsiteY236" fmla="*/ 2723674 h 3810000"/>
                <a:gd name="connsiteX237" fmla="*/ 1684496 w 1962150"/>
                <a:gd name="connsiteY237" fmla="*/ 2731294 h 3810000"/>
                <a:gd name="connsiteX238" fmla="*/ 1684496 w 1962150"/>
                <a:gd name="connsiteY238" fmla="*/ 2804636 h 3810000"/>
                <a:gd name="connsiteX239" fmla="*/ 1684496 w 1962150"/>
                <a:gd name="connsiteY239" fmla="*/ 2662714 h 3810000"/>
                <a:gd name="connsiteX240" fmla="*/ 1654969 w 1962150"/>
                <a:gd name="connsiteY240" fmla="*/ 2655094 h 3810000"/>
                <a:gd name="connsiteX241" fmla="*/ 1654969 w 1962150"/>
                <a:gd name="connsiteY241" fmla="*/ 2581751 h 3810000"/>
                <a:gd name="connsiteX242" fmla="*/ 1684496 w 1962150"/>
                <a:gd name="connsiteY242" fmla="*/ 2589371 h 3810000"/>
                <a:gd name="connsiteX243" fmla="*/ 1684496 w 1962150"/>
                <a:gd name="connsiteY243" fmla="*/ 2662714 h 3810000"/>
                <a:gd name="connsiteX244" fmla="*/ 1684496 w 1962150"/>
                <a:gd name="connsiteY244" fmla="*/ 2521744 h 3810000"/>
                <a:gd name="connsiteX245" fmla="*/ 1654969 w 1962150"/>
                <a:gd name="connsiteY245" fmla="*/ 2513171 h 3810000"/>
                <a:gd name="connsiteX246" fmla="*/ 1654969 w 1962150"/>
                <a:gd name="connsiteY246" fmla="*/ 2439829 h 3810000"/>
                <a:gd name="connsiteX247" fmla="*/ 1684496 w 1962150"/>
                <a:gd name="connsiteY247" fmla="*/ 2448401 h 3810000"/>
                <a:gd name="connsiteX248" fmla="*/ 1684496 w 1962150"/>
                <a:gd name="connsiteY248" fmla="*/ 2521744 h 3810000"/>
                <a:gd name="connsiteX249" fmla="*/ 1684496 w 1962150"/>
                <a:gd name="connsiteY249" fmla="*/ 2380774 h 3810000"/>
                <a:gd name="connsiteX250" fmla="*/ 1654969 w 1962150"/>
                <a:gd name="connsiteY250" fmla="*/ 2371249 h 3810000"/>
                <a:gd name="connsiteX251" fmla="*/ 1654969 w 1962150"/>
                <a:gd name="connsiteY251" fmla="*/ 2297906 h 3810000"/>
                <a:gd name="connsiteX252" fmla="*/ 1684496 w 1962150"/>
                <a:gd name="connsiteY252" fmla="*/ 2307431 h 3810000"/>
                <a:gd name="connsiteX253" fmla="*/ 1684496 w 1962150"/>
                <a:gd name="connsiteY253" fmla="*/ 2380774 h 3810000"/>
                <a:gd name="connsiteX254" fmla="*/ 1684496 w 1962150"/>
                <a:gd name="connsiteY254" fmla="*/ 2239804 h 3810000"/>
                <a:gd name="connsiteX255" fmla="*/ 1654969 w 1962150"/>
                <a:gd name="connsiteY255" fmla="*/ 2230279 h 3810000"/>
                <a:gd name="connsiteX256" fmla="*/ 1654969 w 1962150"/>
                <a:gd name="connsiteY256" fmla="*/ 2156936 h 3810000"/>
                <a:gd name="connsiteX257" fmla="*/ 1684496 w 1962150"/>
                <a:gd name="connsiteY257" fmla="*/ 2166461 h 3810000"/>
                <a:gd name="connsiteX258" fmla="*/ 1684496 w 1962150"/>
                <a:gd name="connsiteY258" fmla="*/ 2239804 h 3810000"/>
                <a:gd name="connsiteX259" fmla="*/ 1684496 w 1962150"/>
                <a:gd name="connsiteY259" fmla="*/ 2097881 h 3810000"/>
                <a:gd name="connsiteX260" fmla="*/ 1654969 w 1962150"/>
                <a:gd name="connsiteY260" fmla="*/ 2087404 h 3810000"/>
                <a:gd name="connsiteX261" fmla="*/ 1654969 w 1962150"/>
                <a:gd name="connsiteY261" fmla="*/ 2014061 h 3810000"/>
                <a:gd name="connsiteX262" fmla="*/ 1684496 w 1962150"/>
                <a:gd name="connsiteY262" fmla="*/ 2024539 h 3810000"/>
                <a:gd name="connsiteX263" fmla="*/ 1684496 w 1962150"/>
                <a:gd name="connsiteY263" fmla="*/ 2097881 h 3810000"/>
                <a:gd name="connsiteX264" fmla="*/ 1684496 w 1962150"/>
                <a:gd name="connsiteY264" fmla="*/ 1956911 h 3810000"/>
                <a:gd name="connsiteX265" fmla="*/ 1654969 w 1962150"/>
                <a:gd name="connsiteY265" fmla="*/ 1946434 h 3810000"/>
                <a:gd name="connsiteX266" fmla="*/ 1654969 w 1962150"/>
                <a:gd name="connsiteY266" fmla="*/ 1873091 h 3810000"/>
                <a:gd name="connsiteX267" fmla="*/ 1684496 w 1962150"/>
                <a:gd name="connsiteY267" fmla="*/ 1883569 h 3810000"/>
                <a:gd name="connsiteX268" fmla="*/ 1684496 w 1962150"/>
                <a:gd name="connsiteY268" fmla="*/ 1956911 h 3810000"/>
                <a:gd name="connsiteX269" fmla="*/ 1684496 w 1962150"/>
                <a:gd name="connsiteY269" fmla="*/ 1815941 h 3810000"/>
                <a:gd name="connsiteX270" fmla="*/ 1654969 w 1962150"/>
                <a:gd name="connsiteY270" fmla="*/ 1805464 h 3810000"/>
                <a:gd name="connsiteX271" fmla="*/ 1654969 w 1962150"/>
                <a:gd name="connsiteY271" fmla="*/ 1732121 h 3810000"/>
                <a:gd name="connsiteX272" fmla="*/ 1684496 w 1962150"/>
                <a:gd name="connsiteY272" fmla="*/ 1742599 h 3810000"/>
                <a:gd name="connsiteX273" fmla="*/ 1684496 w 1962150"/>
                <a:gd name="connsiteY273" fmla="*/ 1815941 h 3810000"/>
                <a:gd name="connsiteX274" fmla="*/ 1684496 w 1962150"/>
                <a:gd name="connsiteY274" fmla="*/ 1674971 h 3810000"/>
                <a:gd name="connsiteX275" fmla="*/ 1654969 w 1962150"/>
                <a:gd name="connsiteY275" fmla="*/ 1663541 h 3810000"/>
                <a:gd name="connsiteX276" fmla="*/ 1654969 w 1962150"/>
                <a:gd name="connsiteY276" fmla="*/ 1590199 h 3810000"/>
                <a:gd name="connsiteX277" fmla="*/ 1684496 w 1962150"/>
                <a:gd name="connsiteY277" fmla="*/ 1601629 h 3810000"/>
                <a:gd name="connsiteX278" fmla="*/ 1684496 w 1962150"/>
                <a:gd name="connsiteY278" fmla="*/ 1674971 h 3810000"/>
                <a:gd name="connsiteX279" fmla="*/ 1684496 w 1962150"/>
                <a:gd name="connsiteY279" fmla="*/ 1533049 h 3810000"/>
                <a:gd name="connsiteX280" fmla="*/ 1654969 w 1962150"/>
                <a:gd name="connsiteY280" fmla="*/ 1522571 h 3810000"/>
                <a:gd name="connsiteX281" fmla="*/ 1654969 w 1962150"/>
                <a:gd name="connsiteY281" fmla="*/ 1449229 h 3810000"/>
                <a:gd name="connsiteX282" fmla="*/ 1684496 w 1962150"/>
                <a:gd name="connsiteY282" fmla="*/ 1460659 h 3810000"/>
                <a:gd name="connsiteX283" fmla="*/ 1684496 w 1962150"/>
                <a:gd name="connsiteY283" fmla="*/ 1533049 h 3810000"/>
                <a:gd name="connsiteX284" fmla="*/ 1684496 w 1962150"/>
                <a:gd name="connsiteY284" fmla="*/ 1392079 h 3810000"/>
                <a:gd name="connsiteX285" fmla="*/ 1654969 w 1962150"/>
                <a:gd name="connsiteY285" fmla="*/ 1380649 h 3810000"/>
                <a:gd name="connsiteX286" fmla="*/ 1654969 w 1962150"/>
                <a:gd name="connsiteY286" fmla="*/ 1307306 h 3810000"/>
                <a:gd name="connsiteX287" fmla="*/ 1684496 w 1962150"/>
                <a:gd name="connsiteY287" fmla="*/ 1318736 h 3810000"/>
                <a:gd name="connsiteX288" fmla="*/ 1684496 w 1962150"/>
                <a:gd name="connsiteY288" fmla="*/ 1392079 h 3810000"/>
                <a:gd name="connsiteX289" fmla="*/ 1684496 w 1962150"/>
                <a:gd name="connsiteY289" fmla="*/ 1251109 h 3810000"/>
                <a:gd name="connsiteX290" fmla="*/ 1654969 w 1962150"/>
                <a:gd name="connsiteY290" fmla="*/ 1239679 h 3810000"/>
                <a:gd name="connsiteX291" fmla="*/ 1654969 w 1962150"/>
                <a:gd name="connsiteY291" fmla="*/ 1166336 h 3810000"/>
                <a:gd name="connsiteX292" fmla="*/ 1684496 w 1962150"/>
                <a:gd name="connsiteY292" fmla="*/ 1177766 h 3810000"/>
                <a:gd name="connsiteX293" fmla="*/ 1684496 w 1962150"/>
                <a:gd name="connsiteY293" fmla="*/ 1251109 h 3810000"/>
                <a:gd name="connsiteX294" fmla="*/ 1684496 w 1962150"/>
                <a:gd name="connsiteY294" fmla="*/ 1110139 h 3810000"/>
                <a:gd name="connsiteX295" fmla="*/ 1654969 w 1962150"/>
                <a:gd name="connsiteY295" fmla="*/ 1098709 h 3810000"/>
                <a:gd name="connsiteX296" fmla="*/ 1654969 w 1962150"/>
                <a:gd name="connsiteY296" fmla="*/ 1025366 h 3810000"/>
                <a:gd name="connsiteX297" fmla="*/ 1684496 w 1962150"/>
                <a:gd name="connsiteY297" fmla="*/ 1036796 h 3810000"/>
                <a:gd name="connsiteX298" fmla="*/ 1684496 w 1962150"/>
                <a:gd name="connsiteY298" fmla="*/ 1110139 h 3810000"/>
                <a:gd name="connsiteX299" fmla="*/ 1684496 w 1962150"/>
                <a:gd name="connsiteY299" fmla="*/ 968216 h 3810000"/>
                <a:gd name="connsiteX300" fmla="*/ 1654969 w 1962150"/>
                <a:gd name="connsiteY300" fmla="*/ 956786 h 3810000"/>
                <a:gd name="connsiteX301" fmla="*/ 1654969 w 1962150"/>
                <a:gd name="connsiteY301" fmla="*/ 883444 h 3810000"/>
                <a:gd name="connsiteX302" fmla="*/ 1684496 w 1962150"/>
                <a:gd name="connsiteY302" fmla="*/ 894874 h 3810000"/>
                <a:gd name="connsiteX303" fmla="*/ 1684496 w 1962150"/>
                <a:gd name="connsiteY303" fmla="*/ 968216 h 3810000"/>
                <a:gd name="connsiteX304" fmla="*/ 1818799 w 1962150"/>
                <a:gd name="connsiteY304" fmla="*/ 3369469 h 3810000"/>
                <a:gd name="connsiteX305" fmla="*/ 1763554 w 1962150"/>
                <a:gd name="connsiteY305" fmla="*/ 3369469 h 3810000"/>
                <a:gd name="connsiteX306" fmla="*/ 1763554 w 1962150"/>
                <a:gd name="connsiteY306" fmla="*/ 3295174 h 3810000"/>
                <a:gd name="connsiteX307" fmla="*/ 1818799 w 1962150"/>
                <a:gd name="connsiteY307" fmla="*/ 3295174 h 3810000"/>
                <a:gd name="connsiteX308" fmla="*/ 1818799 w 1962150"/>
                <a:gd name="connsiteY308" fmla="*/ 3369469 h 3810000"/>
                <a:gd name="connsiteX309" fmla="*/ 1818799 w 1962150"/>
                <a:gd name="connsiteY309" fmla="*/ 3234214 h 3810000"/>
                <a:gd name="connsiteX310" fmla="*/ 1763554 w 1962150"/>
                <a:gd name="connsiteY310" fmla="*/ 3234214 h 3810000"/>
                <a:gd name="connsiteX311" fmla="*/ 1763554 w 1962150"/>
                <a:gd name="connsiteY311" fmla="*/ 3159919 h 3810000"/>
                <a:gd name="connsiteX312" fmla="*/ 1818799 w 1962150"/>
                <a:gd name="connsiteY312" fmla="*/ 3159919 h 3810000"/>
                <a:gd name="connsiteX313" fmla="*/ 1818799 w 1962150"/>
                <a:gd name="connsiteY313" fmla="*/ 3234214 h 3810000"/>
                <a:gd name="connsiteX314" fmla="*/ 1818799 w 1962150"/>
                <a:gd name="connsiteY314" fmla="*/ 3099911 h 3810000"/>
                <a:gd name="connsiteX315" fmla="*/ 1763554 w 1962150"/>
                <a:gd name="connsiteY315" fmla="*/ 3099911 h 3810000"/>
                <a:gd name="connsiteX316" fmla="*/ 1763554 w 1962150"/>
                <a:gd name="connsiteY316" fmla="*/ 3025616 h 3810000"/>
                <a:gd name="connsiteX317" fmla="*/ 1818799 w 1962150"/>
                <a:gd name="connsiteY317" fmla="*/ 3025616 h 3810000"/>
                <a:gd name="connsiteX318" fmla="*/ 1818799 w 1962150"/>
                <a:gd name="connsiteY318" fmla="*/ 3099911 h 3810000"/>
                <a:gd name="connsiteX319" fmla="*/ 1818799 w 1962150"/>
                <a:gd name="connsiteY319" fmla="*/ 2964656 h 3810000"/>
                <a:gd name="connsiteX320" fmla="*/ 1763554 w 1962150"/>
                <a:gd name="connsiteY320" fmla="*/ 2964656 h 3810000"/>
                <a:gd name="connsiteX321" fmla="*/ 1763554 w 1962150"/>
                <a:gd name="connsiteY321" fmla="*/ 2890361 h 3810000"/>
                <a:gd name="connsiteX322" fmla="*/ 1818799 w 1962150"/>
                <a:gd name="connsiteY322" fmla="*/ 2890361 h 3810000"/>
                <a:gd name="connsiteX323" fmla="*/ 1818799 w 1962150"/>
                <a:gd name="connsiteY323" fmla="*/ 2964656 h 3810000"/>
                <a:gd name="connsiteX324" fmla="*/ 1907381 w 1962150"/>
                <a:gd name="connsiteY324" fmla="*/ 3369469 h 3810000"/>
                <a:gd name="connsiteX325" fmla="*/ 1852136 w 1962150"/>
                <a:gd name="connsiteY325" fmla="*/ 3369469 h 3810000"/>
                <a:gd name="connsiteX326" fmla="*/ 1852136 w 1962150"/>
                <a:gd name="connsiteY326" fmla="*/ 3295174 h 3810000"/>
                <a:gd name="connsiteX327" fmla="*/ 1907381 w 1962150"/>
                <a:gd name="connsiteY327" fmla="*/ 3295174 h 3810000"/>
                <a:gd name="connsiteX328" fmla="*/ 1907381 w 1962150"/>
                <a:gd name="connsiteY328" fmla="*/ 3369469 h 3810000"/>
                <a:gd name="connsiteX329" fmla="*/ 1907381 w 1962150"/>
                <a:gd name="connsiteY329" fmla="*/ 3234214 h 3810000"/>
                <a:gd name="connsiteX330" fmla="*/ 1852136 w 1962150"/>
                <a:gd name="connsiteY330" fmla="*/ 3234214 h 3810000"/>
                <a:gd name="connsiteX331" fmla="*/ 1852136 w 1962150"/>
                <a:gd name="connsiteY331" fmla="*/ 3159919 h 3810000"/>
                <a:gd name="connsiteX332" fmla="*/ 1907381 w 1962150"/>
                <a:gd name="connsiteY332" fmla="*/ 3159919 h 3810000"/>
                <a:gd name="connsiteX333" fmla="*/ 1907381 w 1962150"/>
                <a:gd name="connsiteY333" fmla="*/ 3234214 h 3810000"/>
                <a:gd name="connsiteX334" fmla="*/ 1907381 w 1962150"/>
                <a:gd name="connsiteY334" fmla="*/ 3099911 h 3810000"/>
                <a:gd name="connsiteX335" fmla="*/ 1852136 w 1962150"/>
                <a:gd name="connsiteY335" fmla="*/ 3099911 h 3810000"/>
                <a:gd name="connsiteX336" fmla="*/ 1852136 w 1962150"/>
                <a:gd name="connsiteY336" fmla="*/ 3025616 h 3810000"/>
                <a:gd name="connsiteX337" fmla="*/ 1907381 w 1962150"/>
                <a:gd name="connsiteY337" fmla="*/ 3025616 h 3810000"/>
                <a:gd name="connsiteX338" fmla="*/ 1907381 w 1962150"/>
                <a:gd name="connsiteY338" fmla="*/ 3099911 h 3810000"/>
                <a:gd name="connsiteX339" fmla="*/ 1907381 w 1962150"/>
                <a:gd name="connsiteY339" fmla="*/ 2964656 h 3810000"/>
                <a:gd name="connsiteX340" fmla="*/ 1852136 w 1962150"/>
                <a:gd name="connsiteY340" fmla="*/ 2964656 h 3810000"/>
                <a:gd name="connsiteX341" fmla="*/ 1852136 w 1962150"/>
                <a:gd name="connsiteY341" fmla="*/ 2890361 h 3810000"/>
                <a:gd name="connsiteX342" fmla="*/ 1907381 w 1962150"/>
                <a:gd name="connsiteY342" fmla="*/ 2890361 h 3810000"/>
                <a:gd name="connsiteX343" fmla="*/ 1907381 w 1962150"/>
                <a:gd name="connsiteY343" fmla="*/ 2964656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1962150" h="3810000">
                  <a:moveTo>
                    <a:pt x="1736884" y="2771299"/>
                  </a:moveTo>
                  <a:lnTo>
                    <a:pt x="1736884" y="772954"/>
                  </a:lnTo>
                  <a:cubicBezTo>
                    <a:pt x="1661636" y="733901"/>
                    <a:pt x="1577816" y="700564"/>
                    <a:pt x="1488281" y="673894"/>
                  </a:cubicBezTo>
                  <a:lnTo>
                    <a:pt x="1488281" y="333851"/>
                  </a:lnTo>
                  <a:cubicBezTo>
                    <a:pt x="1488281" y="306229"/>
                    <a:pt x="1465421" y="283369"/>
                    <a:pt x="1437799" y="283369"/>
                  </a:cubicBezTo>
                  <a:lnTo>
                    <a:pt x="1416844" y="283369"/>
                  </a:lnTo>
                  <a:cubicBezTo>
                    <a:pt x="1389221" y="283369"/>
                    <a:pt x="1351121" y="299561"/>
                    <a:pt x="1331119" y="319564"/>
                  </a:cubicBezTo>
                  <a:lnTo>
                    <a:pt x="1282541" y="369094"/>
                  </a:lnTo>
                  <a:cubicBezTo>
                    <a:pt x="1262539" y="389096"/>
                    <a:pt x="1247299" y="427196"/>
                    <a:pt x="1247299" y="454819"/>
                  </a:cubicBezTo>
                  <a:lnTo>
                    <a:pt x="1247299" y="528161"/>
                  </a:lnTo>
                  <a:cubicBezTo>
                    <a:pt x="1190149" y="513874"/>
                    <a:pt x="1134904" y="504349"/>
                    <a:pt x="1080611" y="499586"/>
                  </a:cubicBezTo>
                  <a:lnTo>
                    <a:pt x="1080611" y="81439"/>
                  </a:lnTo>
                  <a:cubicBezTo>
                    <a:pt x="1080611" y="40481"/>
                    <a:pt x="1036796" y="7144"/>
                    <a:pt x="982504" y="7144"/>
                  </a:cubicBezTo>
                  <a:cubicBezTo>
                    <a:pt x="928211" y="7144"/>
                    <a:pt x="884396" y="40481"/>
                    <a:pt x="884396" y="81439"/>
                  </a:cubicBezTo>
                  <a:lnTo>
                    <a:pt x="884396" y="498634"/>
                  </a:lnTo>
                  <a:cubicBezTo>
                    <a:pt x="829151" y="503396"/>
                    <a:pt x="773906" y="512921"/>
                    <a:pt x="717709" y="527209"/>
                  </a:cubicBezTo>
                  <a:lnTo>
                    <a:pt x="717709" y="454819"/>
                  </a:lnTo>
                  <a:cubicBezTo>
                    <a:pt x="717709" y="427196"/>
                    <a:pt x="701516" y="388144"/>
                    <a:pt x="682466" y="369094"/>
                  </a:cubicBezTo>
                  <a:lnTo>
                    <a:pt x="633889" y="319564"/>
                  </a:lnTo>
                  <a:cubicBezTo>
                    <a:pt x="614839" y="299561"/>
                    <a:pt x="575786" y="283369"/>
                    <a:pt x="548164" y="283369"/>
                  </a:cubicBezTo>
                  <a:lnTo>
                    <a:pt x="527209" y="283369"/>
                  </a:lnTo>
                  <a:cubicBezTo>
                    <a:pt x="499586" y="283369"/>
                    <a:pt x="476726" y="306229"/>
                    <a:pt x="476726" y="333851"/>
                  </a:cubicBezTo>
                  <a:lnTo>
                    <a:pt x="476726" y="673894"/>
                  </a:lnTo>
                  <a:cubicBezTo>
                    <a:pt x="387191" y="700564"/>
                    <a:pt x="303371" y="733901"/>
                    <a:pt x="228124" y="772954"/>
                  </a:cubicBezTo>
                  <a:lnTo>
                    <a:pt x="228124" y="2771299"/>
                  </a:lnTo>
                  <a:cubicBezTo>
                    <a:pt x="150019" y="2793206"/>
                    <a:pt x="75724" y="2817019"/>
                    <a:pt x="7144" y="2844641"/>
                  </a:cubicBezTo>
                  <a:lnTo>
                    <a:pt x="7144" y="3686651"/>
                  </a:lnTo>
                  <a:lnTo>
                    <a:pt x="473869" y="3686651"/>
                  </a:lnTo>
                  <a:lnTo>
                    <a:pt x="473869" y="3751421"/>
                  </a:lnTo>
                  <a:cubicBezTo>
                    <a:pt x="544354" y="3770471"/>
                    <a:pt x="625316" y="3785711"/>
                    <a:pt x="713899" y="3796189"/>
                  </a:cubicBezTo>
                  <a:lnTo>
                    <a:pt x="713899" y="3613309"/>
                  </a:lnTo>
                  <a:cubicBezTo>
                    <a:pt x="713899" y="3599974"/>
                    <a:pt x="720566" y="3588544"/>
                    <a:pt x="731044" y="3581876"/>
                  </a:cubicBezTo>
                  <a:cubicBezTo>
                    <a:pt x="736759" y="3578066"/>
                    <a:pt x="743426" y="3576161"/>
                    <a:pt x="751046" y="3576161"/>
                  </a:cubicBezTo>
                  <a:lnTo>
                    <a:pt x="826294" y="3576161"/>
                  </a:lnTo>
                  <a:cubicBezTo>
                    <a:pt x="847249" y="3576161"/>
                    <a:pt x="863441" y="3593306"/>
                    <a:pt x="863441" y="3613309"/>
                  </a:cubicBezTo>
                  <a:lnTo>
                    <a:pt x="863441" y="3807619"/>
                  </a:lnTo>
                  <a:cubicBezTo>
                    <a:pt x="877729" y="3808571"/>
                    <a:pt x="892969" y="3808571"/>
                    <a:pt x="907256" y="3809524"/>
                  </a:cubicBezTo>
                  <a:lnTo>
                    <a:pt x="907256" y="3612356"/>
                  </a:lnTo>
                  <a:cubicBezTo>
                    <a:pt x="907256" y="3591401"/>
                    <a:pt x="924401" y="3575209"/>
                    <a:pt x="944404" y="3575209"/>
                  </a:cubicBezTo>
                  <a:lnTo>
                    <a:pt x="1019651" y="3575209"/>
                  </a:lnTo>
                  <a:cubicBezTo>
                    <a:pt x="1040606" y="3575209"/>
                    <a:pt x="1056799" y="3592354"/>
                    <a:pt x="1056799" y="3612356"/>
                  </a:cubicBezTo>
                  <a:lnTo>
                    <a:pt x="1056799" y="3809524"/>
                  </a:lnTo>
                  <a:cubicBezTo>
                    <a:pt x="1072039" y="3809524"/>
                    <a:pt x="1086326" y="3808571"/>
                    <a:pt x="1100614" y="3807619"/>
                  </a:cubicBezTo>
                  <a:lnTo>
                    <a:pt x="1100614" y="3612356"/>
                  </a:lnTo>
                  <a:cubicBezTo>
                    <a:pt x="1100614" y="3591401"/>
                    <a:pt x="1117759" y="3575209"/>
                    <a:pt x="1137761" y="3575209"/>
                  </a:cubicBezTo>
                  <a:lnTo>
                    <a:pt x="1213009" y="3575209"/>
                  </a:lnTo>
                  <a:cubicBezTo>
                    <a:pt x="1220629" y="3575209"/>
                    <a:pt x="1227296" y="3577114"/>
                    <a:pt x="1233011" y="3580924"/>
                  </a:cubicBezTo>
                  <a:cubicBezTo>
                    <a:pt x="1243489" y="3587591"/>
                    <a:pt x="1250156" y="3599021"/>
                    <a:pt x="1250156" y="3612356"/>
                  </a:cubicBezTo>
                  <a:lnTo>
                    <a:pt x="1250156" y="3795236"/>
                  </a:lnTo>
                  <a:cubicBezTo>
                    <a:pt x="1338739" y="3784759"/>
                    <a:pt x="1419701" y="3769519"/>
                    <a:pt x="1490186" y="3750469"/>
                  </a:cubicBezTo>
                  <a:lnTo>
                    <a:pt x="1490186" y="3685699"/>
                  </a:lnTo>
                  <a:lnTo>
                    <a:pt x="1956911" y="3685699"/>
                  </a:lnTo>
                  <a:lnTo>
                    <a:pt x="1956911" y="2843689"/>
                  </a:lnTo>
                  <a:cubicBezTo>
                    <a:pt x="1889284" y="2817019"/>
                    <a:pt x="1814989" y="2792254"/>
                    <a:pt x="1736884" y="2771299"/>
                  </a:cubicBezTo>
                  <a:close/>
                  <a:moveTo>
                    <a:pt x="112871" y="3369469"/>
                  </a:moveTo>
                  <a:lnTo>
                    <a:pt x="57626" y="3369469"/>
                  </a:lnTo>
                  <a:lnTo>
                    <a:pt x="57626" y="3295174"/>
                  </a:lnTo>
                  <a:lnTo>
                    <a:pt x="112871" y="3295174"/>
                  </a:lnTo>
                  <a:lnTo>
                    <a:pt x="112871" y="3369469"/>
                  </a:lnTo>
                  <a:close/>
                  <a:moveTo>
                    <a:pt x="112871" y="3234214"/>
                  </a:moveTo>
                  <a:lnTo>
                    <a:pt x="57626" y="3234214"/>
                  </a:lnTo>
                  <a:lnTo>
                    <a:pt x="57626" y="3159919"/>
                  </a:lnTo>
                  <a:lnTo>
                    <a:pt x="112871" y="3159919"/>
                  </a:lnTo>
                  <a:lnTo>
                    <a:pt x="112871" y="3234214"/>
                  </a:lnTo>
                  <a:close/>
                  <a:moveTo>
                    <a:pt x="112871" y="3099911"/>
                  </a:moveTo>
                  <a:lnTo>
                    <a:pt x="57626" y="3099911"/>
                  </a:lnTo>
                  <a:lnTo>
                    <a:pt x="57626" y="3025616"/>
                  </a:lnTo>
                  <a:lnTo>
                    <a:pt x="112871" y="3025616"/>
                  </a:lnTo>
                  <a:lnTo>
                    <a:pt x="112871" y="3099911"/>
                  </a:lnTo>
                  <a:close/>
                  <a:moveTo>
                    <a:pt x="112871" y="2964656"/>
                  </a:moveTo>
                  <a:lnTo>
                    <a:pt x="57626" y="2964656"/>
                  </a:lnTo>
                  <a:lnTo>
                    <a:pt x="57626" y="2890361"/>
                  </a:lnTo>
                  <a:lnTo>
                    <a:pt x="112871" y="2890361"/>
                  </a:lnTo>
                  <a:lnTo>
                    <a:pt x="112871" y="2964656"/>
                  </a:lnTo>
                  <a:close/>
                  <a:moveTo>
                    <a:pt x="202406" y="3369469"/>
                  </a:moveTo>
                  <a:lnTo>
                    <a:pt x="147161" y="3369469"/>
                  </a:lnTo>
                  <a:lnTo>
                    <a:pt x="147161" y="3295174"/>
                  </a:lnTo>
                  <a:lnTo>
                    <a:pt x="202406" y="3295174"/>
                  </a:lnTo>
                  <a:lnTo>
                    <a:pt x="202406" y="3369469"/>
                  </a:lnTo>
                  <a:close/>
                  <a:moveTo>
                    <a:pt x="202406" y="3234214"/>
                  </a:moveTo>
                  <a:lnTo>
                    <a:pt x="147161" y="3234214"/>
                  </a:lnTo>
                  <a:lnTo>
                    <a:pt x="147161" y="3159919"/>
                  </a:lnTo>
                  <a:lnTo>
                    <a:pt x="202406" y="3159919"/>
                  </a:lnTo>
                  <a:lnTo>
                    <a:pt x="202406" y="3234214"/>
                  </a:lnTo>
                  <a:close/>
                  <a:moveTo>
                    <a:pt x="202406" y="3099911"/>
                  </a:moveTo>
                  <a:lnTo>
                    <a:pt x="147161" y="3099911"/>
                  </a:lnTo>
                  <a:lnTo>
                    <a:pt x="147161" y="3025616"/>
                  </a:lnTo>
                  <a:lnTo>
                    <a:pt x="202406" y="3025616"/>
                  </a:lnTo>
                  <a:lnTo>
                    <a:pt x="202406" y="3099911"/>
                  </a:lnTo>
                  <a:close/>
                  <a:moveTo>
                    <a:pt x="202406" y="2964656"/>
                  </a:moveTo>
                  <a:lnTo>
                    <a:pt x="147161" y="2964656"/>
                  </a:lnTo>
                  <a:lnTo>
                    <a:pt x="147161" y="2890361"/>
                  </a:lnTo>
                  <a:lnTo>
                    <a:pt x="202406" y="2890361"/>
                  </a:lnTo>
                  <a:lnTo>
                    <a:pt x="202406" y="2964656"/>
                  </a:lnTo>
                  <a:close/>
                  <a:moveTo>
                    <a:pt x="310991" y="3369469"/>
                  </a:moveTo>
                  <a:lnTo>
                    <a:pt x="281464" y="3369469"/>
                  </a:lnTo>
                  <a:lnTo>
                    <a:pt x="281464" y="3296126"/>
                  </a:lnTo>
                  <a:lnTo>
                    <a:pt x="310991" y="3296126"/>
                  </a:lnTo>
                  <a:lnTo>
                    <a:pt x="310991" y="3369469"/>
                  </a:lnTo>
                  <a:close/>
                  <a:moveTo>
                    <a:pt x="310991" y="3225641"/>
                  </a:moveTo>
                  <a:cubicBezTo>
                    <a:pt x="293846" y="3226594"/>
                    <a:pt x="283369" y="3227546"/>
                    <a:pt x="281464" y="3228499"/>
                  </a:cubicBezTo>
                  <a:lnTo>
                    <a:pt x="281464" y="3155156"/>
                  </a:lnTo>
                  <a:cubicBezTo>
                    <a:pt x="283369" y="3154204"/>
                    <a:pt x="293846" y="3153251"/>
                    <a:pt x="310991" y="3153251"/>
                  </a:cubicBezTo>
                  <a:lnTo>
                    <a:pt x="310991" y="3225641"/>
                  </a:lnTo>
                  <a:close/>
                  <a:moveTo>
                    <a:pt x="310991" y="3082766"/>
                  </a:moveTo>
                  <a:cubicBezTo>
                    <a:pt x="295751" y="3083719"/>
                    <a:pt x="285274" y="3085624"/>
                    <a:pt x="281464" y="3087529"/>
                  </a:cubicBezTo>
                  <a:lnTo>
                    <a:pt x="281464" y="3014186"/>
                  </a:lnTo>
                  <a:cubicBezTo>
                    <a:pt x="285274" y="3012281"/>
                    <a:pt x="295751" y="3011329"/>
                    <a:pt x="310991" y="3010376"/>
                  </a:cubicBezTo>
                  <a:lnTo>
                    <a:pt x="310991" y="3082766"/>
                  </a:lnTo>
                  <a:close/>
                  <a:moveTo>
                    <a:pt x="310991" y="2939891"/>
                  </a:moveTo>
                  <a:cubicBezTo>
                    <a:pt x="296704" y="2941796"/>
                    <a:pt x="286226" y="2943701"/>
                    <a:pt x="281464" y="2945606"/>
                  </a:cubicBezTo>
                  <a:lnTo>
                    <a:pt x="281464" y="2872264"/>
                  </a:lnTo>
                  <a:cubicBezTo>
                    <a:pt x="287179" y="2870359"/>
                    <a:pt x="296704" y="2868454"/>
                    <a:pt x="310991" y="2866549"/>
                  </a:cubicBezTo>
                  <a:lnTo>
                    <a:pt x="310991" y="2939891"/>
                  </a:lnTo>
                  <a:close/>
                  <a:moveTo>
                    <a:pt x="310991" y="2797016"/>
                  </a:moveTo>
                  <a:cubicBezTo>
                    <a:pt x="297656" y="2798921"/>
                    <a:pt x="287179" y="2801779"/>
                    <a:pt x="281464" y="2804636"/>
                  </a:cubicBezTo>
                  <a:lnTo>
                    <a:pt x="281464" y="2731294"/>
                  </a:lnTo>
                  <a:cubicBezTo>
                    <a:pt x="288131" y="2728436"/>
                    <a:pt x="298609" y="2726531"/>
                    <a:pt x="310991" y="2723674"/>
                  </a:cubicBezTo>
                  <a:lnTo>
                    <a:pt x="310991" y="2797016"/>
                  </a:lnTo>
                  <a:close/>
                  <a:moveTo>
                    <a:pt x="310991" y="2655094"/>
                  </a:moveTo>
                  <a:cubicBezTo>
                    <a:pt x="298609" y="2657951"/>
                    <a:pt x="288131" y="2659856"/>
                    <a:pt x="281464" y="2662714"/>
                  </a:cubicBezTo>
                  <a:lnTo>
                    <a:pt x="281464" y="2589371"/>
                  </a:lnTo>
                  <a:cubicBezTo>
                    <a:pt x="289084" y="2586514"/>
                    <a:pt x="298609" y="2583656"/>
                    <a:pt x="310991" y="2581751"/>
                  </a:cubicBezTo>
                  <a:lnTo>
                    <a:pt x="310991" y="2655094"/>
                  </a:lnTo>
                  <a:close/>
                  <a:moveTo>
                    <a:pt x="310991" y="2513171"/>
                  </a:moveTo>
                  <a:cubicBezTo>
                    <a:pt x="298609" y="2516029"/>
                    <a:pt x="289084" y="2518886"/>
                    <a:pt x="281464" y="2521744"/>
                  </a:cubicBezTo>
                  <a:lnTo>
                    <a:pt x="281464" y="2448401"/>
                  </a:lnTo>
                  <a:cubicBezTo>
                    <a:pt x="289084" y="2445544"/>
                    <a:pt x="299561" y="2442686"/>
                    <a:pt x="310991" y="2439829"/>
                  </a:cubicBezTo>
                  <a:lnTo>
                    <a:pt x="310991" y="2513171"/>
                  </a:lnTo>
                  <a:close/>
                  <a:moveTo>
                    <a:pt x="310991" y="2371249"/>
                  </a:moveTo>
                  <a:cubicBezTo>
                    <a:pt x="299561" y="2374106"/>
                    <a:pt x="289084" y="2377916"/>
                    <a:pt x="281464" y="2380774"/>
                  </a:cubicBezTo>
                  <a:lnTo>
                    <a:pt x="281464" y="2307431"/>
                  </a:lnTo>
                  <a:cubicBezTo>
                    <a:pt x="290036" y="2303621"/>
                    <a:pt x="300514" y="2300764"/>
                    <a:pt x="310991" y="2297906"/>
                  </a:cubicBezTo>
                  <a:lnTo>
                    <a:pt x="310991" y="2371249"/>
                  </a:lnTo>
                  <a:close/>
                  <a:moveTo>
                    <a:pt x="310991" y="2229326"/>
                  </a:moveTo>
                  <a:cubicBezTo>
                    <a:pt x="299561" y="2232184"/>
                    <a:pt x="290036" y="2235994"/>
                    <a:pt x="281464" y="2238851"/>
                  </a:cubicBezTo>
                  <a:lnTo>
                    <a:pt x="281464" y="2165509"/>
                  </a:lnTo>
                  <a:cubicBezTo>
                    <a:pt x="290036" y="2161699"/>
                    <a:pt x="300514" y="2158841"/>
                    <a:pt x="310991" y="2155984"/>
                  </a:cubicBezTo>
                  <a:lnTo>
                    <a:pt x="310991" y="2229326"/>
                  </a:lnTo>
                  <a:close/>
                  <a:moveTo>
                    <a:pt x="310991" y="2088356"/>
                  </a:moveTo>
                  <a:cubicBezTo>
                    <a:pt x="300514" y="2092166"/>
                    <a:pt x="290036" y="2095024"/>
                    <a:pt x="281464" y="2098834"/>
                  </a:cubicBezTo>
                  <a:lnTo>
                    <a:pt x="281464" y="2025491"/>
                  </a:lnTo>
                  <a:cubicBezTo>
                    <a:pt x="290989" y="2021681"/>
                    <a:pt x="300514" y="2018824"/>
                    <a:pt x="310991" y="2015014"/>
                  </a:cubicBezTo>
                  <a:lnTo>
                    <a:pt x="310991" y="2088356"/>
                  </a:lnTo>
                  <a:close/>
                  <a:moveTo>
                    <a:pt x="310991" y="1946434"/>
                  </a:moveTo>
                  <a:cubicBezTo>
                    <a:pt x="300514" y="1949291"/>
                    <a:pt x="290036" y="1953101"/>
                    <a:pt x="281464" y="1956911"/>
                  </a:cubicBezTo>
                  <a:lnTo>
                    <a:pt x="281464" y="1883569"/>
                  </a:lnTo>
                  <a:cubicBezTo>
                    <a:pt x="290989" y="1879759"/>
                    <a:pt x="300514" y="1875949"/>
                    <a:pt x="310991" y="1873091"/>
                  </a:cubicBezTo>
                  <a:lnTo>
                    <a:pt x="310991" y="1946434"/>
                  </a:lnTo>
                  <a:close/>
                  <a:moveTo>
                    <a:pt x="310991" y="1805464"/>
                  </a:moveTo>
                  <a:cubicBezTo>
                    <a:pt x="300514" y="1809274"/>
                    <a:pt x="290989" y="1813084"/>
                    <a:pt x="281464" y="1815941"/>
                  </a:cubicBezTo>
                  <a:lnTo>
                    <a:pt x="281464" y="1742599"/>
                  </a:lnTo>
                  <a:cubicBezTo>
                    <a:pt x="290989" y="1738789"/>
                    <a:pt x="300514" y="1734979"/>
                    <a:pt x="310991" y="1732121"/>
                  </a:cubicBezTo>
                  <a:lnTo>
                    <a:pt x="310991" y="1805464"/>
                  </a:lnTo>
                  <a:close/>
                  <a:moveTo>
                    <a:pt x="310991" y="1663541"/>
                  </a:moveTo>
                  <a:cubicBezTo>
                    <a:pt x="300514" y="1667351"/>
                    <a:pt x="290989" y="1671161"/>
                    <a:pt x="281464" y="1674971"/>
                  </a:cubicBezTo>
                  <a:lnTo>
                    <a:pt x="281464" y="1601629"/>
                  </a:lnTo>
                  <a:cubicBezTo>
                    <a:pt x="290989" y="1597819"/>
                    <a:pt x="301466" y="1594009"/>
                    <a:pt x="310991" y="1590199"/>
                  </a:cubicBezTo>
                  <a:lnTo>
                    <a:pt x="310991" y="1663541"/>
                  </a:lnTo>
                  <a:close/>
                  <a:moveTo>
                    <a:pt x="310991" y="1522571"/>
                  </a:moveTo>
                  <a:cubicBezTo>
                    <a:pt x="300514" y="1526381"/>
                    <a:pt x="290989" y="1530191"/>
                    <a:pt x="281464" y="1533049"/>
                  </a:cubicBezTo>
                  <a:lnTo>
                    <a:pt x="281464" y="1459706"/>
                  </a:lnTo>
                  <a:cubicBezTo>
                    <a:pt x="290989" y="1455896"/>
                    <a:pt x="301466" y="1452086"/>
                    <a:pt x="310991" y="1448276"/>
                  </a:cubicBezTo>
                  <a:lnTo>
                    <a:pt x="310991" y="1522571"/>
                  </a:lnTo>
                  <a:close/>
                  <a:moveTo>
                    <a:pt x="310991" y="1380649"/>
                  </a:moveTo>
                  <a:cubicBezTo>
                    <a:pt x="300514" y="1384459"/>
                    <a:pt x="290989" y="1388269"/>
                    <a:pt x="281464" y="1392079"/>
                  </a:cubicBezTo>
                  <a:lnTo>
                    <a:pt x="281464" y="1318736"/>
                  </a:lnTo>
                  <a:cubicBezTo>
                    <a:pt x="290989" y="1314926"/>
                    <a:pt x="301466" y="1311116"/>
                    <a:pt x="310991" y="1307306"/>
                  </a:cubicBezTo>
                  <a:lnTo>
                    <a:pt x="310991" y="1380649"/>
                  </a:lnTo>
                  <a:close/>
                  <a:moveTo>
                    <a:pt x="310991" y="1239679"/>
                  </a:moveTo>
                  <a:cubicBezTo>
                    <a:pt x="301466" y="1243489"/>
                    <a:pt x="290989" y="1247299"/>
                    <a:pt x="281464" y="1251109"/>
                  </a:cubicBezTo>
                  <a:lnTo>
                    <a:pt x="281464" y="1177766"/>
                  </a:lnTo>
                  <a:cubicBezTo>
                    <a:pt x="290989" y="1173956"/>
                    <a:pt x="301466" y="1170146"/>
                    <a:pt x="310991" y="1166336"/>
                  </a:cubicBezTo>
                  <a:lnTo>
                    <a:pt x="310991" y="1239679"/>
                  </a:lnTo>
                  <a:close/>
                  <a:moveTo>
                    <a:pt x="310991" y="1098709"/>
                  </a:moveTo>
                  <a:cubicBezTo>
                    <a:pt x="301466" y="1102519"/>
                    <a:pt x="290989" y="1106329"/>
                    <a:pt x="281464" y="1110139"/>
                  </a:cubicBezTo>
                  <a:lnTo>
                    <a:pt x="281464" y="1036796"/>
                  </a:lnTo>
                  <a:cubicBezTo>
                    <a:pt x="290989" y="1032986"/>
                    <a:pt x="301466" y="1029176"/>
                    <a:pt x="310991" y="1025366"/>
                  </a:cubicBezTo>
                  <a:lnTo>
                    <a:pt x="310991" y="1098709"/>
                  </a:lnTo>
                  <a:close/>
                  <a:moveTo>
                    <a:pt x="310991" y="956786"/>
                  </a:moveTo>
                  <a:cubicBezTo>
                    <a:pt x="301466" y="960596"/>
                    <a:pt x="290989" y="964406"/>
                    <a:pt x="281464" y="968216"/>
                  </a:cubicBezTo>
                  <a:lnTo>
                    <a:pt x="281464" y="894874"/>
                  </a:lnTo>
                  <a:cubicBezTo>
                    <a:pt x="290989" y="891064"/>
                    <a:pt x="301466" y="887254"/>
                    <a:pt x="310991" y="883444"/>
                  </a:cubicBezTo>
                  <a:lnTo>
                    <a:pt x="310991" y="956786"/>
                  </a:lnTo>
                  <a:close/>
                  <a:moveTo>
                    <a:pt x="885349" y="605314"/>
                  </a:moveTo>
                  <a:cubicBezTo>
                    <a:pt x="828199" y="608171"/>
                    <a:pt x="772954" y="613886"/>
                    <a:pt x="718661" y="621506"/>
                  </a:cubicBezTo>
                  <a:lnTo>
                    <a:pt x="718661" y="615791"/>
                  </a:lnTo>
                  <a:cubicBezTo>
                    <a:pt x="775811" y="602456"/>
                    <a:pt x="831056" y="592931"/>
                    <a:pt x="885349" y="587216"/>
                  </a:cubicBezTo>
                  <a:lnTo>
                    <a:pt x="885349" y="605314"/>
                  </a:lnTo>
                  <a:close/>
                  <a:moveTo>
                    <a:pt x="885349" y="571976"/>
                  </a:moveTo>
                  <a:cubicBezTo>
                    <a:pt x="830104" y="576739"/>
                    <a:pt x="774859" y="586264"/>
                    <a:pt x="718661" y="600551"/>
                  </a:cubicBezTo>
                  <a:lnTo>
                    <a:pt x="718661" y="578644"/>
                  </a:lnTo>
                  <a:cubicBezTo>
                    <a:pt x="775811" y="565309"/>
                    <a:pt x="831056" y="555784"/>
                    <a:pt x="885349" y="550069"/>
                  </a:cubicBezTo>
                  <a:lnTo>
                    <a:pt x="885349" y="571976"/>
                  </a:lnTo>
                  <a:close/>
                  <a:moveTo>
                    <a:pt x="885349" y="535781"/>
                  </a:moveTo>
                  <a:cubicBezTo>
                    <a:pt x="830104" y="540544"/>
                    <a:pt x="774859" y="550069"/>
                    <a:pt x="718661" y="564356"/>
                  </a:cubicBezTo>
                  <a:lnTo>
                    <a:pt x="718661" y="542449"/>
                  </a:lnTo>
                  <a:cubicBezTo>
                    <a:pt x="775811" y="529114"/>
                    <a:pt x="831056" y="519589"/>
                    <a:pt x="885349" y="513874"/>
                  </a:cubicBezTo>
                  <a:lnTo>
                    <a:pt x="885349" y="535781"/>
                  </a:lnTo>
                  <a:close/>
                  <a:moveTo>
                    <a:pt x="1247299" y="621506"/>
                  </a:moveTo>
                  <a:cubicBezTo>
                    <a:pt x="1193006" y="613886"/>
                    <a:pt x="1136809" y="608171"/>
                    <a:pt x="1080611" y="605314"/>
                  </a:cubicBezTo>
                  <a:lnTo>
                    <a:pt x="1080611" y="587216"/>
                  </a:lnTo>
                  <a:cubicBezTo>
                    <a:pt x="1135856" y="591979"/>
                    <a:pt x="1191101" y="601504"/>
                    <a:pt x="1247299" y="615791"/>
                  </a:cubicBezTo>
                  <a:lnTo>
                    <a:pt x="1247299" y="621506"/>
                  </a:lnTo>
                  <a:close/>
                  <a:moveTo>
                    <a:pt x="1247299" y="601504"/>
                  </a:moveTo>
                  <a:cubicBezTo>
                    <a:pt x="1190149" y="587216"/>
                    <a:pt x="1134904" y="577691"/>
                    <a:pt x="1080611" y="572929"/>
                  </a:cubicBezTo>
                  <a:lnTo>
                    <a:pt x="1080611" y="551021"/>
                  </a:lnTo>
                  <a:cubicBezTo>
                    <a:pt x="1135856" y="555784"/>
                    <a:pt x="1191101" y="565309"/>
                    <a:pt x="1247299" y="579596"/>
                  </a:cubicBezTo>
                  <a:lnTo>
                    <a:pt x="1247299" y="601504"/>
                  </a:lnTo>
                  <a:close/>
                  <a:moveTo>
                    <a:pt x="1247299" y="564356"/>
                  </a:moveTo>
                  <a:cubicBezTo>
                    <a:pt x="1190149" y="551021"/>
                    <a:pt x="1134904" y="541496"/>
                    <a:pt x="1080611" y="535781"/>
                  </a:cubicBezTo>
                  <a:lnTo>
                    <a:pt x="1080611" y="513874"/>
                  </a:lnTo>
                  <a:cubicBezTo>
                    <a:pt x="1135856" y="519589"/>
                    <a:pt x="1191101" y="529114"/>
                    <a:pt x="1247299" y="542449"/>
                  </a:cubicBezTo>
                  <a:lnTo>
                    <a:pt x="1247299" y="564356"/>
                  </a:lnTo>
                  <a:close/>
                  <a:moveTo>
                    <a:pt x="1684496" y="3369469"/>
                  </a:moveTo>
                  <a:lnTo>
                    <a:pt x="1654969" y="3369469"/>
                  </a:lnTo>
                  <a:lnTo>
                    <a:pt x="1654969" y="3296126"/>
                  </a:lnTo>
                  <a:lnTo>
                    <a:pt x="1684496" y="3296126"/>
                  </a:lnTo>
                  <a:lnTo>
                    <a:pt x="1684496" y="3369469"/>
                  </a:lnTo>
                  <a:close/>
                  <a:moveTo>
                    <a:pt x="1684496" y="3228499"/>
                  </a:moveTo>
                  <a:cubicBezTo>
                    <a:pt x="1682591" y="3227546"/>
                    <a:pt x="1672114" y="3226594"/>
                    <a:pt x="1654969" y="3225641"/>
                  </a:cubicBezTo>
                  <a:lnTo>
                    <a:pt x="1654969" y="3152299"/>
                  </a:lnTo>
                  <a:cubicBezTo>
                    <a:pt x="1672114" y="3153251"/>
                    <a:pt x="1682591" y="3154204"/>
                    <a:pt x="1684496" y="3154204"/>
                  </a:cubicBezTo>
                  <a:lnTo>
                    <a:pt x="1684496" y="3228499"/>
                  </a:lnTo>
                  <a:close/>
                  <a:moveTo>
                    <a:pt x="1684496" y="3086576"/>
                  </a:moveTo>
                  <a:cubicBezTo>
                    <a:pt x="1680686" y="3084671"/>
                    <a:pt x="1670209" y="3083719"/>
                    <a:pt x="1654969" y="3081814"/>
                  </a:cubicBezTo>
                  <a:lnTo>
                    <a:pt x="1654969" y="3008471"/>
                  </a:lnTo>
                  <a:cubicBezTo>
                    <a:pt x="1670209" y="3009424"/>
                    <a:pt x="1680686" y="3011329"/>
                    <a:pt x="1684496" y="3012281"/>
                  </a:cubicBezTo>
                  <a:lnTo>
                    <a:pt x="1684496" y="3086576"/>
                  </a:lnTo>
                  <a:close/>
                  <a:moveTo>
                    <a:pt x="1684496" y="2945606"/>
                  </a:moveTo>
                  <a:cubicBezTo>
                    <a:pt x="1678781" y="2943701"/>
                    <a:pt x="1669256" y="2941796"/>
                    <a:pt x="1654969" y="2939891"/>
                  </a:cubicBezTo>
                  <a:lnTo>
                    <a:pt x="1654969" y="2866549"/>
                  </a:lnTo>
                  <a:cubicBezTo>
                    <a:pt x="1669256" y="2868454"/>
                    <a:pt x="1679734" y="2870359"/>
                    <a:pt x="1684496" y="2872264"/>
                  </a:cubicBezTo>
                  <a:lnTo>
                    <a:pt x="1684496" y="2945606"/>
                  </a:lnTo>
                  <a:close/>
                  <a:moveTo>
                    <a:pt x="1684496" y="2804636"/>
                  </a:moveTo>
                  <a:cubicBezTo>
                    <a:pt x="1677829" y="2801779"/>
                    <a:pt x="1668304" y="2799874"/>
                    <a:pt x="1654969" y="2797016"/>
                  </a:cubicBezTo>
                  <a:lnTo>
                    <a:pt x="1654969" y="2723674"/>
                  </a:lnTo>
                  <a:cubicBezTo>
                    <a:pt x="1668304" y="2725579"/>
                    <a:pt x="1678781" y="2728436"/>
                    <a:pt x="1684496" y="2731294"/>
                  </a:cubicBezTo>
                  <a:lnTo>
                    <a:pt x="1684496" y="2804636"/>
                  </a:lnTo>
                  <a:close/>
                  <a:moveTo>
                    <a:pt x="1684496" y="2662714"/>
                  </a:moveTo>
                  <a:cubicBezTo>
                    <a:pt x="1676876" y="2659856"/>
                    <a:pt x="1667351" y="2656999"/>
                    <a:pt x="1654969" y="2655094"/>
                  </a:cubicBezTo>
                  <a:lnTo>
                    <a:pt x="1654969" y="2581751"/>
                  </a:lnTo>
                  <a:cubicBezTo>
                    <a:pt x="1667351" y="2584609"/>
                    <a:pt x="1677829" y="2586514"/>
                    <a:pt x="1684496" y="2589371"/>
                  </a:cubicBezTo>
                  <a:lnTo>
                    <a:pt x="1684496" y="2662714"/>
                  </a:lnTo>
                  <a:close/>
                  <a:moveTo>
                    <a:pt x="1684496" y="2521744"/>
                  </a:moveTo>
                  <a:cubicBezTo>
                    <a:pt x="1676876" y="2518886"/>
                    <a:pt x="1666399" y="2516029"/>
                    <a:pt x="1654969" y="2513171"/>
                  </a:cubicBezTo>
                  <a:lnTo>
                    <a:pt x="1654969" y="2439829"/>
                  </a:lnTo>
                  <a:cubicBezTo>
                    <a:pt x="1667351" y="2442686"/>
                    <a:pt x="1676876" y="2445544"/>
                    <a:pt x="1684496" y="2448401"/>
                  </a:cubicBezTo>
                  <a:lnTo>
                    <a:pt x="1684496" y="2521744"/>
                  </a:lnTo>
                  <a:close/>
                  <a:moveTo>
                    <a:pt x="1684496" y="2380774"/>
                  </a:moveTo>
                  <a:cubicBezTo>
                    <a:pt x="1675924" y="2377916"/>
                    <a:pt x="1666399" y="2374106"/>
                    <a:pt x="1654969" y="2371249"/>
                  </a:cubicBezTo>
                  <a:lnTo>
                    <a:pt x="1654969" y="2297906"/>
                  </a:lnTo>
                  <a:cubicBezTo>
                    <a:pt x="1666399" y="2300764"/>
                    <a:pt x="1676876" y="2303621"/>
                    <a:pt x="1684496" y="2307431"/>
                  </a:cubicBezTo>
                  <a:lnTo>
                    <a:pt x="1684496" y="2380774"/>
                  </a:lnTo>
                  <a:close/>
                  <a:moveTo>
                    <a:pt x="1684496" y="2239804"/>
                  </a:moveTo>
                  <a:cubicBezTo>
                    <a:pt x="1675924" y="2235994"/>
                    <a:pt x="1665446" y="2233136"/>
                    <a:pt x="1654969" y="2230279"/>
                  </a:cubicBezTo>
                  <a:lnTo>
                    <a:pt x="1654969" y="2156936"/>
                  </a:lnTo>
                  <a:cubicBezTo>
                    <a:pt x="1666399" y="2159794"/>
                    <a:pt x="1675924" y="2163604"/>
                    <a:pt x="1684496" y="2166461"/>
                  </a:cubicBezTo>
                  <a:lnTo>
                    <a:pt x="1684496" y="2239804"/>
                  </a:lnTo>
                  <a:close/>
                  <a:moveTo>
                    <a:pt x="1684496" y="2097881"/>
                  </a:moveTo>
                  <a:cubicBezTo>
                    <a:pt x="1675924" y="2094071"/>
                    <a:pt x="1665446" y="2091214"/>
                    <a:pt x="1654969" y="2087404"/>
                  </a:cubicBezTo>
                  <a:lnTo>
                    <a:pt x="1654969" y="2014061"/>
                  </a:lnTo>
                  <a:cubicBezTo>
                    <a:pt x="1665446" y="2016919"/>
                    <a:pt x="1675924" y="2020729"/>
                    <a:pt x="1684496" y="2024539"/>
                  </a:cubicBezTo>
                  <a:lnTo>
                    <a:pt x="1684496" y="2097881"/>
                  </a:lnTo>
                  <a:close/>
                  <a:moveTo>
                    <a:pt x="1684496" y="1956911"/>
                  </a:moveTo>
                  <a:cubicBezTo>
                    <a:pt x="1674971" y="1953101"/>
                    <a:pt x="1665446" y="1949291"/>
                    <a:pt x="1654969" y="1946434"/>
                  </a:cubicBezTo>
                  <a:lnTo>
                    <a:pt x="1654969" y="1873091"/>
                  </a:lnTo>
                  <a:cubicBezTo>
                    <a:pt x="1665446" y="1876901"/>
                    <a:pt x="1675924" y="1879759"/>
                    <a:pt x="1684496" y="1883569"/>
                  </a:cubicBezTo>
                  <a:lnTo>
                    <a:pt x="1684496" y="1956911"/>
                  </a:lnTo>
                  <a:close/>
                  <a:moveTo>
                    <a:pt x="1684496" y="1815941"/>
                  </a:moveTo>
                  <a:cubicBezTo>
                    <a:pt x="1674971" y="1812131"/>
                    <a:pt x="1665446" y="1808321"/>
                    <a:pt x="1654969" y="1805464"/>
                  </a:cubicBezTo>
                  <a:lnTo>
                    <a:pt x="1654969" y="1732121"/>
                  </a:lnTo>
                  <a:cubicBezTo>
                    <a:pt x="1665446" y="1735931"/>
                    <a:pt x="1674971" y="1738789"/>
                    <a:pt x="1684496" y="1742599"/>
                  </a:cubicBezTo>
                  <a:lnTo>
                    <a:pt x="1684496" y="1815941"/>
                  </a:lnTo>
                  <a:close/>
                  <a:moveTo>
                    <a:pt x="1684496" y="1674971"/>
                  </a:moveTo>
                  <a:cubicBezTo>
                    <a:pt x="1674971" y="1671161"/>
                    <a:pt x="1664494" y="1667351"/>
                    <a:pt x="1654969" y="1663541"/>
                  </a:cubicBezTo>
                  <a:lnTo>
                    <a:pt x="1654969" y="1590199"/>
                  </a:lnTo>
                  <a:cubicBezTo>
                    <a:pt x="1665446" y="1594009"/>
                    <a:pt x="1674971" y="1597819"/>
                    <a:pt x="1684496" y="1601629"/>
                  </a:cubicBezTo>
                  <a:lnTo>
                    <a:pt x="1684496" y="1674971"/>
                  </a:lnTo>
                  <a:close/>
                  <a:moveTo>
                    <a:pt x="1684496" y="1533049"/>
                  </a:moveTo>
                  <a:cubicBezTo>
                    <a:pt x="1674971" y="1529239"/>
                    <a:pt x="1664494" y="1525429"/>
                    <a:pt x="1654969" y="1522571"/>
                  </a:cubicBezTo>
                  <a:lnTo>
                    <a:pt x="1654969" y="1449229"/>
                  </a:lnTo>
                  <a:cubicBezTo>
                    <a:pt x="1665446" y="1453039"/>
                    <a:pt x="1674971" y="1456849"/>
                    <a:pt x="1684496" y="1460659"/>
                  </a:cubicBezTo>
                  <a:lnTo>
                    <a:pt x="1684496" y="1533049"/>
                  </a:lnTo>
                  <a:close/>
                  <a:moveTo>
                    <a:pt x="1684496" y="1392079"/>
                  </a:moveTo>
                  <a:cubicBezTo>
                    <a:pt x="1674971" y="1388269"/>
                    <a:pt x="1664494" y="1384459"/>
                    <a:pt x="1654969" y="1380649"/>
                  </a:cubicBezTo>
                  <a:lnTo>
                    <a:pt x="1654969" y="1307306"/>
                  </a:lnTo>
                  <a:cubicBezTo>
                    <a:pt x="1665446" y="1311116"/>
                    <a:pt x="1674971" y="1314926"/>
                    <a:pt x="1684496" y="1318736"/>
                  </a:cubicBezTo>
                  <a:lnTo>
                    <a:pt x="1684496" y="1392079"/>
                  </a:lnTo>
                  <a:close/>
                  <a:moveTo>
                    <a:pt x="1684496" y="1251109"/>
                  </a:moveTo>
                  <a:cubicBezTo>
                    <a:pt x="1674971" y="1247299"/>
                    <a:pt x="1664494" y="1243489"/>
                    <a:pt x="1654969" y="1239679"/>
                  </a:cubicBezTo>
                  <a:lnTo>
                    <a:pt x="1654969" y="1166336"/>
                  </a:lnTo>
                  <a:cubicBezTo>
                    <a:pt x="1665446" y="1170146"/>
                    <a:pt x="1674971" y="1173956"/>
                    <a:pt x="1684496" y="1177766"/>
                  </a:cubicBezTo>
                  <a:lnTo>
                    <a:pt x="1684496" y="1251109"/>
                  </a:lnTo>
                  <a:close/>
                  <a:moveTo>
                    <a:pt x="1684496" y="1110139"/>
                  </a:moveTo>
                  <a:cubicBezTo>
                    <a:pt x="1674971" y="1106329"/>
                    <a:pt x="1664494" y="1102519"/>
                    <a:pt x="1654969" y="1098709"/>
                  </a:cubicBezTo>
                  <a:lnTo>
                    <a:pt x="1654969" y="1025366"/>
                  </a:lnTo>
                  <a:cubicBezTo>
                    <a:pt x="1665446" y="1029176"/>
                    <a:pt x="1674971" y="1032986"/>
                    <a:pt x="1684496" y="1036796"/>
                  </a:cubicBezTo>
                  <a:lnTo>
                    <a:pt x="1684496" y="1110139"/>
                  </a:lnTo>
                  <a:close/>
                  <a:moveTo>
                    <a:pt x="1684496" y="968216"/>
                  </a:moveTo>
                  <a:cubicBezTo>
                    <a:pt x="1674971" y="964406"/>
                    <a:pt x="1664494" y="960596"/>
                    <a:pt x="1654969" y="956786"/>
                  </a:cubicBezTo>
                  <a:lnTo>
                    <a:pt x="1654969" y="883444"/>
                  </a:lnTo>
                  <a:cubicBezTo>
                    <a:pt x="1664494" y="887254"/>
                    <a:pt x="1674971" y="891064"/>
                    <a:pt x="1684496" y="894874"/>
                  </a:cubicBezTo>
                  <a:lnTo>
                    <a:pt x="1684496" y="968216"/>
                  </a:lnTo>
                  <a:close/>
                  <a:moveTo>
                    <a:pt x="1818799" y="3369469"/>
                  </a:moveTo>
                  <a:lnTo>
                    <a:pt x="1763554" y="3369469"/>
                  </a:lnTo>
                  <a:lnTo>
                    <a:pt x="1763554" y="3295174"/>
                  </a:lnTo>
                  <a:lnTo>
                    <a:pt x="1818799" y="3295174"/>
                  </a:lnTo>
                  <a:lnTo>
                    <a:pt x="1818799" y="3369469"/>
                  </a:lnTo>
                  <a:close/>
                  <a:moveTo>
                    <a:pt x="1818799" y="3234214"/>
                  </a:moveTo>
                  <a:lnTo>
                    <a:pt x="1763554" y="3234214"/>
                  </a:lnTo>
                  <a:lnTo>
                    <a:pt x="1763554" y="3159919"/>
                  </a:lnTo>
                  <a:lnTo>
                    <a:pt x="1818799" y="3159919"/>
                  </a:lnTo>
                  <a:lnTo>
                    <a:pt x="1818799" y="3234214"/>
                  </a:lnTo>
                  <a:close/>
                  <a:moveTo>
                    <a:pt x="1818799" y="3099911"/>
                  </a:moveTo>
                  <a:lnTo>
                    <a:pt x="1763554" y="3099911"/>
                  </a:lnTo>
                  <a:lnTo>
                    <a:pt x="1763554" y="3025616"/>
                  </a:lnTo>
                  <a:lnTo>
                    <a:pt x="1818799" y="3025616"/>
                  </a:lnTo>
                  <a:lnTo>
                    <a:pt x="1818799" y="3099911"/>
                  </a:lnTo>
                  <a:close/>
                  <a:moveTo>
                    <a:pt x="1818799" y="2964656"/>
                  </a:moveTo>
                  <a:lnTo>
                    <a:pt x="1763554" y="2964656"/>
                  </a:lnTo>
                  <a:lnTo>
                    <a:pt x="1763554" y="2890361"/>
                  </a:lnTo>
                  <a:lnTo>
                    <a:pt x="1818799" y="2890361"/>
                  </a:lnTo>
                  <a:lnTo>
                    <a:pt x="1818799" y="2964656"/>
                  </a:lnTo>
                  <a:close/>
                  <a:moveTo>
                    <a:pt x="1907381" y="3369469"/>
                  </a:moveTo>
                  <a:lnTo>
                    <a:pt x="1852136" y="3369469"/>
                  </a:lnTo>
                  <a:lnTo>
                    <a:pt x="1852136" y="3295174"/>
                  </a:lnTo>
                  <a:lnTo>
                    <a:pt x="1907381" y="3295174"/>
                  </a:lnTo>
                  <a:lnTo>
                    <a:pt x="1907381" y="3369469"/>
                  </a:lnTo>
                  <a:close/>
                  <a:moveTo>
                    <a:pt x="1907381" y="3234214"/>
                  </a:moveTo>
                  <a:lnTo>
                    <a:pt x="1852136" y="3234214"/>
                  </a:lnTo>
                  <a:lnTo>
                    <a:pt x="1852136" y="3159919"/>
                  </a:lnTo>
                  <a:lnTo>
                    <a:pt x="1907381" y="3159919"/>
                  </a:lnTo>
                  <a:lnTo>
                    <a:pt x="1907381" y="3234214"/>
                  </a:lnTo>
                  <a:close/>
                  <a:moveTo>
                    <a:pt x="1907381" y="3099911"/>
                  </a:moveTo>
                  <a:lnTo>
                    <a:pt x="1852136" y="3099911"/>
                  </a:lnTo>
                  <a:lnTo>
                    <a:pt x="1852136" y="3025616"/>
                  </a:lnTo>
                  <a:lnTo>
                    <a:pt x="1907381" y="3025616"/>
                  </a:lnTo>
                  <a:lnTo>
                    <a:pt x="1907381" y="3099911"/>
                  </a:lnTo>
                  <a:close/>
                  <a:moveTo>
                    <a:pt x="1907381" y="2964656"/>
                  </a:moveTo>
                  <a:lnTo>
                    <a:pt x="1852136" y="2964656"/>
                  </a:lnTo>
                  <a:lnTo>
                    <a:pt x="1852136" y="2890361"/>
                  </a:lnTo>
                  <a:lnTo>
                    <a:pt x="1907381" y="2890361"/>
                  </a:lnTo>
                  <a:lnTo>
                    <a:pt x="1907381" y="2964656"/>
                  </a:lnTo>
                  <a:close/>
                </a:path>
              </a:pathLst>
            </a:custGeom>
            <a:solidFill>
              <a:srgbClr val="CACACA"/>
            </a:solidFill>
            <a:ln w="15875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DE93D90D-EF24-4ED8-A45F-E87F3EFC7360}"/>
                </a:ext>
              </a:extLst>
            </p:cNvPr>
            <p:cNvGrpSpPr/>
            <p:nvPr/>
          </p:nvGrpSpPr>
          <p:grpSpPr>
            <a:xfrm>
              <a:off x="10012062" y="3628644"/>
              <a:ext cx="1272850" cy="1882026"/>
              <a:chOff x="10054370" y="3557126"/>
              <a:chExt cx="1272850" cy="1882026"/>
            </a:xfrm>
          </p:grpSpPr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23715C73-7EF0-45F4-BB3A-69D1D8BDC65B}"/>
                  </a:ext>
                </a:extLst>
              </p:cNvPr>
              <p:cNvSpPr/>
              <p:nvPr/>
            </p:nvSpPr>
            <p:spPr bwMode="auto">
              <a:xfrm>
                <a:off x="10250227" y="3845794"/>
                <a:ext cx="880110" cy="1417320"/>
              </a:xfrm>
              <a:custGeom>
                <a:avLst/>
                <a:gdLst>
                  <a:gd name="connsiteX0" fmla="*/ 537210 w 880110"/>
                  <a:gd name="connsiteY0" fmla="*/ 0 h 1417320"/>
                  <a:gd name="connsiteX1" fmla="*/ 0 w 880110"/>
                  <a:gd name="connsiteY1" fmla="*/ 445770 h 1417320"/>
                  <a:gd name="connsiteX2" fmla="*/ 880110 w 880110"/>
                  <a:gd name="connsiteY2" fmla="*/ 506730 h 1417320"/>
                  <a:gd name="connsiteX3" fmla="*/ 533400 w 880110"/>
                  <a:gd name="connsiteY3" fmla="*/ 864870 h 1417320"/>
                  <a:gd name="connsiteX4" fmla="*/ 723900 w 880110"/>
                  <a:gd name="connsiteY4" fmla="*/ 1249680 h 1417320"/>
                  <a:gd name="connsiteX5" fmla="*/ 22860 w 880110"/>
                  <a:gd name="connsiteY5" fmla="*/ 1417320 h 1417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0110" h="1417320">
                    <a:moveTo>
                      <a:pt x="537210" y="0"/>
                    </a:moveTo>
                    <a:lnTo>
                      <a:pt x="0" y="445770"/>
                    </a:lnTo>
                    <a:lnTo>
                      <a:pt x="880110" y="506730"/>
                    </a:lnTo>
                    <a:lnTo>
                      <a:pt x="533400" y="864870"/>
                    </a:lnTo>
                    <a:lnTo>
                      <a:pt x="723900" y="1249680"/>
                    </a:lnTo>
                    <a:lnTo>
                      <a:pt x="22860" y="1417320"/>
                    </a:lnTo>
                  </a:path>
                </a:pathLst>
              </a:custGeom>
              <a:ln w="9525">
                <a:solidFill>
                  <a:srgbClr val="004376"/>
                </a:solidFill>
                <a:headEnd type="none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FA271873-7862-400A-8B34-88AC09188D8D}"/>
                  </a:ext>
                </a:extLst>
              </p:cNvPr>
              <p:cNvGrpSpPr/>
              <p:nvPr/>
            </p:nvGrpSpPr>
            <p:grpSpPr>
              <a:xfrm>
                <a:off x="10922978" y="4129357"/>
                <a:ext cx="404242" cy="404238"/>
                <a:chOff x="10887937" y="3972597"/>
                <a:chExt cx="404242" cy="404238"/>
              </a:xfrm>
            </p:grpSpPr>
            <p:sp>
              <p:nvSpPr>
                <p:cNvPr id="1046" name="Oval 1045">
                  <a:extLst>
                    <a:ext uri="{FF2B5EF4-FFF2-40B4-BE49-F238E27FC236}">
                      <a16:creationId xmlns:a16="http://schemas.microsoft.com/office/drawing/2014/main" id="{B55E4434-3D85-441A-8A7B-ADB22554DB03}"/>
                    </a:ext>
                  </a:extLst>
                </p:cNvPr>
                <p:cNvSpPr/>
                <p:nvPr/>
              </p:nvSpPr>
              <p:spPr bwMode="auto">
                <a:xfrm>
                  <a:off x="10887937" y="3972597"/>
                  <a:ext cx="404242" cy="404238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47" name="Freeform 13">
                  <a:extLst>
                    <a:ext uri="{FF2B5EF4-FFF2-40B4-BE49-F238E27FC236}">
                      <a16:creationId xmlns:a16="http://schemas.microsoft.com/office/drawing/2014/main" id="{5414539C-FD71-4C61-B8A4-74B19305C2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0951180" y="4098534"/>
                  <a:ext cx="277756" cy="152364"/>
                </a:xfrm>
                <a:custGeom>
                  <a:avLst/>
                  <a:gdLst>
                    <a:gd name="T0" fmla="*/ 384 w 771"/>
                    <a:gd name="T1" fmla="*/ 0 h 422"/>
                    <a:gd name="T2" fmla="*/ 549 w 771"/>
                    <a:gd name="T3" fmla="*/ 110 h 422"/>
                    <a:gd name="T4" fmla="*/ 551 w 771"/>
                    <a:gd name="T5" fmla="*/ 115 h 422"/>
                    <a:gd name="T6" fmla="*/ 565 w 771"/>
                    <a:gd name="T7" fmla="*/ 110 h 422"/>
                    <a:gd name="T8" fmla="*/ 612 w 771"/>
                    <a:gd name="T9" fmla="*/ 103 h 422"/>
                    <a:gd name="T10" fmla="*/ 771 w 771"/>
                    <a:gd name="T11" fmla="*/ 262 h 422"/>
                    <a:gd name="T12" fmla="*/ 628 w 771"/>
                    <a:gd name="T13" fmla="*/ 420 h 422"/>
                    <a:gd name="T14" fmla="*/ 616 w 771"/>
                    <a:gd name="T15" fmla="*/ 421 h 422"/>
                    <a:gd name="T16" fmla="*/ 610 w 771"/>
                    <a:gd name="T17" fmla="*/ 421 h 422"/>
                    <a:gd name="T18" fmla="*/ 98 w 771"/>
                    <a:gd name="T19" fmla="*/ 421 h 422"/>
                    <a:gd name="T20" fmla="*/ 91 w 771"/>
                    <a:gd name="T21" fmla="*/ 422 h 422"/>
                    <a:gd name="T22" fmla="*/ 74 w 771"/>
                    <a:gd name="T23" fmla="*/ 419 h 422"/>
                    <a:gd name="T24" fmla="*/ 12 w 771"/>
                    <a:gd name="T25" fmla="*/ 312 h 422"/>
                    <a:gd name="T26" fmla="*/ 101 w 771"/>
                    <a:gd name="T27" fmla="*/ 247 h 422"/>
                    <a:gd name="T28" fmla="*/ 108 w 771"/>
                    <a:gd name="T29" fmla="*/ 249 h 422"/>
                    <a:gd name="T30" fmla="*/ 106 w 771"/>
                    <a:gd name="T31" fmla="*/ 238 h 422"/>
                    <a:gd name="T32" fmla="*/ 119 w 771"/>
                    <a:gd name="T33" fmla="*/ 179 h 422"/>
                    <a:gd name="T34" fmla="*/ 201 w 771"/>
                    <a:gd name="T35" fmla="*/ 128 h 422"/>
                    <a:gd name="T36" fmla="*/ 213 w 771"/>
                    <a:gd name="T37" fmla="*/ 128 h 422"/>
                    <a:gd name="T38" fmla="*/ 213 w 771"/>
                    <a:gd name="T39" fmla="*/ 127 h 422"/>
                    <a:gd name="T40" fmla="*/ 384 w 771"/>
                    <a:gd name="T41" fmla="*/ 0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1" h="422">
                      <a:moveTo>
                        <a:pt x="384" y="0"/>
                      </a:moveTo>
                      <a:cubicBezTo>
                        <a:pt x="458" y="0"/>
                        <a:pt x="522" y="46"/>
                        <a:pt x="549" y="110"/>
                      </a:cubicBezTo>
                      <a:cubicBezTo>
                        <a:pt x="551" y="115"/>
                        <a:pt x="551" y="115"/>
                        <a:pt x="551" y="115"/>
                      </a:cubicBezTo>
                      <a:cubicBezTo>
                        <a:pt x="565" y="110"/>
                        <a:pt x="565" y="110"/>
                        <a:pt x="565" y="110"/>
                      </a:cubicBezTo>
                      <a:cubicBezTo>
                        <a:pt x="580" y="105"/>
                        <a:pt x="596" y="103"/>
                        <a:pt x="612" y="103"/>
                      </a:cubicBezTo>
                      <a:cubicBezTo>
                        <a:pt x="700" y="103"/>
                        <a:pt x="771" y="174"/>
                        <a:pt x="771" y="262"/>
                      </a:cubicBezTo>
                      <a:cubicBezTo>
                        <a:pt x="771" y="344"/>
                        <a:pt x="708" y="412"/>
                        <a:pt x="628" y="420"/>
                      </a:cubicBezTo>
                      <a:cubicBezTo>
                        <a:pt x="616" y="421"/>
                        <a:pt x="616" y="421"/>
                        <a:pt x="616" y="421"/>
                      </a:cubicBezTo>
                      <a:cubicBezTo>
                        <a:pt x="610" y="421"/>
                        <a:pt x="610" y="421"/>
                        <a:pt x="610" y="421"/>
                      </a:cubicBezTo>
                      <a:cubicBezTo>
                        <a:pt x="98" y="421"/>
                        <a:pt x="98" y="421"/>
                        <a:pt x="98" y="421"/>
                      </a:cubicBezTo>
                      <a:cubicBezTo>
                        <a:pt x="91" y="422"/>
                        <a:pt x="91" y="422"/>
                        <a:pt x="91" y="422"/>
                      </a:cubicBezTo>
                      <a:cubicBezTo>
                        <a:pt x="85" y="421"/>
                        <a:pt x="79" y="420"/>
                        <a:pt x="74" y="419"/>
                      </a:cubicBezTo>
                      <a:cubicBezTo>
                        <a:pt x="27" y="406"/>
                        <a:pt x="0" y="359"/>
                        <a:pt x="12" y="312"/>
                      </a:cubicBezTo>
                      <a:cubicBezTo>
                        <a:pt x="23" y="271"/>
                        <a:pt x="61" y="245"/>
                        <a:pt x="101" y="247"/>
                      </a:cubicBezTo>
                      <a:cubicBezTo>
                        <a:pt x="108" y="249"/>
                        <a:pt x="108" y="249"/>
                        <a:pt x="108" y="249"/>
                      </a:cubicBezTo>
                      <a:cubicBezTo>
                        <a:pt x="106" y="238"/>
                        <a:pt x="106" y="238"/>
                        <a:pt x="106" y="238"/>
                      </a:cubicBezTo>
                      <a:cubicBezTo>
                        <a:pt x="105" y="218"/>
                        <a:pt x="109" y="198"/>
                        <a:pt x="119" y="179"/>
                      </a:cubicBezTo>
                      <a:cubicBezTo>
                        <a:pt x="137" y="148"/>
                        <a:pt x="168" y="130"/>
                        <a:pt x="201" y="128"/>
                      </a:cubicBezTo>
                      <a:cubicBezTo>
                        <a:pt x="213" y="128"/>
                        <a:pt x="213" y="128"/>
                        <a:pt x="213" y="128"/>
                      </a:cubicBezTo>
                      <a:cubicBezTo>
                        <a:pt x="213" y="127"/>
                        <a:pt x="213" y="127"/>
                        <a:pt x="213" y="127"/>
                      </a:cubicBezTo>
                      <a:cubicBezTo>
                        <a:pt x="236" y="53"/>
                        <a:pt x="304" y="0"/>
                        <a:pt x="384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0" name="Group 1029">
                <a:extLst>
                  <a:ext uri="{FF2B5EF4-FFF2-40B4-BE49-F238E27FC236}">
                    <a16:creationId xmlns:a16="http://schemas.microsoft.com/office/drawing/2014/main" id="{F57EF7CE-348D-43D7-A0F0-9319A69341B7}"/>
                  </a:ext>
                </a:extLst>
              </p:cNvPr>
              <p:cNvGrpSpPr/>
              <p:nvPr/>
            </p:nvGrpSpPr>
            <p:grpSpPr>
              <a:xfrm>
                <a:off x="10812654" y="4945272"/>
                <a:ext cx="298000" cy="297998"/>
                <a:chOff x="10214283" y="4500978"/>
                <a:chExt cx="321488" cy="321486"/>
              </a:xfrm>
            </p:grpSpPr>
            <p:sp>
              <p:nvSpPr>
                <p:cNvPr id="1044" name="Oval 1043">
                  <a:extLst>
                    <a:ext uri="{FF2B5EF4-FFF2-40B4-BE49-F238E27FC236}">
                      <a16:creationId xmlns:a16="http://schemas.microsoft.com/office/drawing/2014/main" id="{7E1BDBDE-C513-4056-9F2E-5FD906E88748}"/>
                    </a:ext>
                  </a:extLst>
                </p:cNvPr>
                <p:cNvSpPr/>
                <p:nvPr/>
              </p:nvSpPr>
              <p:spPr bwMode="auto">
                <a:xfrm>
                  <a:off x="10214283" y="4500978"/>
                  <a:ext cx="321488" cy="321486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45" name="website_2">
                  <a:extLst>
                    <a:ext uri="{FF2B5EF4-FFF2-40B4-BE49-F238E27FC236}">
                      <a16:creationId xmlns:a16="http://schemas.microsoft.com/office/drawing/2014/main" id="{C72614DD-0136-431E-86F9-CF12BB8C512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292589" y="4592853"/>
                  <a:ext cx="164877" cy="137737"/>
                </a:xfrm>
                <a:custGeom>
                  <a:avLst/>
                  <a:gdLst>
                    <a:gd name="T0" fmla="*/ 334 w 335"/>
                    <a:gd name="T1" fmla="*/ 280 h 280"/>
                    <a:gd name="T2" fmla="*/ 2 w 335"/>
                    <a:gd name="T3" fmla="*/ 280 h 280"/>
                    <a:gd name="T4" fmla="*/ 2 w 335"/>
                    <a:gd name="T5" fmla="*/ 0 h 280"/>
                    <a:gd name="T6" fmla="*/ 334 w 335"/>
                    <a:gd name="T7" fmla="*/ 0 h 280"/>
                    <a:gd name="T8" fmla="*/ 334 w 335"/>
                    <a:gd name="T9" fmla="*/ 280 h 280"/>
                    <a:gd name="T10" fmla="*/ 2 w 335"/>
                    <a:gd name="T11" fmla="*/ 79 h 280"/>
                    <a:gd name="T12" fmla="*/ 334 w 335"/>
                    <a:gd name="T13" fmla="*/ 79 h 280"/>
                    <a:gd name="T14" fmla="*/ 208 w 335"/>
                    <a:gd name="T15" fmla="*/ 45 h 280"/>
                    <a:gd name="T16" fmla="*/ 213 w 335"/>
                    <a:gd name="T17" fmla="*/ 39 h 280"/>
                    <a:gd name="T18" fmla="*/ 208 w 335"/>
                    <a:gd name="T19" fmla="*/ 34 h 280"/>
                    <a:gd name="T20" fmla="*/ 202 w 335"/>
                    <a:gd name="T21" fmla="*/ 39 h 280"/>
                    <a:gd name="T22" fmla="*/ 208 w 335"/>
                    <a:gd name="T23" fmla="*/ 45 h 280"/>
                    <a:gd name="T24" fmla="*/ 246 w 335"/>
                    <a:gd name="T25" fmla="*/ 45 h 280"/>
                    <a:gd name="T26" fmla="*/ 251 w 335"/>
                    <a:gd name="T27" fmla="*/ 39 h 280"/>
                    <a:gd name="T28" fmla="*/ 246 w 335"/>
                    <a:gd name="T29" fmla="*/ 34 h 280"/>
                    <a:gd name="T30" fmla="*/ 240 w 335"/>
                    <a:gd name="T31" fmla="*/ 39 h 280"/>
                    <a:gd name="T32" fmla="*/ 246 w 335"/>
                    <a:gd name="T33" fmla="*/ 45 h 280"/>
                    <a:gd name="T34" fmla="*/ 284 w 335"/>
                    <a:gd name="T35" fmla="*/ 45 h 280"/>
                    <a:gd name="T36" fmla="*/ 289 w 335"/>
                    <a:gd name="T37" fmla="*/ 39 h 280"/>
                    <a:gd name="T38" fmla="*/ 284 w 335"/>
                    <a:gd name="T39" fmla="*/ 34 h 280"/>
                    <a:gd name="T40" fmla="*/ 278 w 335"/>
                    <a:gd name="T41" fmla="*/ 39 h 280"/>
                    <a:gd name="T42" fmla="*/ 284 w 335"/>
                    <a:gd name="T43" fmla="*/ 45 h 280"/>
                    <a:gd name="T44" fmla="*/ 0 w 335"/>
                    <a:gd name="T45" fmla="*/ 146 h 280"/>
                    <a:gd name="T46" fmla="*/ 154 w 335"/>
                    <a:gd name="T47" fmla="*/ 146 h 280"/>
                    <a:gd name="T48" fmla="*/ 126 w 335"/>
                    <a:gd name="T49" fmla="*/ 174 h 280"/>
                    <a:gd name="T50" fmla="*/ 154 w 335"/>
                    <a:gd name="T51" fmla="*/ 146 h 280"/>
                    <a:gd name="T52" fmla="*/ 126 w 335"/>
                    <a:gd name="T53" fmla="*/ 118 h 280"/>
                    <a:gd name="T54" fmla="*/ 335 w 335"/>
                    <a:gd name="T55" fmla="*/ 213 h 280"/>
                    <a:gd name="T56" fmla="*/ 181 w 335"/>
                    <a:gd name="T57" fmla="*/ 213 h 280"/>
                    <a:gd name="T58" fmla="*/ 209 w 335"/>
                    <a:gd name="T59" fmla="*/ 185 h 280"/>
                    <a:gd name="T60" fmla="*/ 181 w 335"/>
                    <a:gd name="T61" fmla="*/ 213 h 280"/>
                    <a:gd name="T62" fmla="*/ 209 w 335"/>
                    <a:gd name="T63" fmla="*/ 241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35" h="280">
                      <a:moveTo>
                        <a:pt x="334" y="280"/>
                      </a:moveTo>
                      <a:cubicBezTo>
                        <a:pt x="2" y="280"/>
                        <a:pt x="2" y="280"/>
                        <a:pt x="2" y="28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34" y="0"/>
                        <a:pt x="334" y="0"/>
                        <a:pt x="334" y="0"/>
                      </a:cubicBezTo>
                      <a:lnTo>
                        <a:pt x="334" y="280"/>
                      </a:lnTo>
                      <a:close/>
                      <a:moveTo>
                        <a:pt x="2" y="79"/>
                      </a:moveTo>
                      <a:cubicBezTo>
                        <a:pt x="334" y="79"/>
                        <a:pt x="334" y="79"/>
                        <a:pt x="334" y="79"/>
                      </a:cubicBezTo>
                      <a:moveTo>
                        <a:pt x="208" y="45"/>
                      </a:moveTo>
                      <a:cubicBezTo>
                        <a:pt x="211" y="45"/>
                        <a:pt x="213" y="42"/>
                        <a:pt x="213" y="39"/>
                      </a:cubicBezTo>
                      <a:cubicBezTo>
                        <a:pt x="213" y="36"/>
                        <a:pt x="211" y="34"/>
                        <a:pt x="208" y="34"/>
                      </a:cubicBezTo>
                      <a:cubicBezTo>
                        <a:pt x="205" y="34"/>
                        <a:pt x="202" y="36"/>
                        <a:pt x="202" y="39"/>
                      </a:cubicBezTo>
                      <a:cubicBezTo>
                        <a:pt x="202" y="42"/>
                        <a:pt x="205" y="45"/>
                        <a:pt x="208" y="45"/>
                      </a:cubicBezTo>
                      <a:close/>
                      <a:moveTo>
                        <a:pt x="246" y="45"/>
                      </a:moveTo>
                      <a:cubicBezTo>
                        <a:pt x="249" y="45"/>
                        <a:pt x="251" y="42"/>
                        <a:pt x="251" y="39"/>
                      </a:cubicBezTo>
                      <a:cubicBezTo>
                        <a:pt x="251" y="36"/>
                        <a:pt x="249" y="34"/>
                        <a:pt x="246" y="34"/>
                      </a:cubicBezTo>
                      <a:cubicBezTo>
                        <a:pt x="243" y="34"/>
                        <a:pt x="240" y="36"/>
                        <a:pt x="240" y="39"/>
                      </a:cubicBezTo>
                      <a:cubicBezTo>
                        <a:pt x="240" y="42"/>
                        <a:pt x="243" y="45"/>
                        <a:pt x="246" y="45"/>
                      </a:cubicBezTo>
                      <a:close/>
                      <a:moveTo>
                        <a:pt x="284" y="45"/>
                      </a:moveTo>
                      <a:cubicBezTo>
                        <a:pt x="287" y="45"/>
                        <a:pt x="289" y="42"/>
                        <a:pt x="289" y="39"/>
                      </a:cubicBezTo>
                      <a:cubicBezTo>
                        <a:pt x="289" y="36"/>
                        <a:pt x="287" y="34"/>
                        <a:pt x="284" y="34"/>
                      </a:cubicBezTo>
                      <a:cubicBezTo>
                        <a:pt x="281" y="34"/>
                        <a:pt x="278" y="36"/>
                        <a:pt x="278" y="39"/>
                      </a:cubicBezTo>
                      <a:cubicBezTo>
                        <a:pt x="278" y="42"/>
                        <a:pt x="281" y="45"/>
                        <a:pt x="284" y="45"/>
                      </a:cubicBezTo>
                      <a:close/>
                      <a:moveTo>
                        <a:pt x="0" y="146"/>
                      </a:moveTo>
                      <a:cubicBezTo>
                        <a:pt x="154" y="146"/>
                        <a:pt x="154" y="146"/>
                        <a:pt x="154" y="146"/>
                      </a:cubicBezTo>
                      <a:moveTo>
                        <a:pt x="126" y="174"/>
                      </a:moveTo>
                      <a:cubicBezTo>
                        <a:pt x="154" y="146"/>
                        <a:pt x="154" y="146"/>
                        <a:pt x="154" y="146"/>
                      </a:cubicBezTo>
                      <a:cubicBezTo>
                        <a:pt x="126" y="118"/>
                        <a:pt x="126" y="118"/>
                        <a:pt x="126" y="118"/>
                      </a:cubicBezTo>
                      <a:moveTo>
                        <a:pt x="335" y="213"/>
                      </a:moveTo>
                      <a:cubicBezTo>
                        <a:pt x="181" y="213"/>
                        <a:pt x="181" y="213"/>
                        <a:pt x="181" y="213"/>
                      </a:cubicBezTo>
                      <a:moveTo>
                        <a:pt x="209" y="185"/>
                      </a:moveTo>
                      <a:cubicBezTo>
                        <a:pt x="181" y="213"/>
                        <a:pt x="181" y="213"/>
                        <a:pt x="181" y="213"/>
                      </a:cubicBezTo>
                      <a:cubicBezTo>
                        <a:pt x="209" y="241"/>
                        <a:pt x="209" y="241"/>
                        <a:pt x="209" y="241"/>
                      </a:cubicBez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47C83067-CE0E-4695-95BE-A36349AF8AEF}"/>
                  </a:ext>
                </a:extLst>
              </p:cNvPr>
              <p:cNvGrpSpPr/>
              <p:nvPr/>
            </p:nvGrpSpPr>
            <p:grpSpPr>
              <a:xfrm>
                <a:off x="10484017" y="3557126"/>
                <a:ext cx="593595" cy="593589"/>
                <a:chOff x="10321785" y="5022083"/>
                <a:chExt cx="593595" cy="593589"/>
              </a:xfrm>
            </p:grpSpPr>
            <p:sp>
              <p:nvSpPr>
                <p:cNvPr id="1042" name="Oval 1041">
                  <a:extLst>
                    <a:ext uri="{FF2B5EF4-FFF2-40B4-BE49-F238E27FC236}">
                      <a16:creationId xmlns:a16="http://schemas.microsoft.com/office/drawing/2014/main" id="{96A3ECB7-3EDB-4606-BD93-40F979F28D1F}"/>
                    </a:ext>
                  </a:extLst>
                </p:cNvPr>
                <p:cNvSpPr/>
                <p:nvPr/>
              </p:nvSpPr>
              <p:spPr bwMode="auto">
                <a:xfrm>
                  <a:off x="10321785" y="5022083"/>
                  <a:ext cx="593595" cy="593589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43" name="Freeform: Shape 1042">
                  <a:extLst>
                    <a:ext uri="{FF2B5EF4-FFF2-40B4-BE49-F238E27FC236}">
                      <a16:creationId xmlns:a16="http://schemas.microsoft.com/office/drawing/2014/main" id="{099FDC9C-986C-455A-A1D4-DF6672A367DB}"/>
                    </a:ext>
                  </a:extLst>
                </p:cNvPr>
                <p:cNvSpPr/>
                <p:nvPr/>
              </p:nvSpPr>
              <p:spPr>
                <a:xfrm>
                  <a:off x="10414050" y="5187192"/>
                  <a:ext cx="409064" cy="263371"/>
                </a:xfrm>
                <a:custGeom>
                  <a:avLst/>
                  <a:gdLst>
                    <a:gd name="connsiteX0" fmla="*/ 839391 w 2085975"/>
                    <a:gd name="connsiteY0" fmla="*/ 500301 h 1343025"/>
                    <a:gd name="connsiteX1" fmla="*/ 839391 w 2085975"/>
                    <a:gd name="connsiteY1" fmla="*/ 10716 h 1343025"/>
                    <a:gd name="connsiteX2" fmla="*/ 1826181 w 2085975"/>
                    <a:gd name="connsiteY2" fmla="*/ 10716 h 1343025"/>
                    <a:gd name="connsiteX3" fmla="*/ 1826181 w 2085975"/>
                    <a:gd name="connsiteY3" fmla="*/ 568881 h 1343025"/>
                    <a:gd name="connsiteX4" fmla="*/ 1637586 w 2085975"/>
                    <a:gd name="connsiteY4" fmla="*/ 781288 h 1343025"/>
                    <a:gd name="connsiteX5" fmla="*/ 1150858 w 2085975"/>
                    <a:gd name="connsiteY5" fmla="*/ 781288 h 1343025"/>
                    <a:gd name="connsiteX6" fmla="*/ 1311831 w 2085975"/>
                    <a:gd name="connsiteY6" fmla="*/ 645081 h 1343025"/>
                    <a:gd name="connsiteX7" fmla="*/ 1374696 w 2085975"/>
                    <a:gd name="connsiteY7" fmla="*/ 645081 h 1343025"/>
                    <a:gd name="connsiteX8" fmla="*/ 1637586 w 2085975"/>
                    <a:gd name="connsiteY8" fmla="*/ 666988 h 1343025"/>
                    <a:gd name="connsiteX9" fmla="*/ 2083356 w 2085975"/>
                    <a:gd name="connsiteY9" fmla="*/ 666988 h 1343025"/>
                    <a:gd name="connsiteX10" fmla="*/ 1637586 w 2085975"/>
                    <a:gd name="connsiteY10" fmla="*/ 1131808 h 1343025"/>
                    <a:gd name="connsiteX11" fmla="*/ 2083356 w 2085975"/>
                    <a:gd name="connsiteY11" fmla="*/ 1131808 h 1343025"/>
                    <a:gd name="connsiteX12" fmla="*/ 1831896 w 2085975"/>
                    <a:gd name="connsiteY12" fmla="*/ 1240393 h 1343025"/>
                    <a:gd name="connsiteX13" fmla="*/ 1889998 w 2085975"/>
                    <a:gd name="connsiteY13" fmla="*/ 1240393 h 1343025"/>
                    <a:gd name="connsiteX14" fmla="*/ 2084308 w 2085975"/>
                    <a:gd name="connsiteY14" fmla="*/ 940356 h 1343025"/>
                    <a:gd name="connsiteX15" fmla="*/ 2084308 w 2085975"/>
                    <a:gd name="connsiteY15" fmla="*/ 568881 h 1343025"/>
                    <a:gd name="connsiteX16" fmla="*/ 1638538 w 2085975"/>
                    <a:gd name="connsiteY16" fmla="*/ 568881 h 1343025"/>
                    <a:gd name="connsiteX17" fmla="*/ 1638538 w 2085975"/>
                    <a:gd name="connsiteY17" fmla="*/ 1340406 h 1343025"/>
                    <a:gd name="connsiteX18" fmla="*/ 2084308 w 2085975"/>
                    <a:gd name="connsiteY18" fmla="*/ 1340406 h 1343025"/>
                    <a:gd name="connsiteX19" fmla="*/ 2084308 w 2085975"/>
                    <a:gd name="connsiteY19" fmla="*/ 940356 h 1343025"/>
                    <a:gd name="connsiteX20" fmla="*/ 1150858 w 2085975"/>
                    <a:gd name="connsiteY20" fmla="*/ 1062276 h 1343025"/>
                    <a:gd name="connsiteX21" fmla="*/ 242173 w 2085975"/>
                    <a:gd name="connsiteY21" fmla="*/ 1062276 h 1343025"/>
                    <a:gd name="connsiteX22" fmla="*/ 242173 w 2085975"/>
                    <a:gd name="connsiteY22" fmla="*/ 500301 h 1343025"/>
                    <a:gd name="connsiteX23" fmla="*/ 1150858 w 2085975"/>
                    <a:gd name="connsiteY23" fmla="*/ 500301 h 1343025"/>
                    <a:gd name="connsiteX24" fmla="*/ 1150858 w 2085975"/>
                    <a:gd name="connsiteY24" fmla="*/ 1062276 h 1343025"/>
                    <a:gd name="connsiteX25" fmla="*/ 242173 w 2085975"/>
                    <a:gd name="connsiteY25" fmla="*/ 1062276 h 1343025"/>
                    <a:gd name="connsiteX26" fmla="*/ 10716 w 2085975"/>
                    <a:gd name="connsiteY26" fmla="*/ 1304211 h 1343025"/>
                    <a:gd name="connsiteX27" fmla="*/ 1392793 w 2085975"/>
                    <a:gd name="connsiteY27" fmla="*/ 1304211 h 1343025"/>
                    <a:gd name="connsiteX28" fmla="*/ 1150858 w 2085975"/>
                    <a:gd name="connsiteY28" fmla="*/ 1062276 h 1343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085975" h="1343025">
                      <a:moveTo>
                        <a:pt x="839391" y="500301"/>
                      </a:moveTo>
                      <a:lnTo>
                        <a:pt x="839391" y="10716"/>
                      </a:lnTo>
                      <a:lnTo>
                        <a:pt x="1826181" y="10716"/>
                      </a:lnTo>
                      <a:lnTo>
                        <a:pt x="1826181" y="568881"/>
                      </a:lnTo>
                      <a:moveTo>
                        <a:pt x="1637586" y="781288"/>
                      </a:moveTo>
                      <a:lnTo>
                        <a:pt x="1150858" y="781288"/>
                      </a:lnTo>
                      <a:moveTo>
                        <a:pt x="1311831" y="645081"/>
                      </a:moveTo>
                      <a:lnTo>
                        <a:pt x="1374696" y="645081"/>
                      </a:lnTo>
                      <a:moveTo>
                        <a:pt x="1637586" y="666988"/>
                      </a:moveTo>
                      <a:lnTo>
                        <a:pt x="2083356" y="666988"/>
                      </a:lnTo>
                      <a:moveTo>
                        <a:pt x="1637586" y="1131808"/>
                      </a:moveTo>
                      <a:lnTo>
                        <a:pt x="2083356" y="1131808"/>
                      </a:lnTo>
                      <a:moveTo>
                        <a:pt x="1831896" y="1240393"/>
                      </a:moveTo>
                      <a:lnTo>
                        <a:pt x="1889998" y="1240393"/>
                      </a:lnTo>
                      <a:moveTo>
                        <a:pt x="2084308" y="940356"/>
                      </a:moveTo>
                      <a:lnTo>
                        <a:pt x="2084308" y="568881"/>
                      </a:lnTo>
                      <a:lnTo>
                        <a:pt x="1638538" y="568881"/>
                      </a:lnTo>
                      <a:lnTo>
                        <a:pt x="1638538" y="1340406"/>
                      </a:lnTo>
                      <a:lnTo>
                        <a:pt x="2084308" y="1340406"/>
                      </a:lnTo>
                      <a:lnTo>
                        <a:pt x="2084308" y="940356"/>
                      </a:lnTo>
                      <a:moveTo>
                        <a:pt x="1150858" y="1062276"/>
                      </a:moveTo>
                      <a:lnTo>
                        <a:pt x="242173" y="1062276"/>
                      </a:lnTo>
                      <a:lnTo>
                        <a:pt x="242173" y="500301"/>
                      </a:lnTo>
                      <a:lnTo>
                        <a:pt x="1150858" y="500301"/>
                      </a:lnTo>
                      <a:lnTo>
                        <a:pt x="1150858" y="1062276"/>
                      </a:lnTo>
                      <a:moveTo>
                        <a:pt x="242173" y="1062276"/>
                      </a:moveTo>
                      <a:lnTo>
                        <a:pt x="10716" y="1304211"/>
                      </a:lnTo>
                      <a:lnTo>
                        <a:pt x="1392793" y="1304211"/>
                      </a:lnTo>
                      <a:lnTo>
                        <a:pt x="1150858" y="1062276"/>
                      </a:ln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32" name="Freeform: Shape 1031">
                <a:extLst>
                  <a:ext uri="{FF2B5EF4-FFF2-40B4-BE49-F238E27FC236}">
                    <a16:creationId xmlns:a16="http://schemas.microsoft.com/office/drawing/2014/main" id="{F37CF0B2-C880-4805-9547-3900984D1126}"/>
                  </a:ext>
                </a:extLst>
              </p:cNvPr>
              <p:cNvSpPr/>
              <p:nvPr/>
            </p:nvSpPr>
            <p:spPr bwMode="auto">
              <a:xfrm>
                <a:off x="10217842" y="4288707"/>
                <a:ext cx="476250" cy="900112"/>
              </a:xfrm>
              <a:custGeom>
                <a:avLst/>
                <a:gdLst>
                  <a:gd name="connsiteX0" fmla="*/ 0 w 476250"/>
                  <a:gd name="connsiteY0" fmla="*/ 0 h 900112"/>
                  <a:gd name="connsiteX1" fmla="*/ 476250 w 476250"/>
                  <a:gd name="connsiteY1" fmla="*/ 400050 h 900112"/>
                  <a:gd name="connsiteX2" fmla="*/ 104775 w 476250"/>
                  <a:gd name="connsiteY2" fmla="*/ 900112 h 90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0" h="900112">
                    <a:moveTo>
                      <a:pt x="0" y="0"/>
                    </a:moveTo>
                    <a:lnTo>
                      <a:pt x="476250" y="400050"/>
                    </a:lnTo>
                    <a:lnTo>
                      <a:pt x="104775" y="900112"/>
                    </a:lnTo>
                  </a:path>
                </a:pathLst>
              </a:custGeom>
              <a:ln w="9525">
                <a:solidFill>
                  <a:srgbClr val="FFFFFF"/>
                </a:solidFill>
                <a:headEnd type="none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FCA6FDE6-CCEC-4760-8FF7-7F5E7A5EC6A7}"/>
                  </a:ext>
                </a:extLst>
              </p:cNvPr>
              <p:cNvGrpSpPr/>
              <p:nvPr/>
            </p:nvGrpSpPr>
            <p:grpSpPr>
              <a:xfrm>
                <a:off x="10514126" y="4458366"/>
                <a:ext cx="509019" cy="509015"/>
                <a:chOff x="9835893" y="3851788"/>
                <a:chExt cx="549140" cy="549136"/>
              </a:xfrm>
            </p:grpSpPr>
            <p:sp>
              <p:nvSpPr>
                <p:cNvPr id="1040" name="Oval 1039">
                  <a:extLst>
                    <a:ext uri="{FF2B5EF4-FFF2-40B4-BE49-F238E27FC236}">
                      <a16:creationId xmlns:a16="http://schemas.microsoft.com/office/drawing/2014/main" id="{C519CD56-838C-4C39-9A11-A976B50114D2}"/>
                    </a:ext>
                  </a:extLst>
                </p:cNvPr>
                <p:cNvSpPr/>
                <p:nvPr/>
              </p:nvSpPr>
              <p:spPr bwMode="auto">
                <a:xfrm>
                  <a:off x="9835893" y="3851788"/>
                  <a:ext cx="549140" cy="549136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41" name="people_12">
                  <a:extLst>
                    <a:ext uri="{FF2B5EF4-FFF2-40B4-BE49-F238E27FC236}">
                      <a16:creationId xmlns:a16="http://schemas.microsoft.com/office/drawing/2014/main" id="{C0382F7A-63BB-4379-A351-198A0922338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952327" y="4006052"/>
                  <a:ext cx="340276" cy="290314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15DC3838-D0E5-4BA5-BDA6-B6FDF48EB0F7}"/>
                  </a:ext>
                </a:extLst>
              </p:cNvPr>
              <p:cNvGrpSpPr/>
              <p:nvPr/>
            </p:nvGrpSpPr>
            <p:grpSpPr>
              <a:xfrm>
                <a:off x="10077631" y="5050460"/>
                <a:ext cx="388694" cy="388692"/>
                <a:chOff x="9509925" y="4468787"/>
                <a:chExt cx="419330" cy="419328"/>
              </a:xfrm>
            </p:grpSpPr>
            <p:sp>
              <p:nvSpPr>
                <p:cNvPr id="1038" name="Oval 1037">
                  <a:extLst>
                    <a:ext uri="{FF2B5EF4-FFF2-40B4-BE49-F238E27FC236}">
                      <a16:creationId xmlns:a16="http://schemas.microsoft.com/office/drawing/2014/main" id="{97123BD4-116D-4327-B912-23FD7B7A57AB}"/>
                    </a:ext>
                  </a:extLst>
                </p:cNvPr>
                <p:cNvSpPr/>
                <p:nvPr/>
              </p:nvSpPr>
              <p:spPr bwMode="auto">
                <a:xfrm>
                  <a:off x="9509925" y="4468787"/>
                  <a:ext cx="419330" cy="419328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39" name="graph_9">
                  <a:extLst>
                    <a:ext uri="{FF2B5EF4-FFF2-40B4-BE49-F238E27FC236}">
                      <a16:creationId xmlns:a16="http://schemas.microsoft.com/office/drawing/2014/main" id="{A630F05A-3F62-43EE-9273-DF87BA7ED01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616138" y="4552896"/>
                  <a:ext cx="252953" cy="228250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B600DFC3-93AB-42DC-892E-56C5D04D63D5}"/>
                  </a:ext>
                </a:extLst>
              </p:cNvPr>
              <p:cNvGrpSpPr/>
              <p:nvPr/>
            </p:nvGrpSpPr>
            <p:grpSpPr>
              <a:xfrm>
                <a:off x="10054370" y="4088817"/>
                <a:ext cx="392682" cy="392679"/>
                <a:chOff x="9940498" y="3785604"/>
                <a:chExt cx="392682" cy="392679"/>
              </a:xfrm>
            </p:grpSpPr>
            <p:sp>
              <p:nvSpPr>
                <p:cNvPr id="1036" name="Oval 1035">
                  <a:extLst>
                    <a:ext uri="{FF2B5EF4-FFF2-40B4-BE49-F238E27FC236}">
                      <a16:creationId xmlns:a16="http://schemas.microsoft.com/office/drawing/2014/main" id="{45C74B36-BB0B-4C25-AC2B-79A6BD2AFC39}"/>
                    </a:ext>
                  </a:extLst>
                </p:cNvPr>
                <p:cNvSpPr/>
                <p:nvPr/>
              </p:nvSpPr>
              <p:spPr bwMode="auto">
                <a:xfrm>
                  <a:off x="9940498" y="3785604"/>
                  <a:ext cx="392682" cy="392679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FDE0E194-345D-47DD-9354-98077B6855B9}"/>
                    </a:ext>
                  </a:extLst>
                </p:cNvPr>
                <p:cNvSpPr/>
                <p:nvPr/>
              </p:nvSpPr>
              <p:spPr>
                <a:xfrm>
                  <a:off x="10024095" y="3912775"/>
                  <a:ext cx="225488" cy="138336"/>
                </a:xfrm>
                <a:custGeom>
                  <a:avLst/>
                  <a:gdLst>
                    <a:gd name="connsiteX0" fmla="*/ 706993 w 1552575"/>
                    <a:gd name="connsiteY0" fmla="*/ 684133 h 952500"/>
                    <a:gd name="connsiteX1" fmla="*/ 706993 w 1552575"/>
                    <a:gd name="connsiteY1" fmla="*/ 756523 h 952500"/>
                    <a:gd name="connsiteX2" fmla="*/ 466963 w 1552575"/>
                    <a:gd name="connsiteY2" fmla="*/ 947976 h 952500"/>
                    <a:gd name="connsiteX3" fmla="*/ 10716 w 1552575"/>
                    <a:gd name="connsiteY3" fmla="*/ 11668 h 952500"/>
                    <a:gd name="connsiteX4" fmla="*/ 10716 w 1552575"/>
                    <a:gd name="connsiteY4" fmla="*/ 947976 h 952500"/>
                    <a:gd name="connsiteX5" fmla="*/ 466963 w 1552575"/>
                    <a:gd name="connsiteY5" fmla="*/ 947976 h 952500"/>
                    <a:gd name="connsiteX6" fmla="*/ 466963 w 1552575"/>
                    <a:gd name="connsiteY6" fmla="*/ 11668 h 952500"/>
                    <a:gd name="connsiteX7" fmla="*/ 10716 w 1552575"/>
                    <a:gd name="connsiteY7" fmla="*/ 11668 h 952500"/>
                    <a:gd name="connsiteX8" fmla="*/ 10716 w 1552575"/>
                    <a:gd name="connsiteY8" fmla="*/ 11668 h 952500"/>
                    <a:gd name="connsiteX9" fmla="*/ 1067038 w 1552575"/>
                    <a:gd name="connsiteY9" fmla="*/ 11668 h 952500"/>
                    <a:gd name="connsiteX10" fmla="*/ 1067038 w 1552575"/>
                    <a:gd name="connsiteY10" fmla="*/ 947976 h 952500"/>
                    <a:gd name="connsiteX11" fmla="*/ 1547098 w 1552575"/>
                    <a:gd name="connsiteY11" fmla="*/ 947976 h 952500"/>
                    <a:gd name="connsiteX12" fmla="*/ 1547098 w 1552575"/>
                    <a:gd name="connsiteY12" fmla="*/ 11668 h 952500"/>
                    <a:gd name="connsiteX13" fmla="*/ 1067038 w 1552575"/>
                    <a:gd name="connsiteY13" fmla="*/ 11668 h 952500"/>
                    <a:gd name="connsiteX14" fmla="*/ 1067038 w 1552575"/>
                    <a:gd name="connsiteY14" fmla="*/ 11668 h 952500"/>
                    <a:gd name="connsiteX15" fmla="*/ 10716 w 1552575"/>
                    <a:gd name="connsiteY15" fmla="*/ 660320 h 952500"/>
                    <a:gd name="connsiteX16" fmla="*/ 466963 w 1552575"/>
                    <a:gd name="connsiteY16" fmla="*/ 660320 h 952500"/>
                    <a:gd name="connsiteX17" fmla="*/ 706993 w 1552575"/>
                    <a:gd name="connsiteY17" fmla="*/ 275511 h 952500"/>
                    <a:gd name="connsiteX18" fmla="*/ 706993 w 1552575"/>
                    <a:gd name="connsiteY18" fmla="*/ 214551 h 952500"/>
                    <a:gd name="connsiteX19" fmla="*/ 466963 w 1552575"/>
                    <a:gd name="connsiteY19" fmla="*/ 10716 h 952500"/>
                    <a:gd name="connsiteX20" fmla="*/ 10716 w 1552575"/>
                    <a:gd name="connsiteY20" fmla="*/ 324088 h 952500"/>
                    <a:gd name="connsiteX21" fmla="*/ 466963 w 1552575"/>
                    <a:gd name="connsiteY21" fmla="*/ 324088 h 952500"/>
                    <a:gd name="connsiteX22" fmla="*/ 827008 w 1552575"/>
                    <a:gd name="connsiteY22" fmla="*/ 684133 h 952500"/>
                    <a:gd name="connsiteX23" fmla="*/ 827008 w 1552575"/>
                    <a:gd name="connsiteY23" fmla="*/ 758428 h 952500"/>
                    <a:gd name="connsiteX24" fmla="*/ 1067038 w 1552575"/>
                    <a:gd name="connsiteY24" fmla="*/ 947976 h 952500"/>
                    <a:gd name="connsiteX25" fmla="*/ 1067038 w 1552575"/>
                    <a:gd name="connsiteY25" fmla="*/ 11668 h 952500"/>
                    <a:gd name="connsiteX26" fmla="*/ 827008 w 1552575"/>
                    <a:gd name="connsiteY26" fmla="*/ 219313 h 952500"/>
                    <a:gd name="connsiteX27" fmla="*/ 827008 w 1552575"/>
                    <a:gd name="connsiteY27" fmla="*/ 275511 h 952500"/>
                    <a:gd name="connsiteX28" fmla="*/ 1067038 w 1552575"/>
                    <a:gd name="connsiteY28" fmla="*/ 324088 h 952500"/>
                    <a:gd name="connsiteX29" fmla="*/ 1547098 w 1552575"/>
                    <a:gd name="connsiteY29" fmla="*/ 324088 h 952500"/>
                    <a:gd name="connsiteX30" fmla="*/ 1067038 w 1552575"/>
                    <a:gd name="connsiteY30" fmla="*/ 660320 h 952500"/>
                    <a:gd name="connsiteX31" fmla="*/ 1547098 w 1552575"/>
                    <a:gd name="connsiteY31" fmla="*/ 660320 h 952500"/>
                    <a:gd name="connsiteX32" fmla="*/ 562213 w 1552575"/>
                    <a:gd name="connsiteY32" fmla="*/ 324088 h 952500"/>
                    <a:gd name="connsiteX33" fmla="*/ 562213 w 1552575"/>
                    <a:gd name="connsiteY33" fmla="*/ 444103 h 952500"/>
                    <a:gd name="connsiteX34" fmla="*/ 807958 w 1552575"/>
                    <a:gd name="connsiteY34" fmla="*/ 324088 h 952500"/>
                    <a:gd name="connsiteX35" fmla="*/ 807958 w 1552575"/>
                    <a:gd name="connsiteY35" fmla="*/ 444103 h 952500"/>
                    <a:gd name="connsiteX36" fmla="*/ 726996 w 1552575"/>
                    <a:gd name="connsiteY36" fmla="*/ 404098 h 952500"/>
                    <a:gd name="connsiteX37" fmla="*/ 685086 w 1552575"/>
                    <a:gd name="connsiteY37" fmla="*/ 444103 h 952500"/>
                    <a:gd name="connsiteX38" fmla="*/ 685086 w 1552575"/>
                    <a:gd name="connsiteY38" fmla="*/ 444103 h 952500"/>
                    <a:gd name="connsiteX39" fmla="*/ 641271 w 1552575"/>
                    <a:gd name="connsiteY39" fmla="*/ 404098 h 952500"/>
                    <a:gd name="connsiteX40" fmla="*/ 641271 w 1552575"/>
                    <a:gd name="connsiteY40" fmla="*/ 362188 h 952500"/>
                    <a:gd name="connsiteX41" fmla="*/ 685086 w 1552575"/>
                    <a:gd name="connsiteY41" fmla="*/ 324088 h 952500"/>
                    <a:gd name="connsiteX42" fmla="*/ 685086 w 1552575"/>
                    <a:gd name="connsiteY42" fmla="*/ 324088 h 952500"/>
                    <a:gd name="connsiteX43" fmla="*/ 726996 w 1552575"/>
                    <a:gd name="connsiteY43" fmla="*/ 362188 h 952500"/>
                    <a:gd name="connsiteX44" fmla="*/ 726996 w 1552575"/>
                    <a:gd name="connsiteY44" fmla="*/ 404098 h 952500"/>
                    <a:gd name="connsiteX45" fmla="*/ 726996 w 1552575"/>
                    <a:gd name="connsiteY45" fmla="*/ 404098 h 952500"/>
                    <a:gd name="connsiteX46" fmla="*/ 970836 w 1552575"/>
                    <a:gd name="connsiteY46" fmla="*/ 404098 h 952500"/>
                    <a:gd name="connsiteX47" fmla="*/ 927021 w 1552575"/>
                    <a:gd name="connsiteY47" fmla="*/ 444103 h 952500"/>
                    <a:gd name="connsiteX48" fmla="*/ 927021 w 1552575"/>
                    <a:gd name="connsiteY48" fmla="*/ 444103 h 952500"/>
                    <a:gd name="connsiteX49" fmla="*/ 887016 w 1552575"/>
                    <a:gd name="connsiteY49" fmla="*/ 404098 h 952500"/>
                    <a:gd name="connsiteX50" fmla="*/ 887016 w 1552575"/>
                    <a:gd name="connsiteY50" fmla="*/ 362188 h 952500"/>
                    <a:gd name="connsiteX51" fmla="*/ 927021 w 1552575"/>
                    <a:gd name="connsiteY51" fmla="*/ 324088 h 952500"/>
                    <a:gd name="connsiteX52" fmla="*/ 927021 w 1552575"/>
                    <a:gd name="connsiteY52" fmla="*/ 324088 h 952500"/>
                    <a:gd name="connsiteX53" fmla="*/ 970836 w 1552575"/>
                    <a:gd name="connsiteY53" fmla="*/ 362188 h 952500"/>
                    <a:gd name="connsiteX54" fmla="*/ 970836 w 1552575"/>
                    <a:gd name="connsiteY54" fmla="*/ 404098 h 952500"/>
                    <a:gd name="connsiteX55" fmla="*/ 970836 w 1552575"/>
                    <a:gd name="connsiteY55" fmla="*/ 404098 h 952500"/>
                    <a:gd name="connsiteX56" fmla="*/ 970836 w 1552575"/>
                    <a:gd name="connsiteY56" fmla="*/ 660320 h 952500"/>
                    <a:gd name="connsiteX57" fmla="*/ 970836 w 1552575"/>
                    <a:gd name="connsiteY57" fmla="*/ 516493 h 952500"/>
                    <a:gd name="connsiteX58" fmla="*/ 726996 w 1552575"/>
                    <a:gd name="connsiteY58" fmla="*/ 660320 h 952500"/>
                    <a:gd name="connsiteX59" fmla="*/ 726996 w 1552575"/>
                    <a:gd name="connsiteY59" fmla="*/ 516493 h 952500"/>
                    <a:gd name="connsiteX60" fmla="*/ 807958 w 1552575"/>
                    <a:gd name="connsiteY60" fmla="*/ 612695 h 952500"/>
                    <a:gd name="connsiteX61" fmla="*/ 807958 w 1552575"/>
                    <a:gd name="connsiteY61" fmla="*/ 563166 h 952500"/>
                    <a:gd name="connsiteX62" fmla="*/ 849868 w 1552575"/>
                    <a:gd name="connsiteY62" fmla="*/ 515541 h 952500"/>
                    <a:gd name="connsiteX63" fmla="*/ 849868 w 1552575"/>
                    <a:gd name="connsiteY63" fmla="*/ 515541 h 952500"/>
                    <a:gd name="connsiteX64" fmla="*/ 891778 w 1552575"/>
                    <a:gd name="connsiteY64" fmla="*/ 563166 h 952500"/>
                    <a:gd name="connsiteX65" fmla="*/ 891778 w 1552575"/>
                    <a:gd name="connsiteY65" fmla="*/ 612695 h 952500"/>
                    <a:gd name="connsiteX66" fmla="*/ 849868 w 1552575"/>
                    <a:gd name="connsiteY66" fmla="*/ 660320 h 952500"/>
                    <a:gd name="connsiteX67" fmla="*/ 849868 w 1552575"/>
                    <a:gd name="connsiteY67" fmla="*/ 660320 h 952500"/>
                    <a:gd name="connsiteX68" fmla="*/ 807958 w 1552575"/>
                    <a:gd name="connsiteY68" fmla="*/ 612695 h 952500"/>
                    <a:gd name="connsiteX69" fmla="*/ 807958 w 1552575"/>
                    <a:gd name="connsiteY69" fmla="*/ 612695 h 952500"/>
                    <a:gd name="connsiteX70" fmla="*/ 562213 w 1552575"/>
                    <a:gd name="connsiteY70" fmla="*/ 612695 h 952500"/>
                    <a:gd name="connsiteX71" fmla="*/ 562213 w 1552575"/>
                    <a:gd name="connsiteY71" fmla="*/ 563166 h 952500"/>
                    <a:gd name="connsiteX72" fmla="*/ 604123 w 1552575"/>
                    <a:gd name="connsiteY72" fmla="*/ 515541 h 952500"/>
                    <a:gd name="connsiteX73" fmla="*/ 604123 w 1552575"/>
                    <a:gd name="connsiteY73" fmla="*/ 515541 h 952500"/>
                    <a:gd name="connsiteX74" fmla="*/ 647938 w 1552575"/>
                    <a:gd name="connsiteY74" fmla="*/ 563166 h 952500"/>
                    <a:gd name="connsiteX75" fmla="*/ 647938 w 1552575"/>
                    <a:gd name="connsiteY75" fmla="*/ 612695 h 952500"/>
                    <a:gd name="connsiteX76" fmla="*/ 604123 w 1552575"/>
                    <a:gd name="connsiteY76" fmla="*/ 660320 h 952500"/>
                    <a:gd name="connsiteX77" fmla="*/ 604123 w 1552575"/>
                    <a:gd name="connsiteY77" fmla="*/ 660320 h 952500"/>
                    <a:gd name="connsiteX78" fmla="*/ 562213 w 1552575"/>
                    <a:gd name="connsiteY78" fmla="*/ 612695 h 952500"/>
                    <a:gd name="connsiteX79" fmla="*/ 562213 w 1552575"/>
                    <a:gd name="connsiteY79" fmla="*/ 612695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1552575" h="952500">
                      <a:moveTo>
                        <a:pt x="706993" y="684133"/>
                      </a:moveTo>
                      <a:lnTo>
                        <a:pt x="706993" y="756523"/>
                      </a:lnTo>
                      <a:lnTo>
                        <a:pt x="466963" y="947976"/>
                      </a:lnTo>
                      <a:moveTo>
                        <a:pt x="10716" y="11668"/>
                      </a:moveTo>
                      <a:lnTo>
                        <a:pt x="10716" y="947976"/>
                      </a:lnTo>
                      <a:lnTo>
                        <a:pt x="466963" y="947976"/>
                      </a:lnTo>
                      <a:lnTo>
                        <a:pt x="466963" y="11668"/>
                      </a:lnTo>
                      <a:lnTo>
                        <a:pt x="10716" y="11668"/>
                      </a:lnTo>
                      <a:lnTo>
                        <a:pt x="10716" y="11668"/>
                      </a:lnTo>
                      <a:close/>
                      <a:moveTo>
                        <a:pt x="1067038" y="11668"/>
                      </a:moveTo>
                      <a:lnTo>
                        <a:pt x="1067038" y="947976"/>
                      </a:lnTo>
                      <a:lnTo>
                        <a:pt x="1547098" y="947976"/>
                      </a:lnTo>
                      <a:lnTo>
                        <a:pt x="1547098" y="11668"/>
                      </a:lnTo>
                      <a:lnTo>
                        <a:pt x="1067038" y="11668"/>
                      </a:lnTo>
                      <a:lnTo>
                        <a:pt x="1067038" y="11668"/>
                      </a:lnTo>
                      <a:close/>
                      <a:moveTo>
                        <a:pt x="10716" y="660320"/>
                      </a:moveTo>
                      <a:lnTo>
                        <a:pt x="466963" y="660320"/>
                      </a:lnTo>
                      <a:moveTo>
                        <a:pt x="706993" y="275511"/>
                      </a:moveTo>
                      <a:lnTo>
                        <a:pt x="706993" y="214551"/>
                      </a:lnTo>
                      <a:lnTo>
                        <a:pt x="466963" y="10716"/>
                      </a:lnTo>
                      <a:moveTo>
                        <a:pt x="10716" y="324088"/>
                      </a:moveTo>
                      <a:lnTo>
                        <a:pt x="466963" y="324088"/>
                      </a:lnTo>
                      <a:moveTo>
                        <a:pt x="827008" y="684133"/>
                      </a:moveTo>
                      <a:lnTo>
                        <a:pt x="827008" y="758428"/>
                      </a:lnTo>
                      <a:lnTo>
                        <a:pt x="1067038" y="947976"/>
                      </a:lnTo>
                      <a:moveTo>
                        <a:pt x="1067038" y="11668"/>
                      </a:moveTo>
                      <a:lnTo>
                        <a:pt x="827008" y="219313"/>
                      </a:lnTo>
                      <a:lnTo>
                        <a:pt x="827008" y="275511"/>
                      </a:lnTo>
                      <a:moveTo>
                        <a:pt x="1067038" y="324088"/>
                      </a:moveTo>
                      <a:lnTo>
                        <a:pt x="1547098" y="324088"/>
                      </a:lnTo>
                      <a:moveTo>
                        <a:pt x="1067038" y="660320"/>
                      </a:moveTo>
                      <a:lnTo>
                        <a:pt x="1547098" y="660320"/>
                      </a:lnTo>
                      <a:moveTo>
                        <a:pt x="562213" y="324088"/>
                      </a:moveTo>
                      <a:cubicBezTo>
                        <a:pt x="562213" y="444103"/>
                        <a:pt x="562213" y="444103"/>
                        <a:pt x="562213" y="444103"/>
                      </a:cubicBezTo>
                      <a:moveTo>
                        <a:pt x="807958" y="324088"/>
                      </a:moveTo>
                      <a:cubicBezTo>
                        <a:pt x="807958" y="444103"/>
                        <a:pt x="807958" y="444103"/>
                        <a:pt x="807958" y="444103"/>
                      </a:cubicBezTo>
                      <a:moveTo>
                        <a:pt x="726996" y="404098"/>
                      </a:moveTo>
                      <a:cubicBezTo>
                        <a:pt x="726996" y="426958"/>
                        <a:pt x="707946" y="444103"/>
                        <a:pt x="685086" y="444103"/>
                      </a:cubicBezTo>
                      <a:lnTo>
                        <a:pt x="685086" y="444103"/>
                      </a:lnTo>
                      <a:cubicBezTo>
                        <a:pt x="660321" y="444103"/>
                        <a:pt x="641271" y="426958"/>
                        <a:pt x="641271" y="404098"/>
                      </a:cubicBezTo>
                      <a:cubicBezTo>
                        <a:pt x="641271" y="404098"/>
                        <a:pt x="641271" y="404098"/>
                        <a:pt x="641271" y="362188"/>
                      </a:cubicBezTo>
                      <a:cubicBezTo>
                        <a:pt x="641271" y="341233"/>
                        <a:pt x="660321" y="324088"/>
                        <a:pt x="685086" y="324088"/>
                      </a:cubicBezTo>
                      <a:lnTo>
                        <a:pt x="685086" y="324088"/>
                      </a:lnTo>
                      <a:cubicBezTo>
                        <a:pt x="707946" y="324088"/>
                        <a:pt x="726996" y="341233"/>
                        <a:pt x="726996" y="362188"/>
                      </a:cubicBezTo>
                      <a:cubicBezTo>
                        <a:pt x="726996" y="362188"/>
                        <a:pt x="726996" y="362188"/>
                        <a:pt x="726996" y="404098"/>
                      </a:cubicBezTo>
                      <a:lnTo>
                        <a:pt x="726996" y="404098"/>
                      </a:lnTo>
                      <a:close/>
                      <a:moveTo>
                        <a:pt x="970836" y="404098"/>
                      </a:moveTo>
                      <a:cubicBezTo>
                        <a:pt x="970836" y="426958"/>
                        <a:pt x="951786" y="444103"/>
                        <a:pt x="927021" y="444103"/>
                      </a:cubicBezTo>
                      <a:lnTo>
                        <a:pt x="927021" y="444103"/>
                      </a:lnTo>
                      <a:cubicBezTo>
                        <a:pt x="906066" y="444103"/>
                        <a:pt x="887016" y="426958"/>
                        <a:pt x="887016" y="404098"/>
                      </a:cubicBezTo>
                      <a:cubicBezTo>
                        <a:pt x="887016" y="404098"/>
                        <a:pt x="887016" y="404098"/>
                        <a:pt x="887016" y="362188"/>
                      </a:cubicBezTo>
                      <a:cubicBezTo>
                        <a:pt x="887016" y="341233"/>
                        <a:pt x="906066" y="324088"/>
                        <a:pt x="927021" y="324088"/>
                      </a:cubicBezTo>
                      <a:lnTo>
                        <a:pt x="927021" y="324088"/>
                      </a:lnTo>
                      <a:cubicBezTo>
                        <a:pt x="951786" y="324088"/>
                        <a:pt x="970836" y="341233"/>
                        <a:pt x="970836" y="362188"/>
                      </a:cubicBezTo>
                      <a:cubicBezTo>
                        <a:pt x="970836" y="362188"/>
                        <a:pt x="970836" y="362188"/>
                        <a:pt x="970836" y="404098"/>
                      </a:cubicBezTo>
                      <a:lnTo>
                        <a:pt x="970836" y="404098"/>
                      </a:lnTo>
                      <a:close/>
                      <a:moveTo>
                        <a:pt x="970836" y="660320"/>
                      </a:moveTo>
                      <a:cubicBezTo>
                        <a:pt x="970836" y="660320"/>
                        <a:pt x="970836" y="660320"/>
                        <a:pt x="970836" y="516493"/>
                      </a:cubicBezTo>
                      <a:moveTo>
                        <a:pt x="726996" y="660320"/>
                      </a:moveTo>
                      <a:cubicBezTo>
                        <a:pt x="726996" y="660320"/>
                        <a:pt x="726996" y="660320"/>
                        <a:pt x="726996" y="516493"/>
                      </a:cubicBezTo>
                      <a:moveTo>
                        <a:pt x="807958" y="612695"/>
                      </a:moveTo>
                      <a:cubicBezTo>
                        <a:pt x="807958" y="563166"/>
                        <a:pt x="807958" y="563166"/>
                        <a:pt x="807958" y="563166"/>
                      </a:cubicBezTo>
                      <a:cubicBezTo>
                        <a:pt x="807958" y="536495"/>
                        <a:pt x="827008" y="515541"/>
                        <a:pt x="849868" y="515541"/>
                      </a:cubicBezTo>
                      <a:lnTo>
                        <a:pt x="849868" y="515541"/>
                      </a:lnTo>
                      <a:cubicBezTo>
                        <a:pt x="872728" y="515541"/>
                        <a:pt x="891778" y="535543"/>
                        <a:pt x="891778" y="563166"/>
                      </a:cubicBezTo>
                      <a:cubicBezTo>
                        <a:pt x="891778" y="612695"/>
                        <a:pt x="891778" y="612695"/>
                        <a:pt x="891778" y="612695"/>
                      </a:cubicBezTo>
                      <a:cubicBezTo>
                        <a:pt x="891778" y="637461"/>
                        <a:pt x="872728" y="660320"/>
                        <a:pt x="849868" y="660320"/>
                      </a:cubicBezTo>
                      <a:lnTo>
                        <a:pt x="849868" y="660320"/>
                      </a:lnTo>
                      <a:cubicBezTo>
                        <a:pt x="827008" y="660320"/>
                        <a:pt x="807958" y="637461"/>
                        <a:pt x="807958" y="612695"/>
                      </a:cubicBezTo>
                      <a:lnTo>
                        <a:pt x="807958" y="612695"/>
                      </a:lnTo>
                      <a:close/>
                      <a:moveTo>
                        <a:pt x="562213" y="612695"/>
                      </a:moveTo>
                      <a:cubicBezTo>
                        <a:pt x="562213" y="563166"/>
                        <a:pt x="562213" y="563166"/>
                        <a:pt x="562213" y="563166"/>
                      </a:cubicBezTo>
                      <a:cubicBezTo>
                        <a:pt x="562213" y="536495"/>
                        <a:pt x="583168" y="515541"/>
                        <a:pt x="604123" y="515541"/>
                      </a:cubicBezTo>
                      <a:lnTo>
                        <a:pt x="604123" y="515541"/>
                      </a:lnTo>
                      <a:cubicBezTo>
                        <a:pt x="628888" y="515541"/>
                        <a:pt x="647938" y="535543"/>
                        <a:pt x="647938" y="563166"/>
                      </a:cubicBezTo>
                      <a:cubicBezTo>
                        <a:pt x="647938" y="612695"/>
                        <a:pt x="647938" y="612695"/>
                        <a:pt x="647938" y="612695"/>
                      </a:cubicBezTo>
                      <a:cubicBezTo>
                        <a:pt x="647938" y="637461"/>
                        <a:pt x="628888" y="660320"/>
                        <a:pt x="604123" y="660320"/>
                      </a:cubicBezTo>
                      <a:lnTo>
                        <a:pt x="604123" y="660320"/>
                      </a:lnTo>
                      <a:cubicBezTo>
                        <a:pt x="583168" y="660320"/>
                        <a:pt x="562213" y="637461"/>
                        <a:pt x="562213" y="612695"/>
                      </a:cubicBezTo>
                      <a:lnTo>
                        <a:pt x="562213" y="612695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721664B-9A1B-494E-A997-F26324E68637}"/>
              </a:ext>
            </a:extLst>
          </p:cNvPr>
          <p:cNvGrpSpPr/>
          <p:nvPr/>
        </p:nvGrpSpPr>
        <p:grpSpPr>
          <a:xfrm>
            <a:off x="8000492" y="836938"/>
            <a:ext cx="2002873" cy="1534354"/>
            <a:chOff x="9112731" y="849116"/>
            <a:chExt cx="1868070" cy="1431084"/>
          </a:xfrm>
        </p:grpSpPr>
        <p:sp>
          <p:nvSpPr>
            <p:cNvPr id="1049" name="Freeform 6">
              <a:extLst>
                <a:ext uri="{FF2B5EF4-FFF2-40B4-BE49-F238E27FC236}">
                  <a16:creationId xmlns:a16="http://schemas.microsoft.com/office/drawing/2014/main" id="{17FFB895-F535-46FE-8A51-AA8E938479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57563" y="849116"/>
              <a:ext cx="1723238" cy="1431084"/>
            </a:xfrm>
            <a:custGeom>
              <a:avLst/>
              <a:gdLst>
                <a:gd name="T0" fmla="*/ 326 w 334"/>
                <a:gd name="T1" fmla="*/ 246 h 258"/>
                <a:gd name="T2" fmla="*/ 312 w 334"/>
                <a:gd name="T3" fmla="*/ 83 h 258"/>
                <a:gd name="T4" fmla="*/ 272 w 334"/>
                <a:gd name="T5" fmla="*/ 63 h 258"/>
                <a:gd name="T6" fmla="*/ 269 w 334"/>
                <a:gd name="T7" fmla="*/ 93 h 258"/>
                <a:gd name="T8" fmla="*/ 242 w 334"/>
                <a:gd name="T9" fmla="*/ 175 h 258"/>
                <a:gd name="T10" fmla="*/ 222 w 334"/>
                <a:gd name="T11" fmla="*/ 112 h 258"/>
                <a:gd name="T12" fmla="*/ 205 w 334"/>
                <a:gd name="T13" fmla="*/ 104 h 258"/>
                <a:gd name="T14" fmla="*/ 207 w 334"/>
                <a:gd name="T15" fmla="*/ 120 h 258"/>
                <a:gd name="T16" fmla="*/ 178 w 334"/>
                <a:gd name="T17" fmla="*/ 175 h 258"/>
                <a:gd name="T18" fmla="*/ 164 w 334"/>
                <a:gd name="T19" fmla="*/ 111 h 258"/>
                <a:gd name="T20" fmla="*/ 102 w 334"/>
                <a:gd name="T21" fmla="*/ 111 h 258"/>
                <a:gd name="T22" fmla="*/ 97 w 334"/>
                <a:gd name="T23" fmla="*/ 126 h 258"/>
                <a:gd name="T24" fmla="*/ 81 w 334"/>
                <a:gd name="T25" fmla="*/ 70 h 258"/>
                <a:gd name="T26" fmla="*/ 58 w 334"/>
                <a:gd name="T27" fmla="*/ 126 h 258"/>
                <a:gd name="T28" fmla="*/ 37 w 334"/>
                <a:gd name="T29" fmla="*/ 63 h 258"/>
                <a:gd name="T30" fmla="*/ 18 w 334"/>
                <a:gd name="T31" fmla="*/ 246 h 258"/>
                <a:gd name="T32" fmla="*/ 334 w 334"/>
                <a:gd name="T33" fmla="*/ 246 h 258"/>
                <a:gd name="T34" fmla="*/ 27 w 334"/>
                <a:gd name="T35" fmla="*/ 174 h 258"/>
                <a:gd name="T36" fmla="*/ 27 w 334"/>
                <a:gd name="T37" fmla="*/ 161 h 258"/>
                <a:gd name="T38" fmla="*/ 37 w 334"/>
                <a:gd name="T39" fmla="*/ 122 h 258"/>
                <a:gd name="T40" fmla="*/ 37 w 334"/>
                <a:gd name="T41" fmla="*/ 122 h 258"/>
                <a:gd name="T42" fmla="*/ 70 w 334"/>
                <a:gd name="T43" fmla="*/ 112 h 258"/>
                <a:gd name="T44" fmla="*/ 223 w 334"/>
                <a:gd name="T45" fmla="*/ 151 h 258"/>
                <a:gd name="T46" fmla="*/ 220 w 334"/>
                <a:gd name="T47" fmla="*/ 152 h 258"/>
                <a:gd name="T48" fmla="*/ 220 w 334"/>
                <a:gd name="T49" fmla="*/ 149 h 258"/>
                <a:gd name="T50" fmla="*/ 233 w 334"/>
                <a:gd name="T51" fmla="*/ 139 h 258"/>
                <a:gd name="T52" fmla="*/ 218 w 334"/>
                <a:gd name="T53" fmla="*/ 151 h 258"/>
                <a:gd name="T54" fmla="*/ 205 w 334"/>
                <a:gd name="T55" fmla="*/ 185 h 258"/>
                <a:gd name="T56" fmla="*/ 202 w 334"/>
                <a:gd name="T57" fmla="*/ 175 h 258"/>
                <a:gd name="T58" fmla="*/ 216 w 334"/>
                <a:gd name="T59" fmla="*/ 175 h 258"/>
                <a:gd name="T60" fmla="*/ 207 w 334"/>
                <a:gd name="T61" fmla="*/ 165 h 258"/>
                <a:gd name="T62" fmla="*/ 239 w 334"/>
                <a:gd name="T63" fmla="*/ 175 h 258"/>
                <a:gd name="T64" fmla="*/ 316 w 334"/>
                <a:gd name="T65" fmla="*/ 179 h 258"/>
                <a:gd name="T66" fmla="*/ 316 w 334"/>
                <a:gd name="T67" fmla="*/ 206 h 258"/>
                <a:gd name="T68" fmla="*/ 265 w 334"/>
                <a:gd name="T69" fmla="*/ 209 h 258"/>
                <a:gd name="T70" fmla="*/ 290 w 334"/>
                <a:gd name="T71" fmla="*/ 132 h 258"/>
                <a:gd name="T72" fmla="*/ 290 w 334"/>
                <a:gd name="T73" fmla="*/ 127 h 258"/>
                <a:gd name="T74" fmla="*/ 274 w 334"/>
                <a:gd name="T75" fmla="*/ 147 h 258"/>
                <a:gd name="T76" fmla="*/ 290 w 334"/>
                <a:gd name="T77" fmla="*/ 161 h 258"/>
                <a:gd name="T78" fmla="*/ 269 w 334"/>
                <a:gd name="T79" fmla="*/ 177 h 258"/>
                <a:gd name="T80" fmla="*/ 311 w 334"/>
                <a:gd name="T81" fmla="*/ 149 h 258"/>
                <a:gd name="T82" fmla="*/ 294 w 334"/>
                <a:gd name="T83" fmla="*/ 130 h 258"/>
                <a:gd name="T84" fmla="*/ 306 w 334"/>
                <a:gd name="T85" fmla="*/ 115 h 258"/>
                <a:gd name="T86" fmla="*/ 287 w 334"/>
                <a:gd name="T87" fmla="*/ 130 h 258"/>
                <a:gd name="T88" fmla="*/ 287 w 334"/>
                <a:gd name="T89" fmla="*/ 159 h 258"/>
                <a:gd name="T90" fmla="*/ 286 w 334"/>
                <a:gd name="T91" fmla="*/ 190 h 258"/>
                <a:gd name="T92" fmla="*/ 286 w 334"/>
                <a:gd name="T93" fmla="*/ 222 h 258"/>
                <a:gd name="T94" fmla="*/ 291 w 334"/>
                <a:gd name="T95" fmla="*/ 224 h 258"/>
                <a:gd name="T96" fmla="*/ 321 w 334"/>
                <a:gd name="T97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258">
                  <a:moveTo>
                    <a:pt x="330" y="246"/>
                  </a:moveTo>
                  <a:cubicBezTo>
                    <a:pt x="331" y="250"/>
                    <a:pt x="331" y="250"/>
                    <a:pt x="331" y="250"/>
                  </a:cubicBezTo>
                  <a:cubicBezTo>
                    <a:pt x="327" y="251"/>
                    <a:pt x="327" y="251"/>
                    <a:pt x="327" y="251"/>
                  </a:cubicBezTo>
                  <a:cubicBezTo>
                    <a:pt x="326" y="246"/>
                    <a:pt x="326" y="246"/>
                    <a:pt x="326" y="246"/>
                  </a:cubicBezTo>
                  <a:cubicBezTo>
                    <a:pt x="330" y="246"/>
                    <a:pt x="330" y="246"/>
                    <a:pt x="330" y="246"/>
                  </a:cubicBezTo>
                  <a:cubicBezTo>
                    <a:pt x="307" y="93"/>
                    <a:pt x="307" y="93"/>
                    <a:pt x="307" y="93"/>
                  </a:cubicBezTo>
                  <a:cubicBezTo>
                    <a:pt x="312" y="93"/>
                    <a:pt x="312" y="93"/>
                    <a:pt x="312" y="93"/>
                  </a:cubicBezTo>
                  <a:cubicBezTo>
                    <a:pt x="312" y="83"/>
                    <a:pt x="312" y="83"/>
                    <a:pt x="312" y="83"/>
                  </a:cubicBezTo>
                  <a:cubicBezTo>
                    <a:pt x="292" y="83"/>
                    <a:pt x="292" y="83"/>
                    <a:pt x="292" y="83"/>
                  </a:cubicBezTo>
                  <a:cubicBezTo>
                    <a:pt x="309" y="73"/>
                    <a:pt x="309" y="73"/>
                    <a:pt x="309" y="73"/>
                  </a:cubicBezTo>
                  <a:cubicBezTo>
                    <a:pt x="309" y="63"/>
                    <a:pt x="309" y="63"/>
                    <a:pt x="309" y="63"/>
                  </a:cubicBezTo>
                  <a:cubicBezTo>
                    <a:pt x="272" y="63"/>
                    <a:pt x="272" y="63"/>
                    <a:pt x="272" y="6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89" y="83"/>
                    <a:pt x="289" y="83"/>
                    <a:pt x="289" y="83"/>
                  </a:cubicBezTo>
                  <a:cubicBezTo>
                    <a:pt x="269" y="83"/>
                    <a:pt x="269" y="83"/>
                    <a:pt x="269" y="8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56" y="212"/>
                    <a:pt x="256" y="212"/>
                    <a:pt x="256" y="212"/>
                  </a:cubicBezTo>
                  <a:cubicBezTo>
                    <a:pt x="256" y="175"/>
                    <a:pt x="256" y="175"/>
                    <a:pt x="256" y="175"/>
                  </a:cubicBezTo>
                  <a:cubicBezTo>
                    <a:pt x="242" y="175"/>
                    <a:pt x="242" y="175"/>
                    <a:pt x="242" y="175"/>
                  </a:cubicBezTo>
                  <a:cubicBezTo>
                    <a:pt x="234" y="120"/>
                    <a:pt x="234" y="120"/>
                    <a:pt x="234" y="120"/>
                  </a:cubicBezTo>
                  <a:cubicBezTo>
                    <a:pt x="238" y="120"/>
                    <a:pt x="238" y="120"/>
                    <a:pt x="238" y="120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22" y="112"/>
                    <a:pt x="222" y="112"/>
                    <a:pt x="222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05" y="97"/>
                    <a:pt x="205" y="97"/>
                    <a:pt x="205" y="97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7" y="120"/>
                    <a:pt x="207" y="120"/>
                    <a:pt x="207" y="120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175"/>
                    <a:pt x="178" y="175"/>
                    <a:pt x="178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2" y="34"/>
                    <a:pt x="162" y="34"/>
                    <a:pt x="162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60"/>
                    <a:pt x="102" y="160"/>
                    <a:pt x="102" y="160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3" y="126"/>
                    <a:pt x="93" y="126"/>
                    <a:pt x="93" y="126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3" y="78"/>
                    <a:pt x="91" y="75"/>
                    <a:pt x="89" y="73"/>
                  </a:cubicBezTo>
                  <a:cubicBezTo>
                    <a:pt x="87" y="71"/>
                    <a:pt x="84" y="70"/>
                    <a:pt x="81" y="70"/>
                  </a:cubicBezTo>
                  <a:cubicBezTo>
                    <a:pt x="75" y="70"/>
                    <a:pt x="70" y="75"/>
                    <a:pt x="70" y="81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63" y="111"/>
                    <a:pt x="58" y="117"/>
                    <a:pt x="58" y="124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58"/>
                    <a:pt x="50" y="54"/>
                    <a:pt x="46" y="54"/>
                  </a:cubicBezTo>
                  <a:cubicBezTo>
                    <a:pt x="41" y="54"/>
                    <a:pt x="37" y="58"/>
                    <a:pt x="37" y="63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29" y="85"/>
                    <a:pt x="24" y="93"/>
                    <a:pt x="24" y="103"/>
                  </a:cubicBezTo>
                  <a:cubicBezTo>
                    <a:pt x="24" y="225"/>
                    <a:pt x="24" y="225"/>
                    <a:pt x="24" y="225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334" y="258"/>
                    <a:pt x="334" y="258"/>
                    <a:pt x="334" y="258"/>
                  </a:cubicBezTo>
                  <a:cubicBezTo>
                    <a:pt x="334" y="246"/>
                    <a:pt x="334" y="246"/>
                    <a:pt x="334" y="246"/>
                  </a:cubicBezTo>
                  <a:lnTo>
                    <a:pt x="330" y="246"/>
                  </a:lnTo>
                  <a:close/>
                  <a:moveTo>
                    <a:pt x="37" y="174"/>
                  </a:moveTo>
                  <a:cubicBezTo>
                    <a:pt x="27" y="212"/>
                    <a:pt x="27" y="212"/>
                    <a:pt x="27" y="212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7" y="166"/>
                    <a:pt x="31" y="159"/>
                    <a:pt x="37" y="155"/>
                  </a:cubicBezTo>
                  <a:lnTo>
                    <a:pt x="37" y="174"/>
                  </a:lnTo>
                  <a:close/>
                  <a:moveTo>
                    <a:pt x="37" y="151"/>
                  </a:moveTo>
                  <a:cubicBezTo>
                    <a:pt x="33" y="154"/>
                    <a:pt x="29" y="157"/>
                    <a:pt x="27" y="161"/>
                  </a:cubicBezTo>
                  <a:cubicBezTo>
                    <a:pt x="27" y="145"/>
                    <a:pt x="27" y="145"/>
                    <a:pt x="27" y="145"/>
                  </a:cubicBezTo>
                  <a:cubicBezTo>
                    <a:pt x="27" y="137"/>
                    <a:pt x="31" y="130"/>
                    <a:pt x="37" y="126"/>
                  </a:cubicBezTo>
                  <a:lnTo>
                    <a:pt x="37" y="151"/>
                  </a:lnTo>
                  <a:close/>
                  <a:moveTo>
                    <a:pt x="37" y="122"/>
                  </a:moveTo>
                  <a:cubicBezTo>
                    <a:pt x="33" y="124"/>
                    <a:pt x="29" y="128"/>
                    <a:pt x="27" y="13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95"/>
                    <a:pt x="31" y="88"/>
                    <a:pt x="37" y="84"/>
                  </a:cubicBezTo>
                  <a:lnTo>
                    <a:pt x="37" y="122"/>
                  </a:lnTo>
                  <a:close/>
                  <a:moveTo>
                    <a:pt x="70" y="126"/>
                  </a:moveTo>
                  <a:cubicBezTo>
                    <a:pt x="62" y="126"/>
                    <a:pt x="62" y="126"/>
                    <a:pt x="62" y="126"/>
                  </a:cubicBezTo>
                  <a:cubicBezTo>
                    <a:pt x="62" y="124"/>
                    <a:pt x="62" y="124"/>
                    <a:pt x="62" y="124"/>
                  </a:cubicBezTo>
                  <a:cubicBezTo>
                    <a:pt x="62" y="119"/>
                    <a:pt x="65" y="114"/>
                    <a:pt x="70" y="112"/>
                  </a:cubicBezTo>
                  <a:lnTo>
                    <a:pt x="70" y="126"/>
                  </a:lnTo>
                  <a:close/>
                  <a:moveTo>
                    <a:pt x="234" y="143"/>
                  </a:moveTo>
                  <a:cubicBezTo>
                    <a:pt x="236" y="159"/>
                    <a:pt x="236" y="159"/>
                    <a:pt x="236" y="159"/>
                  </a:cubicBezTo>
                  <a:cubicBezTo>
                    <a:pt x="223" y="151"/>
                    <a:pt x="223" y="151"/>
                    <a:pt x="223" y="151"/>
                  </a:cubicBezTo>
                  <a:lnTo>
                    <a:pt x="234" y="143"/>
                  </a:lnTo>
                  <a:close/>
                  <a:moveTo>
                    <a:pt x="235" y="162"/>
                  </a:moveTo>
                  <a:cubicBezTo>
                    <a:pt x="206" y="162"/>
                    <a:pt x="206" y="162"/>
                    <a:pt x="206" y="162"/>
                  </a:cubicBezTo>
                  <a:cubicBezTo>
                    <a:pt x="220" y="152"/>
                    <a:pt x="220" y="152"/>
                    <a:pt x="220" y="152"/>
                  </a:cubicBezTo>
                  <a:lnTo>
                    <a:pt x="235" y="162"/>
                  </a:lnTo>
                  <a:close/>
                  <a:moveTo>
                    <a:pt x="210" y="142"/>
                  </a:moveTo>
                  <a:cubicBezTo>
                    <a:pt x="231" y="142"/>
                    <a:pt x="231" y="142"/>
                    <a:pt x="231" y="142"/>
                  </a:cubicBezTo>
                  <a:cubicBezTo>
                    <a:pt x="220" y="149"/>
                    <a:pt x="220" y="149"/>
                    <a:pt x="220" y="149"/>
                  </a:cubicBezTo>
                  <a:lnTo>
                    <a:pt x="210" y="142"/>
                  </a:lnTo>
                  <a:close/>
                  <a:moveTo>
                    <a:pt x="210" y="120"/>
                  </a:moveTo>
                  <a:cubicBezTo>
                    <a:pt x="231" y="120"/>
                    <a:pt x="231" y="120"/>
                    <a:pt x="231" y="120"/>
                  </a:cubicBezTo>
                  <a:cubicBezTo>
                    <a:pt x="233" y="139"/>
                    <a:pt x="233" y="139"/>
                    <a:pt x="233" y="139"/>
                  </a:cubicBezTo>
                  <a:cubicBezTo>
                    <a:pt x="207" y="139"/>
                    <a:pt x="207" y="139"/>
                    <a:pt x="207" y="139"/>
                  </a:cubicBezTo>
                  <a:lnTo>
                    <a:pt x="210" y="120"/>
                  </a:lnTo>
                  <a:close/>
                  <a:moveTo>
                    <a:pt x="207" y="143"/>
                  </a:moveTo>
                  <a:cubicBezTo>
                    <a:pt x="218" y="151"/>
                    <a:pt x="218" y="151"/>
                    <a:pt x="218" y="151"/>
                  </a:cubicBezTo>
                  <a:cubicBezTo>
                    <a:pt x="204" y="159"/>
                    <a:pt x="204" y="159"/>
                    <a:pt x="204" y="159"/>
                  </a:cubicBezTo>
                  <a:lnTo>
                    <a:pt x="207" y="143"/>
                  </a:lnTo>
                  <a:close/>
                  <a:moveTo>
                    <a:pt x="203" y="186"/>
                  </a:moveTo>
                  <a:cubicBezTo>
                    <a:pt x="205" y="185"/>
                    <a:pt x="205" y="185"/>
                    <a:pt x="205" y="185"/>
                  </a:cubicBezTo>
                  <a:cubicBezTo>
                    <a:pt x="205" y="186"/>
                    <a:pt x="205" y="186"/>
                    <a:pt x="205" y="186"/>
                  </a:cubicBezTo>
                  <a:lnTo>
                    <a:pt x="203" y="186"/>
                  </a:lnTo>
                  <a:close/>
                  <a:moveTo>
                    <a:pt x="216" y="175"/>
                  </a:moveTo>
                  <a:cubicBezTo>
                    <a:pt x="202" y="175"/>
                    <a:pt x="202" y="175"/>
                    <a:pt x="202" y="175"/>
                  </a:cubicBezTo>
                  <a:cubicBezTo>
                    <a:pt x="203" y="166"/>
                    <a:pt x="203" y="166"/>
                    <a:pt x="203" y="166"/>
                  </a:cubicBezTo>
                  <a:cubicBezTo>
                    <a:pt x="204" y="167"/>
                    <a:pt x="204" y="167"/>
                    <a:pt x="204" y="167"/>
                  </a:cubicBezTo>
                  <a:cubicBezTo>
                    <a:pt x="217" y="174"/>
                    <a:pt x="217" y="174"/>
                    <a:pt x="217" y="174"/>
                  </a:cubicBezTo>
                  <a:lnTo>
                    <a:pt x="216" y="175"/>
                  </a:lnTo>
                  <a:close/>
                  <a:moveTo>
                    <a:pt x="207" y="165"/>
                  </a:moveTo>
                  <a:cubicBezTo>
                    <a:pt x="234" y="165"/>
                    <a:pt x="234" y="165"/>
                    <a:pt x="234" y="165"/>
                  </a:cubicBezTo>
                  <a:cubicBezTo>
                    <a:pt x="220" y="173"/>
                    <a:pt x="220" y="173"/>
                    <a:pt x="220" y="173"/>
                  </a:cubicBezTo>
                  <a:lnTo>
                    <a:pt x="207" y="165"/>
                  </a:lnTo>
                  <a:close/>
                  <a:moveTo>
                    <a:pt x="225" y="175"/>
                  </a:moveTo>
                  <a:cubicBezTo>
                    <a:pt x="223" y="174"/>
                    <a:pt x="223" y="174"/>
                    <a:pt x="223" y="174"/>
                  </a:cubicBezTo>
                  <a:cubicBezTo>
                    <a:pt x="237" y="166"/>
                    <a:pt x="237" y="166"/>
                    <a:pt x="237" y="166"/>
                  </a:cubicBezTo>
                  <a:cubicBezTo>
                    <a:pt x="239" y="175"/>
                    <a:pt x="239" y="175"/>
                    <a:pt x="239" y="175"/>
                  </a:cubicBezTo>
                  <a:lnTo>
                    <a:pt x="225" y="175"/>
                  </a:lnTo>
                  <a:close/>
                  <a:moveTo>
                    <a:pt x="319" y="203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316" y="179"/>
                    <a:pt x="316" y="179"/>
                    <a:pt x="316" y="179"/>
                  </a:cubicBezTo>
                  <a:lnTo>
                    <a:pt x="319" y="203"/>
                  </a:lnTo>
                  <a:close/>
                  <a:moveTo>
                    <a:pt x="264" y="206"/>
                  </a:moveTo>
                  <a:cubicBezTo>
                    <a:pt x="290" y="192"/>
                    <a:pt x="290" y="192"/>
                    <a:pt x="290" y="192"/>
                  </a:cubicBezTo>
                  <a:cubicBezTo>
                    <a:pt x="316" y="206"/>
                    <a:pt x="316" y="206"/>
                    <a:pt x="316" y="206"/>
                  </a:cubicBezTo>
                  <a:lnTo>
                    <a:pt x="264" y="206"/>
                  </a:lnTo>
                  <a:close/>
                  <a:moveTo>
                    <a:pt x="316" y="209"/>
                  </a:moveTo>
                  <a:cubicBezTo>
                    <a:pt x="291" y="220"/>
                    <a:pt x="291" y="220"/>
                    <a:pt x="291" y="220"/>
                  </a:cubicBezTo>
                  <a:cubicBezTo>
                    <a:pt x="265" y="209"/>
                    <a:pt x="265" y="209"/>
                    <a:pt x="265" y="209"/>
                  </a:cubicBezTo>
                  <a:lnTo>
                    <a:pt x="316" y="209"/>
                  </a:lnTo>
                  <a:close/>
                  <a:moveTo>
                    <a:pt x="308" y="144"/>
                  </a:moveTo>
                  <a:cubicBezTo>
                    <a:pt x="273" y="144"/>
                    <a:pt x="273" y="144"/>
                    <a:pt x="273" y="144"/>
                  </a:cubicBezTo>
                  <a:cubicBezTo>
                    <a:pt x="290" y="132"/>
                    <a:pt x="290" y="132"/>
                    <a:pt x="290" y="132"/>
                  </a:cubicBezTo>
                  <a:lnTo>
                    <a:pt x="308" y="144"/>
                  </a:lnTo>
                  <a:close/>
                  <a:moveTo>
                    <a:pt x="277" y="119"/>
                  </a:moveTo>
                  <a:cubicBezTo>
                    <a:pt x="303" y="119"/>
                    <a:pt x="303" y="119"/>
                    <a:pt x="303" y="119"/>
                  </a:cubicBezTo>
                  <a:cubicBezTo>
                    <a:pt x="290" y="127"/>
                    <a:pt x="290" y="127"/>
                    <a:pt x="290" y="127"/>
                  </a:cubicBezTo>
                  <a:lnTo>
                    <a:pt x="277" y="119"/>
                  </a:lnTo>
                  <a:close/>
                  <a:moveTo>
                    <a:pt x="307" y="147"/>
                  </a:moveTo>
                  <a:cubicBezTo>
                    <a:pt x="290" y="157"/>
                    <a:pt x="290" y="157"/>
                    <a:pt x="290" y="157"/>
                  </a:cubicBezTo>
                  <a:cubicBezTo>
                    <a:pt x="274" y="147"/>
                    <a:pt x="274" y="147"/>
                    <a:pt x="274" y="147"/>
                  </a:cubicBezTo>
                  <a:lnTo>
                    <a:pt x="307" y="147"/>
                  </a:lnTo>
                  <a:close/>
                  <a:moveTo>
                    <a:pt x="312" y="174"/>
                  </a:moveTo>
                  <a:cubicBezTo>
                    <a:pt x="269" y="174"/>
                    <a:pt x="269" y="174"/>
                    <a:pt x="269" y="174"/>
                  </a:cubicBezTo>
                  <a:cubicBezTo>
                    <a:pt x="290" y="161"/>
                    <a:pt x="290" y="161"/>
                    <a:pt x="290" y="161"/>
                  </a:cubicBezTo>
                  <a:lnTo>
                    <a:pt x="312" y="174"/>
                  </a:lnTo>
                  <a:close/>
                  <a:moveTo>
                    <a:pt x="312" y="177"/>
                  </a:moveTo>
                  <a:cubicBezTo>
                    <a:pt x="290" y="188"/>
                    <a:pt x="290" y="188"/>
                    <a:pt x="290" y="188"/>
                  </a:cubicBezTo>
                  <a:cubicBezTo>
                    <a:pt x="269" y="177"/>
                    <a:pt x="269" y="177"/>
                    <a:pt x="269" y="177"/>
                  </a:cubicBezTo>
                  <a:lnTo>
                    <a:pt x="312" y="177"/>
                  </a:lnTo>
                  <a:close/>
                  <a:moveTo>
                    <a:pt x="315" y="171"/>
                  </a:moveTo>
                  <a:cubicBezTo>
                    <a:pt x="294" y="159"/>
                    <a:pt x="294" y="159"/>
                    <a:pt x="294" y="159"/>
                  </a:cubicBezTo>
                  <a:cubicBezTo>
                    <a:pt x="311" y="149"/>
                    <a:pt x="311" y="149"/>
                    <a:pt x="311" y="149"/>
                  </a:cubicBezTo>
                  <a:lnTo>
                    <a:pt x="315" y="171"/>
                  </a:lnTo>
                  <a:close/>
                  <a:moveTo>
                    <a:pt x="307" y="121"/>
                  </a:moveTo>
                  <a:cubicBezTo>
                    <a:pt x="310" y="140"/>
                    <a:pt x="310" y="140"/>
                    <a:pt x="310" y="140"/>
                  </a:cubicBezTo>
                  <a:cubicBezTo>
                    <a:pt x="294" y="130"/>
                    <a:pt x="294" y="130"/>
                    <a:pt x="294" y="130"/>
                  </a:cubicBezTo>
                  <a:lnTo>
                    <a:pt x="307" y="121"/>
                  </a:lnTo>
                  <a:close/>
                  <a:moveTo>
                    <a:pt x="278" y="93"/>
                  </a:moveTo>
                  <a:cubicBezTo>
                    <a:pt x="303" y="93"/>
                    <a:pt x="303" y="93"/>
                    <a:pt x="303" y="93"/>
                  </a:cubicBezTo>
                  <a:cubicBezTo>
                    <a:pt x="306" y="115"/>
                    <a:pt x="306" y="115"/>
                    <a:pt x="306" y="115"/>
                  </a:cubicBezTo>
                  <a:cubicBezTo>
                    <a:pt x="274" y="115"/>
                    <a:pt x="274" y="115"/>
                    <a:pt x="274" y="115"/>
                  </a:cubicBezTo>
                  <a:lnTo>
                    <a:pt x="278" y="93"/>
                  </a:lnTo>
                  <a:close/>
                  <a:moveTo>
                    <a:pt x="274" y="121"/>
                  </a:moveTo>
                  <a:cubicBezTo>
                    <a:pt x="287" y="130"/>
                    <a:pt x="287" y="130"/>
                    <a:pt x="287" y="130"/>
                  </a:cubicBezTo>
                  <a:cubicBezTo>
                    <a:pt x="271" y="140"/>
                    <a:pt x="271" y="140"/>
                    <a:pt x="271" y="140"/>
                  </a:cubicBezTo>
                  <a:lnTo>
                    <a:pt x="274" y="121"/>
                  </a:lnTo>
                  <a:close/>
                  <a:moveTo>
                    <a:pt x="269" y="149"/>
                  </a:moveTo>
                  <a:cubicBezTo>
                    <a:pt x="287" y="159"/>
                    <a:pt x="287" y="159"/>
                    <a:pt x="287" y="159"/>
                  </a:cubicBezTo>
                  <a:cubicBezTo>
                    <a:pt x="266" y="171"/>
                    <a:pt x="266" y="171"/>
                    <a:pt x="266" y="171"/>
                  </a:cubicBezTo>
                  <a:lnTo>
                    <a:pt x="269" y="149"/>
                  </a:lnTo>
                  <a:close/>
                  <a:moveTo>
                    <a:pt x="265" y="179"/>
                  </a:moveTo>
                  <a:cubicBezTo>
                    <a:pt x="286" y="190"/>
                    <a:pt x="286" y="190"/>
                    <a:pt x="286" y="190"/>
                  </a:cubicBezTo>
                  <a:cubicBezTo>
                    <a:pt x="261" y="203"/>
                    <a:pt x="261" y="203"/>
                    <a:pt x="261" y="203"/>
                  </a:cubicBezTo>
                  <a:lnTo>
                    <a:pt x="265" y="179"/>
                  </a:lnTo>
                  <a:close/>
                  <a:moveTo>
                    <a:pt x="260" y="211"/>
                  </a:moveTo>
                  <a:cubicBezTo>
                    <a:pt x="286" y="222"/>
                    <a:pt x="286" y="222"/>
                    <a:pt x="286" y="222"/>
                  </a:cubicBezTo>
                  <a:cubicBezTo>
                    <a:pt x="256" y="235"/>
                    <a:pt x="256" y="235"/>
                    <a:pt x="256" y="235"/>
                  </a:cubicBezTo>
                  <a:lnTo>
                    <a:pt x="260" y="211"/>
                  </a:lnTo>
                  <a:close/>
                  <a:moveTo>
                    <a:pt x="260" y="238"/>
                  </a:moveTo>
                  <a:cubicBezTo>
                    <a:pt x="291" y="224"/>
                    <a:pt x="291" y="224"/>
                    <a:pt x="291" y="224"/>
                  </a:cubicBezTo>
                  <a:cubicBezTo>
                    <a:pt x="321" y="238"/>
                    <a:pt x="321" y="238"/>
                    <a:pt x="321" y="238"/>
                  </a:cubicBezTo>
                  <a:lnTo>
                    <a:pt x="260" y="238"/>
                  </a:lnTo>
                  <a:close/>
                  <a:moveTo>
                    <a:pt x="295" y="222"/>
                  </a:moveTo>
                  <a:cubicBezTo>
                    <a:pt x="321" y="211"/>
                    <a:pt x="321" y="211"/>
                    <a:pt x="321" y="211"/>
                  </a:cubicBezTo>
                  <a:cubicBezTo>
                    <a:pt x="324" y="235"/>
                    <a:pt x="324" y="235"/>
                    <a:pt x="324" y="235"/>
                  </a:cubicBezTo>
                  <a:lnTo>
                    <a:pt x="295" y="222"/>
                  </a:lnTo>
                  <a:close/>
                </a:path>
              </a:pathLst>
            </a:custGeom>
            <a:solidFill>
              <a:srgbClr val="CACACA"/>
            </a:solidFill>
            <a:ln w="15875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F06246AF-6650-44D7-8350-008AAB196F30}"/>
                </a:ext>
              </a:extLst>
            </p:cNvPr>
            <p:cNvGrpSpPr/>
            <p:nvPr/>
          </p:nvGrpSpPr>
          <p:grpSpPr>
            <a:xfrm>
              <a:off x="9112731" y="1161816"/>
              <a:ext cx="1547844" cy="1088620"/>
              <a:chOff x="9235182" y="1094187"/>
              <a:chExt cx="1547844" cy="1088620"/>
            </a:xfrm>
          </p:grpSpPr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5E168052-0E50-4EE5-8F54-9309CA39383F}"/>
                  </a:ext>
                </a:extLst>
              </p:cNvPr>
              <p:cNvSpPr/>
              <p:nvPr/>
            </p:nvSpPr>
            <p:spPr bwMode="auto">
              <a:xfrm>
                <a:off x="9414510" y="1245870"/>
                <a:ext cx="1173480" cy="788670"/>
              </a:xfrm>
              <a:custGeom>
                <a:avLst/>
                <a:gdLst>
                  <a:gd name="connsiteX0" fmla="*/ 186690 w 1173480"/>
                  <a:gd name="connsiteY0" fmla="*/ 297180 h 788670"/>
                  <a:gd name="connsiteX1" fmla="*/ 0 w 1173480"/>
                  <a:gd name="connsiteY1" fmla="*/ 788670 h 788670"/>
                  <a:gd name="connsiteX2" fmla="*/ 567690 w 1173480"/>
                  <a:gd name="connsiteY2" fmla="*/ 666750 h 788670"/>
                  <a:gd name="connsiteX3" fmla="*/ 830580 w 1173480"/>
                  <a:gd name="connsiteY3" fmla="*/ 0 h 788670"/>
                  <a:gd name="connsiteX4" fmla="*/ 1173480 w 1173480"/>
                  <a:gd name="connsiteY4" fmla="*/ 788670 h 788670"/>
                  <a:gd name="connsiteX5" fmla="*/ 670560 w 1173480"/>
                  <a:gd name="connsiteY5" fmla="*/ 708660 h 78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3480" h="788670">
                    <a:moveTo>
                      <a:pt x="186690" y="297180"/>
                    </a:moveTo>
                    <a:lnTo>
                      <a:pt x="0" y="788670"/>
                    </a:lnTo>
                    <a:lnTo>
                      <a:pt x="567690" y="666750"/>
                    </a:lnTo>
                    <a:lnTo>
                      <a:pt x="830580" y="0"/>
                    </a:lnTo>
                    <a:lnTo>
                      <a:pt x="1173480" y="788670"/>
                    </a:lnTo>
                    <a:lnTo>
                      <a:pt x="670560" y="708660"/>
                    </a:lnTo>
                  </a:path>
                </a:pathLst>
              </a:custGeom>
              <a:ln w="9525">
                <a:solidFill>
                  <a:srgbClr val="004376"/>
                </a:solidFill>
                <a:headEnd type="none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052" name="Group 1051">
                <a:extLst>
                  <a:ext uri="{FF2B5EF4-FFF2-40B4-BE49-F238E27FC236}">
                    <a16:creationId xmlns:a16="http://schemas.microsoft.com/office/drawing/2014/main" id="{FF9AA639-525C-4B6C-8F5A-B1AFE6A36819}"/>
                  </a:ext>
                </a:extLst>
              </p:cNvPr>
              <p:cNvGrpSpPr/>
              <p:nvPr/>
            </p:nvGrpSpPr>
            <p:grpSpPr>
              <a:xfrm>
                <a:off x="9235182" y="1094187"/>
                <a:ext cx="1547844" cy="1088620"/>
                <a:chOff x="9211581" y="1097758"/>
                <a:chExt cx="1547844" cy="1088620"/>
              </a:xfrm>
            </p:grpSpPr>
            <p:grpSp>
              <p:nvGrpSpPr>
                <p:cNvPr id="1053" name="Group 1052">
                  <a:extLst>
                    <a:ext uri="{FF2B5EF4-FFF2-40B4-BE49-F238E27FC236}">
                      <a16:creationId xmlns:a16="http://schemas.microsoft.com/office/drawing/2014/main" id="{B9EBC164-9CED-4332-9A62-6B966EB96EDF}"/>
                    </a:ext>
                  </a:extLst>
                </p:cNvPr>
                <p:cNvGrpSpPr/>
                <p:nvPr/>
              </p:nvGrpSpPr>
              <p:grpSpPr>
                <a:xfrm>
                  <a:off x="10410300" y="1837255"/>
                  <a:ext cx="349125" cy="349123"/>
                  <a:chOff x="11283975" y="1381626"/>
                  <a:chExt cx="287923" cy="287921"/>
                </a:xfrm>
              </p:grpSpPr>
              <p:sp>
                <p:nvSpPr>
                  <p:cNvPr id="1064" name="Oval 1063">
                    <a:extLst>
                      <a:ext uri="{FF2B5EF4-FFF2-40B4-BE49-F238E27FC236}">
                        <a16:creationId xmlns:a16="http://schemas.microsoft.com/office/drawing/2014/main" id="{DEEEF8DB-B1DB-400A-93CC-A13BFA1FEC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283975" y="1381626"/>
                    <a:ext cx="287923" cy="287921"/>
                  </a:xfrm>
                  <a:prstGeom prst="ellipse">
                    <a:avLst/>
                  </a:prstGeom>
                  <a:solidFill>
                    <a:srgbClr val="002050"/>
                  </a:solidFill>
                  <a:ln>
                    <a:solidFill>
                      <a:srgbClr val="FFFFFF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065" name="factory_3">
                    <a:extLst>
                      <a:ext uri="{FF2B5EF4-FFF2-40B4-BE49-F238E27FC236}">
                        <a16:creationId xmlns:a16="http://schemas.microsoft.com/office/drawing/2014/main" id="{B16BD8B7-5194-455F-B0E6-523208ADED09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11337172" y="1469377"/>
                    <a:ext cx="181528" cy="112418"/>
                  </a:xfrm>
                  <a:custGeom>
                    <a:avLst/>
                    <a:gdLst>
                      <a:gd name="T0" fmla="*/ 394 w 394"/>
                      <a:gd name="T1" fmla="*/ 101 h 244"/>
                      <a:gd name="T2" fmla="*/ 394 w 394"/>
                      <a:gd name="T3" fmla="*/ 244 h 244"/>
                      <a:gd name="T4" fmla="*/ 0 w 394"/>
                      <a:gd name="T5" fmla="*/ 244 h 244"/>
                      <a:gd name="T6" fmla="*/ 0 w 394"/>
                      <a:gd name="T7" fmla="*/ 101 h 244"/>
                      <a:gd name="T8" fmla="*/ 76 w 394"/>
                      <a:gd name="T9" fmla="*/ 45 h 244"/>
                      <a:gd name="T10" fmla="*/ 76 w 394"/>
                      <a:gd name="T11" fmla="*/ 101 h 244"/>
                      <a:gd name="T12" fmla="*/ 160 w 394"/>
                      <a:gd name="T13" fmla="*/ 45 h 244"/>
                      <a:gd name="T14" fmla="*/ 160 w 394"/>
                      <a:gd name="T15" fmla="*/ 101 h 244"/>
                      <a:gd name="T16" fmla="*/ 394 w 394"/>
                      <a:gd name="T17" fmla="*/ 101 h 244"/>
                      <a:gd name="T18" fmla="*/ 309 w 394"/>
                      <a:gd name="T19" fmla="*/ 101 h 244"/>
                      <a:gd name="T20" fmla="*/ 289 w 394"/>
                      <a:gd name="T21" fmla="*/ 0 h 244"/>
                      <a:gd name="T22" fmla="*/ 273 w 394"/>
                      <a:gd name="T23" fmla="*/ 0 h 244"/>
                      <a:gd name="T24" fmla="*/ 256 w 394"/>
                      <a:gd name="T25" fmla="*/ 101 h 244"/>
                      <a:gd name="T26" fmla="*/ 378 w 394"/>
                      <a:gd name="T27" fmla="*/ 101 h 244"/>
                      <a:gd name="T28" fmla="*/ 358 w 394"/>
                      <a:gd name="T29" fmla="*/ 0 h 244"/>
                      <a:gd name="T30" fmla="*/ 340 w 394"/>
                      <a:gd name="T31" fmla="*/ 0 h 244"/>
                      <a:gd name="T32" fmla="*/ 324 w 394"/>
                      <a:gd name="T33" fmla="*/ 101 h 244"/>
                      <a:gd name="T34" fmla="*/ 57 w 394"/>
                      <a:gd name="T35" fmla="*/ 144 h 244"/>
                      <a:gd name="T36" fmla="*/ 36 w 394"/>
                      <a:gd name="T37" fmla="*/ 144 h 244"/>
                      <a:gd name="T38" fmla="*/ 36 w 394"/>
                      <a:gd name="T39" fmla="*/ 165 h 244"/>
                      <a:gd name="T40" fmla="*/ 57 w 394"/>
                      <a:gd name="T41" fmla="*/ 165 h 244"/>
                      <a:gd name="T42" fmla="*/ 57 w 394"/>
                      <a:gd name="T43" fmla="*/ 144 h 244"/>
                      <a:gd name="T44" fmla="*/ 131 w 394"/>
                      <a:gd name="T45" fmla="*/ 144 h 244"/>
                      <a:gd name="T46" fmla="*/ 112 w 394"/>
                      <a:gd name="T47" fmla="*/ 144 h 244"/>
                      <a:gd name="T48" fmla="*/ 112 w 394"/>
                      <a:gd name="T49" fmla="*/ 165 h 244"/>
                      <a:gd name="T50" fmla="*/ 131 w 394"/>
                      <a:gd name="T51" fmla="*/ 165 h 244"/>
                      <a:gd name="T52" fmla="*/ 131 w 394"/>
                      <a:gd name="T53" fmla="*/ 144 h 244"/>
                      <a:gd name="T54" fmla="*/ 207 w 394"/>
                      <a:gd name="T55" fmla="*/ 144 h 244"/>
                      <a:gd name="T56" fmla="*/ 188 w 394"/>
                      <a:gd name="T57" fmla="*/ 144 h 244"/>
                      <a:gd name="T58" fmla="*/ 188 w 394"/>
                      <a:gd name="T59" fmla="*/ 165 h 244"/>
                      <a:gd name="T60" fmla="*/ 207 w 394"/>
                      <a:gd name="T61" fmla="*/ 165 h 244"/>
                      <a:gd name="T62" fmla="*/ 207 w 394"/>
                      <a:gd name="T63" fmla="*/ 144 h 244"/>
                      <a:gd name="T64" fmla="*/ 283 w 394"/>
                      <a:gd name="T65" fmla="*/ 144 h 244"/>
                      <a:gd name="T66" fmla="*/ 262 w 394"/>
                      <a:gd name="T67" fmla="*/ 144 h 244"/>
                      <a:gd name="T68" fmla="*/ 262 w 394"/>
                      <a:gd name="T69" fmla="*/ 165 h 244"/>
                      <a:gd name="T70" fmla="*/ 283 w 394"/>
                      <a:gd name="T71" fmla="*/ 165 h 244"/>
                      <a:gd name="T72" fmla="*/ 283 w 394"/>
                      <a:gd name="T73" fmla="*/ 144 h 244"/>
                      <a:gd name="T74" fmla="*/ 358 w 394"/>
                      <a:gd name="T75" fmla="*/ 144 h 244"/>
                      <a:gd name="T76" fmla="*/ 338 w 394"/>
                      <a:gd name="T77" fmla="*/ 144 h 244"/>
                      <a:gd name="T78" fmla="*/ 338 w 394"/>
                      <a:gd name="T79" fmla="*/ 165 h 244"/>
                      <a:gd name="T80" fmla="*/ 358 w 394"/>
                      <a:gd name="T81" fmla="*/ 165 h 244"/>
                      <a:gd name="T82" fmla="*/ 358 w 394"/>
                      <a:gd name="T83" fmla="*/ 144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94" h="244">
                        <a:moveTo>
                          <a:pt x="394" y="101"/>
                        </a:moveTo>
                        <a:lnTo>
                          <a:pt x="394" y="244"/>
                        </a:lnTo>
                        <a:lnTo>
                          <a:pt x="0" y="244"/>
                        </a:lnTo>
                        <a:lnTo>
                          <a:pt x="0" y="101"/>
                        </a:lnTo>
                        <a:lnTo>
                          <a:pt x="76" y="45"/>
                        </a:lnTo>
                        <a:lnTo>
                          <a:pt x="76" y="101"/>
                        </a:lnTo>
                        <a:lnTo>
                          <a:pt x="160" y="45"/>
                        </a:lnTo>
                        <a:lnTo>
                          <a:pt x="160" y="101"/>
                        </a:lnTo>
                        <a:lnTo>
                          <a:pt x="394" y="101"/>
                        </a:lnTo>
                        <a:moveTo>
                          <a:pt x="309" y="101"/>
                        </a:moveTo>
                        <a:lnTo>
                          <a:pt x="289" y="0"/>
                        </a:lnTo>
                        <a:lnTo>
                          <a:pt x="273" y="0"/>
                        </a:lnTo>
                        <a:lnTo>
                          <a:pt x="256" y="101"/>
                        </a:lnTo>
                        <a:moveTo>
                          <a:pt x="378" y="101"/>
                        </a:moveTo>
                        <a:lnTo>
                          <a:pt x="358" y="0"/>
                        </a:lnTo>
                        <a:lnTo>
                          <a:pt x="340" y="0"/>
                        </a:lnTo>
                        <a:lnTo>
                          <a:pt x="324" y="101"/>
                        </a:lnTo>
                        <a:moveTo>
                          <a:pt x="57" y="144"/>
                        </a:moveTo>
                        <a:lnTo>
                          <a:pt x="36" y="144"/>
                        </a:lnTo>
                        <a:lnTo>
                          <a:pt x="36" y="165"/>
                        </a:lnTo>
                        <a:lnTo>
                          <a:pt x="57" y="165"/>
                        </a:lnTo>
                        <a:lnTo>
                          <a:pt x="57" y="144"/>
                        </a:lnTo>
                        <a:moveTo>
                          <a:pt x="131" y="144"/>
                        </a:moveTo>
                        <a:lnTo>
                          <a:pt x="112" y="144"/>
                        </a:lnTo>
                        <a:lnTo>
                          <a:pt x="112" y="165"/>
                        </a:lnTo>
                        <a:lnTo>
                          <a:pt x="131" y="165"/>
                        </a:lnTo>
                        <a:lnTo>
                          <a:pt x="131" y="144"/>
                        </a:lnTo>
                        <a:moveTo>
                          <a:pt x="207" y="144"/>
                        </a:moveTo>
                        <a:lnTo>
                          <a:pt x="188" y="144"/>
                        </a:lnTo>
                        <a:lnTo>
                          <a:pt x="188" y="165"/>
                        </a:lnTo>
                        <a:lnTo>
                          <a:pt x="207" y="165"/>
                        </a:lnTo>
                        <a:lnTo>
                          <a:pt x="207" y="144"/>
                        </a:lnTo>
                        <a:moveTo>
                          <a:pt x="283" y="144"/>
                        </a:moveTo>
                        <a:lnTo>
                          <a:pt x="262" y="144"/>
                        </a:lnTo>
                        <a:lnTo>
                          <a:pt x="262" y="165"/>
                        </a:lnTo>
                        <a:lnTo>
                          <a:pt x="283" y="165"/>
                        </a:lnTo>
                        <a:lnTo>
                          <a:pt x="283" y="144"/>
                        </a:lnTo>
                        <a:moveTo>
                          <a:pt x="358" y="144"/>
                        </a:moveTo>
                        <a:lnTo>
                          <a:pt x="338" y="144"/>
                        </a:lnTo>
                        <a:lnTo>
                          <a:pt x="338" y="165"/>
                        </a:lnTo>
                        <a:lnTo>
                          <a:pt x="358" y="165"/>
                        </a:lnTo>
                        <a:lnTo>
                          <a:pt x="358" y="144"/>
                        </a:lnTo>
                      </a:path>
                    </a:pathLst>
                  </a:custGeom>
                  <a:noFill/>
                  <a:ln w="9525">
                    <a:solidFill>
                      <a:srgbClr val="FFFFFF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54" name="Group 1053">
                  <a:extLst>
                    <a:ext uri="{FF2B5EF4-FFF2-40B4-BE49-F238E27FC236}">
                      <a16:creationId xmlns:a16="http://schemas.microsoft.com/office/drawing/2014/main" id="{36127A0A-DF19-4A63-97A0-6F063722F062}"/>
                    </a:ext>
                  </a:extLst>
                </p:cNvPr>
                <p:cNvGrpSpPr/>
                <p:nvPr/>
              </p:nvGrpSpPr>
              <p:grpSpPr>
                <a:xfrm>
                  <a:off x="9751839" y="1615374"/>
                  <a:ext cx="507114" cy="507110"/>
                  <a:chOff x="11348013" y="2065202"/>
                  <a:chExt cx="418216" cy="418213"/>
                </a:xfrm>
              </p:grpSpPr>
              <p:sp>
                <p:nvSpPr>
                  <p:cNvPr id="1062" name="Oval 1061">
                    <a:extLst>
                      <a:ext uri="{FF2B5EF4-FFF2-40B4-BE49-F238E27FC236}">
                        <a16:creationId xmlns:a16="http://schemas.microsoft.com/office/drawing/2014/main" id="{67CED53B-0C17-4774-8022-4F7E24D19F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348013" y="2065202"/>
                    <a:ext cx="418216" cy="418213"/>
                  </a:xfrm>
                  <a:prstGeom prst="ellipse">
                    <a:avLst/>
                  </a:prstGeom>
                  <a:solidFill>
                    <a:srgbClr val="002050"/>
                  </a:solidFill>
                  <a:ln>
                    <a:solidFill>
                      <a:srgbClr val="FFFFFF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063" name="Intelligence">
                    <a:extLst>
                      <a:ext uri="{FF2B5EF4-FFF2-40B4-BE49-F238E27FC236}">
                        <a16:creationId xmlns:a16="http://schemas.microsoft.com/office/drawing/2014/main" id="{CD1A082C-CAFA-4AED-85BE-118B0C7F4C3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11425999" y="2134111"/>
                    <a:ext cx="291799" cy="280393"/>
                  </a:xfrm>
                  <a:custGeom>
                    <a:avLst/>
                    <a:gdLst>
                      <a:gd name="T0" fmla="*/ 90 w 347"/>
                      <a:gd name="T1" fmla="*/ 24 h 333"/>
                      <a:gd name="T2" fmla="*/ 114 w 347"/>
                      <a:gd name="T3" fmla="*/ 0 h 333"/>
                      <a:gd name="T4" fmla="*/ 138 w 347"/>
                      <a:gd name="T5" fmla="*/ 24 h 333"/>
                      <a:gd name="T6" fmla="*/ 114 w 347"/>
                      <a:gd name="T7" fmla="*/ 49 h 333"/>
                      <a:gd name="T8" fmla="*/ 90 w 347"/>
                      <a:gd name="T9" fmla="*/ 24 h 333"/>
                      <a:gd name="T10" fmla="*/ 0 w 347"/>
                      <a:gd name="T11" fmla="*/ 146 h 333"/>
                      <a:gd name="T12" fmla="*/ 37 w 347"/>
                      <a:gd name="T13" fmla="*/ 183 h 333"/>
                      <a:gd name="T14" fmla="*/ 75 w 347"/>
                      <a:gd name="T15" fmla="*/ 146 h 333"/>
                      <a:gd name="T16" fmla="*/ 37 w 347"/>
                      <a:gd name="T17" fmla="*/ 108 h 333"/>
                      <a:gd name="T18" fmla="*/ 0 w 347"/>
                      <a:gd name="T19" fmla="*/ 146 h 333"/>
                      <a:gd name="T20" fmla="*/ 60 w 347"/>
                      <a:gd name="T21" fmla="*/ 273 h 333"/>
                      <a:gd name="T22" fmla="*/ 119 w 347"/>
                      <a:gd name="T23" fmla="*/ 333 h 333"/>
                      <a:gd name="T24" fmla="*/ 179 w 347"/>
                      <a:gd name="T25" fmla="*/ 273 h 333"/>
                      <a:gd name="T26" fmla="*/ 119 w 347"/>
                      <a:gd name="T27" fmla="*/ 213 h 333"/>
                      <a:gd name="T28" fmla="*/ 60 w 347"/>
                      <a:gd name="T29" fmla="*/ 273 h 333"/>
                      <a:gd name="T30" fmla="*/ 134 w 347"/>
                      <a:gd name="T31" fmla="*/ 110 h 333"/>
                      <a:gd name="T32" fmla="*/ 174 w 347"/>
                      <a:gd name="T33" fmla="*/ 149 h 333"/>
                      <a:gd name="T34" fmla="*/ 213 w 347"/>
                      <a:gd name="T35" fmla="*/ 110 h 333"/>
                      <a:gd name="T36" fmla="*/ 174 w 347"/>
                      <a:gd name="T37" fmla="*/ 71 h 333"/>
                      <a:gd name="T38" fmla="*/ 134 w 347"/>
                      <a:gd name="T39" fmla="*/ 110 h 333"/>
                      <a:gd name="T40" fmla="*/ 228 w 347"/>
                      <a:gd name="T41" fmla="*/ 241 h 333"/>
                      <a:gd name="T42" fmla="*/ 287 w 347"/>
                      <a:gd name="T43" fmla="*/ 303 h 333"/>
                      <a:gd name="T44" fmla="*/ 347 w 347"/>
                      <a:gd name="T45" fmla="*/ 241 h 333"/>
                      <a:gd name="T46" fmla="*/ 287 w 347"/>
                      <a:gd name="T47" fmla="*/ 179 h 333"/>
                      <a:gd name="T48" fmla="*/ 228 w 347"/>
                      <a:gd name="T49" fmla="*/ 241 h 333"/>
                      <a:gd name="T50" fmla="*/ 228 w 347"/>
                      <a:gd name="T51" fmla="*/ 250 h 333"/>
                      <a:gd name="T52" fmla="*/ 178 w 347"/>
                      <a:gd name="T53" fmla="*/ 262 h 333"/>
                      <a:gd name="T54" fmla="*/ 74 w 347"/>
                      <a:gd name="T55" fmla="*/ 139 h 333"/>
                      <a:gd name="T56" fmla="*/ 136 w 347"/>
                      <a:gd name="T57" fmla="*/ 120 h 333"/>
                      <a:gd name="T58" fmla="*/ 137 w 347"/>
                      <a:gd name="T59" fmla="*/ 216 h 333"/>
                      <a:gd name="T60" fmla="*/ 162 w 347"/>
                      <a:gd name="T61" fmla="*/ 148 h 333"/>
                      <a:gd name="T62" fmla="*/ 86 w 347"/>
                      <a:gd name="T63" fmla="*/ 223 h 333"/>
                      <a:gd name="T64" fmla="*/ 57 w 347"/>
                      <a:gd name="T65" fmla="*/ 177 h 333"/>
                      <a:gd name="T66" fmla="*/ 232 w 347"/>
                      <a:gd name="T67" fmla="*/ 217 h 333"/>
                      <a:gd name="T68" fmla="*/ 71 w 347"/>
                      <a:gd name="T69" fmla="*/ 161 h 333"/>
                      <a:gd name="T70" fmla="*/ 102 w 347"/>
                      <a:gd name="T71" fmla="*/ 46 h 333"/>
                      <a:gd name="T72" fmla="*/ 58 w 347"/>
                      <a:gd name="T73" fmla="*/ 115 h 333"/>
                      <a:gd name="T74" fmla="*/ 249 w 347"/>
                      <a:gd name="T75" fmla="*/ 194 h 333"/>
                      <a:gd name="T76" fmla="*/ 200 w 347"/>
                      <a:gd name="T77" fmla="*/ 139 h 333"/>
                      <a:gd name="T78" fmla="*/ 112 w 347"/>
                      <a:gd name="T79" fmla="*/ 213 h 333"/>
                      <a:gd name="T80" fmla="*/ 114 w 347"/>
                      <a:gd name="T81" fmla="*/ 49 h 333"/>
                      <a:gd name="T82" fmla="*/ 126 w 347"/>
                      <a:gd name="T83" fmla="*/ 45 h 333"/>
                      <a:gd name="T84" fmla="*/ 151 w 347"/>
                      <a:gd name="T85" fmla="*/ 78 h 3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347" h="333">
                        <a:moveTo>
                          <a:pt x="90" y="24"/>
                        </a:moveTo>
                        <a:cubicBezTo>
                          <a:pt x="90" y="11"/>
                          <a:pt x="100" y="0"/>
                          <a:pt x="114" y="0"/>
                        </a:cubicBezTo>
                        <a:cubicBezTo>
                          <a:pt x="127" y="0"/>
                          <a:pt x="138" y="11"/>
                          <a:pt x="138" y="24"/>
                        </a:cubicBezTo>
                        <a:cubicBezTo>
                          <a:pt x="138" y="38"/>
                          <a:pt x="127" y="49"/>
                          <a:pt x="114" y="49"/>
                        </a:cubicBezTo>
                        <a:cubicBezTo>
                          <a:pt x="100" y="49"/>
                          <a:pt x="90" y="38"/>
                          <a:pt x="90" y="24"/>
                        </a:cubicBezTo>
                        <a:close/>
                        <a:moveTo>
                          <a:pt x="0" y="146"/>
                        </a:moveTo>
                        <a:cubicBezTo>
                          <a:pt x="0" y="166"/>
                          <a:pt x="17" y="183"/>
                          <a:pt x="37" y="183"/>
                        </a:cubicBezTo>
                        <a:cubicBezTo>
                          <a:pt x="58" y="183"/>
                          <a:pt x="75" y="166"/>
                          <a:pt x="75" y="146"/>
                        </a:cubicBezTo>
                        <a:cubicBezTo>
                          <a:pt x="75" y="125"/>
                          <a:pt x="58" y="108"/>
                          <a:pt x="37" y="108"/>
                        </a:cubicBezTo>
                        <a:cubicBezTo>
                          <a:pt x="17" y="108"/>
                          <a:pt x="0" y="125"/>
                          <a:pt x="0" y="146"/>
                        </a:cubicBezTo>
                        <a:close/>
                        <a:moveTo>
                          <a:pt x="60" y="273"/>
                        </a:moveTo>
                        <a:cubicBezTo>
                          <a:pt x="60" y="306"/>
                          <a:pt x="86" y="333"/>
                          <a:pt x="119" y="333"/>
                        </a:cubicBezTo>
                        <a:cubicBezTo>
                          <a:pt x="152" y="333"/>
                          <a:pt x="179" y="306"/>
                          <a:pt x="179" y="273"/>
                        </a:cubicBezTo>
                        <a:cubicBezTo>
                          <a:pt x="179" y="240"/>
                          <a:pt x="152" y="213"/>
                          <a:pt x="119" y="213"/>
                        </a:cubicBezTo>
                        <a:cubicBezTo>
                          <a:pt x="86" y="213"/>
                          <a:pt x="60" y="240"/>
                          <a:pt x="60" y="273"/>
                        </a:cubicBezTo>
                        <a:close/>
                        <a:moveTo>
                          <a:pt x="134" y="110"/>
                        </a:moveTo>
                        <a:cubicBezTo>
                          <a:pt x="134" y="132"/>
                          <a:pt x="152" y="149"/>
                          <a:pt x="174" y="149"/>
                        </a:cubicBezTo>
                        <a:cubicBezTo>
                          <a:pt x="195" y="149"/>
                          <a:pt x="213" y="132"/>
                          <a:pt x="213" y="110"/>
                        </a:cubicBezTo>
                        <a:cubicBezTo>
                          <a:pt x="213" y="89"/>
                          <a:pt x="195" y="71"/>
                          <a:pt x="174" y="71"/>
                        </a:cubicBezTo>
                        <a:cubicBezTo>
                          <a:pt x="152" y="71"/>
                          <a:pt x="134" y="89"/>
                          <a:pt x="134" y="110"/>
                        </a:cubicBezTo>
                        <a:close/>
                        <a:moveTo>
                          <a:pt x="228" y="241"/>
                        </a:moveTo>
                        <a:cubicBezTo>
                          <a:pt x="228" y="275"/>
                          <a:pt x="254" y="303"/>
                          <a:pt x="287" y="303"/>
                        </a:cubicBezTo>
                        <a:cubicBezTo>
                          <a:pt x="320" y="303"/>
                          <a:pt x="347" y="275"/>
                          <a:pt x="347" y="241"/>
                        </a:cubicBezTo>
                        <a:cubicBezTo>
                          <a:pt x="347" y="207"/>
                          <a:pt x="320" y="179"/>
                          <a:pt x="287" y="179"/>
                        </a:cubicBezTo>
                        <a:cubicBezTo>
                          <a:pt x="254" y="179"/>
                          <a:pt x="228" y="207"/>
                          <a:pt x="228" y="241"/>
                        </a:cubicBezTo>
                        <a:close/>
                        <a:moveTo>
                          <a:pt x="228" y="250"/>
                        </a:moveTo>
                        <a:cubicBezTo>
                          <a:pt x="178" y="262"/>
                          <a:pt x="178" y="262"/>
                          <a:pt x="178" y="262"/>
                        </a:cubicBezTo>
                        <a:moveTo>
                          <a:pt x="74" y="139"/>
                        </a:moveTo>
                        <a:cubicBezTo>
                          <a:pt x="136" y="120"/>
                          <a:pt x="136" y="120"/>
                          <a:pt x="136" y="120"/>
                        </a:cubicBezTo>
                        <a:moveTo>
                          <a:pt x="137" y="216"/>
                        </a:moveTo>
                        <a:cubicBezTo>
                          <a:pt x="162" y="148"/>
                          <a:pt x="162" y="148"/>
                          <a:pt x="162" y="148"/>
                        </a:cubicBezTo>
                        <a:moveTo>
                          <a:pt x="86" y="223"/>
                        </a:moveTo>
                        <a:cubicBezTo>
                          <a:pt x="57" y="177"/>
                          <a:pt x="57" y="177"/>
                          <a:pt x="57" y="177"/>
                        </a:cubicBezTo>
                        <a:moveTo>
                          <a:pt x="232" y="217"/>
                        </a:moveTo>
                        <a:cubicBezTo>
                          <a:pt x="71" y="161"/>
                          <a:pt x="71" y="161"/>
                          <a:pt x="71" y="161"/>
                        </a:cubicBezTo>
                        <a:moveTo>
                          <a:pt x="102" y="46"/>
                        </a:moveTo>
                        <a:cubicBezTo>
                          <a:pt x="58" y="115"/>
                          <a:pt x="58" y="115"/>
                          <a:pt x="58" y="115"/>
                        </a:cubicBezTo>
                        <a:moveTo>
                          <a:pt x="249" y="194"/>
                        </a:moveTo>
                        <a:cubicBezTo>
                          <a:pt x="200" y="139"/>
                          <a:pt x="200" y="139"/>
                          <a:pt x="200" y="139"/>
                        </a:cubicBezTo>
                        <a:moveTo>
                          <a:pt x="112" y="213"/>
                        </a:moveTo>
                        <a:cubicBezTo>
                          <a:pt x="114" y="49"/>
                          <a:pt x="114" y="49"/>
                          <a:pt x="114" y="49"/>
                        </a:cubicBezTo>
                        <a:moveTo>
                          <a:pt x="126" y="45"/>
                        </a:moveTo>
                        <a:cubicBezTo>
                          <a:pt x="151" y="78"/>
                          <a:pt x="151" y="78"/>
                          <a:pt x="151" y="78"/>
                        </a:cubicBezTo>
                      </a:path>
                    </a:pathLst>
                  </a:custGeom>
                  <a:noFill/>
                  <a:ln w="9525">
                    <a:solidFill>
                      <a:srgbClr val="FFFFFF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55" name="Group 1054">
                  <a:extLst>
                    <a:ext uri="{FF2B5EF4-FFF2-40B4-BE49-F238E27FC236}">
                      <a16:creationId xmlns:a16="http://schemas.microsoft.com/office/drawing/2014/main" id="{682CD2BC-8357-4B4C-8012-1FD24D9256E3}"/>
                    </a:ext>
                  </a:extLst>
                </p:cNvPr>
                <p:cNvGrpSpPr/>
                <p:nvPr/>
              </p:nvGrpSpPr>
              <p:grpSpPr>
                <a:xfrm>
                  <a:off x="10068400" y="1097758"/>
                  <a:ext cx="340988" cy="340985"/>
                  <a:chOff x="11125864" y="1845686"/>
                  <a:chExt cx="281212" cy="281210"/>
                </a:xfrm>
              </p:grpSpPr>
              <p:sp>
                <p:nvSpPr>
                  <p:cNvPr id="1060" name="Oval 1059">
                    <a:extLst>
                      <a:ext uri="{FF2B5EF4-FFF2-40B4-BE49-F238E27FC236}">
                        <a16:creationId xmlns:a16="http://schemas.microsoft.com/office/drawing/2014/main" id="{5B1AED80-7CA6-408D-9F1A-093B76BBB1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125864" y="1845686"/>
                    <a:ext cx="281212" cy="281210"/>
                  </a:xfrm>
                  <a:prstGeom prst="ellipse">
                    <a:avLst/>
                  </a:prstGeom>
                  <a:solidFill>
                    <a:srgbClr val="002050"/>
                  </a:solidFill>
                  <a:ln>
                    <a:solidFill>
                      <a:srgbClr val="FFFFFF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061" name="HoloLens_EC94">
                    <a:extLst>
                      <a:ext uri="{FF2B5EF4-FFF2-40B4-BE49-F238E27FC236}">
                        <a16:creationId xmlns:a16="http://schemas.microsoft.com/office/drawing/2014/main" id="{4C63C706-3BAA-4C33-B69C-B5205CAC70A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11163601" y="1931342"/>
                    <a:ext cx="205739" cy="109898"/>
                  </a:xfrm>
                  <a:custGeom>
                    <a:avLst/>
                    <a:gdLst>
                      <a:gd name="T0" fmla="*/ 1751 w 3752"/>
                      <a:gd name="T1" fmla="*/ 500 h 2002"/>
                      <a:gd name="T2" fmla="*/ 2001 w 3752"/>
                      <a:gd name="T3" fmla="*/ 500 h 2002"/>
                      <a:gd name="T4" fmla="*/ 0 w 3752"/>
                      <a:gd name="T5" fmla="*/ 885 h 2002"/>
                      <a:gd name="T6" fmla="*/ 170 w 3752"/>
                      <a:gd name="T7" fmla="*/ 940 h 2002"/>
                      <a:gd name="T8" fmla="*/ 1336 w 3752"/>
                      <a:gd name="T9" fmla="*/ 1124 h 2002"/>
                      <a:gd name="T10" fmla="*/ 2493 w 3752"/>
                      <a:gd name="T11" fmla="*/ 943 h 2002"/>
                      <a:gd name="T12" fmla="*/ 3554 w 3752"/>
                      <a:gd name="T13" fmla="*/ 409 h 2002"/>
                      <a:gd name="T14" fmla="*/ 3699 w 3752"/>
                      <a:gd name="T15" fmla="*/ 305 h 2002"/>
                      <a:gd name="T16" fmla="*/ 1 w 3752"/>
                      <a:gd name="T17" fmla="*/ 1003 h 2002"/>
                      <a:gd name="T18" fmla="*/ 305 w 3752"/>
                      <a:gd name="T19" fmla="*/ 1697 h 2002"/>
                      <a:gd name="T20" fmla="*/ 1042 w 3752"/>
                      <a:gd name="T21" fmla="*/ 2002 h 2002"/>
                      <a:gd name="T22" fmla="*/ 1200 w 3752"/>
                      <a:gd name="T23" fmla="*/ 2002 h 2002"/>
                      <a:gd name="T24" fmla="*/ 1356 w 3752"/>
                      <a:gd name="T25" fmla="*/ 1948 h 2002"/>
                      <a:gd name="T26" fmla="*/ 1612 w 3752"/>
                      <a:gd name="T27" fmla="*/ 1745 h 2002"/>
                      <a:gd name="T28" fmla="*/ 1876 w 3752"/>
                      <a:gd name="T29" fmla="*/ 1638 h 2002"/>
                      <a:gd name="T30" fmla="*/ 2140 w 3752"/>
                      <a:gd name="T31" fmla="*/ 1745 h 2002"/>
                      <a:gd name="T32" fmla="*/ 2396 w 3752"/>
                      <a:gd name="T33" fmla="*/ 1948 h 2002"/>
                      <a:gd name="T34" fmla="*/ 2552 w 3752"/>
                      <a:gd name="T35" fmla="*/ 2002 h 2002"/>
                      <a:gd name="T36" fmla="*/ 2710 w 3752"/>
                      <a:gd name="T37" fmla="*/ 2002 h 2002"/>
                      <a:gd name="T38" fmla="*/ 3447 w 3752"/>
                      <a:gd name="T39" fmla="*/ 1697 h 2002"/>
                      <a:gd name="T40" fmla="*/ 3752 w 3752"/>
                      <a:gd name="T41" fmla="*/ 960 h 2002"/>
                      <a:gd name="T42" fmla="*/ 3752 w 3752"/>
                      <a:gd name="T43" fmla="*/ 885 h 2002"/>
                      <a:gd name="T44" fmla="*/ 3752 w 3752"/>
                      <a:gd name="T45" fmla="*/ 459 h 2002"/>
                      <a:gd name="T46" fmla="*/ 3682 w 3752"/>
                      <a:gd name="T47" fmla="*/ 286 h 2002"/>
                      <a:gd name="T48" fmla="*/ 3681 w 3752"/>
                      <a:gd name="T49" fmla="*/ 285 h 2002"/>
                      <a:gd name="T50" fmla="*/ 3564 w 3752"/>
                      <a:gd name="T51" fmla="*/ 206 h 2002"/>
                      <a:gd name="T52" fmla="*/ 3559 w 3752"/>
                      <a:gd name="T53" fmla="*/ 204 h 2002"/>
                      <a:gd name="T54" fmla="*/ 1876 w 3752"/>
                      <a:gd name="T55" fmla="*/ 0 h 2002"/>
                      <a:gd name="T56" fmla="*/ 188 w 3752"/>
                      <a:gd name="T57" fmla="*/ 206 h 2002"/>
                      <a:gd name="T58" fmla="*/ 71 w 3752"/>
                      <a:gd name="T59" fmla="*/ 285 h 2002"/>
                      <a:gd name="T60" fmla="*/ 70 w 3752"/>
                      <a:gd name="T61" fmla="*/ 286 h 2002"/>
                      <a:gd name="T62" fmla="*/ 0 w 3752"/>
                      <a:gd name="T63" fmla="*/ 459 h 2002"/>
                      <a:gd name="T64" fmla="*/ 0 w 3752"/>
                      <a:gd name="T65" fmla="*/ 885 h 2002"/>
                      <a:gd name="T66" fmla="*/ 1 w 3752"/>
                      <a:gd name="T67" fmla="*/ 1003 h 20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752" h="2002">
                        <a:moveTo>
                          <a:pt x="1751" y="500"/>
                        </a:moveTo>
                        <a:cubicBezTo>
                          <a:pt x="2001" y="500"/>
                          <a:pt x="2001" y="500"/>
                          <a:pt x="2001" y="500"/>
                        </a:cubicBezTo>
                        <a:moveTo>
                          <a:pt x="0" y="885"/>
                        </a:moveTo>
                        <a:cubicBezTo>
                          <a:pt x="170" y="940"/>
                          <a:pt x="170" y="940"/>
                          <a:pt x="170" y="940"/>
                        </a:cubicBezTo>
                        <a:cubicBezTo>
                          <a:pt x="549" y="1062"/>
                          <a:pt x="942" y="1124"/>
                          <a:pt x="1336" y="1124"/>
                        </a:cubicBezTo>
                        <a:cubicBezTo>
                          <a:pt x="1729" y="1124"/>
                          <a:pt x="2118" y="1063"/>
                          <a:pt x="2493" y="943"/>
                        </a:cubicBezTo>
                        <a:cubicBezTo>
                          <a:pt x="2872" y="822"/>
                          <a:pt x="3229" y="642"/>
                          <a:pt x="3554" y="409"/>
                        </a:cubicBezTo>
                        <a:cubicBezTo>
                          <a:pt x="3699" y="305"/>
                          <a:pt x="3699" y="305"/>
                          <a:pt x="3699" y="305"/>
                        </a:cubicBezTo>
                        <a:moveTo>
                          <a:pt x="1" y="1003"/>
                        </a:moveTo>
                        <a:cubicBezTo>
                          <a:pt x="12" y="1265"/>
                          <a:pt x="119" y="1510"/>
                          <a:pt x="305" y="1697"/>
                        </a:cubicBezTo>
                        <a:cubicBezTo>
                          <a:pt x="502" y="1894"/>
                          <a:pt x="764" y="2002"/>
                          <a:pt x="1042" y="2002"/>
                        </a:cubicBezTo>
                        <a:cubicBezTo>
                          <a:pt x="1200" y="2002"/>
                          <a:pt x="1200" y="2002"/>
                          <a:pt x="1200" y="2002"/>
                        </a:cubicBezTo>
                        <a:cubicBezTo>
                          <a:pt x="1256" y="2002"/>
                          <a:pt x="1312" y="1983"/>
                          <a:pt x="1356" y="1948"/>
                        </a:cubicBezTo>
                        <a:cubicBezTo>
                          <a:pt x="1612" y="1745"/>
                          <a:pt x="1612" y="1745"/>
                          <a:pt x="1612" y="1745"/>
                        </a:cubicBezTo>
                        <a:cubicBezTo>
                          <a:pt x="1683" y="1676"/>
                          <a:pt x="1777" y="1638"/>
                          <a:pt x="1876" y="1638"/>
                        </a:cubicBezTo>
                        <a:cubicBezTo>
                          <a:pt x="1975" y="1638"/>
                          <a:pt x="2069" y="1676"/>
                          <a:pt x="2140" y="1745"/>
                        </a:cubicBezTo>
                        <a:cubicBezTo>
                          <a:pt x="2396" y="1948"/>
                          <a:pt x="2396" y="1948"/>
                          <a:pt x="2396" y="1948"/>
                        </a:cubicBezTo>
                        <a:cubicBezTo>
                          <a:pt x="2440" y="1983"/>
                          <a:pt x="2496" y="2002"/>
                          <a:pt x="2552" y="2002"/>
                        </a:cubicBezTo>
                        <a:cubicBezTo>
                          <a:pt x="2710" y="2002"/>
                          <a:pt x="2710" y="2002"/>
                          <a:pt x="2710" y="2002"/>
                        </a:cubicBezTo>
                        <a:cubicBezTo>
                          <a:pt x="2988" y="2002"/>
                          <a:pt x="3250" y="1894"/>
                          <a:pt x="3447" y="1697"/>
                        </a:cubicBezTo>
                        <a:cubicBezTo>
                          <a:pt x="3644" y="1500"/>
                          <a:pt x="3752" y="1238"/>
                          <a:pt x="3752" y="960"/>
                        </a:cubicBezTo>
                        <a:cubicBezTo>
                          <a:pt x="3752" y="885"/>
                          <a:pt x="3752" y="885"/>
                          <a:pt x="3752" y="885"/>
                        </a:cubicBezTo>
                        <a:cubicBezTo>
                          <a:pt x="3752" y="459"/>
                          <a:pt x="3752" y="459"/>
                          <a:pt x="3752" y="459"/>
                        </a:cubicBezTo>
                        <a:cubicBezTo>
                          <a:pt x="3752" y="394"/>
                          <a:pt x="3727" y="331"/>
                          <a:pt x="3682" y="286"/>
                        </a:cubicBezTo>
                        <a:cubicBezTo>
                          <a:pt x="3681" y="285"/>
                          <a:pt x="3681" y="285"/>
                          <a:pt x="3681" y="285"/>
                        </a:cubicBezTo>
                        <a:cubicBezTo>
                          <a:pt x="3647" y="251"/>
                          <a:pt x="3608" y="225"/>
                          <a:pt x="3564" y="206"/>
                        </a:cubicBezTo>
                        <a:cubicBezTo>
                          <a:pt x="3564" y="206"/>
                          <a:pt x="3560" y="204"/>
                          <a:pt x="3559" y="204"/>
                        </a:cubicBezTo>
                        <a:cubicBezTo>
                          <a:pt x="3224" y="70"/>
                          <a:pt x="2643" y="0"/>
                          <a:pt x="1876" y="0"/>
                        </a:cubicBezTo>
                        <a:cubicBezTo>
                          <a:pt x="1105" y="0"/>
                          <a:pt x="521" y="71"/>
                          <a:pt x="188" y="206"/>
                        </a:cubicBezTo>
                        <a:cubicBezTo>
                          <a:pt x="144" y="225"/>
                          <a:pt x="105" y="251"/>
                          <a:pt x="71" y="285"/>
                        </a:cubicBezTo>
                        <a:cubicBezTo>
                          <a:pt x="70" y="286"/>
                          <a:pt x="70" y="286"/>
                          <a:pt x="70" y="286"/>
                        </a:cubicBezTo>
                        <a:cubicBezTo>
                          <a:pt x="25" y="331"/>
                          <a:pt x="0" y="394"/>
                          <a:pt x="0" y="459"/>
                        </a:cubicBezTo>
                        <a:cubicBezTo>
                          <a:pt x="0" y="885"/>
                          <a:pt x="0" y="885"/>
                          <a:pt x="0" y="885"/>
                        </a:cubicBezTo>
                        <a:lnTo>
                          <a:pt x="1" y="1003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FFFFFF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3DDAD604-69B8-4C24-8744-405FFAF50FCA}"/>
                    </a:ext>
                  </a:extLst>
                </p:cNvPr>
                <p:cNvGrpSpPr/>
                <p:nvPr/>
              </p:nvGrpSpPr>
              <p:grpSpPr>
                <a:xfrm>
                  <a:off x="9211581" y="1776495"/>
                  <a:ext cx="389825" cy="389823"/>
                  <a:chOff x="10574591" y="1971647"/>
                  <a:chExt cx="321488" cy="321486"/>
                </a:xfrm>
              </p:grpSpPr>
              <p:sp>
                <p:nvSpPr>
                  <p:cNvPr id="1058" name="Oval 1057">
                    <a:extLst>
                      <a:ext uri="{FF2B5EF4-FFF2-40B4-BE49-F238E27FC236}">
                        <a16:creationId xmlns:a16="http://schemas.microsoft.com/office/drawing/2014/main" id="{E70EF7B4-61E8-430D-9664-8F71D3644E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574591" y="1971647"/>
                    <a:ext cx="321488" cy="321486"/>
                  </a:xfrm>
                  <a:prstGeom prst="ellipse">
                    <a:avLst/>
                  </a:prstGeom>
                  <a:solidFill>
                    <a:srgbClr val="002050"/>
                  </a:solidFill>
                  <a:ln>
                    <a:solidFill>
                      <a:srgbClr val="FFFFFF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059" name="desktop">
                    <a:extLst>
                      <a:ext uri="{FF2B5EF4-FFF2-40B4-BE49-F238E27FC236}">
                        <a16:creationId xmlns:a16="http://schemas.microsoft.com/office/drawing/2014/main" id="{9FE81F2F-41DB-4D79-9B64-9A8704CF4D8E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10666060" y="2064246"/>
                    <a:ext cx="138550" cy="136288"/>
                  </a:xfrm>
                  <a:custGeom>
                    <a:avLst/>
                    <a:gdLst>
                      <a:gd name="T0" fmla="*/ 245 w 245"/>
                      <a:gd name="T1" fmla="*/ 67 h 241"/>
                      <a:gd name="T2" fmla="*/ 245 w 245"/>
                      <a:gd name="T3" fmla="*/ 138 h 241"/>
                      <a:gd name="T4" fmla="*/ 0 w 245"/>
                      <a:gd name="T5" fmla="*/ 138 h 241"/>
                      <a:gd name="T6" fmla="*/ 0 w 245"/>
                      <a:gd name="T7" fmla="*/ 0 h 241"/>
                      <a:gd name="T8" fmla="*/ 245 w 245"/>
                      <a:gd name="T9" fmla="*/ 0 h 241"/>
                      <a:gd name="T10" fmla="*/ 245 w 245"/>
                      <a:gd name="T11" fmla="*/ 67 h 241"/>
                      <a:gd name="T12" fmla="*/ 224 w 245"/>
                      <a:gd name="T13" fmla="*/ 222 h 241"/>
                      <a:gd name="T14" fmla="*/ 212 w 245"/>
                      <a:gd name="T15" fmla="*/ 204 h 241"/>
                      <a:gd name="T16" fmla="*/ 33 w 245"/>
                      <a:gd name="T17" fmla="*/ 204 h 241"/>
                      <a:gd name="T18" fmla="*/ 7 w 245"/>
                      <a:gd name="T19" fmla="*/ 241 h 241"/>
                      <a:gd name="T20" fmla="*/ 238 w 245"/>
                      <a:gd name="T21" fmla="*/ 241 h 241"/>
                      <a:gd name="T22" fmla="*/ 224 w 245"/>
                      <a:gd name="T23" fmla="*/ 222 h 241"/>
                      <a:gd name="T24" fmla="*/ 79 w 245"/>
                      <a:gd name="T25" fmla="*/ 172 h 241"/>
                      <a:gd name="T26" fmla="*/ 165 w 245"/>
                      <a:gd name="T27" fmla="*/ 172 h 241"/>
                      <a:gd name="T28" fmla="*/ 123 w 245"/>
                      <a:gd name="T29" fmla="*/ 139 h 241"/>
                      <a:gd name="T30" fmla="*/ 123 w 245"/>
                      <a:gd name="T31" fmla="*/ 171 h 2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45" h="241">
                        <a:moveTo>
                          <a:pt x="245" y="67"/>
                        </a:moveTo>
                        <a:lnTo>
                          <a:pt x="245" y="138"/>
                        </a:lnTo>
                        <a:lnTo>
                          <a:pt x="0" y="138"/>
                        </a:lnTo>
                        <a:lnTo>
                          <a:pt x="0" y="0"/>
                        </a:lnTo>
                        <a:lnTo>
                          <a:pt x="245" y="0"/>
                        </a:lnTo>
                        <a:lnTo>
                          <a:pt x="245" y="67"/>
                        </a:lnTo>
                        <a:moveTo>
                          <a:pt x="224" y="222"/>
                        </a:moveTo>
                        <a:lnTo>
                          <a:pt x="212" y="204"/>
                        </a:lnTo>
                        <a:lnTo>
                          <a:pt x="33" y="204"/>
                        </a:lnTo>
                        <a:lnTo>
                          <a:pt x="7" y="241"/>
                        </a:lnTo>
                        <a:lnTo>
                          <a:pt x="238" y="241"/>
                        </a:lnTo>
                        <a:lnTo>
                          <a:pt x="224" y="222"/>
                        </a:lnTo>
                        <a:moveTo>
                          <a:pt x="79" y="172"/>
                        </a:moveTo>
                        <a:lnTo>
                          <a:pt x="165" y="172"/>
                        </a:lnTo>
                        <a:moveTo>
                          <a:pt x="123" y="139"/>
                        </a:moveTo>
                        <a:lnTo>
                          <a:pt x="123" y="171"/>
                        </a:lnTo>
                      </a:path>
                    </a:pathLst>
                  </a:custGeom>
                  <a:noFill/>
                  <a:ln w="9525">
                    <a:solidFill>
                      <a:srgbClr val="FFFFFF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57" name="Oval 1056">
                  <a:extLst>
                    <a:ext uri="{FF2B5EF4-FFF2-40B4-BE49-F238E27FC236}">
                      <a16:creationId xmlns:a16="http://schemas.microsoft.com/office/drawing/2014/main" id="{A04E3701-C36A-4929-8F25-D6552DFC1850}"/>
                    </a:ext>
                  </a:extLst>
                </p:cNvPr>
                <p:cNvSpPr/>
                <p:nvPr/>
              </p:nvSpPr>
              <p:spPr bwMode="auto">
                <a:xfrm>
                  <a:off x="9529129" y="1486849"/>
                  <a:ext cx="142862" cy="142862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E668E4D6-7DF6-4007-9543-8AF7636DB71A}"/>
              </a:ext>
            </a:extLst>
          </p:cNvPr>
          <p:cNvGrpSpPr/>
          <p:nvPr/>
        </p:nvGrpSpPr>
        <p:grpSpPr>
          <a:xfrm>
            <a:off x="3699169" y="667401"/>
            <a:ext cx="2111389" cy="1348515"/>
            <a:chOff x="5414176" y="2398174"/>
            <a:chExt cx="2148840" cy="1372434"/>
          </a:xfrm>
        </p:grpSpPr>
        <p:sp>
          <p:nvSpPr>
            <p:cNvPr id="1067" name="stadium">
              <a:extLst>
                <a:ext uri="{FF2B5EF4-FFF2-40B4-BE49-F238E27FC236}">
                  <a16:creationId xmlns:a16="http://schemas.microsoft.com/office/drawing/2014/main" id="{7B17EBC7-6D34-4C31-8B23-5205A93A4F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4176" y="2398174"/>
              <a:ext cx="2148840" cy="1372434"/>
            </a:xfrm>
            <a:custGeom>
              <a:avLst/>
              <a:gdLst>
                <a:gd name="connsiteX0" fmla="*/ 2534126 w 2609850"/>
                <a:gd name="connsiteY0" fmla="*/ 358616 h 1666875"/>
                <a:gd name="connsiteX1" fmla="*/ 2606516 w 2609850"/>
                <a:gd name="connsiteY1" fmla="*/ 323374 h 1666875"/>
                <a:gd name="connsiteX2" fmla="*/ 2534126 w 2609850"/>
                <a:gd name="connsiteY2" fmla="*/ 289084 h 1666875"/>
                <a:gd name="connsiteX3" fmla="*/ 2481739 w 2609850"/>
                <a:gd name="connsiteY3" fmla="*/ 263366 h 1666875"/>
                <a:gd name="connsiteX4" fmla="*/ 2481739 w 2609850"/>
                <a:gd name="connsiteY4" fmla="*/ 253841 h 1666875"/>
                <a:gd name="connsiteX5" fmla="*/ 2461736 w 2609850"/>
                <a:gd name="connsiteY5" fmla="*/ 253841 h 1666875"/>
                <a:gd name="connsiteX6" fmla="*/ 2461736 w 2609850"/>
                <a:gd name="connsiteY6" fmla="*/ 550069 h 1666875"/>
                <a:gd name="connsiteX7" fmla="*/ 1259681 w 2609850"/>
                <a:gd name="connsiteY7" fmla="*/ 290989 h 1666875"/>
                <a:gd name="connsiteX8" fmla="*/ 1259681 w 2609850"/>
                <a:gd name="connsiteY8" fmla="*/ 120491 h 1666875"/>
                <a:gd name="connsiteX9" fmla="*/ 1313021 w 2609850"/>
                <a:gd name="connsiteY9" fmla="*/ 98584 h 1666875"/>
                <a:gd name="connsiteX10" fmla="*/ 1386364 w 2609850"/>
                <a:gd name="connsiteY10" fmla="*/ 68104 h 1666875"/>
                <a:gd name="connsiteX11" fmla="*/ 1313021 w 2609850"/>
                <a:gd name="connsiteY11" fmla="*/ 37624 h 1666875"/>
                <a:gd name="connsiteX12" fmla="*/ 1259681 w 2609850"/>
                <a:gd name="connsiteY12" fmla="*/ 15716 h 1666875"/>
                <a:gd name="connsiteX13" fmla="*/ 1259681 w 2609850"/>
                <a:gd name="connsiteY13" fmla="*/ 7144 h 1666875"/>
                <a:gd name="connsiteX14" fmla="*/ 1239679 w 2609850"/>
                <a:gd name="connsiteY14" fmla="*/ 7144 h 1666875"/>
                <a:gd name="connsiteX15" fmla="*/ 1239679 w 2609850"/>
                <a:gd name="connsiteY15" fmla="*/ 290989 h 1666875"/>
                <a:gd name="connsiteX16" fmla="*/ 29051 w 2609850"/>
                <a:gd name="connsiteY16" fmla="*/ 545306 h 1666875"/>
                <a:gd name="connsiteX17" fmla="*/ 29051 w 2609850"/>
                <a:gd name="connsiteY17" fmla="*/ 383381 h 1666875"/>
                <a:gd name="connsiteX18" fmla="*/ 90011 w 2609850"/>
                <a:gd name="connsiteY18" fmla="*/ 357664 h 1666875"/>
                <a:gd name="connsiteX19" fmla="*/ 173831 w 2609850"/>
                <a:gd name="connsiteY19" fmla="*/ 322421 h 1666875"/>
                <a:gd name="connsiteX20" fmla="*/ 90011 w 2609850"/>
                <a:gd name="connsiteY20" fmla="*/ 288131 h 1666875"/>
                <a:gd name="connsiteX21" fmla="*/ 29051 w 2609850"/>
                <a:gd name="connsiteY21" fmla="*/ 262414 h 1666875"/>
                <a:gd name="connsiteX22" fmla="*/ 29051 w 2609850"/>
                <a:gd name="connsiteY22" fmla="*/ 252889 h 1666875"/>
                <a:gd name="connsiteX23" fmla="*/ 7144 w 2609850"/>
                <a:gd name="connsiteY23" fmla="*/ 252889 h 1666875"/>
                <a:gd name="connsiteX24" fmla="*/ 7144 w 2609850"/>
                <a:gd name="connsiteY24" fmla="*/ 1283494 h 1666875"/>
                <a:gd name="connsiteX25" fmla="*/ 7144 w 2609850"/>
                <a:gd name="connsiteY25" fmla="*/ 1283494 h 1666875"/>
                <a:gd name="connsiteX26" fmla="*/ 1132999 w 2609850"/>
                <a:gd name="connsiteY26" fmla="*/ 1664494 h 1666875"/>
                <a:gd name="connsiteX27" fmla="*/ 1132999 w 2609850"/>
                <a:gd name="connsiteY27" fmla="*/ 1529239 h 1666875"/>
                <a:gd name="connsiteX28" fmla="*/ 1241584 w 2609850"/>
                <a:gd name="connsiteY28" fmla="*/ 1420654 h 1666875"/>
                <a:gd name="connsiteX29" fmla="*/ 1241584 w 2609850"/>
                <a:gd name="connsiteY29" fmla="*/ 1420654 h 1666875"/>
                <a:gd name="connsiteX30" fmla="*/ 1350169 w 2609850"/>
                <a:gd name="connsiteY30" fmla="*/ 1529239 h 1666875"/>
                <a:gd name="connsiteX31" fmla="*/ 1350169 w 2609850"/>
                <a:gd name="connsiteY31" fmla="*/ 1664494 h 1666875"/>
                <a:gd name="connsiteX32" fmla="*/ 2480786 w 2609850"/>
                <a:gd name="connsiteY32" fmla="*/ 1283494 h 1666875"/>
                <a:gd name="connsiteX33" fmla="*/ 2480786 w 2609850"/>
                <a:gd name="connsiteY33" fmla="*/ 1283494 h 1666875"/>
                <a:gd name="connsiteX34" fmla="*/ 2480786 w 2609850"/>
                <a:gd name="connsiteY34" fmla="*/ 623411 h 1666875"/>
                <a:gd name="connsiteX35" fmla="*/ 2480786 w 2609850"/>
                <a:gd name="connsiteY35" fmla="*/ 621506 h 1666875"/>
                <a:gd name="connsiteX36" fmla="*/ 2480786 w 2609850"/>
                <a:gd name="connsiteY36" fmla="*/ 383381 h 1666875"/>
                <a:gd name="connsiteX37" fmla="*/ 2534126 w 2609850"/>
                <a:gd name="connsiteY37" fmla="*/ 358616 h 1666875"/>
                <a:gd name="connsiteX38" fmla="*/ 325279 w 2609850"/>
                <a:gd name="connsiteY38" fmla="*/ 500539 h 1666875"/>
                <a:gd name="connsiteX39" fmla="*/ 298609 w 2609850"/>
                <a:gd name="connsiteY39" fmla="*/ 465296 h 1666875"/>
                <a:gd name="connsiteX40" fmla="*/ 337661 w 2609850"/>
                <a:gd name="connsiteY40" fmla="*/ 453866 h 1666875"/>
                <a:gd name="connsiteX41" fmla="*/ 364331 w 2609850"/>
                <a:gd name="connsiteY41" fmla="*/ 487204 h 1666875"/>
                <a:gd name="connsiteX42" fmla="*/ 786289 w 2609850"/>
                <a:gd name="connsiteY42" fmla="*/ 417671 h 1666875"/>
                <a:gd name="connsiteX43" fmla="*/ 778669 w 2609850"/>
                <a:gd name="connsiteY43" fmla="*/ 399574 h 1666875"/>
                <a:gd name="connsiteX44" fmla="*/ 820579 w 2609850"/>
                <a:gd name="connsiteY44" fmla="*/ 396716 h 1666875"/>
                <a:gd name="connsiteX45" fmla="*/ 828199 w 2609850"/>
                <a:gd name="connsiteY45" fmla="*/ 414814 h 1666875"/>
                <a:gd name="connsiteX46" fmla="*/ 1224439 w 2609850"/>
                <a:gd name="connsiteY46" fmla="*/ 401479 h 1666875"/>
                <a:gd name="connsiteX47" fmla="*/ 1224439 w 2609850"/>
                <a:gd name="connsiteY47" fmla="*/ 386239 h 1666875"/>
                <a:gd name="connsiteX48" fmla="*/ 1264444 w 2609850"/>
                <a:gd name="connsiteY48" fmla="*/ 386239 h 1666875"/>
                <a:gd name="connsiteX49" fmla="*/ 1264444 w 2609850"/>
                <a:gd name="connsiteY49" fmla="*/ 401479 h 1666875"/>
                <a:gd name="connsiteX50" fmla="*/ 1660684 w 2609850"/>
                <a:gd name="connsiteY50" fmla="*/ 414814 h 1666875"/>
                <a:gd name="connsiteX51" fmla="*/ 1668304 w 2609850"/>
                <a:gd name="connsiteY51" fmla="*/ 396716 h 1666875"/>
                <a:gd name="connsiteX52" fmla="*/ 1710214 w 2609850"/>
                <a:gd name="connsiteY52" fmla="*/ 399574 h 1666875"/>
                <a:gd name="connsiteX53" fmla="*/ 1702594 w 2609850"/>
                <a:gd name="connsiteY53" fmla="*/ 417671 h 1666875"/>
                <a:gd name="connsiteX54" fmla="*/ 2124551 w 2609850"/>
                <a:gd name="connsiteY54" fmla="*/ 488156 h 1666875"/>
                <a:gd name="connsiteX55" fmla="*/ 2151221 w 2609850"/>
                <a:gd name="connsiteY55" fmla="*/ 454819 h 1666875"/>
                <a:gd name="connsiteX56" fmla="*/ 2190274 w 2609850"/>
                <a:gd name="connsiteY56" fmla="*/ 466249 h 1666875"/>
                <a:gd name="connsiteX57" fmla="*/ 2163604 w 2609850"/>
                <a:gd name="connsiteY57" fmla="*/ 501491 h 1666875"/>
                <a:gd name="connsiteX58" fmla="*/ 2346484 w 2609850"/>
                <a:gd name="connsiteY58" fmla="*/ 670084 h 1666875"/>
                <a:gd name="connsiteX59" fmla="*/ 2346484 w 2609850"/>
                <a:gd name="connsiteY59" fmla="*/ 678656 h 1666875"/>
                <a:gd name="connsiteX60" fmla="*/ 2154079 w 2609850"/>
                <a:gd name="connsiteY60" fmla="*/ 514826 h 1666875"/>
                <a:gd name="connsiteX61" fmla="*/ 2131219 w 2609850"/>
                <a:gd name="connsiteY61" fmla="*/ 546259 h 1666875"/>
                <a:gd name="connsiteX62" fmla="*/ 2290286 w 2609850"/>
                <a:gd name="connsiteY62" fmla="*/ 696754 h 1666875"/>
                <a:gd name="connsiteX63" fmla="*/ 2290286 w 2609850"/>
                <a:gd name="connsiteY63" fmla="*/ 704374 h 1666875"/>
                <a:gd name="connsiteX64" fmla="*/ 2121694 w 2609850"/>
                <a:gd name="connsiteY64" fmla="*/ 558641 h 1666875"/>
                <a:gd name="connsiteX65" fmla="*/ 2089309 w 2609850"/>
                <a:gd name="connsiteY65" fmla="*/ 601504 h 1666875"/>
                <a:gd name="connsiteX66" fmla="*/ 2231231 w 2609850"/>
                <a:gd name="connsiteY66" fmla="*/ 744379 h 1666875"/>
                <a:gd name="connsiteX67" fmla="*/ 2231231 w 2609850"/>
                <a:gd name="connsiteY67" fmla="*/ 751999 h 1666875"/>
                <a:gd name="connsiteX68" fmla="*/ 2080736 w 2609850"/>
                <a:gd name="connsiteY68" fmla="*/ 612934 h 1666875"/>
                <a:gd name="connsiteX69" fmla="*/ 2055019 w 2609850"/>
                <a:gd name="connsiteY69" fmla="*/ 647224 h 1666875"/>
                <a:gd name="connsiteX70" fmla="*/ 2012156 w 2609850"/>
                <a:gd name="connsiteY70" fmla="*/ 632936 h 1666875"/>
                <a:gd name="connsiteX71" fmla="*/ 2038826 w 2609850"/>
                <a:gd name="connsiteY71" fmla="*/ 598646 h 1666875"/>
                <a:gd name="connsiteX72" fmla="*/ 1656874 w 2609850"/>
                <a:gd name="connsiteY72" fmla="*/ 533876 h 1666875"/>
                <a:gd name="connsiteX73" fmla="*/ 1641634 w 2609850"/>
                <a:gd name="connsiteY73" fmla="*/ 572929 h 1666875"/>
                <a:gd name="connsiteX74" fmla="*/ 1598771 w 2609850"/>
                <a:gd name="connsiteY74" fmla="*/ 568166 h 1666875"/>
                <a:gd name="connsiteX75" fmla="*/ 1614011 w 2609850"/>
                <a:gd name="connsiteY75" fmla="*/ 531019 h 1666875"/>
                <a:gd name="connsiteX76" fmla="*/ 1265396 w 2609850"/>
                <a:gd name="connsiteY76" fmla="*/ 518636 h 1666875"/>
                <a:gd name="connsiteX77" fmla="*/ 1265396 w 2609850"/>
                <a:gd name="connsiteY77" fmla="*/ 561499 h 1666875"/>
                <a:gd name="connsiteX78" fmla="*/ 1225391 w 2609850"/>
                <a:gd name="connsiteY78" fmla="*/ 561499 h 1666875"/>
                <a:gd name="connsiteX79" fmla="*/ 1225391 w 2609850"/>
                <a:gd name="connsiteY79" fmla="*/ 518636 h 1666875"/>
                <a:gd name="connsiteX80" fmla="*/ 876776 w 2609850"/>
                <a:gd name="connsiteY80" fmla="*/ 531019 h 1666875"/>
                <a:gd name="connsiteX81" fmla="*/ 892016 w 2609850"/>
                <a:gd name="connsiteY81" fmla="*/ 568166 h 1666875"/>
                <a:gd name="connsiteX82" fmla="*/ 849154 w 2609850"/>
                <a:gd name="connsiteY82" fmla="*/ 572929 h 1666875"/>
                <a:gd name="connsiteX83" fmla="*/ 833914 w 2609850"/>
                <a:gd name="connsiteY83" fmla="*/ 533876 h 1666875"/>
                <a:gd name="connsiteX84" fmla="*/ 451009 w 2609850"/>
                <a:gd name="connsiteY84" fmla="*/ 598646 h 1666875"/>
                <a:gd name="connsiteX85" fmla="*/ 477679 w 2609850"/>
                <a:gd name="connsiteY85" fmla="*/ 632936 h 1666875"/>
                <a:gd name="connsiteX86" fmla="*/ 434816 w 2609850"/>
                <a:gd name="connsiteY86" fmla="*/ 647224 h 1666875"/>
                <a:gd name="connsiteX87" fmla="*/ 409099 w 2609850"/>
                <a:gd name="connsiteY87" fmla="*/ 612934 h 1666875"/>
                <a:gd name="connsiteX88" fmla="*/ 258604 w 2609850"/>
                <a:gd name="connsiteY88" fmla="*/ 751999 h 1666875"/>
                <a:gd name="connsiteX89" fmla="*/ 258604 w 2609850"/>
                <a:gd name="connsiteY89" fmla="*/ 744379 h 1666875"/>
                <a:gd name="connsiteX90" fmla="*/ 400526 w 2609850"/>
                <a:gd name="connsiteY90" fmla="*/ 601504 h 1666875"/>
                <a:gd name="connsiteX91" fmla="*/ 368141 w 2609850"/>
                <a:gd name="connsiteY91" fmla="*/ 558641 h 1666875"/>
                <a:gd name="connsiteX92" fmla="*/ 199549 w 2609850"/>
                <a:gd name="connsiteY92" fmla="*/ 704374 h 1666875"/>
                <a:gd name="connsiteX93" fmla="*/ 199549 w 2609850"/>
                <a:gd name="connsiteY93" fmla="*/ 696754 h 1666875"/>
                <a:gd name="connsiteX94" fmla="*/ 358616 w 2609850"/>
                <a:gd name="connsiteY94" fmla="*/ 546259 h 1666875"/>
                <a:gd name="connsiteX95" fmla="*/ 335756 w 2609850"/>
                <a:gd name="connsiteY95" fmla="*/ 514826 h 1666875"/>
                <a:gd name="connsiteX96" fmla="*/ 143351 w 2609850"/>
                <a:gd name="connsiteY96" fmla="*/ 678656 h 1666875"/>
                <a:gd name="connsiteX97" fmla="*/ 143351 w 2609850"/>
                <a:gd name="connsiteY97" fmla="*/ 670084 h 1666875"/>
                <a:gd name="connsiteX98" fmla="*/ 325279 w 2609850"/>
                <a:gd name="connsiteY98" fmla="*/ 500539 h 1666875"/>
                <a:gd name="connsiteX99" fmla="*/ 1313021 w 2609850"/>
                <a:gd name="connsiteY99" fmla="*/ 662464 h 1666875"/>
                <a:gd name="connsiteX100" fmla="*/ 1255871 w 2609850"/>
                <a:gd name="connsiteY100" fmla="*/ 638651 h 1666875"/>
                <a:gd name="connsiteX101" fmla="*/ 1255871 w 2609850"/>
                <a:gd name="connsiteY101" fmla="*/ 630079 h 1666875"/>
                <a:gd name="connsiteX102" fmla="*/ 1234916 w 2609850"/>
                <a:gd name="connsiteY102" fmla="*/ 630079 h 1666875"/>
                <a:gd name="connsiteX103" fmla="*/ 1234916 w 2609850"/>
                <a:gd name="connsiteY103" fmla="*/ 853916 h 1666875"/>
                <a:gd name="connsiteX104" fmla="*/ 317659 w 2609850"/>
                <a:gd name="connsiteY104" fmla="*/ 776764 h 1666875"/>
                <a:gd name="connsiteX105" fmla="*/ 1245394 w 2609850"/>
                <a:gd name="connsiteY105" fmla="*/ 575786 h 1666875"/>
                <a:gd name="connsiteX106" fmla="*/ 2168366 w 2609850"/>
                <a:gd name="connsiteY106" fmla="*/ 778669 h 1666875"/>
                <a:gd name="connsiteX107" fmla="*/ 1256824 w 2609850"/>
                <a:gd name="connsiteY107" fmla="*/ 853916 h 1666875"/>
                <a:gd name="connsiteX108" fmla="*/ 1256824 w 2609850"/>
                <a:gd name="connsiteY108" fmla="*/ 751999 h 1666875"/>
                <a:gd name="connsiteX109" fmla="*/ 1313974 w 2609850"/>
                <a:gd name="connsiteY109" fmla="*/ 728186 h 1666875"/>
                <a:gd name="connsiteX110" fmla="*/ 1392079 w 2609850"/>
                <a:gd name="connsiteY110" fmla="*/ 695801 h 1666875"/>
                <a:gd name="connsiteX111" fmla="*/ 1313021 w 2609850"/>
                <a:gd name="connsiteY111" fmla="*/ 662464 h 1666875"/>
                <a:gd name="connsiteX112" fmla="*/ 354806 w 2609850"/>
                <a:gd name="connsiteY112" fmla="*/ 988219 h 1666875"/>
                <a:gd name="connsiteX113" fmla="*/ 50959 w 2609850"/>
                <a:gd name="connsiteY113" fmla="*/ 845344 h 1666875"/>
                <a:gd name="connsiteX114" fmla="*/ 50959 w 2609850"/>
                <a:gd name="connsiteY114" fmla="*/ 786289 h 1666875"/>
                <a:gd name="connsiteX115" fmla="*/ 354806 w 2609850"/>
                <a:gd name="connsiteY115" fmla="*/ 929164 h 1666875"/>
                <a:gd name="connsiteX116" fmla="*/ 354806 w 2609850"/>
                <a:gd name="connsiteY116" fmla="*/ 988219 h 1666875"/>
                <a:gd name="connsiteX117" fmla="*/ 701516 w 2609850"/>
                <a:gd name="connsiteY117" fmla="*/ 1043464 h 1666875"/>
                <a:gd name="connsiteX118" fmla="*/ 397669 w 2609850"/>
                <a:gd name="connsiteY118" fmla="*/ 998696 h 1666875"/>
                <a:gd name="connsiteX119" fmla="*/ 397669 w 2609850"/>
                <a:gd name="connsiteY119" fmla="*/ 939641 h 1666875"/>
                <a:gd name="connsiteX120" fmla="*/ 701516 w 2609850"/>
                <a:gd name="connsiteY120" fmla="*/ 984409 h 1666875"/>
                <a:gd name="connsiteX121" fmla="*/ 701516 w 2609850"/>
                <a:gd name="connsiteY121" fmla="*/ 1043464 h 1666875"/>
                <a:gd name="connsiteX122" fmla="*/ 1049179 w 2609850"/>
                <a:gd name="connsiteY122" fmla="*/ 1063466 h 1666875"/>
                <a:gd name="connsiteX123" fmla="*/ 745331 w 2609850"/>
                <a:gd name="connsiteY123" fmla="*/ 1046321 h 1666875"/>
                <a:gd name="connsiteX124" fmla="*/ 745331 w 2609850"/>
                <a:gd name="connsiteY124" fmla="*/ 988219 h 1666875"/>
                <a:gd name="connsiteX125" fmla="*/ 1049179 w 2609850"/>
                <a:gd name="connsiteY125" fmla="*/ 1005364 h 1666875"/>
                <a:gd name="connsiteX126" fmla="*/ 1049179 w 2609850"/>
                <a:gd name="connsiteY126" fmla="*/ 1063466 h 1666875"/>
                <a:gd name="connsiteX127" fmla="*/ 1395889 w 2609850"/>
                <a:gd name="connsiteY127" fmla="*/ 1065371 h 1666875"/>
                <a:gd name="connsiteX128" fmla="*/ 1243489 w 2609850"/>
                <a:gd name="connsiteY128" fmla="*/ 1067276 h 1666875"/>
                <a:gd name="connsiteX129" fmla="*/ 1091089 w 2609850"/>
                <a:gd name="connsiteY129" fmla="*/ 1065371 h 1666875"/>
                <a:gd name="connsiteX130" fmla="*/ 1091089 w 2609850"/>
                <a:gd name="connsiteY130" fmla="*/ 1006316 h 1666875"/>
                <a:gd name="connsiteX131" fmla="*/ 1243489 w 2609850"/>
                <a:gd name="connsiteY131" fmla="*/ 1008221 h 1666875"/>
                <a:gd name="connsiteX132" fmla="*/ 1395889 w 2609850"/>
                <a:gd name="connsiteY132" fmla="*/ 1006316 h 1666875"/>
                <a:gd name="connsiteX133" fmla="*/ 1395889 w 2609850"/>
                <a:gd name="connsiteY133" fmla="*/ 1065371 h 1666875"/>
                <a:gd name="connsiteX134" fmla="*/ 1743551 w 2609850"/>
                <a:gd name="connsiteY134" fmla="*/ 1047274 h 1666875"/>
                <a:gd name="connsiteX135" fmla="*/ 1439704 w 2609850"/>
                <a:gd name="connsiteY135" fmla="*/ 1064419 h 1666875"/>
                <a:gd name="connsiteX136" fmla="*/ 1439704 w 2609850"/>
                <a:gd name="connsiteY136" fmla="*/ 1005364 h 1666875"/>
                <a:gd name="connsiteX137" fmla="*/ 1743551 w 2609850"/>
                <a:gd name="connsiteY137" fmla="*/ 988219 h 1666875"/>
                <a:gd name="connsiteX138" fmla="*/ 1743551 w 2609850"/>
                <a:gd name="connsiteY138" fmla="*/ 1047274 h 1666875"/>
                <a:gd name="connsiteX139" fmla="*/ 2091214 w 2609850"/>
                <a:gd name="connsiteY139" fmla="*/ 997744 h 1666875"/>
                <a:gd name="connsiteX140" fmla="*/ 1787366 w 2609850"/>
                <a:gd name="connsiteY140" fmla="*/ 1042511 h 1666875"/>
                <a:gd name="connsiteX141" fmla="*/ 1787366 w 2609850"/>
                <a:gd name="connsiteY141" fmla="*/ 983456 h 1666875"/>
                <a:gd name="connsiteX142" fmla="*/ 2091214 w 2609850"/>
                <a:gd name="connsiteY142" fmla="*/ 938689 h 1666875"/>
                <a:gd name="connsiteX143" fmla="*/ 2091214 w 2609850"/>
                <a:gd name="connsiteY143" fmla="*/ 997744 h 1666875"/>
                <a:gd name="connsiteX144" fmla="*/ 2437924 w 2609850"/>
                <a:gd name="connsiteY144" fmla="*/ 845344 h 1666875"/>
                <a:gd name="connsiteX145" fmla="*/ 2134076 w 2609850"/>
                <a:gd name="connsiteY145" fmla="*/ 988219 h 1666875"/>
                <a:gd name="connsiteX146" fmla="*/ 2134076 w 2609850"/>
                <a:gd name="connsiteY146" fmla="*/ 929164 h 1666875"/>
                <a:gd name="connsiteX147" fmla="*/ 2437924 w 2609850"/>
                <a:gd name="connsiteY147" fmla="*/ 786289 h 1666875"/>
                <a:gd name="connsiteX148" fmla="*/ 2437924 w 2609850"/>
                <a:gd name="connsiteY148" fmla="*/ 845344 h 1666875"/>
                <a:gd name="connsiteX149" fmla="*/ 2090261 w 2609850"/>
                <a:gd name="connsiteY149" fmla="*/ 531971 h 1666875"/>
                <a:gd name="connsiteX150" fmla="*/ 1683544 w 2609850"/>
                <a:gd name="connsiteY150" fmla="*/ 464344 h 1666875"/>
                <a:gd name="connsiteX151" fmla="*/ 1694974 w 2609850"/>
                <a:gd name="connsiteY151" fmla="*/ 434816 h 1666875"/>
                <a:gd name="connsiteX152" fmla="*/ 2113121 w 2609850"/>
                <a:gd name="connsiteY152" fmla="*/ 502444 h 1666875"/>
                <a:gd name="connsiteX153" fmla="*/ 2090261 w 2609850"/>
                <a:gd name="connsiteY153" fmla="*/ 531971 h 1666875"/>
                <a:gd name="connsiteX154" fmla="*/ 2048351 w 2609850"/>
                <a:gd name="connsiteY154" fmla="*/ 586264 h 1666875"/>
                <a:gd name="connsiteX155" fmla="*/ 1662589 w 2609850"/>
                <a:gd name="connsiteY155" fmla="*/ 518636 h 1666875"/>
                <a:gd name="connsiteX156" fmla="*/ 1678781 w 2609850"/>
                <a:gd name="connsiteY156" fmla="*/ 478631 h 1666875"/>
                <a:gd name="connsiteX157" fmla="*/ 2081689 w 2609850"/>
                <a:gd name="connsiteY157" fmla="*/ 544354 h 1666875"/>
                <a:gd name="connsiteX158" fmla="*/ 2048351 w 2609850"/>
                <a:gd name="connsiteY158" fmla="*/ 586264 h 1666875"/>
                <a:gd name="connsiteX159" fmla="*/ 1641634 w 2609850"/>
                <a:gd name="connsiteY159" fmla="*/ 460534 h 1666875"/>
                <a:gd name="connsiteX160" fmla="*/ 1264444 w 2609850"/>
                <a:gd name="connsiteY160" fmla="*/ 448151 h 1666875"/>
                <a:gd name="connsiteX161" fmla="*/ 1264444 w 2609850"/>
                <a:gd name="connsiteY161" fmla="*/ 417671 h 1666875"/>
                <a:gd name="connsiteX162" fmla="*/ 1654016 w 2609850"/>
                <a:gd name="connsiteY162" fmla="*/ 431006 h 1666875"/>
                <a:gd name="connsiteX163" fmla="*/ 1641634 w 2609850"/>
                <a:gd name="connsiteY163" fmla="*/ 460534 h 1666875"/>
                <a:gd name="connsiteX164" fmla="*/ 1619726 w 2609850"/>
                <a:gd name="connsiteY164" fmla="*/ 514826 h 1666875"/>
                <a:gd name="connsiteX165" fmla="*/ 1264444 w 2609850"/>
                <a:gd name="connsiteY165" fmla="*/ 502444 h 1666875"/>
                <a:gd name="connsiteX166" fmla="*/ 1264444 w 2609850"/>
                <a:gd name="connsiteY166" fmla="*/ 463391 h 1666875"/>
                <a:gd name="connsiteX167" fmla="*/ 1635919 w 2609850"/>
                <a:gd name="connsiteY167" fmla="*/ 475774 h 1666875"/>
                <a:gd name="connsiteX168" fmla="*/ 1619726 w 2609850"/>
                <a:gd name="connsiteY168" fmla="*/ 514826 h 1666875"/>
                <a:gd name="connsiteX169" fmla="*/ 852964 w 2609850"/>
                <a:gd name="connsiteY169" fmla="*/ 475774 h 1666875"/>
                <a:gd name="connsiteX170" fmla="*/ 1224439 w 2609850"/>
                <a:gd name="connsiteY170" fmla="*/ 463391 h 1666875"/>
                <a:gd name="connsiteX171" fmla="*/ 1224439 w 2609850"/>
                <a:gd name="connsiteY171" fmla="*/ 502444 h 1666875"/>
                <a:gd name="connsiteX172" fmla="*/ 869156 w 2609850"/>
                <a:gd name="connsiteY172" fmla="*/ 514826 h 1666875"/>
                <a:gd name="connsiteX173" fmla="*/ 852964 w 2609850"/>
                <a:gd name="connsiteY173" fmla="*/ 475774 h 1666875"/>
                <a:gd name="connsiteX174" fmla="*/ 847249 w 2609850"/>
                <a:gd name="connsiteY174" fmla="*/ 460534 h 1666875"/>
                <a:gd name="connsiteX175" fmla="*/ 834866 w 2609850"/>
                <a:gd name="connsiteY175" fmla="*/ 431006 h 1666875"/>
                <a:gd name="connsiteX176" fmla="*/ 1224439 w 2609850"/>
                <a:gd name="connsiteY176" fmla="*/ 417671 h 1666875"/>
                <a:gd name="connsiteX177" fmla="*/ 1224439 w 2609850"/>
                <a:gd name="connsiteY177" fmla="*/ 448151 h 1666875"/>
                <a:gd name="connsiteX178" fmla="*/ 847249 w 2609850"/>
                <a:gd name="connsiteY178" fmla="*/ 460534 h 1666875"/>
                <a:gd name="connsiteX179" fmla="*/ 408146 w 2609850"/>
                <a:gd name="connsiteY179" fmla="*/ 544354 h 1666875"/>
                <a:gd name="connsiteX180" fmla="*/ 811054 w 2609850"/>
                <a:gd name="connsiteY180" fmla="*/ 478631 h 1666875"/>
                <a:gd name="connsiteX181" fmla="*/ 827246 w 2609850"/>
                <a:gd name="connsiteY181" fmla="*/ 518636 h 1666875"/>
                <a:gd name="connsiteX182" fmla="*/ 441484 w 2609850"/>
                <a:gd name="connsiteY182" fmla="*/ 586264 h 1666875"/>
                <a:gd name="connsiteX183" fmla="*/ 408146 w 2609850"/>
                <a:gd name="connsiteY183" fmla="*/ 544354 h 1666875"/>
                <a:gd name="connsiteX184" fmla="*/ 397669 w 2609850"/>
                <a:gd name="connsiteY184" fmla="*/ 531971 h 1666875"/>
                <a:gd name="connsiteX185" fmla="*/ 374809 w 2609850"/>
                <a:gd name="connsiteY185" fmla="*/ 502444 h 1666875"/>
                <a:gd name="connsiteX186" fmla="*/ 792956 w 2609850"/>
                <a:gd name="connsiteY186" fmla="*/ 434816 h 1666875"/>
                <a:gd name="connsiteX187" fmla="*/ 804386 w 2609850"/>
                <a:gd name="connsiteY187" fmla="*/ 464344 h 1666875"/>
                <a:gd name="connsiteX188" fmla="*/ 397669 w 2609850"/>
                <a:gd name="connsiteY188" fmla="*/ 531971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2609850" h="1666875">
                  <a:moveTo>
                    <a:pt x="2534126" y="358616"/>
                  </a:moveTo>
                  <a:lnTo>
                    <a:pt x="2606516" y="323374"/>
                  </a:lnTo>
                  <a:lnTo>
                    <a:pt x="2534126" y="289084"/>
                  </a:lnTo>
                  <a:lnTo>
                    <a:pt x="2481739" y="263366"/>
                  </a:lnTo>
                  <a:lnTo>
                    <a:pt x="2481739" y="253841"/>
                  </a:lnTo>
                  <a:lnTo>
                    <a:pt x="2461736" y="253841"/>
                  </a:lnTo>
                  <a:lnTo>
                    <a:pt x="2461736" y="550069"/>
                  </a:lnTo>
                  <a:cubicBezTo>
                    <a:pt x="2358866" y="365284"/>
                    <a:pt x="1860709" y="291941"/>
                    <a:pt x="1259681" y="290989"/>
                  </a:cubicBezTo>
                  <a:lnTo>
                    <a:pt x="1259681" y="120491"/>
                  </a:lnTo>
                  <a:lnTo>
                    <a:pt x="1313021" y="98584"/>
                  </a:lnTo>
                  <a:lnTo>
                    <a:pt x="1386364" y="68104"/>
                  </a:lnTo>
                  <a:lnTo>
                    <a:pt x="1313021" y="37624"/>
                  </a:lnTo>
                  <a:lnTo>
                    <a:pt x="1259681" y="15716"/>
                  </a:lnTo>
                  <a:lnTo>
                    <a:pt x="1259681" y="7144"/>
                  </a:lnTo>
                  <a:lnTo>
                    <a:pt x="1239679" y="7144"/>
                  </a:lnTo>
                  <a:lnTo>
                    <a:pt x="1239679" y="290989"/>
                  </a:lnTo>
                  <a:cubicBezTo>
                    <a:pt x="638651" y="290989"/>
                    <a:pt x="138589" y="363379"/>
                    <a:pt x="29051" y="545306"/>
                  </a:cubicBezTo>
                  <a:lnTo>
                    <a:pt x="29051" y="383381"/>
                  </a:lnTo>
                  <a:lnTo>
                    <a:pt x="90011" y="357664"/>
                  </a:lnTo>
                  <a:lnTo>
                    <a:pt x="173831" y="322421"/>
                  </a:lnTo>
                  <a:lnTo>
                    <a:pt x="90011" y="288131"/>
                  </a:lnTo>
                  <a:lnTo>
                    <a:pt x="29051" y="262414"/>
                  </a:lnTo>
                  <a:lnTo>
                    <a:pt x="29051" y="252889"/>
                  </a:lnTo>
                  <a:lnTo>
                    <a:pt x="7144" y="252889"/>
                  </a:lnTo>
                  <a:lnTo>
                    <a:pt x="7144" y="1283494"/>
                  </a:lnTo>
                  <a:lnTo>
                    <a:pt x="7144" y="1283494"/>
                  </a:lnTo>
                  <a:cubicBezTo>
                    <a:pt x="10001" y="1544479"/>
                    <a:pt x="504349" y="1653064"/>
                    <a:pt x="1132999" y="1664494"/>
                  </a:cubicBezTo>
                  <a:lnTo>
                    <a:pt x="1132999" y="1529239"/>
                  </a:lnTo>
                  <a:cubicBezTo>
                    <a:pt x="1132999" y="1469231"/>
                    <a:pt x="1181576" y="1420654"/>
                    <a:pt x="1241584" y="1420654"/>
                  </a:cubicBezTo>
                  <a:lnTo>
                    <a:pt x="1241584" y="1420654"/>
                  </a:lnTo>
                  <a:cubicBezTo>
                    <a:pt x="1301591" y="1420654"/>
                    <a:pt x="1350169" y="1469231"/>
                    <a:pt x="1350169" y="1529239"/>
                  </a:cubicBezTo>
                  <a:lnTo>
                    <a:pt x="1350169" y="1664494"/>
                  </a:lnTo>
                  <a:cubicBezTo>
                    <a:pt x="1981676" y="1654016"/>
                    <a:pt x="2476976" y="1545431"/>
                    <a:pt x="2480786" y="1283494"/>
                  </a:cubicBezTo>
                  <a:lnTo>
                    <a:pt x="2480786" y="1283494"/>
                  </a:lnTo>
                  <a:lnTo>
                    <a:pt x="2480786" y="623411"/>
                  </a:lnTo>
                  <a:cubicBezTo>
                    <a:pt x="2480786" y="622459"/>
                    <a:pt x="2480786" y="621506"/>
                    <a:pt x="2480786" y="621506"/>
                  </a:cubicBezTo>
                  <a:lnTo>
                    <a:pt x="2480786" y="383381"/>
                  </a:lnTo>
                  <a:lnTo>
                    <a:pt x="2534126" y="358616"/>
                  </a:lnTo>
                  <a:close/>
                  <a:moveTo>
                    <a:pt x="325279" y="500539"/>
                  </a:moveTo>
                  <a:lnTo>
                    <a:pt x="298609" y="465296"/>
                  </a:lnTo>
                  <a:lnTo>
                    <a:pt x="337661" y="453866"/>
                  </a:lnTo>
                  <a:lnTo>
                    <a:pt x="364331" y="487204"/>
                  </a:lnTo>
                  <a:cubicBezTo>
                    <a:pt x="473869" y="454819"/>
                    <a:pt x="618649" y="431006"/>
                    <a:pt x="786289" y="417671"/>
                  </a:cubicBezTo>
                  <a:lnTo>
                    <a:pt x="778669" y="399574"/>
                  </a:lnTo>
                  <a:lnTo>
                    <a:pt x="820579" y="396716"/>
                  </a:lnTo>
                  <a:lnTo>
                    <a:pt x="828199" y="414814"/>
                  </a:lnTo>
                  <a:cubicBezTo>
                    <a:pt x="951071" y="406241"/>
                    <a:pt x="1084421" y="401479"/>
                    <a:pt x="1224439" y="401479"/>
                  </a:cubicBezTo>
                  <a:lnTo>
                    <a:pt x="1224439" y="386239"/>
                  </a:lnTo>
                  <a:lnTo>
                    <a:pt x="1264444" y="386239"/>
                  </a:lnTo>
                  <a:lnTo>
                    <a:pt x="1264444" y="401479"/>
                  </a:lnTo>
                  <a:cubicBezTo>
                    <a:pt x="1404461" y="401479"/>
                    <a:pt x="1537811" y="406241"/>
                    <a:pt x="1660684" y="414814"/>
                  </a:cubicBezTo>
                  <a:lnTo>
                    <a:pt x="1668304" y="396716"/>
                  </a:lnTo>
                  <a:lnTo>
                    <a:pt x="1710214" y="399574"/>
                  </a:lnTo>
                  <a:lnTo>
                    <a:pt x="1702594" y="417671"/>
                  </a:lnTo>
                  <a:cubicBezTo>
                    <a:pt x="1870234" y="431959"/>
                    <a:pt x="2015014" y="454819"/>
                    <a:pt x="2124551" y="488156"/>
                  </a:cubicBezTo>
                  <a:lnTo>
                    <a:pt x="2151221" y="454819"/>
                  </a:lnTo>
                  <a:lnTo>
                    <a:pt x="2190274" y="466249"/>
                  </a:lnTo>
                  <a:lnTo>
                    <a:pt x="2163604" y="501491"/>
                  </a:lnTo>
                  <a:cubicBezTo>
                    <a:pt x="2278856" y="542449"/>
                    <a:pt x="2346484" y="598646"/>
                    <a:pt x="2346484" y="670084"/>
                  </a:cubicBezTo>
                  <a:cubicBezTo>
                    <a:pt x="2346484" y="672941"/>
                    <a:pt x="2346484" y="675799"/>
                    <a:pt x="2346484" y="678656"/>
                  </a:cubicBezTo>
                  <a:cubicBezTo>
                    <a:pt x="2340769" y="609124"/>
                    <a:pt x="2271236" y="554831"/>
                    <a:pt x="2154079" y="514826"/>
                  </a:cubicBezTo>
                  <a:lnTo>
                    <a:pt x="2131219" y="546259"/>
                  </a:lnTo>
                  <a:cubicBezTo>
                    <a:pt x="2232184" y="584359"/>
                    <a:pt x="2290286" y="633889"/>
                    <a:pt x="2290286" y="696754"/>
                  </a:cubicBezTo>
                  <a:cubicBezTo>
                    <a:pt x="2290286" y="699611"/>
                    <a:pt x="2290286" y="702469"/>
                    <a:pt x="2290286" y="704374"/>
                  </a:cubicBezTo>
                  <a:cubicBezTo>
                    <a:pt x="2285524" y="642461"/>
                    <a:pt x="2224564" y="594836"/>
                    <a:pt x="2121694" y="558641"/>
                  </a:cubicBezTo>
                  <a:lnTo>
                    <a:pt x="2089309" y="601504"/>
                  </a:lnTo>
                  <a:cubicBezTo>
                    <a:pt x="2179796" y="637699"/>
                    <a:pt x="2231231" y="684371"/>
                    <a:pt x="2231231" y="744379"/>
                  </a:cubicBezTo>
                  <a:cubicBezTo>
                    <a:pt x="2231231" y="747236"/>
                    <a:pt x="2231231" y="749141"/>
                    <a:pt x="2231231" y="751999"/>
                  </a:cubicBezTo>
                  <a:cubicBezTo>
                    <a:pt x="2226469" y="693896"/>
                    <a:pt x="2172176" y="648176"/>
                    <a:pt x="2080736" y="612934"/>
                  </a:cubicBezTo>
                  <a:lnTo>
                    <a:pt x="2055019" y="647224"/>
                  </a:lnTo>
                  <a:lnTo>
                    <a:pt x="2012156" y="632936"/>
                  </a:lnTo>
                  <a:lnTo>
                    <a:pt x="2038826" y="598646"/>
                  </a:lnTo>
                  <a:cubicBezTo>
                    <a:pt x="1940719" y="567214"/>
                    <a:pt x="1809274" y="546259"/>
                    <a:pt x="1656874" y="533876"/>
                  </a:cubicBezTo>
                  <a:lnTo>
                    <a:pt x="1641634" y="572929"/>
                  </a:lnTo>
                  <a:lnTo>
                    <a:pt x="1598771" y="568166"/>
                  </a:lnTo>
                  <a:lnTo>
                    <a:pt x="1614011" y="531019"/>
                  </a:lnTo>
                  <a:cubicBezTo>
                    <a:pt x="1506379" y="523399"/>
                    <a:pt x="1388269" y="519589"/>
                    <a:pt x="1265396" y="518636"/>
                  </a:cubicBezTo>
                  <a:lnTo>
                    <a:pt x="1265396" y="561499"/>
                  </a:lnTo>
                  <a:lnTo>
                    <a:pt x="1225391" y="561499"/>
                  </a:lnTo>
                  <a:lnTo>
                    <a:pt x="1225391" y="518636"/>
                  </a:lnTo>
                  <a:cubicBezTo>
                    <a:pt x="1102519" y="518636"/>
                    <a:pt x="984409" y="522446"/>
                    <a:pt x="876776" y="531019"/>
                  </a:cubicBezTo>
                  <a:lnTo>
                    <a:pt x="892016" y="568166"/>
                  </a:lnTo>
                  <a:lnTo>
                    <a:pt x="849154" y="572929"/>
                  </a:lnTo>
                  <a:lnTo>
                    <a:pt x="833914" y="533876"/>
                  </a:lnTo>
                  <a:cubicBezTo>
                    <a:pt x="681514" y="546259"/>
                    <a:pt x="550069" y="568166"/>
                    <a:pt x="451009" y="598646"/>
                  </a:cubicBezTo>
                  <a:lnTo>
                    <a:pt x="477679" y="632936"/>
                  </a:lnTo>
                  <a:lnTo>
                    <a:pt x="434816" y="647224"/>
                  </a:lnTo>
                  <a:lnTo>
                    <a:pt x="409099" y="612934"/>
                  </a:lnTo>
                  <a:cubicBezTo>
                    <a:pt x="317659" y="648176"/>
                    <a:pt x="262414" y="693896"/>
                    <a:pt x="258604" y="751999"/>
                  </a:cubicBezTo>
                  <a:cubicBezTo>
                    <a:pt x="258604" y="749141"/>
                    <a:pt x="258604" y="747236"/>
                    <a:pt x="258604" y="744379"/>
                  </a:cubicBezTo>
                  <a:cubicBezTo>
                    <a:pt x="258604" y="684371"/>
                    <a:pt x="310991" y="637699"/>
                    <a:pt x="400526" y="601504"/>
                  </a:cubicBezTo>
                  <a:lnTo>
                    <a:pt x="368141" y="558641"/>
                  </a:lnTo>
                  <a:cubicBezTo>
                    <a:pt x="266224" y="594836"/>
                    <a:pt x="204311" y="643414"/>
                    <a:pt x="199549" y="704374"/>
                  </a:cubicBezTo>
                  <a:cubicBezTo>
                    <a:pt x="199549" y="701516"/>
                    <a:pt x="199549" y="698659"/>
                    <a:pt x="199549" y="696754"/>
                  </a:cubicBezTo>
                  <a:cubicBezTo>
                    <a:pt x="199549" y="632936"/>
                    <a:pt x="257651" y="583406"/>
                    <a:pt x="358616" y="546259"/>
                  </a:cubicBezTo>
                  <a:lnTo>
                    <a:pt x="335756" y="514826"/>
                  </a:lnTo>
                  <a:cubicBezTo>
                    <a:pt x="218599" y="554831"/>
                    <a:pt x="149066" y="609124"/>
                    <a:pt x="143351" y="678656"/>
                  </a:cubicBezTo>
                  <a:cubicBezTo>
                    <a:pt x="143351" y="675799"/>
                    <a:pt x="143351" y="672941"/>
                    <a:pt x="143351" y="670084"/>
                  </a:cubicBezTo>
                  <a:cubicBezTo>
                    <a:pt x="142399" y="597694"/>
                    <a:pt x="210026" y="542449"/>
                    <a:pt x="325279" y="500539"/>
                  </a:cubicBezTo>
                  <a:close/>
                  <a:moveTo>
                    <a:pt x="1313021" y="662464"/>
                  </a:moveTo>
                  <a:lnTo>
                    <a:pt x="1255871" y="638651"/>
                  </a:lnTo>
                  <a:lnTo>
                    <a:pt x="1255871" y="630079"/>
                  </a:lnTo>
                  <a:lnTo>
                    <a:pt x="1234916" y="630079"/>
                  </a:lnTo>
                  <a:lnTo>
                    <a:pt x="1234916" y="853916"/>
                  </a:lnTo>
                  <a:cubicBezTo>
                    <a:pt x="808196" y="853916"/>
                    <a:pt x="505301" y="832961"/>
                    <a:pt x="317659" y="776764"/>
                  </a:cubicBezTo>
                  <a:cubicBezTo>
                    <a:pt x="341471" y="644366"/>
                    <a:pt x="776764" y="575786"/>
                    <a:pt x="1245394" y="575786"/>
                  </a:cubicBezTo>
                  <a:cubicBezTo>
                    <a:pt x="1714024" y="575786"/>
                    <a:pt x="2144554" y="641509"/>
                    <a:pt x="2168366" y="778669"/>
                  </a:cubicBezTo>
                  <a:cubicBezTo>
                    <a:pt x="1955006" y="842486"/>
                    <a:pt x="1658779" y="853916"/>
                    <a:pt x="1256824" y="853916"/>
                  </a:cubicBezTo>
                  <a:lnTo>
                    <a:pt x="1256824" y="751999"/>
                  </a:lnTo>
                  <a:lnTo>
                    <a:pt x="1313974" y="728186"/>
                  </a:lnTo>
                  <a:lnTo>
                    <a:pt x="1392079" y="695801"/>
                  </a:lnTo>
                  <a:lnTo>
                    <a:pt x="1313021" y="662464"/>
                  </a:lnTo>
                  <a:close/>
                  <a:moveTo>
                    <a:pt x="354806" y="988219"/>
                  </a:moveTo>
                  <a:cubicBezTo>
                    <a:pt x="211931" y="953929"/>
                    <a:pt x="106204" y="906304"/>
                    <a:pt x="50959" y="845344"/>
                  </a:cubicBezTo>
                  <a:lnTo>
                    <a:pt x="50959" y="786289"/>
                  </a:lnTo>
                  <a:cubicBezTo>
                    <a:pt x="106204" y="847249"/>
                    <a:pt x="212884" y="894874"/>
                    <a:pt x="354806" y="929164"/>
                  </a:cubicBezTo>
                  <a:lnTo>
                    <a:pt x="354806" y="988219"/>
                  </a:lnTo>
                  <a:close/>
                  <a:moveTo>
                    <a:pt x="701516" y="1043464"/>
                  </a:moveTo>
                  <a:cubicBezTo>
                    <a:pt x="590074" y="1032986"/>
                    <a:pt x="487204" y="1017746"/>
                    <a:pt x="397669" y="998696"/>
                  </a:cubicBezTo>
                  <a:lnTo>
                    <a:pt x="397669" y="939641"/>
                  </a:lnTo>
                  <a:cubicBezTo>
                    <a:pt x="487204" y="958691"/>
                    <a:pt x="590074" y="973931"/>
                    <a:pt x="701516" y="984409"/>
                  </a:cubicBezTo>
                  <a:lnTo>
                    <a:pt x="701516" y="1043464"/>
                  </a:lnTo>
                  <a:close/>
                  <a:moveTo>
                    <a:pt x="1049179" y="1063466"/>
                  </a:moveTo>
                  <a:cubicBezTo>
                    <a:pt x="942499" y="1060609"/>
                    <a:pt x="840581" y="1054894"/>
                    <a:pt x="745331" y="1046321"/>
                  </a:cubicBezTo>
                  <a:lnTo>
                    <a:pt x="745331" y="988219"/>
                  </a:lnTo>
                  <a:cubicBezTo>
                    <a:pt x="840581" y="996791"/>
                    <a:pt x="942499" y="1001554"/>
                    <a:pt x="1049179" y="1005364"/>
                  </a:cubicBezTo>
                  <a:lnTo>
                    <a:pt x="1049179" y="1063466"/>
                  </a:lnTo>
                  <a:close/>
                  <a:moveTo>
                    <a:pt x="1395889" y="1065371"/>
                  </a:moveTo>
                  <a:cubicBezTo>
                    <a:pt x="1346359" y="1066324"/>
                    <a:pt x="1295876" y="1067276"/>
                    <a:pt x="1243489" y="1067276"/>
                  </a:cubicBezTo>
                  <a:cubicBezTo>
                    <a:pt x="1191101" y="1067276"/>
                    <a:pt x="1141571" y="1067276"/>
                    <a:pt x="1091089" y="1065371"/>
                  </a:cubicBezTo>
                  <a:lnTo>
                    <a:pt x="1091089" y="1006316"/>
                  </a:lnTo>
                  <a:cubicBezTo>
                    <a:pt x="1140619" y="1007269"/>
                    <a:pt x="1192054" y="1008221"/>
                    <a:pt x="1243489" y="1008221"/>
                  </a:cubicBezTo>
                  <a:cubicBezTo>
                    <a:pt x="1294924" y="1008221"/>
                    <a:pt x="1345406" y="1007269"/>
                    <a:pt x="1395889" y="1006316"/>
                  </a:cubicBezTo>
                  <a:lnTo>
                    <a:pt x="1395889" y="1065371"/>
                  </a:lnTo>
                  <a:close/>
                  <a:moveTo>
                    <a:pt x="1743551" y="1047274"/>
                  </a:moveTo>
                  <a:cubicBezTo>
                    <a:pt x="1648301" y="1055846"/>
                    <a:pt x="1546384" y="1060609"/>
                    <a:pt x="1439704" y="1064419"/>
                  </a:cubicBezTo>
                  <a:lnTo>
                    <a:pt x="1439704" y="1005364"/>
                  </a:lnTo>
                  <a:cubicBezTo>
                    <a:pt x="1546384" y="1002506"/>
                    <a:pt x="1648301" y="996791"/>
                    <a:pt x="1743551" y="988219"/>
                  </a:cubicBezTo>
                  <a:lnTo>
                    <a:pt x="1743551" y="1047274"/>
                  </a:lnTo>
                  <a:close/>
                  <a:moveTo>
                    <a:pt x="2091214" y="997744"/>
                  </a:moveTo>
                  <a:cubicBezTo>
                    <a:pt x="2001679" y="1016794"/>
                    <a:pt x="1898809" y="1032034"/>
                    <a:pt x="1787366" y="1042511"/>
                  </a:cubicBezTo>
                  <a:lnTo>
                    <a:pt x="1787366" y="983456"/>
                  </a:lnTo>
                  <a:cubicBezTo>
                    <a:pt x="1898809" y="972979"/>
                    <a:pt x="2001679" y="957739"/>
                    <a:pt x="2091214" y="938689"/>
                  </a:cubicBezTo>
                  <a:lnTo>
                    <a:pt x="2091214" y="997744"/>
                  </a:lnTo>
                  <a:close/>
                  <a:moveTo>
                    <a:pt x="2437924" y="845344"/>
                  </a:moveTo>
                  <a:cubicBezTo>
                    <a:pt x="2382679" y="906304"/>
                    <a:pt x="2275999" y="953929"/>
                    <a:pt x="2134076" y="988219"/>
                  </a:cubicBezTo>
                  <a:lnTo>
                    <a:pt x="2134076" y="929164"/>
                  </a:lnTo>
                  <a:cubicBezTo>
                    <a:pt x="2276951" y="894874"/>
                    <a:pt x="2382679" y="847249"/>
                    <a:pt x="2437924" y="786289"/>
                  </a:cubicBezTo>
                  <a:lnTo>
                    <a:pt x="2437924" y="845344"/>
                  </a:lnTo>
                  <a:close/>
                  <a:moveTo>
                    <a:pt x="2090261" y="531971"/>
                  </a:moveTo>
                  <a:cubicBezTo>
                    <a:pt x="1986439" y="499586"/>
                    <a:pt x="1846421" y="477679"/>
                    <a:pt x="1683544" y="464344"/>
                  </a:cubicBezTo>
                  <a:lnTo>
                    <a:pt x="1694974" y="434816"/>
                  </a:lnTo>
                  <a:cubicBezTo>
                    <a:pt x="1859756" y="448151"/>
                    <a:pt x="2003584" y="470059"/>
                    <a:pt x="2113121" y="502444"/>
                  </a:cubicBezTo>
                  <a:lnTo>
                    <a:pt x="2090261" y="531971"/>
                  </a:lnTo>
                  <a:close/>
                  <a:moveTo>
                    <a:pt x="2048351" y="586264"/>
                  </a:moveTo>
                  <a:cubicBezTo>
                    <a:pt x="1950244" y="553879"/>
                    <a:pt x="1816894" y="531971"/>
                    <a:pt x="1662589" y="518636"/>
                  </a:cubicBezTo>
                  <a:lnTo>
                    <a:pt x="1678781" y="478631"/>
                  </a:lnTo>
                  <a:cubicBezTo>
                    <a:pt x="1838801" y="491966"/>
                    <a:pt x="1976914" y="512921"/>
                    <a:pt x="2081689" y="544354"/>
                  </a:cubicBezTo>
                  <a:lnTo>
                    <a:pt x="2048351" y="586264"/>
                  </a:lnTo>
                  <a:close/>
                  <a:moveTo>
                    <a:pt x="1641634" y="460534"/>
                  </a:moveTo>
                  <a:cubicBezTo>
                    <a:pt x="1525429" y="451961"/>
                    <a:pt x="1397794" y="448151"/>
                    <a:pt x="1264444" y="448151"/>
                  </a:cubicBezTo>
                  <a:lnTo>
                    <a:pt x="1264444" y="417671"/>
                  </a:lnTo>
                  <a:cubicBezTo>
                    <a:pt x="1401604" y="417671"/>
                    <a:pt x="1533049" y="422434"/>
                    <a:pt x="1654016" y="431006"/>
                  </a:cubicBezTo>
                  <a:lnTo>
                    <a:pt x="1641634" y="460534"/>
                  </a:lnTo>
                  <a:close/>
                  <a:moveTo>
                    <a:pt x="1619726" y="514826"/>
                  </a:moveTo>
                  <a:cubicBezTo>
                    <a:pt x="1510189" y="507206"/>
                    <a:pt x="1390174" y="502444"/>
                    <a:pt x="1264444" y="502444"/>
                  </a:cubicBezTo>
                  <a:lnTo>
                    <a:pt x="1264444" y="463391"/>
                  </a:lnTo>
                  <a:cubicBezTo>
                    <a:pt x="1395889" y="463391"/>
                    <a:pt x="1520666" y="468154"/>
                    <a:pt x="1635919" y="475774"/>
                  </a:cubicBezTo>
                  <a:lnTo>
                    <a:pt x="1619726" y="514826"/>
                  </a:lnTo>
                  <a:close/>
                  <a:moveTo>
                    <a:pt x="852964" y="475774"/>
                  </a:moveTo>
                  <a:cubicBezTo>
                    <a:pt x="968216" y="467201"/>
                    <a:pt x="1092994" y="463391"/>
                    <a:pt x="1224439" y="463391"/>
                  </a:cubicBezTo>
                  <a:lnTo>
                    <a:pt x="1224439" y="502444"/>
                  </a:lnTo>
                  <a:cubicBezTo>
                    <a:pt x="1098709" y="502444"/>
                    <a:pt x="979646" y="507206"/>
                    <a:pt x="869156" y="514826"/>
                  </a:cubicBezTo>
                  <a:lnTo>
                    <a:pt x="852964" y="475774"/>
                  </a:lnTo>
                  <a:close/>
                  <a:moveTo>
                    <a:pt x="847249" y="460534"/>
                  </a:moveTo>
                  <a:lnTo>
                    <a:pt x="834866" y="431006"/>
                  </a:lnTo>
                  <a:cubicBezTo>
                    <a:pt x="955834" y="422434"/>
                    <a:pt x="1086326" y="418624"/>
                    <a:pt x="1224439" y="417671"/>
                  </a:cubicBezTo>
                  <a:lnTo>
                    <a:pt x="1224439" y="448151"/>
                  </a:lnTo>
                  <a:cubicBezTo>
                    <a:pt x="1091089" y="448151"/>
                    <a:pt x="963454" y="451961"/>
                    <a:pt x="847249" y="460534"/>
                  </a:cubicBezTo>
                  <a:close/>
                  <a:moveTo>
                    <a:pt x="408146" y="544354"/>
                  </a:moveTo>
                  <a:cubicBezTo>
                    <a:pt x="512921" y="512921"/>
                    <a:pt x="651034" y="491966"/>
                    <a:pt x="811054" y="478631"/>
                  </a:cubicBezTo>
                  <a:lnTo>
                    <a:pt x="827246" y="518636"/>
                  </a:lnTo>
                  <a:cubicBezTo>
                    <a:pt x="671989" y="531971"/>
                    <a:pt x="539591" y="553879"/>
                    <a:pt x="441484" y="586264"/>
                  </a:cubicBezTo>
                  <a:lnTo>
                    <a:pt x="408146" y="544354"/>
                  </a:lnTo>
                  <a:close/>
                  <a:moveTo>
                    <a:pt x="397669" y="531971"/>
                  </a:moveTo>
                  <a:lnTo>
                    <a:pt x="374809" y="502444"/>
                  </a:lnTo>
                  <a:cubicBezTo>
                    <a:pt x="484346" y="470059"/>
                    <a:pt x="628174" y="448151"/>
                    <a:pt x="792956" y="434816"/>
                  </a:cubicBezTo>
                  <a:lnTo>
                    <a:pt x="804386" y="464344"/>
                  </a:lnTo>
                  <a:cubicBezTo>
                    <a:pt x="642461" y="476726"/>
                    <a:pt x="502444" y="499586"/>
                    <a:pt x="397669" y="531971"/>
                  </a:cubicBezTo>
                  <a:close/>
                </a:path>
              </a:pathLst>
            </a:custGeom>
            <a:solidFill>
              <a:srgbClr val="CACACA"/>
            </a:solidFill>
            <a:ln w="15875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B79F11B3-96FF-4774-8F15-7BC0AA0A8A78}"/>
                </a:ext>
              </a:extLst>
            </p:cNvPr>
            <p:cNvGrpSpPr/>
            <p:nvPr/>
          </p:nvGrpSpPr>
          <p:grpSpPr>
            <a:xfrm>
              <a:off x="5507323" y="3042359"/>
              <a:ext cx="1770300" cy="648635"/>
              <a:chOff x="5507323" y="3042359"/>
              <a:chExt cx="1770300" cy="648635"/>
            </a:xfrm>
          </p:grpSpPr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D8DC4F2E-B1DC-4B23-B529-9F95C9A817B5}"/>
                  </a:ext>
                </a:extLst>
              </p:cNvPr>
              <p:cNvSpPr/>
              <p:nvPr/>
            </p:nvSpPr>
            <p:spPr bwMode="auto">
              <a:xfrm>
                <a:off x="5673996" y="3274862"/>
                <a:ext cx="1439863" cy="336550"/>
              </a:xfrm>
              <a:custGeom>
                <a:avLst/>
                <a:gdLst>
                  <a:gd name="connsiteX0" fmla="*/ 0 w 1439863"/>
                  <a:gd name="connsiteY0" fmla="*/ 147637 h 336550"/>
                  <a:gd name="connsiteX1" fmla="*/ 457200 w 1439863"/>
                  <a:gd name="connsiteY1" fmla="*/ 0 h 336550"/>
                  <a:gd name="connsiteX2" fmla="*/ 325438 w 1439863"/>
                  <a:gd name="connsiteY2" fmla="*/ 336550 h 336550"/>
                  <a:gd name="connsiteX3" fmla="*/ 1000125 w 1439863"/>
                  <a:gd name="connsiteY3" fmla="*/ 39687 h 336550"/>
                  <a:gd name="connsiteX4" fmla="*/ 1439863 w 1439863"/>
                  <a:gd name="connsiteY4" fmla="*/ 17780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9863" h="336550">
                    <a:moveTo>
                      <a:pt x="0" y="147637"/>
                    </a:moveTo>
                    <a:lnTo>
                      <a:pt x="457200" y="0"/>
                    </a:lnTo>
                    <a:lnTo>
                      <a:pt x="325438" y="336550"/>
                    </a:lnTo>
                    <a:lnTo>
                      <a:pt x="1000125" y="39687"/>
                    </a:lnTo>
                    <a:lnTo>
                      <a:pt x="1439863" y="177800"/>
                    </a:lnTo>
                  </a:path>
                </a:pathLst>
              </a:custGeom>
              <a:ln w="9525">
                <a:solidFill>
                  <a:srgbClr val="004376"/>
                </a:solidFill>
                <a:headEnd type="none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070" name="Group 1069">
                <a:extLst>
                  <a:ext uri="{FF2B5EF4-FFF2-40B4-BE49-F238E27FC236}">
                    <a16:creationId xmlns:a16="http://schemas.microsoft.com/office/drawing/2014/main" id="{04B11FD8-B212-4C7C-8F48-DDC017C30F98}"/>
                  </a:ext>
                </a:extLst>
              </p:cNvPr>
              <p:cNvGrpSpPr/>
              <p:nvPr/>
            </p:nvGrpSpPr>
            <p:grpSpPr>
              <a:xfrm>
                <a:off x="6971923" y="3310469"/>
                <a:ext cx="305700" cy="305700"/>
                <a:chOff x="6527341" y="-1326439"/>
                <a:chExt cx="372396" cy="372396"/>
              </a:xfrm>
            </p:grpSpPr>
            <p:sp>
              <p:nvSpPr>
                <p:cNvPr id="1081" name="Oval 1080">
                  <a:extLst>
                    <a:ext uri="{FF2B5EF4-FFF2-40B4-BE49-F238E27FC236}">
                      <a16:creationId xmlns:a16="http://schemas.microsoft.com/office/drawing/2014/main" id="{2022EA6C-257C-4A3D-8384-A382999D95A9}"/>
                    </a:ext>
                  </a:extLst>
                </p:cNvPr>
                <p:cNvSpPr/>
                <p:nvPr/>
              </p:nvSpPr>
              <p:spPr bwMode="auto">
                <a:xfrm flipV="1">
                  <a:off x="6527341" y="-1326439"/>
                  <a:ext cx="372396" cy="372396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82" name="sound_3">
                  <a:extLst>
                    <a:ext uri="{FF2B5EF4-FFF2-40B4-BE49-F238E27FC236}">
                      <a16:creationId xmlns:a16="http://schemas.microsoft.com/office/drawing/2014/main" id="{7830ACB9-6199-426F-852E-D2A6B3F98F8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595350" y="-1205480"/>
                  <a:ext cx="214929" cy="133463"/>
                </a:xfrm>
                <a:custGeom>
                  <a:avLst/>
                  <a:gdLst>
                    <a:gd name="T0" fmla="*/ 208 w 343"/>
                    <a:gd name="T1" fmla="*/ 74 h 210"/>
                    <a:gd name="T2" fmla="*/ 268 w 343"/>
                    <a:gd name="T3" fmla="*/ 15 h 210"/>
                    <a:gd name="T4" fmla="*/ 327 w 343"/>
                    <a:gd name="T5" fmla="*/ 74 h 210"/>
                    <a:gd name="T6" fmla="*/ 268 w 343"/>
                    <a:gd name="T7" fmla="*/ 134 h 210"/>
                    <a:gd name="T8" fmla="*/ 208 w 343"/>
                    <a:gd name="T9" fmla="*/ 74 h 210"/>
                    <a:gd name="T10" fmla="*/ 343 w 343"/>
                    <a:gd name="T11" fmla="*/ 210 h 210"/>
                    <a:gd name="T12" fmla="*/ 268 w 343"/>
                    <a:gd name="T13" fmla="*/ 134 h 210"/>
                    <a:gd name="T14" fmla="*/ 192 w 343"/>
                    <a:gd name="T15" fmla="*/ 210 h 210"/>
                    <a:gd name="T16" fmla="*/ 1 w 343"/>
                    <a:gd name="T17" fmla="*/ 140 h 210"/>
                    <a:gd name="T18" fmla="*/ 15 w 343"/>
                    <a:gd name="T19" fmla="*/ 105 h 210"/>
                    <a:gd name="T20" fmla="*/ 0 w 343"/>
                    <a:gd name="T21" fmla="*/ 69 h 210"/>
                    <a:gd name="T22" fmla="*/ 52 w 343"/>
                    <a:gd name="T23" fmla="*/ 172 h 210"/>
                    <a:gd name="T24" fmla="*/ 75 w 343"/>
                    <a:gd name="T25" fmla="*/ 105 h 210"/>
                    <a:gd name="T26" fmla="*/ 51 w 343"/>
                    <a:gd name="T27" fmla="*/ 36 h 210"/>
                    <a:gd name="T28" fmla="*/ 104 w 343"/>
                    <a:gd name="T29" fmla="*/ 209 h 210"/>
                    <a:gd name="T30" fmla="*/ 139 w 343"/>
                    <a:gd name="T31" fmla="*/ 105 h 210"/>
                    <a:gd name="T32" fmla="*/ 104 w 343"/>
                    <a:gd name="T33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3" h="210">
                      <a:moveTo>
                        <a:pt x="208" y="74"/>
                      </a:moveTo>
                      <a:cubicBezTo>
                        <a:pt x="208" y="42"/>
                        <a:pt x="235" y="15"/>
                        <a:pt x="268" y="15"/>
                      </a:cubicBezTo>
                      <a:cubicBezTo>
                        <a:pt x="301" y="15"/>
                        <a:pt x="327" y="42"/>
                        <a:pt x="327" y="74"/>
                      </a:cubicBezTo>
                      <a:cubicBezTo>
                        <a:pt x="327" y="107"/>
                        <a:pt x="301" y="134"/>
                        <a:pt x="268" y="134"/>
                      </a:cubicBezTo>
                      <a:cubicBezTo>
                        <a:pt x="235" y="134"/>
                        <a:pt x="208" y="107"/>
                        <a:pt x="208" y="74"/>
                      </a:cubicBezTo>
                      <a:close/>
                      <a:moveTo>
                        <a:pt x="343" y="210"/>
                      </a:moveTo>
                      <a:cubicBezTo>
                        <a:pt x="343" y="168"/>
                        <a:pt x="309" y="134"/>
                        <a:pt x="268" y="134"/>
                      </a:cubicBezTo>
                      <a:cubicBezTo>
                        <a:pt x="226" y="134"/>
                        <a:pt x="192" y="168"/>
                        <a:pt x="192" y="210"/>
                      </a:cubicBezTo>
                      <a:moveTo>
                        <a:pt x="1" y="140"/>
                      </a:moveTo>
                      <a:cubicBezTo>
                        <a:pt x="10" y="131"/>
                        <a:pt x="15" y="118"/>
                        <a:pt x="15" y="105"/>
                      </a:cubicBezTo>
                      <a:cubicBezTo>
                        <a:pt x="15" y="91"/>
                        <a:pt x="10" y="78"/>
                        <a:pt x="0" y="69"/>
                      </a:cubicBezTo>
                      <a:moveTo>
                        <a:pt x="52" y="172"/>
                      </a:moveTo>
                      <a:cubicBezTo>
                        <a:pt x="67" y="154"/>
                        <a:pt x="75" y="130"/>
                        <a:pt x="75" y="105"/>
                      </a:cubicBezTo>
                      <a:cubicBezTo>
                        <a:pt x="75" y="79"/>
                        <a:pt x="66" y="55"/>
                        <a:pt x="51" y="36"/>
                      </a:cubicBezTo>
                      <a:moveTo>
                        <a:pt x="104" y="209"/>
                      </a:moveTo>
                      <a:cubicBezTo>
                        <a:pt x="126" y="180"/>
                        <a:pt x="139" y="144"/>
                        <a:pt x="139" y="105"/>
                      </a:cubicBezTo>
                      <a:cubicBezTo>
                        <a:pt x="139" y="65"/>
                        <a:pt x="126" y="29"/>
                        <a:pt x="104" y="0"/>
                      </a:cubicBez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6F3CA8E8-4631-4737-BE92-CEBA12A58E73}"/>
                  </a:ext>
                </a:extLst>
              </p:cNvPr>
              <p:cNvGrpSpPr/>
              <p:nvPr/>
            </p:nvGrpSpPr>
            <p:grpSpPr>
              <a:xfrm>
                <a:off x="5507323" y="3272586"/>
                <a:ext cx="322794" cy="322794"/>
                <a:chOff x="7411093" y="-1300184"/>
                <a:chExt cx="261957" cy="261957"/>
              </a:xfrm>
            </p:grpSpPr>
            <p:sp>
              <p:nvSpPr>
                <p:cNvPr id="1079" name="Oval 1078">
                  <a:extLst>
                    <a:ext uri="{FF2B5EF4-FFF2-40B4-BE49-F238E27FC236}">
                      <a16:creationId xmlns:a16="http://schemas.microsoft.com/office/drawing/2014/main" id="{158FF1DE-8A1C-4307-9D1B-CC6C2F2FFB22}"/>
                    </a:ext>
                  </a:extLst>
                </p:cNvPr>
                <p:cNvSpPr/>
                <p:nvPr/>
              </p:nvSpPr>
              <p:spPr bwMode="auto">
                <a:xfrm flipV="1">
                  <a:off x="7411093" y="-1300184"/>
                  <a:ext cx="261957" cy="261957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80" name="remote">
                  <a:extLst>
                    <a:ext uri="{FF2B5EF4-FFF2-40B4-BE49-F238E27FC236}">
                      <a16:creationId xmlns:a16="http://schemas.microsoft.com/office/drawing/2014/main" id="{3C581981-E888-4062-B119-7E737E26BE6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506295" y="-1243390"/>
                  <a:ext cx="62842" cy="150402"/>
                </a:xfrm>
                <a:custGeom>
                  <a:avLst/>
                  <a:gdLst>
                    <a:gd name="T0" fmla="*/ 87 w 107"/>
                    <a:gd name="T1" fmla="*/ 188 h 261"/>
                    <a:gd name="T2" fmla="*/ 71 w 107"/>
                    <a:gd name="T3" fmla="*/ 261 h 261"/>
                    <a:gd name="T4" fmla="*/ 19 w 107"/>
                    <a:gd name="T5" fmla="*/ 245 h 261"/>
                    <a:gd name="T6" fmla="*/ 0 w 107"/>
                    <a:gd name="T7" fmla="*/ 110 h 261"/>
                    <a:gd name="T8" fmla="*/ 18 w 107"/>
                    <a:gd name="T9" fmla="*/ 0 h 261"/>
                    <a:gd name="T10" fmla="*/ 107 w 107"/>
                    <a:gd name="T11" fmla="*/ 18 h 261"/>
                    <a:gd name="T12" fmla="*/ 54 w 107"/>
                    <a:gd name="T13" fmla="*/ 35 h 261"/>
                    <a:gd name="T14" fmla="*/ 52 w 107"/>
                    <a:gd name="T15" fmla="*/ 36 h 261"/>
                    <a:gd name="T16" fmla="*/ 54 w 107"/>
                    <a:gd name="T17" fmla="*/ 35 h 261"/>
                    <a:gd name="T18" fmla="*/ 70 w 107"/>
                    <a:gd name="T19" fmla="*/ 52 h 261"/>
                    <a:gd name="T20" fmla="*/ 72 w 107"/>
                    <a:gd name="T21" fmla="*/ 54 h 261"/>
                    <a:gd name="T22" fmla="*/ 37 w 107"/>
                    <a:gd name="T23" fmla="*/ 52 h 261"/>
                    <a:gd name="T24" fmla="*/ 35 w 107"/>
                    <a:gd name="T25" fmla="*/ 54 h 261"/>
                    <a:gd name="T26" fmla="*/ 37 w 107"/>
                    <a:gd name="T27" fmla="*/ 52 h 261"/>
                    <a:gd name="T28" fmla="*/ 70 w 107"/>
                    <a:gd name="T29" fmla="*/ 86 h 261"/>
                    <a:gd name="T30" fmla="*/ 72 w 107"/>
                    <a:gd name="T31" fmla="*/ 88 h 261"/>
                    <a:gd name="T32" fmla="*/ 37 w 107"/>
                    <a:gd name="T33" fmla="*/ 86 h 261"/>
                    <a:gd name="T34" fmla="*/ 35 w 107"/>
                    <a:gd name="T35" fmla="*/ 88 h 261"/>
                    <a:gd name="T36" fmla="*/ 37 w 107"/>
                    <a:gd name="T37" fmla="*/ 86 h 261"/>
                    <a:gd name="T38" fmla="*/ 70 w 107"/>
                    <a:gd name="T39" fmla="*/ 121 h 261"/>
                    <a:gd name="T40" fmla="*/ 72 w 107"/>
                    <a:gd name="T41" fmla="*/ 123 h 261"/>
                    <a:gd name="T42" fmla="*/ 37 w 107"/>
                    <a:gd name="T43" fmla="*/ 121 h 261"/>
                    <a:gd name="T44" fmla="*/ 35 w 107"/>
                    <a:gd name="T45" fmla="*/ 123 h 261"/>
                    <a:gd name="T46" fmla="*/ 37 w 107"/>
                    <a:gd name="T47" fmla="*/ 121 h 261"/>
                    <a:gd name="T48" fmla="*/ 52 w 107"/>
                    <a:gd name="T49" fmla="*/ 69 h 261"/>
                    <a:gd name="T50" fmla="*/ 54 w 107"/>
                    <a:gd name="T51" fmla="*/ 71 h 261"/>
                    <a:gd name="T52" fmla="*/ 54 w 107"/>
                    <a:gd name="T53" fmla="*/ 156 h 261"/>
                    <a:gd name="T54" fmla="*/ 52 w 107"/>
                    <a:gd name="T55" fmla="*/ 158 h 261"/>
                    <a:gd name="T56" fmla="*/ 54 w 107"/>
                    <a:gd name="T57" fmla="*/ 156 h 261"/>
                    <a:gd name="T58" fmla="*/ 52 w 107"/>
                    <a:gd name="T59" fmla="*/ 191 h 261"/>
                    <a:gd name="T60" fmla="*/ 54 w 107"/>
                    <a:gd name="T61" fmla="*/ 192 h 261"/>
                    <a:gd name="T62" fmla="*/ 54 w 107"/>
                    <a:gd name="T63" fmla="*/ 226 h 261"/>
                    <a:gd name="T64" fmla="*/ 52 w 107"/>
                    <a:gd name="T65" fmla="*/ 227 h 261"/>
                    <a:gd name="T66" fmla="*/ 54 w 107"/>
                    <a:gd name="T67" fmla="*/ 226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7" h="261">
                      <a:moveTo>
                        <a:pt x="106" y="110"/>
                      </a:moveTo>
                      <a:cubicBezTo>
                        <a:pt x="87" y="188"/>
                        <a:pt x="87" y="188"/>
                        <a:pt x="87" y="188"/>
                      </a:cubicBezTo>
                      <a:cubicBezTo>
                        <a:pt x="87" y="245"/>
                        <a:pt x="87" y="245"/>
                        <a:pt x="87" y="245"/>
                      </a:cubicBezTo>
                      <a:cubicBezTo>
                        <a:pt x="87" y="254"/>
                        <a:pt x="80" y="261"/>
                        <a:pt x="71" y="261"/>
                      </a:cubicBezTo>
                      <a:cubicBezTo>
                        <a:pt x="35" y="261"/>
                        <a:pt x="35" y="261"/>
                        <a:pt x="35" y="261"/>
                      </a:cubicBezTo>
                      <a:cubicBezTo>
                        <a:pt x="26" y="261"/>
                        <a:pt x="19" y="254"/>
                        <a:pt x="19" y="245"/>
                      </a:cubicBezTo>
                      <a:cubicBezTo>
                        <a:pt x="19" y="188"/>
                        <a:pt x="19" y="188"/>
                        <a:pt x="19" y="188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99" y="0"/>
                        <a:pt x="107" y="8"/>
                        <a:pt x="107" y="18"/>
                      </a:cubicBezTo>
                      <a:lnTo>
                        <a:pt x="106" y="110"/>
                      </a:lnTo>
                      <a:close/>
                      <a:moveTo>
                        <a:pt x="54" y="35"/>
                      </a:moveTo>
                      <a:cubicBezTo>
                        <a:pt x="52" y="35"/>
                        <a:pt x="52" y="35"/>
                        <a:pt x="52" y="35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4" y="36"/>
                        <a:pt x="54" y="36"/>
                        <a:pt x="54" y="36"/>
                      </a:cubicBezTo>
                      <a:lnTo>
                        <a:pt x="54" y="35"/>
                      </a:lnTo>
                      <a:close/>
                      <a:moveTo>
                        <a:pt x="72" y="52"/>
                      </a:moveTo>
                      <a:cubicBezTo>
                        <a:pt x="70" y="52"/>
                        <a:pt x="70" y="52"/>
                        <a:pt x="70" y="52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2" y="54"/>
                        <a:pt x="72" y="54"/>
                        <a:pt x="72" y="54"/>
                      </a:cubicBezTo>
                      <a:lnTo>
                        <a:pt x="72" y="52"/>
                      </a:lnTo>
                      <a:close/>
                      <a:moveTo>
                        <a:pt x="37" y="52"/>
                      </a:moveTo>
                      <a:cubicBezTo>
                        <a:pt x="35" y="52"/>
                        <a:pt x="35" y="52"/>
                        <a:pt x="35" y="52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7" y="54"/>
                        <a:pt x="37" y="54"/>
                        <a:pt x="37" y="54"/>
                      </a:cubicBezTo>
                      <a:lnTo>
                        <a:pt x="37" y="52"/>
                      </a:lnTo>
                      <a:close/>
                      <a:moveTo>
                        <a:pt x="72" y="86"/>
                      </a:moveTo>
                      <a:cubicBezTo>
                        <a:pt x="70" y="86"/>
                        <a:pt x="70" y="86"/>
                        <a:pt x="70" y="86"/>
                      </a:cubicBezTo>
                      <a:cubicBezTo>
                        <a:pt x="70" y="88"/>
                        <a:pt x="70" y="88"/>
                        <a:pt x="70" y="88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lnTo>
                        <a:pt x="72" y="86"/>
                      </a:lnTo>
                      <a:close/>
                      <a:moveTo>
                        <a:pt x="37" y="86"/>
                      </a:moveTo>
                      <a:cubicBezTo>
                        <a:pt x="35" y="86"/>
                        <a:pt x="35" y="86"/>
                        <a:pt x="35" y="86"/>
                      </a:cubicBezTo>
                      <a:cubicBezTo>
                        <a:pt x="35" y="88"/>
                        <a:pt x="35" y="88"/>
                        <a:pt x="35" y="88"/>
                      </a:cubicBezTo>
                      <a:cubicBezTo>
                        <a:pt x="37" y="88"/>
                        <a:pt x="37" y="88"/>
                        <a:pt x="37" y="88"/>
                      </a:cubicBezTo>
                      <a:lnTo>
                        <a:pt x="37" y="86"/>
                      </a:lnTo>
                      <a:close/>
                      <a:moveTo>
                        <a:pt x="72" y="121"/>
                      </a:moveTo>
                      <a:cubicBezTo>
                        <a:pt x="70" y="121"/>
                        <a:pt x="70" y="121"/>
                        <a:pt x="70" y="121"/>
                      </a:cubicBezTo>
                      <a:cubicBezTo>
                        <a:pt x="70" y="123"/>
                        <a:pt x="70" y="123"/>
                        <a:pt x="70" y="123"/>
                      </a:cubicBezTo>
                      <a:cubicBezTo>
                        <a:pt x="72" y="123"/>
                        <a:pt x="72" y="123"/>
                        <a:pt x="72" y="123"/>
                      </a:cubicBezTo>
                      <a:lnTo>
                        <a:pt x="72" y="121"/>
                      </a:lnTo>
                      <a:close/>
                      <a:moveTo>
                        <a:pt x="37" y="121"/>
                      </a:moveTo>
                      <a:cubicBezTo>
                        <a:pt x="35" y="121"/>
                        <a:pt x="35" y="121"/>
                        <a:pt x="35" y="121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7" y="123"/>
                        <a:pt x="37" y="123"/>
                        <a:pt x="37" y="123"/>
                      </a:cubicBezTo>
                      <a:lnTo>
                        <a:pt x="37" y="121"/>
                      </a:lnTo>
                      <a:close/>
                      <a:moveTo>
                        <a:pt x="54" y="69"/>
                      </a:move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52" y="71"/>
                        <a:pt x="52" y="71"/>
                        <a:pt x="52" y="71"/>
                      </a:cubicBezTo>
                      <a:cubicBezTo>
                        <a:pt x="54" y="71"/>
                        <a:pt x="54" y="71"/>
                        <a:pt x="54" y="71"/>
                      </a:cubicBezTo>
                      <a:lnTo>
                        <a:pt x="54" y="69"/>
                      </a:lnTo>
                      <a:close/>
                      <a:moveTo>
                        <a:pt x="54" y="156"/>
                      </a:moveTo>
                      <a:cubicBezTo>
                        <a:pt x="52" y="156"/>
                        <a:pt x="52" y="156"/>
                        <a:pt x="52" y="156"/>
                      </a:cubicBezTo>
                      <a:cubicBezTo>
                        <a:pt x="52" y="158"/>
                        <a:pt x="52" y="158"/>
                        <a:pt x="52" y="158"/>
                      </a:cubicBezTo>
                      <a:cubicBezTo>
                        <a:pt x="54" y="158"/>
                        <a:pt x="54" y="158"/>
                        <a:pt x="54" y="158"/>
                      </a:cubicBezTo>
                      <a:lnTo>
                        <a:pt x="54" y="156"/>
                      </a:lnTo>
                      <a:close/>
                      <a:moveTo>
                        <a:pt x="54" y="191"/>
                      </a:moveTo>
                      <a:cubicBezTo>
                        <a:pt x="52" y="191"/>
                        <a:pt x="52" y="191"/>
                        <a:pt x="52" y="191"/>
                      </a:cubicBezTo>
                      <a:cubicBezTo>
                        <a:pt x="52" y="192"/>
                        <a:pt x="52" y="192"/>
                        <a:pt x="52" y="192"/>
                      </a:cubicBezTo>
                      <a:cubicBezTo>
                        <a:pt x="54" y="192"/>
                        <a:pt x="54" y="192"/>
                        <a:pt x="54" y="192"/>
                      </a:cubicBezTo>
                      <a:lnTo>
                        <a:pt x="54" y="191"/>
                      </a:lnTo>
                      <a:close/>
                      <a:moveTo>
                        <a:pt x="54" y="226"/>
                      </a:moveTo>
                      <a:cubicBezTo>
                        <a:pt x="52" y="226"/>
                        <a:pt x="52" y="226"/>
                        <a:pt x="52" y="226"/>
                      </a:cubicBezTo>
                      <a:cubicBezTo>
                        <a:pt x="52" y="227"/>
                        <a:pt x="52" y="227"/>
                        <a:pt x="52" y="227"/>
                      </a:cubicBezTo>
                      <a:cubicBezTo>
                        <a:pt x="54" y="227"/>
                        <a:pt x="54" y="227"/>
                        <a:pt x="54" y="227"/>
                      </a:cubicBezTo>
                      <a:lnTo>
                        <a:pt x="54" y="22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FCC6F6ED-F6F1-443E-89F0-4D874CB01A4B}"/>
                  </a:ext>
                </a:extLst>
              </p:cNvPr>
              <p:cNvGrpSpPr/>
              <p:nvPr/>
            </p:nvGrpSpPr>
            <p:grpSpPr>
              <a:xfrm>
                <a:off x="5958630" y="3109838"/>
                <a:ext cx="362605" cy="362605"/>
                <a:chOff x="6418804" y="-790171"/>
                <a:chExt cx="276359" cy="276359"/>
              </a:xfrm>
            </p:grpSpPr>
            <p:sp>
              <p:nvSpPr>
                <p:cNvPr id="1077" name="Oval 1076">
                  <a:extLst>
                    <a:ext uri="{FF2B5EF4-FFF2-40B4-BE49-F238E27FC236}">
                      <a16:creationId xmlns:a16="http://schemas.microsoft.com/office/drawing/2014/main" id="{1B013697-4DA1-410E-9E6F-030A90DDEA5E}"/>
                    </a:ext>
                  </a:extLst>
                </p:cNvPr>
                <p:cNvSpPr/>
                <p:nvPr/>
              </p:nvSpPr>
              <p:spPr bwMode="auto">
                <a:xfrm flipV="1">
                  <a:off x="6418804" y="-790171"/>
                  <a:ext cx="276359" cy="276359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78" name="film">
                  <a:extLst>
                    <a:ext uri="{FF2B5EF4-FFF2-40B4-BE49-F238E27FC236}">
                      <a16:creationId xmlns:a16="http://schemas.microsoft.com/office/drawing/2014/main" id="{02B46065-C5F9-4A12-946F-25DFEED1181C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488685" y="-712813"/>
                  <a:ext cx="147797" cy="118959"/>
                </a:xfrm>
                <a:custGeom>
                  <a:avLst/>
                  <a:gdLst>
                    <a:gd name="T0" fmla="*/ 246 w 246"/>
                    <a:gd name="T1" fmla="*/ 95 h 198"/>
                    <a:gd name="T2" fmla="*/ 246 w 246"/>
                    <a:gd name="T3" fmla="*/ 198 h 198"/>
                    <a:gd name="T4" fmla="*/ 0 w 246"/>
                    <a:gd name="T5" fmla="*/ 198 h 198"/>
                    <a:gd name="T6" fmla="*/ 0 w 246"/>
                    <a:gd name="T7" fmla="*/ 0 h 198"/>
                    <a:gd name="T8" fmla="*/ 246 w 246"/>
                    <a:gd name="T9" fmla="*/ 0 h 198"/>
                    <a:gd name="T10" fmla="*/ 246 w 246"/>
                    <a:gd name="T11" fmla="*/ 95 h 198"/>
                    <a:gd name="T12" fmla="*/ 33 w 246"/>
                    <a:gd name="T13" fmla="*/ 36 h 198"/>
                    <a:gd name="T14" fmla="*/ 33 w 246"/>
                    <a:gd name="T15" fmla="*/ 54 h 198"/>
                    <a:gd name="T16" fmla="*/ 33 w 246"/>
                    <a:gd name="T17" fmla="*/ 0 h 198"/>
                    <a:gd name="T18" fmla="*/ 33 w 246"/>
                    <a:gd name="T19" fmla="*/ 17 h 198"/>
                    <a:gd name="T20" fmla="*/ 33 w 246"/>
                    <a:gd name="T21" fmla="*/ 72 h 198"/>
                    <a:gd name="T22" fmla="*/ 33 w 246"/>
                    <a:gd name="T23" fmla="*/ 89 h 198"/>
                    <a:gd name="T24" fmla="*/ 33 w 246"/>
                    <a:gd name="T25" fmla="*/ 108 h 198"/>
                    <a:gd name="T26" fmla="*/ 33 w 246"/>
                    <a:gd name="T27" fmla="*/ 126 h 198"/>
                    <a:gd name="T28" fmla="*/ 33 w 246"/>
                    <a:gd name="T29" fmla="*/ 144 h 198"/>
                    <a:gd name="T30" fmla="*/ 33 w 246"/>
                    <a:gd name="T31" fmla="*/ 161 h 198"/>
                    <a:gd name="T32" fmla="*/ 33 w 246"/>
                    <a:gd name="T33" fmla="*/ 180 h 198"/>
                    <a:gd name="T34" fmla="*/ 33 w 246"/>
                    <a:gd name="T35" fmla="*/ 198 h 198"/>
                    <a:gd name="T36" fmla="*/ 214 w 246"/>
                    <a:gd name="T37" fmla="*/ 36 h 198"/>
                    <a:gd name="T38" fmla="*/ 214 w 246"/>
                    <a:gd name="T39" fmla="*/ 54 h 198"/>
                    <a:gd name="T40" fmla="*/ 214 w 246"/>
                    <a:gd name="T41" fmla="*/ 0 h 198"/>
                    <a:gd name="T42" fmla="*/ 214 w 246"/>
                    <a:gd name="T43" fmla="*/ 17 h 198"/>
                    <a:gd name="T44" fmla="*/ 214 w 246"/>
                    <a:gd name="T45" fmla="*/ 72 h 198"/>
                    <a:gd name="T46" fmla="*/ 214 w 246"/>
                    <a:gd name="T47" fmla="*/ 89 h 198"/>
                    <a:gd name="T48" fmla="*/ 214 w 246"/>
                    <a:gd name="T49" fmla="*/ 108 h 198"/>
                    <a:gd name="T50" fmla="*/ 214 w 246"/>
                    <a:gd name="T51" fmla="*/ 126 h 198"/>
                    <a:gd name="T52" fmla="*/ 214 w 246"/>
                    <a:gd name="T53" fmla="*/ 144 h 198"/>
                    <a:gd name="T54" fmla="*/ 214 w 246"/>
                    <a:gd name="T55" fmla="*/ 161 h 198"/>
                    <a:gd name="T56" fmla="*/ 214 w 246"/>
                    <a:gd name="T57" fmla="*/ 180 h 198"/>
                    <a:gd name="T58" fmla="*/ 214 w 246"/>
                    <a:gd name="T59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6" h="198">
                      <a:moveTo>
                        <a:pt x="246" y="95"/>
                      </a:moveTo>
                      <a:lnTo>
                        <a:pt x="246" y="198"/>
                      </a:lnTo>
                      <a:lnTo>
                        <a:pt x="0" y="198"/>
                      </a:lnTo>
                      <a:lnTo>
                        <a:pt x="0" y="0"/>
                      </a:lnTo>
                      <a:lnTo>
                        <a:pt x="246" y="0"/>
                      </a:lnTo>
                      <a:lnTo>
                        <a:pt x="246" y="95"/>
                      </a:lnTo>
                      <a:moveTo>
                        <a:pt x="33" y="36"/>
                      </a:moveTo>
                      <a:lnTo>
                        <a:pt x="33" y="54"/>
                      </a:lnTo>
                      <a:moveTo>
                        <a:pt x="33" y="0"/>
                      </a:moveTo>
                      <a:lnTo>
                        <a:pt x="33" y="17"/>
                      </a:lnTo>
                      <a:moveTo>
                        <a:pt x="33" y="72"/>
                      </a:moveTo>
                      <a:lnTo>
                        <a:pt x="33" y="89"/>
                      </a:lnTo>
                      <a:moveTo>
                        <a:pt x="33" y="108"/>
                      </a:moveTo>
                      <a:lnTo>
                        <a:pt x="33" y="126"/>
                      </a:lnTo>
                      <a:moveTo>
                        <a:pt x="33" y="144"/>
                      </a:moveTo>
                      <a:lnTo>
                        <a:pt x="33" y="161"/>
                      </a:lnTo>
                      <a:moveTo>
                        <a:pt x="33" y="180"/>
                      </a:moveTo>
                      <a:lnTo>
                        <a:pt x="33" y="198"/>
                      </a:lnTo>
                      <a:moveTo>
                        <a:pt x="214" y="36"/>
                      </a:moveTo>
                      <a:lnTo>
                        <a:pt x="214" y="54"/>
                      </a:lnTo>
                      <a:moveTo>
                        <a:pt x="214" y="0"/>
                      </a:moveTo>
                      <a:lnTo>
                        <a:pt x="214" y="17"/>
                      </a:lnTo>
                      <a:moveTo>
                        <a:pt x="214" y="72"/>
                      </a:moveTo>
                      <a:lnTo>
                        <a:pt x="214" y="89"/>
                      </a:lnTo>
                      <a:moveTo>
                        <a:pt x="214" y="108"/>
                      </a:moveTo>
                      <a:lnTo>
                        <a:pt x="214" y="126"/>
                      </a:lnTo>
                      <a:moveTo>
                        <a:pt x="214" y="144"/>
                      </a:moveTo>
                      <a:lnTo>
                        <a:pt x="214" y="161"/>
                      </a:lnTo>
                      <a:moveTo>
                        <a:pt x="214" y="180"/>
                      </a:moveTo>
                      <a:lnTo>
                        <a:pt x="214" y="198"/>
                      </a:ln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2FF8BBD0-DFE1-4E2E-B8F0-B4F2C116DD73}"/>
                  </a:ext>
                </a:extLst>
              </p:cNvPr>
              <p:cNvGrpSpPr/>
              <p:nvPr/>
            </p:nvGrpSpPr>
            <p:grpSpPr>
              <a:xfrm>
                <a:off x="6430570" y="3042359"/>
                <a:ext cx="497566" cy="497565"/>
                <a:chOff x="6979458" y="-1027728"/>
                <a:chExt cx="419795" cy="419794"/>
              </a:xfrm>
            </p:grpSpPr>
            <p:sp>
              <p:nvSpPr>
                <p:cNvPr id="1075" name="Oval 1074">
                  <a:extLst>
                    <a:ext uri="{FF2B5EF4-FFF2-40B4-BE49-F238E27FC236}">
                      <a16:creationId xmlns:a16="http://schemas.microsoft.com/office/drawing/2014/main" id="{77396346-F2CC-4790-B732-DDA7F7A5761B}"/>
                    </a:ext>
                  </a:extLst>
                </p:cNvPr>
                <p:cNvSpPr/>
                <p:nvPr/>
              </p:nvSpPr>
              <p:spPr bwMode="auto">
                <a:xfrm>
                  <a:off x="6979458" y="-1027728"/>
                  <a:ext cx="419795" cy="419794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76" name="sports">
                  <a:extLst>
                    <a:ext uri="{FF2B5EF4-FFF2-40B4-BE49-F238E27FC236}">
                      <a16:creationId xmlns:a16="http://schemas.microsoft.com/office/drawing/2014/main" id="{E7789182-3D60-497F-8150-6F9A2391FF0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053227" y="-929771"/>
                  <a:ext cx="242031" cy="241072"/>
                </a:xfrm>
                <a:custGeom>
                  <a:avLst/>
                  <a:gdLst>
                    <a:gd name="T0" fmla="*/ 75 w 349"/>
                    <a:gd name="T1" fmla="*/ 123 h 348"/>
                    <a:gd name="T2" fmla="*/ 212 w 349"/>
                    <a:gd name="T3" fmla="*/ 0 h 348"/>
                    <a:gd name="T4" fmla="*/ 349 w 349"/>
                    <a:gd name="T5" fmla="*/ 137 h 348"/>
                    <a:gd name="T6" fmla="*/ 222 w 349"/>
                    <a:gd name="T7" fmla="*/ 274 h 348"/>
                    <a:gd name="T8" fmla="*/ 21 w 349"/>
                    <a:gd name="T9" fmla="*/ 139 h 348"/>
                    <a:gd name="T10" fmla="*/ 62 w 349"/>
                    <a:gd name="T11" fmla="*/ 288 h 348"/>
                    <a:gd name="T12" fmla="*/ 212 w 349"/>
                    <a:gd name="T13" fmla="*/ 329 h 348"/>
                    <a:gd name="T14" fmla="*/ 171 w 349"/>
                    <a:gd name="T15" fmla="*/ 180 h 348"/>
                    <a:gd name="T16" fmla="*/ 21 w 349"/>
                    <a:gd name="T17" fmla="*/ 139 h 348"/>
                    <a:gd name="T18" fmla="*/ 92 w 349"/>
                    <a:gd name="T19" fmla="*/ 211 h 348"/>
                    <a:gd name="T20" fmla="*/ 138 w 349"/>
                    <a:gd name="T21" fmla="*/ 256 h 348"/>
                    <a:gd name="T22" fmla="*/ 115 w 349"/>
                    <a:gd name="T23" fmla="*/ 39 h 348"/>
                    <a:gd name="T24" fmla="*/ 310 w 349"/>
                    <a:gd name="T25" fmla="*/ 233 h 348"/>
                    <a:gd name="T26" fmla="*/ 308 w 349"/>
                    <a:gd name="T27" fmla="*/ 39 h 348"/>
                    <a:gd name="T28" fmla="*/ 169 w 349"/>
                    <a:gd name="T29" fmla="*/ 178 h 348"/>
                    <a:gd name="T30" fmla="*/ 233 w 349"/>
                    <a:gd name="T31" fmla="*/ 1 h 348"/>
                    <a:gd name="T32" fmla="*/ 218 w 349"/>
                    <a:gd name="T33" fmla="*/ 48 h 348"/>
                    <a:gd name="T34" fmla="*/ 303 w 349"/>
                    <a:gd name="T35" fmla="*/ 133 h 348"/>
                    <a:gd name="T36" fmla="*/ 348 w 349"/>
                    <a:gd name="T37" fmla="*/ 119 h 348"/>
                    <a:gd name="T38" fmla="*/ 75 w 349"/>
                    <a:gd name="T39" fmla="*/ 123 h 348"/>
                    <a:gd name="T40" fmla="*/ 74 w 349"/>
                    <a:gd name="T41" fmla="*/ 128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9" h="348">
                      <a:moveTo>
                        <a:pt x="75" y="123"/>
                      </a:moveTo>
                      <a:cubicBezTo>
                        <a:pt x="82" y="54"/>
                        <a:pt x="140" y="0"/>
                        <a:pt x="212" y="0"/>
                      </a:cubicBezTo>
                      <a:cubicBezTo>
                        <a:pt x="288" y="0"/>
                        <a:pt x="349" y="61"/>
                        <a:pt x="349" y="137"/>
                      </a:cubicBezTo>
                      <a:cubicBezTo>
                        <a:pt x="349" y="210"/>
                        <a:pt x="293" y="269"/>
                        <a:pt x="222" y="274"/>
                      </a:cubicBezTo>
                      <a:moveTo>
                        <a:pt x="21" y="139"/>
                      </a:moveTo>
                      <a:cubicBezTo>
                        <a:pt x="0" y="160"/>
                        <a:pt x="10" y="236"/>
                        <a:pt x="62" y="288"/>
                      </a:cubicBezTo>
                      <a:cubicBezTo>
                        <a:pt x="115" y="341"/>
                        <a:pt x="192" y="348"/>
                        <a:pt x="212" y="329"/>
                      </a:cubicBezTo>
                      <a:cubicBezTo>
                        <a:pt x="232" y="309"/>
                        <a:pt x="223" y="232"/>
                        <a:pt x="171" y="180"/>
                      </a:cubicBezTo>
                      <a:cubicBezTo>
                        <a:pt x="118" y="127"/>
                        <a:pt x="45" y="115"/>
                        <a:pt x="21" y="139"/>
                      </a:cubicBezTo>
                      <a:close/>
                      <a:moveTo>
                        <a:pt x="92" y="211"/>
                      </a:moveTo>
                      <a:cubicBezTo>
                        <a:pt x="138" y="256"/>
                        <a:pt x="138" y="256"/>
                        <a:pt x="138" y="256"/>
                      </a:cubicBezTo>
                      <a:moveTo>
                        <a:pt x="115" y="39"/>
                      </a:moveTo>
                      <a:cubicBezTo>
                        <a:pt x="310" y="233"/>
                        <a:pt x="310" y="233"/>
                        <a:pt x="310" y="233"/>
                      </a:cubicBezTo>
                      <a:moveTo>
                        <a:pt x="308" y="39"/>
                      </a:moveTo>
                      <a:cubicBezTo>
                        <a:pt x="169" y="178"/>
                        <a:pt x="169" y="178"/>
                        <a:pt x="169" y="178"/>
                      </a:cubicBezTo>
                      <a:moveTo>
                        <a:pt x="233" y="1"/>
                      </a:moveTo>
                      <a:cubicBezTo>
                        <a:pt x="224" y="15"/>
                        <a:pt x="218" y="31"/>
                        <a:pt x="218" y="48"/>
                      </a:cubicBezTo>
                      <a:cubicBezTo>
                        <a:pt x="218" y="95"/>
                        <a:pt x="256" y="133"/>
                        <a:pt x="303" y="133"/>
                      </a:cubicBezTo>
                      <a:cubicBezTo>
                        <a:pt x="319" y="133"/>
                        <a:pt x="336" y="127"/>
                        <a:pt x="348" y="119"/>
                      </a:cubicBezTo>
                      <a:moveTo>
                        <a:pt x="75" y="123"/>
                      </a:moveTo>
                      <a:cubicBezTo>
                        <a:pt x="75" y="125"/>
                        <a:pt x="74" y="128"/>
                        <a:pt x="74" y="128"/>
                      </a:cubicBez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0C036933-BCC9-425F-9BDB-A361187B4C56}"/>
                  </a:ext>
                </a:extLst>
              </p:cNvPr>
              <p:cNvSpPr/>
              <p:nvPr/>
            </p:nvSpPr>
            <p:spPr bwMode="auto">
              <a:xfrm rot="11030550">
                <a:off x="5920387" y="3548132"/>
                <a:ext cx="142862" cy="142862"/>
              </a:xfrm>
              <a:prstGeom prst="ellipse">
                <a:avLst/>
              </a:prstGeom>
              <a:solidFill>
                <a:srgbClr val="002050"/>
              </a:solidFill>
              <a:ln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89441437-B2E5-4D14-B870-78810DC63908}"/>
              </a:ext>
            </a:extLst>
          </p:cNvPr>
          <p:cNvGrpSpPr/>
          <p:nvPr/>
        </p:nvGrpSpPr>
        <p:grpSpPr>
          <a:xfrm>
            <a:off x="4478243" y="2929819"/>
            <a:ext cx="2417047" cy="1390888"/>
            <a:chOff x="4458557" y="4754373"/>
            <a:chExt cx="2553566" cy="1469448"/>
          </a:xfrm>
        </p:grpSpPr>
        <p:sp>
          <p:nvSpPr>
            <p:cNvPr id="1084" name="car">
              <a:extLst>
                <a:ext uri="{FF2B5EF4-FFF2-40B4-BE49-F238E27FC236}">
                  <a16:creationId xmlns:a16="http://schemas.microsoft.com/office/drawing/2014/main" id="{92A06F49-C53C-4390-9EE5-AD9103195E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8557" y="4754373"/>
              <a:ext cx="2553566" cy="1469448"/>
            </a:xfrm>
            <a:custGeom>
              <a:avLst/>
              <a:gdLst>
                <a:gd name="T0" fmla="*/ 3640 w 4144"/>
                <a:gd name="T1" fmla="*/ 2219 h 2458"/>
                <a:gd name="T2" fmla="*/ 3215 w 4144"/>
                <a:gd name="T3" fmla="*/ 2131 h 2458"/>
                <a:gd name="T4" fmla="*/ 2153 w 4144"/>
                <a:gd name="T5" fmla="*/ 2189 h 2458"/>
                <a:gd name="T6" fmla="*/ 1930 w 4144"/>
                <a:gd name="T7" fmla="*/ 2441 h 2458"/>
                <a:gd name="T8" fmla="*/ 1462 w 4144"/>
                <a:gd name="T9" fmla="*/ 2173 h 2458"/>
                <a:gd name="T10" fmla="*/ 1394 w 4144"/>
                <a:gd name="T11" fmla="*/ 1989 h 2458"/>
                <a:gd name="T12" fmla="*/ 503 w 4144"/>
                <a:gd name="T13" fmla="*/ 1718 h 2458"/>
                <a:gd name="T14" fmla="*/ 185 w 4144"/>
                <a:gd name="T15" fmla="*/ 1859 h 2458"/>
                <a:gd name="T16" fmla="*/ 75 w 4144"/>
                <a:gd name="T17" fmla="*/ 1444 h 2458"/>
                <a:gd name="T18" fmla="*/ 0 w 4144"/>
                <a:gd name="T19" fmla="*/ 1228 h 2458"/>
                <a:gd name="T20" fmla="*/ 113 w 4144"/>
                <a:gd name="T21" fmla="*/ 665 h 2458"/>
                <a:gd name="T22" fmla="*/ 440 w 4144"/>
                <a:gd name="T23" fmla="*/ 305 h 2458"/>
                <a:gd name="T24" fmla="*/ 1305 w 4144"/>
                <a:gd name="T25" fmla="*/ 152 h 2458"/>
                <a:gd name="T26" fmla="*/ 1824 w 4144"/>
                <a:gd name="T27" fmla="*/ 111 h 2458"/>
                <a:gd name="T28" fmla="*/ 1366 w 4144"/>
                <a:gd name="T29" fmla="*/ 13 h 2458"/>
                <a:gd name="T30" fmla="*/ 1780 w 4144"/>
                <a:gd name="T31" fmla="*/ 76 h 2458"/>
                <a:gd name="T32" fmla="*/ 1962 w 4144"/>
                <a:gd name="T33" fmla="*/ 171 h 2458"/>
                <a:gd name="T34" fmla="*/ 2560 w 4144"/>
                <a:gd name="T35" fmla="*/ 283 h 2458"/>
                <a:gd name="T36" fmla="*/ 3262 w 4144"/>
                <a:gd name="T37" fmla="*/ 828 h 2458"/>
                <a:gd name="T38" fmla="*/ 3970 w 4144"/>
                <a:gd name="T39" fmla="*/ 1178 h 2458"/>
                <a:gd name="T40" fmla="*/ 4079 w 4144"/>
                <a:gd name="T41" fmla="*/ 1401 h 2458"/>
                <a:gd name="T42" fmla="*/ 4129 w 4144"/>
                <a:gd name="T43" fmla="*/ 1634 h 2458"/>
                <a:gd name="T44" fmla="*/ 4115 w 4144"/>
                <a:gd name="T45" fmla="*/ 1810 h 2458"/>
                <a:gd name="T46" fmla="*/ 3820 w 4144"/>
                <a:gd name="T47" fmla="*/ 2040 h 2458"/>
                <a:gd name="T48" fmla="*/ 2484 w 4144"/>
                <a:gd name="T49" fmla="*/ 695 h 2458"/>
                <a:gd name="T50" fmla="*/ 2436 w 4144"/>
                <a:gd name="T51" fmla="*/ 721 h 2458"/>
                <a:gd name="T52" fmla="*/ 2557 w 4144"/>
                <a:gd name="T53" fmla="*/ 723 h 2458"/>
                <a:gd name="T54" fmla="*/ 2745 w 4144"/>
                <a:gd name="T55" fmla="*/ 729 h 2458"/>
                <a:gd name="T56" fmla="*/ 2816 w 4144"/>
                <a:gd name="T57" fmla="*/ 610 h 2458"/>
                <a:gd name="T58" fmla="*/ 2359 w 4144"/>
                <a:gd name="T59" fmla="*/ 314 h 2458"/>
                <a:gd name="T60" fmla="*/ 2312 w 4144"/>
                <a:gd name="T61" fmla="*/ 452 h 2458"/>
                <a:gd name="T62" fmla="*/ 2538 w 4144"/>
                <a:gd name="T63" fmla="*/ 660 h 2458"/>
                <a:gd name="T64" fmla="*/ 2145 w 4144"/>
                <a:gd name="T65" fmla="*/ 724 h 2458"/>
                <a:gd name="T66" fmla="*/ 2215 w 4144"/>
                <a:gd name="T67" fmla="*/ 596 h 2458"/>
                <a:gd name="T68" fmla="*/ 1972 w 4144"/>
                <a:gd name="T69" fmla="*/ 312 h 2458"/>
                <a:gd name="T70" fmla="*/ 1956 w 4144"/>
                <a:gd name="T71" fmla="*/ 334 h 2458"/>
                <a:gd name="T72" fmla="*/ 2021 w 4144"/>
                <a:gd name="T73" fmla="*/ 376 h 2458"/>
                <a:gd name="T74" fmla="*/ 1854 w 4144"/>
                <a:gd name="T75" fmla="*/ 360 h 2458"/>
                <a:gd name="T76" fmla="*/ 1896 w 4144"/>
                <a:gd name="T77" fmla="*/ 442 h 2458"/>
                <a:gd name="T78" fmla="*/ 2020 w 4144"/>
                <a:gd name="T79" fmla="*/ 630 h 2458"/>
                <a:gd name="T80" fmla="*/ 2097 w 4144"/>
                <a:gd name="T81" fmla="*/ 694 h 2458"/>
                <a:gd name="T82" fmla="*/ 1870 w 4144"/>
                <a:gd name="T83" fmla="*/ 319 h 2458"/>
                <a:gd name="T84" fmla="*/ 1913 w 4144"/>
                <a:gd name="T85" fmla="*/ 338 h 2458"/>
                <a:gd name="T86" fmla="*/ 1870 w 4144"/>
                <a:gd name="T87" fmla="*/ 319 h 2458"/>
                <a:gd name="T88" fmla="*/ 1460 w 4144"/>
                <a:gd name="T89" fmla="*/ 301 h 2458"/>
                <a:gd name="T90" fmla="*/ 1389 w 4144"/>
                <a:gd name="T91" fmla="*/ 581 h 2458"/>
                <a:gd name="T92" fmla="*/ 1436 w 4144"/>
                <a:gd name="T93" fmla="*/ 533 h 2458"/>
                <a:gd name="T94" fmla="*/ 1583 w 4144"/>
                <a:gd name="T95" fmla="*/ 442 h 2458"/>
                <a:gd name="T96" fmla="*/ 784 w 4144"/>
                <a:gd name="T97" fmla="*/ 316 h 2458"/>
                <a:gd name="T98" fmla="*/ 495 w 4144"/>
                <a:gd name="T99" fmla="*/ 427 h 2458"/>
                <a:gd name="T100" fmla="*/ 427 w 4144"/>
                <a:gd name="T101" fmla="*/ 648 h 2458"/>
                <a:gd name="T102" fmla="*/ 581 w 4144"/>
                <a:gd name="T103" fmla="*/ 511 h 2458"/>
                <a:gd name="T104" fmla="*/ 739 w 4144"/>
                <a:gd name="T105" fmla="*/ 479 h 2458"/>
                <a:gd name="T106" fmla="*/ 784 w 4144"/>
                <a:gd name="T107" fmla="*/ 316 h 2458"/>
                <a:gd name="T108" fmla="*/ 905 w 4144"/>
                <a:gd name="T109" fmla="*/ 450 h 2458"/>
                <a:gd name="T110" fmla="*/ 951 w 4144"/>
                <a:gd name="T111" fmla="*/ 619 h 2458"/>
                <a:gd name="T112" fmla="*/ 994 w 4144"/>
                <a:gd name="T113" fmla="*/ 489 h 2458"/>
                <a:gd name="T114" fmla="*/ 1124 w 4144"/>
                <a:gd name="T115" fmla="*/ 391 h 2458"/>
                <a:gd name="T116" fmla="*/ 938 w 4144"/>
                <a:gd name="T117" fmla="*/ 309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44" h="2458">
                  <a:moveTo>
                    <a:pt x="3820" y="2040"/>
                  </a:moveTo>
                  <a:cubicBezTo>
                    <a:pt x="3820" y="2040"/>
                    <a:pt x="3748" y="2159"/>
                    <a:pt x="3640" y="2219"/>
                  </a:cubicBezTo>
                  <a:cubicBezTo>
                    <a:pt x="3532" y="2280"/>
                    <a:pt x="3350" y="2255"/>
                    <a:pt x="3300" y="2215"/>
                  </a:cubicBezTo>
                  <a:cubicBezTo>
                    <a:pt x="3250" y="2174"/>
                    <a:pt x="3215" y="2131"/>
                    <a:pt x="3215" y="2131"/>
                  </a:cubicBezTo>
                  <a:cubicBezTo>
                    <a:pt x="3215" y="2131"/>
                    <a:pt x="3093" y="2146"/>
                    <a:pt x="2767" y="2176"/>
                  </a:cubicBezTo>
                  <a:cubicBezTo>
                    <a:pt x="2442" y="2206"/>
                    <a:pt x="2153" y="2189"/>
                    <a:pt x="2153" y="2189"/>
                  </a:cubicBezTo>
                  <a:cubicBezTo>
                    <a:pt x="2153" y="2189"/>
                    <a:pt x="2145" y="2245"/>
                    <a:pt x="2116" y="2320"/>
                  </a:cubicBezTo>
                  <a:cubicBezTo>
                    <a:pt x="2087" y="2395"/>
                    <a:pt x="2015" y="2425"/>
                    <a:pt x="1930" y="2441"/>
                  </a:cubicBezTo>
                  <a:cubicBezTo>
                    <a:pt x="1837" y="2458"/>
                    <a:pt x="1664" y="2429"/>
                    <a:pt x="1613" y="2393"/>
                  </a:cubicBezTo>
                  <a:cubicBezTo>
                    <a:pt x="1563" y="2357"/>
                    <a:pt x="1485" y="2248"/>
                    <a:pt x="1462" y="2173"/>
                  </a:cubicBezTo>
                  <a:cubicBezTo>
                    <a:pt x="1439" y="2098"/>
                    <a:pt x="1428" y="1974"/>
                    <a:pt x="1428" y="1974"/>
                  </a:cubicBezTo>
                  <a:cubicBezTo>
                    <a:pt x="1428" y="1974"/>
                    <a:pt x="1403" y="1989"/>
                    <a:pt x="1394" y="1989"/>
                  </a:cubicBezTo>
                  <a:cubicBezTo>
                    <a:pt x="1386" y="1989"/>
                    <a:pt x="509" y="1680"/>
                    <a:pt x="509" y="1680"/>
                  </a:cubicBezTo>
                  <a:cubicBezTo>
                    <a:pt x="503" y="1718"/>
                    <a:pt x="503" y="1718"/>
                    <a:pt x="503" y="1718"/>
                  </a:cubicBezTo>
                  <a:cubicBezTo>
                    <a:pt x="497" y="1750"/>
                    <a:pt x="453" y="1836"/>
                    <a:pt x="424" y="1860"/>
                  </a:cubicBezTo>
                  <a:cubicBezTo>
                    <a:pt x="395" y="1885"/>
                    <a:pt x="234" y="1891"/>
                    <a:pt x="185" y="1859"/>
                  </a:cubicBezTo>
                  <a:cubicBezTo>
                    <a:pt x="136" y="1827"/>
                    <a:pt x="100" y="1689"/>
                    <a:pt x="90" y="1623"/>
                  </a:cubicBezTo>
                  <a:cubicBezTo>
                    <a:pt x="80" y="1557"/>
                    <a:pt x="75" y="1444"/>
                    <a:pt x="75" y="1444"/>
                  </a:cubicBezTo>
                  <a:cubicBezTo>
                    <a:pt x="75" y="1444"/>
                    <a:pt x="65" y="1466"/>
                    <a:pt x="44" y="1443"/>
                  </a:cubicBezTo>
                  <a:cubicBezTo>
                    <a:pt x="22" y="1420"/>
                    <a:pt x="0" y="1287"/>
                    <a:pt x="0" y="1228"/>
                  </a:cubicBezTo>
                  <a:cubicBezTo>
                    <a:pt x="0" y="1169"/>
                    <a:pt x="26" y="931"/>
                    <a:pt x="41" y="841"/>
                  </a:cubicBezTo>
                  <a:cubicBezTo>
                    <a:pt x="55" y="750"/>
                    <a:pt x="95" y="671"/>
                    <a:pt x="113" y="665"/>
                  </a:cubicBezTo>
                  <a:cubicBezTo>
                    <a:pt x="130" y="659"/>
                    <a:pt x="189" y="629"/>
                    <a:pt x="216" y="596"/>
                  </a:cubicBezTo>
                  <a:cubicBezTo>
                    <a:pt x="244" y="563"/>
                    <a:pt x="355" y="394"/>
                    <a:pt x="440" y="305"/>
                  </a:cubicBezTo>
                  <a:cubicBezTo>
                    <a:pt x="525" y="216"/>
                    <a:pt x="621" y="200"/>
                    <a:pt x="621" y="200"/>
                  </a:cubicBezTo>
                  <a:cubicBezTo>
                    <a:pt x="712" y="177"/>
                    <a:pt x="1037" y="154"/>
                    <a:pt x="1305" y="152"/>
                  </a:cubicBezTo>
                  <a:cubicBezTo>
                    <a:pt x="1573" y="151"/>
                    <a:pt x="1896" y="171"/>
                    <a:pt x="1899" y="165"/>
                  </a:cubicBezTo>
                  <a:cubicBezTo>
                    <a:pt x="1901" y="160"/>
                    <a:pt x="1874" y="123"/>
                    <a:pt x="1824" y="111"/>
                  </a:cubicBezTo>
                  <a:cubicBezTo>
                    <a:pt x="1773" y="98"/>
                    <a:pt x="1623" y="75"/>
                    <a:pt x="1533" y="60"/>
                  </a:cubicBezTo>
                  <a:cubicBezTo>
                    <a:pt x="1442" y="46"/>
                    <a:pt x="1380" y="26"/>
                    <a:pt x="1366" y="13"/>
                  </a:cubicBezTo>
                  <a:cubicBezTo>
                    <a:pt x="1351" y="0"/>
                    <a:pt x="1383" y="8"/>
                    <a:pt x="1442" y="20"/>
                  </a:cubicBezTo>
                  <a:cubicBezTo>
                    <a:pt x="1501" y="31"/>
                    <a:pt x="1716" y="67"/>
                    <a:pt x="1780" y="76"/>
                  </a:cubicBezTo>
                  <a:cubicBezTo>
                    <a:pt x="1845" y="85"/>
                    <a:pt x="1932" y="100"/>
                    <a:pt x="1942" y="115"/>
                  </a:cubicBezTo>
                  <a:cubicBezTo>
                    <a:pt x="1952" y="129"/>
                    <a:pt x="1962" y="171"/>
                    <a:pt x="1962" y="171"/>
                  </a:cubicBezTo>
                  <a:cubicBezTo>
                    <a:pt x="1962" y="171"/>
                    <a:pt x="2001" y="175"/>
                    <a:pt x="2135" y="181"/>
                  </a:cubicBezTo>
                  <a:cubicBezTo>
                    <a:pt x="2269" y="187"/>
                    <a:pt x="2473" y="239"/>
                    <a:pt x="2560" y="283"/>
                  </a:cubicBezTo>
                  <a:cubicBezTo>
                    <a:pt x="2646" y="328"/>
                    <a:pt x="2941" y="586"/>
                    <a:pt x="3044" y="678"/>
                  </a:cubicBezTo>
                  <a:cubicBezTo>
                    <a:pt x="3146" y="770"/>
                    <a:pt x="3199" y="802"/>
                    <a:pt x="3262" y="828"/>
                  </a:cubicBezTo>
                  <a:cubicBezTo>
                    <a:pt x="3326" y="854"/>
                    <a:pt x="3761" y="1029"/>
                    <a:pt x="3850" y="1075"/>
                  </a:cubicBezTo>
                  <a:cubicBezTo>
                    <a:pt x="3939" y="1122"/>
                    <a:pt x="3970" y="1178"/>
                    <a:pt x="3970" y="1178"/>
                  </a:cubicBezTo>
                  <a:cubicBezTo>
                    <a:pt x="3970" y="1178"/>
                    <a:pt x="3996" y="1169"/>
                    <a:pt x="4034" y="1217"/>
                  </a:cubicBezTo>
                  <a:cubicBezTo>
                    <a:pt x="4073" y="1264"/>
                    <a:pt x="4078" y="1371"/>
                    <a:pt x="4079" y="1401"/>
                  </a:cubicBezTo>
                  <a:cubicBezTo>
                    <a:pt x="4081" y="1431"/>
                    <a:pt x="4112" y="1486"/>
                    <a:pt x="4128" y="1532"/>
                  </a:cubicBezTo>
                  <a:cubicBezTo>
                    <a:pt x="4144" y="1578"/>
                    <a:pt x="4132" y="1614"/>
                    <a:pt x="4129" y="1634"/>
                  </a:cubicBezTo>
                  <a:cubicBezTo>
                    <a:pt x="4127" y="1654"/>
                    <a:pt x="4141" y="1685"/>
                    <a:pt x="4141" y="1706"/>
                  </a:cubicBezTo>
                  <a:cubicBezTo>
                    <a:pt x="4141" y="1728"/>
                    <a:pt x="4121" y="1757"/>
                    <a:pt x="4115" y="1810"/>
                  </a:cubicBezTo>
                  <a:cubicBezTo>
                    <a:pt x="4109" y="1863"/>
                    <a:pt x="4086" y="1955"/>
                    <a:pt x="4049" y="1973"/>
                  </a:cubicBezTo>
                  <a:cubicBezTo>
                    <a:pt x="3975" y="2009"/>
                    <a:pt x="3820" y="2040"/>
                    <a:pt x="3820" y="2040"/>
                  </a:cubicBezTo>
                  <a:close/>
                  <a:moveTo>
                    <a:pt x="2557" y="723"/>
                  </a:moveTo>
                  <a:cubicBezTo>
                    <a:pt x="2557" y="723"/>
                    <a:pt x="2527" y="697"/>
                    <a:pt x="2484" y="695"/>
                  </a:cubicBezTo>
                  <a:cubicBezTo>
                    <a:pt x="2441" y="692"/>
                    <a:pt x="2423" y="697"/>
                    <a:pt x="2423" y="697"/>
                  </a:cubicBezTo>
                  <a:cubicBezTo>
                    <a:pt x="2436" y="721"/>
                    <a:pt x="2436" y="721"/>
                    <a:pt x="2436" y="721"/>
                  </a:cubicBezTo>
                  <a:cubicBezTo>
                    <a:pt x="2436" y="721"/>
                    <a:pt x="2490" y="723"/>
                    <a:pt x="2511" y="723"/>
                  </a:cubicBezTo>
                  <a:cubicBezTo>
                    <a:pt x="2531" y="723"/>
                    <a:pt x="2557" y="723"/>
                    <a:pt x="2557" y="723"/>
                  </a:cubicBezTo>
                  <a:close/>
                  <a:moveTo>
                    <a:pt x="2616" y="720"/>
                  </a:moveTo>
                  <a:cubicBezTo>
                    <a:pt x="2616" y="720"/>
                    <a:pt x="2698" y="720"/>
                    <a:pt x="2745" y="729"/>
                  </a:cubicBezTo>
                  <a:cubicBezTo>
                    <a:pt x="2793" y="738"/>
                    <a:pt x="2871" y="754"/>
                    <a:pt x="2871" y="754"/>
                  </a:cubicBezTo>
                  <a:cubicBezTo>
                    <a:pt x="2871" y="754"/>
                    <a:pt x="2862" y="659"/>
                    <a:pt x="2816" y="610"/>
                  </a:cubicBezTo>
                  <a:cubicBezTo>
                    <a:pt x="2770" y="561"/>
                    <a:pt x="2570" y="378"/>
                    <a:pt x="2519" y="355"/>
                  </a:cubicBezTo>
                  <a:cubicBezTo>
                    <a:pt x="2467" y="332"/>
                    <a:pt x="2408" y="324"/>
                    <a:pt x="2359" y="314"/>
                  </a:cubicBezTo>
                  <a:cubicBezTo>
                    <a:pt x="2308" y="305"/>
                    <a:pt x="2236" y="306"/>
                    <a:pt x="2236" y="306"/>
                  </a:cubicBezTo>
                  <a:cubicBezTo>
                    <a:pt x="2236" y="306"/>
                    <a:pt x="2279" y="381"/>
                    <a:pt x="2312" y="452"/>
                  </a:cubicBezTo>
                  <a:cubicBezTo>
                    <a:pt x="2345" y="522"/>
                    <a:pt x="2395" y="638"/>
                    <a:pt x="2395" y="638"/>
                  </a:cubicBezTo>
                  <a:cubicBezTo>
                    <a:pt x="2395" y="638"/>
                    <a:pt x="2480" y="632"/>
                    <a:pt x="2538" y="660"/>
                  </a:cubicBezTo>
                  <a:cubicBezTo>
                    <a:pt x="2578" y="679"/>
                    <a:pt x="2616" y="720"/>
                    <a:pt x="2616" y="720"/>
                  </a:cubicBezTo>
                  <a:close/>
                  <a:moveTo>
                    <a:pt x="2145" y="724"/>
                  </a:moveTo>
                  <a:cubicBezTo>
                    <a:pt x="2260" y="726"/>
                    <a:pt x="2260" y="726"/>
                    <a:pt x="2260" y="726"/>
                  </a:cubicBezTo>
                  <a:cubicBezTo>
                    <a:pt x="2260" y="726"/>
                    <a:pt x="2240" y="659"/>
                    <a:pt x="2215" y="596"/>
                  </a:cubicBezTo>
                  <a:cubicBezTo>
                    <a:pt x="2191" y="533"/>
                    <a:pt x="2097" y="308"/>
                    <a:pt x="2097" y="308"/>
                  </a:cubicBezTo>
                  <a:cubicBezTo>
                    <a:pt x="2097" y="308"/>
                    <a:pt x="1989" y="312"/>
                    <a:pt x="1972" y="312"/>
                  </a:cubicBezTo>
                  <a:cubicBezTo>
                    <a:pt x="1955" y="312"/>
                    <a:pt x="1955" y="321"/>
                    <a:pt x="1955" y="321"/>
                  </a:cubicBezTo>
                  <a:cubicBezTo>
                    <a:pt x="1956" y="334"/>
                    <a:pt x="1956" y="334"/>
                    <a:pt x="1956" y="334"/>
                  </a:cubicBezTo>
                  <a:cubicBezTo>
                    <a:pt x="1956" y="334"/>
                    <a:pt x="2011" y="332"/>
                    <a:pt x="2014" y="334"/>
                  </a:cubicBezTo>
                  <a:cubicBezTo>
                    <a:pt x="2021" y="341"/>
                    <a:pt x="2030" y="365"/>
                    <a:pt x="2021" y="376"/>
                  </a:cubicBezTo>
                  <a:cubicBezTo>
                    <a:pt x="2021" y="376"/>
                    <a:pt x="1868" y="384"/>
                    <a:pt x="1862" y="385"/>
                  </a:cubicBezTo>
                  <a:cubicBezTo>
                    <a:pt x="1853" y="385"/>
                    <a:pt x="1854" y="360"/>
                    <a:pt x="1854" y="360"/>
                  </a:cubicBezTo>
                  <a:cubicBezTo>
                    <a:pt x="1812" y="458"/>
                    <a:pt x="1812" y="458"/>
                    <a:pt x="1812" y="458"/>
                  </a:cubicBezTo>
                  <a:cubicBezTo>
                    <a:pt x="1812" y="458"/>
                    <a:pt x="1845" y="440"/>
                    <a:pt x="1896" y="442"/>
                  </a:cubicBezTo>
                  <a:cubicBezTo>
                    <a:pt x="1939" y="444"/>
                    <a:pt x="1993" y="471"/>
                    <a:pt x="2013" y="513"/>
                  </a:cubicBezTo>
                  <a:cubicBezTo>
                    <a:pt x="2033" y="555"/>
                    <a:pt x="2029" y="609"/>
                    <a:pt x="2020" y="630"/>
                  </a:cubicBezTo>
                  <a:cubicBezTo>
                    <a:pt x="2010" y="652"/>
                    <a:pt x="2011" y="674"/>
                    <a:pt x="2011" y="674"/>
                  </a:cubicBezTo>
                  <a:cubicBezTo>
                    <a:pt x="2011" y="674"/>
                    <a:pt x="2067" y="672"/>
                    <a:pt x="2097" y="694"/>
                  </a:cubicBezTo>
                  <a:cubicBezTo>
                    <a:pt x="2128" y="715"/>
                    <a:pt x="2145" y="724"/>
                    <a:pt x="2145" y="724"/>
                  </a:cubicBezTo>
                  <a:close/>
                  <a:moveTo>
                    <a:pt x="1870" y="319"/>
                  </a:moveTo>
                  <a:cubicBezTo>
                    <a:pt x="1863" y="341"/>
                    <a:pt x="1863" y="341"/>
                    <a:pt x="1863" y="341"/>
                  </a:cubicBezTo>
                  <a:cubicBezTo>
                    <a:pt x="1913" y="338"/>
                    <a:pt x="1913" y="338"/>
                    <a:pt x="1913" y="338"/>
                  </a:cubicBezTo>
                  <a:cubicBezTo>
                    <a:pt x="1913" y="338"/>
                    <a:pt x="1913" y="324"/>
                    <a:pt x="1909" y="319"/>
                  </a:cubicBezTo>
                  <a:cubicBezTo>
                    <a:pt x="1905" y="314"/>
                    <a:pt x="1870" y="319"/>
                    <a:pt x="1870" y="319"/>
                  </a:cubicBezTo>
                  <a:close/>
                  <a:moveTo>
                    <a:pt x="1677" y="305"/>
                  </a:moveTo>
                  <a:cubicBezTo>
                    <a:pt x="1677" y="305"/>
                    <a:pt x="1522" y="300"/>
                    <a:pt x="1460" y="301"/>
                  </a:cubicBezTo>
                  <a:cubicBezTo>
                    <a:pt x="1395" y="303"/>
                    <a:pt x="1235" y="304"/>
                    <a:pt x="1235" y="304"/>
                  </a:cubicBezTo>
                  <a:cubicBezTo>
                    <a:pt x="1389" y="581"/>
                    <a:pt x="1389" y="581"/>
                    <a:pt x="1389" y="581"/>
                  </a:cubicBezTo>
                  <a:cubicBezTo>
                    <a:pt x="1429" y="580"/>
                    <a:pt x="1429" y="580"/>
                    <a:pt x="1429" y="580"/>
                  </a:cubicBezTo>
                  <a:cubicBezTo>
                    <a:pt x="1429" y="580"/>
                    <a:pt x="1430" y="547"/>
                    <a:pt x="1436" y="533"/>
                  </a:cubicBezTo>
                  <a:cubicBezTo>
                    <a:pt x="1442" y="518"/>
                    <a:pt x="1523" y="518"/>
                    <a:pt x="1523" y="518"/>
                  </a:cubicBezTo>
                  <a:cubicBezTo>
                    <a:pt x="1523" y="518"/>
                    <a:pt x="1549" y="486"/>
                    <a:pt x="1583" y="442"/>
                  </a:cubicBezTo>
                  <a:cubicBezTo>
                    <a:pt x="1618" y="397"/>
                    <a:pt x="1677" y="305"/>
                    <a:pt x="1677" y="305"/>
                  </a:cubicBezTo>
                  <a:close/>
                  <a:moveTo>
                    <a:pt x="784" y="316"/>
                  </a:moveTo>
                  <a:cubicBezTo>
                    <a:pt x="595" y="329"/>
                    <a:pt x="595" y="329"/>
                    <a:pt x="595" y="329"/>
                  </a:cubicBezTo>
                  <a:cubicBezTo>
                    <a:pt x="595" y="329"/>
                    <a:pt x="539" y="371"/>
                    <a:pt x="495" y="427"/>
                  </a:cubicBezTo>
                  <a:cubicBezTo>
                    <a:pt x="451" y="484"/>
                    <a:pt x="432" y="524"/>
                    <a:pt x="427" y="576"/>
                  </a:cubicBezTo>
                  <a:cubicBezTo>
                    <a:pt x="421" y="628"/>
                    <a:pt x="427" y="648"/>
                    <a:pt x="427" y="648"/>
                  </a:cubicBezTo>
                  <a:cubicBezTo>
                    <a:pt x="556" y="643"/>
                    <a:pt x="556" y="643"/>
                    <a:pt x="556" y="643"/>
                  </a:cubicBezTo>
                  <a:cubicBezTo>
                    <a:pt x="556" y="643"/>
                    <a:pt x="542" y="547"/>
                    <a:pt x="581" y="511"/>
                  </a:cubicBezTo>
                  <a:cubicBezTo>
                    <a:pt x="620" y="475"/>
                    <a:pt x="673" y="472"/>
                    <a:pt x="696" y="475"/>
                  </a:cubicBezTo>
                  <a:cubicBezTo>
                    <a:pt x="719" y="478"/>
                    <a:pt x="739" y="479"/>
                    <a:pt x="739" y="479"/>
                  </a:cubicBezTo>
                  <a:cubicBezTo>
                    <a:pt x="739" y="479"/>
                    <a:pt x="755" y="429"/>
                    <a:pt x="767" y="388"/>
                  </a:cubicBezTo>
                  <a:cubicBezTo>
                    <a:pt x="778" y="347"/>
                    <a:pt x="784" y="316"/>
                    <a:pt x="784" y="316"/>
                  </a:cubicBezTo>
                  <a:close/>
                  <a:moveTo>
                    <a:pt x="938" y="309"/>
                  </a:moveTo>
                  <a:cubicBezTo>
                    <a:pt x="938" y="309"/>
                    <a:pt x="915" y="400"/>
                    <a:pt x="905" y="450"/>
                  </a:cubicBezTo>
                  <a:cubicBezTo>
                    <a:pt x="895" y="501"/>
                    <a:pt x="864" y="620"/>
                    <a:pt x="864" y="620"/>
                  </a:cubicBezTo>
                  <a:cubicBezTo>
                    <a:pt x="951" y="619"/>
                    <a:pt x="951" y="619"/>
                    <a:pt x="951" y="619"/>
                  </a:cubicBezTo>
                  <a:cubicBezTo>
                    <a:pt x="951" y="619"/>
                    <a:pt x="935" y="530"/>
                    <a:pt x="955" y="504"/>
                  </a:cubicBezTo>
                  <a:cubicBezTo>
                    <a:pt x="975" y="478"/>
                    <a:pt x="994" y="489"/>
                    <a:pt x="994" y="489"/>
                  </a:cubicBezTo>
                  <a:cubicBezTo>
                    <a:pt x="994" y="489"/>
                    <a:pt x="997" y="435"/>
                    <a:pt x="1024" y="413"/>
                  </a:cubicBezTo>
                  <a:cubicBezTo>
                    <a:pt x="1052" y="391"/>
                    <a:pt x="1124" y="391"/>
                    <a:pt x="1124" y="391"/>
                  </a:cubicBezTo>
                  <a:cubicBezTo>
                    <a:pt x="1124" y="391"/>
                    <a:pt x="1101" y="348"/>
                    <a:pt x="1039" y="328"/>
                  </a:cubicBezTo>
                  <a:cubicBezTo>
                    <a:pt x="977" y="308"/>
                    <a:pt x="938" y="309"/>
                    <a:pt x="938" y="309"/>
                  </a:cubicBezTo>
                  <a:close/>
                </a:path>
              </a:pathLst>
            </a:custGeom>
            <a:solidFill>
              <a:srgbClr val="CACACA"/>
            </a:solidFill>
            <a:ln w="15875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23C470B7-234E-4A6B-9AD6-DB45971BE812}"/>
                </a:ext>
              </a:extLst>
            </p:cNvPr>
            <p:cNvGrpSpPr/>
            <p:nvPr/>
          </p:nvGrpSpPr>
          <p:grpSpPr>
            <a:xfrm>
              <a:off x="4792378" y="5131746"/>
              <a:ext cx="2082496" cy="902250"/>
              <a:chOff x="4792378" y="5131746"/>
              <a:chExt cx="2082496" cy="902250"/>
            </a:xfrm>
          </p:grpSpPr>
          <p:sp>
            <p:nvSpPr>
              <p:cNvPr id="1086" name="Freeform: Shape 1085">
                <a:extLst>
                  <a:ext uri="{FF2B5EF4-FFF2-40B4-BE49-F238E27FC236}">
                    <a16:creationId xmlns:a16="http://schemas.microsoft.com/office/drawing/2014/main" id="{4015C9CD-0276-4678-8DA5-BD769162E1C1}"/>
                  </a:ext>
                </a:extLst>
              </p:cNvPr>
              <p:cNvSpPr/>
              <p:nvPr/>
            </p:nvSpPr>
            <p:spPr bwMode="auto">
              <a:xfrm>
                <a:off x="5014913" y="5405438"/>
                <a:ext cx="1728787" cy="485775"/>
              </a:xfrm>
              <a:custGeom>
                <a:avLst/>
                <a:gdLst>
                  <a:gd name="connsiteX0" fmla="*/ 0 w 1728787"/>
                  <a:gd name="connsiteY0" fmla="*/ 33337 h 485775"/>
                  <a:gd name="connsiteX1" fmla="*/ 661987 w 1728787"/>
                  <a:gd name="connsiteY1" fmla="*/ 0 h 485775"/>
                  <a:gd name="connsiteX2" fmla="*/ 671512 w 1728787"/>
                  <a:gd name="connsiteY2" fmla="*/ 485775 h 485775"/>
                  <a:gd name="connsiteX3" fmla="*/ 1190625 w 1728787"/>
                  <a:gd name="connsiteY3" fmla="*/ 190500 h 485775"/>
                  <a:gd name="connsiteX4" fmla="*/ 1728787 w 1728787"/>
                  <a:gd name="connsiteY4" fmla="*/ 30480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787" h="485775">
                    <a:moveTo>
                      <a:pt x="0" y="33337"/>
                    </a:moveTo>
                    <a:lnTo>
                      <a:pt x="661987" y="0"/>
                    </a:lnTo>
                    <a:lnTo>
                      <a:pt x="671512" y="485775"/>
                    </a:lnTo>
                    <a:lnTo>
                      <a:pt x="1190625" y="190500"/>
                    </a:lnTo>
                    <a:lnTo>
                      <a:pt x="1728787" y="304800"/>
                    </a:lnTo>
                  </a:path>
                </a:pathLst>
              </a:custGeom>
              <a:ln w="9525">
                <a:solidFill>
                  <a:srgbClr val="004376"/>
                </a:solidFill>
                <a:headEnd type="none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087" name="Group 1086">
                <a:extLst>
                  <a:ext uri="{FF2B5EF4-FFF2-40B4-BE49-F238E27FC236}">
                    <a16:creationId xmlns:a16="http://schemas.microsoft.com/office/drawing/2014/main" id="{94E3CC97-CEB8-48D2-B5E8-B2B6E3B0DF41}"/>
                  </a:ext>
                </a:extLst>
              </p:cNvPr>
              <p:cNvGrpSpPr/>
              <p:nvPr/>
            </p:nvGrpSpPr>
            <p:grpSpPr>
              <a:xfrm>
                <a:off x="6555097" y="5565483"/>
                <a:ext cx="319777" cy="319777"/>
                <a:chOff x="6314092" y="5516718"/>
                <a:chExt cx="299628" cy="299628"/>
              </a:xfrm>
            </p:grpSpPr>
            <p:sp>
              <p:nvSpPr>
                <p:cNvPr id="1100" name="Oval 1099">
                  <a:extLst>
                    <a:ext uri="{FF2B5EF4-FFF2-40B4-BE49-F238E27FC236}">
                      <a16:creationId xmlns:a16="http://schemas.microsoft.com/office/drawing/2014/main" id="{4EF049B5-2046-4EA4-9504-4E5D890FF147}"/>
                    </a:ext>
                  </a:extLst>
                </p:cNvPr>
                <p:cNvSpPr/>
                <p:nvPr/>
              </p:nvSpPr>
              <p:spPr bwMode="auto">
                <a:xfrm>
                  <a:off x="6314092" y="5516718"/>
                  <a:ext cx="299628" cy="299628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101" name="chip">
                  <a:extLst>
                    <a:ext uri="{FF2B5EF4-FFF2-40B4-BE49-F238E27FC236}">
                      <a16:creationId xmlns:a16="http://schemas.microsoft.com/office/drawing/2014/main" id="{A403A66D-07FA-4119-A08F-B538BA1B632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385435" y="5586440"/>
                  <a:ext cx="156943" cy="160185"/>
                </a:xfrm>
                <a:custGeom>
                  <a:avLst/>
                  <a:gdLst>
                    <a:gd name="T0" fmla="*/ 267 w 334"/>
                    <a:gd name="T1" fmla="*/ 298 h 341"/>
                    <a:gd name="T2" fmla="*/ 60 w 334"/>
                    <a:gd name="T3" fmla="*/ 298 h 341"/>
                    <a:gd name="T4" fmla="*/ 36 w 334"/>
                    <a:gd name="T5" fmla="*/ 273 h 341"/>
                    <a:gd name="T6" fmla="*/ 36 w 334"/>
                    <a:gd name="T7" fmla="*/ 61 h 341"/>
                    <a:gd name="T8" fmla="*/ 60 w 334"/>
                    <a:gd name="T9" fmla="*/ 36 h 341"/>
                    <a:gd name="T10" fmla="*/ 267 w 334"/>
                    <a:gd name="T11" fmla="*/ 36 h 341"/>
                    <a:gd name="T12" fmla="*/ 291 w 334"/>
                    <a:gd name="T13" fmla="*/ 61 h 341"/>
                    <a:gd name="T14" fmla="*/ 291 w 334"/>
                    <a:gd name="T15" fmla="*/ 273 h 341"/>
                    <a:gd name="T16" fmla="*/ 267 w 334"/>
                    <a:gd name="T17" fmla="*/ 298 h 341"/>
                    <a:gd name="T18" fmla="*/ 78 w 334"/>
                    <a:gd name="T19" fmla="*/ 36 h 341"/>
                    <a:gd name="T20" fmla="*/ 78 w 334"/>
                    <a:gd name="T21" fmla="*/ 0 h 341"/>
                    <a:gd name="T22" fmla="*/ 121 w 334"/>
                    <a:gd name="T23" fmla="*/ 36 h 341"/>
                    <a:gd name="T24" fmla="*/ 121 w 334"/>
                    <a:gd name="T25" fmla="*/ 0 h 341"/>
                    <a:gd name="T26" fmla="*/ 163 w 334"/>
                    <a:gd name="T27" fmla="*/ 0 h 341"/>
                    <a:gd name="T28" fmla="*/ 163 w 334"/>
                    <a:gd name="T29" fmla="*/ 36 h 341"/>
                    <a:gd name="T30" fmla="*/ 206 w 334"/>
                    <a:gd name="T31" fmla="*/ 0 h 341"/>
                    <a:gd name="T32" fmla="*/ 206 w 334"/>
                    <a:gd name="T33" fmla="*/ 36 h 341"/>
                    <a:gd name="T34" fmla="*/ 256 w 334"/>
                    <a:gd name="T35" fmla="*/ 0 h 341"/>
                    <a:gd name="T36" fmla="*/ 256 w 334"/>
                    <a:gd name="T37" fmla="*/ 36 h 341"/>
                    <a:gd name="T38" fmla="*/ 334 w 334"/>
                    <a:gd name="T39" fmla="*/ 78 h 341"/>
                    <a:gd name="T40" fmla="*/ 291 w 334"/>
                    <a:gd name="T41" fmla="*/ 78 h 341"/>
                    <a:gd name="T42" fmla="*/ 334 w 334"/>
                    <a:gd name="T43" fmla="*/ 121 h 341"/>
                    <a:gd name="T44" fmla="*/ 291 w 334"/>
                    <a:gd name="T45" fmla="*/ 121 h 341"/>
                    <a:gd name="T46" fmla="*/ 334 w 334"/>
                    <a:gd name="T47" fmla="*/ 163 h 341"/>
                    <a:gd name="T48" fmla="*/ 291 w 334"/>
                    <a:gd name="T49" fmla="*/ 163 h 341"/>
                    <a:gd name="T50" fmla="*/ 334 w 334"/>
                    <a:gd name="T51" fmla="*/ 213 h 341"/>
                    <a:gd name="T52" fmla="*/ 291 w 334"/>
                    <a:gd name="T53" fmla="*/ 213 h 341"/>
                    <a:gd name="T54" fmla="*/ 334 w 334"/>
                    <a:gd name="T55" fmla="*/ 256 h 341"/>
                    <a:gd name="T56" fmla="*/ 291 w 334"/>
                    <a:gd name="T57" fmla="*/ 256 h 341"/>
                    <a:gd name="T58" fmla="*/ 36 w 334"/>
                    <a:gd name="T59" fmla="*/ 78 h 341"/>
                    <a:gd name="T60" fmla="*/ 0 w 334"/>
                    <a:gd name="T61" fmla="*/ 78 h 341"/>
                    <a:gd name="T62" fmla="*/ 36 w 334"/>
                    <a:gd name="T63" fmla="*/ 121 h 341"/>
                    <a:gd name="T64" fmla="*/ 0 w 334"/>
                    <a:gd name="T65" fmla="*/ 121 h 341"/>
                    <a:gd name="T66" fmla="*/ 36 w 334"/>
                    <a:gd name="T67" fmla="*/ 163 h 341"/>
                    <a:gd name="T68" fmla="*/ 0 w 334"/>
                    <a:gd name="T69" fmla="*/ 163 h 341"/>
                    <a:gd name="T70" fmla="*/ 36 w 334"/>
                    <a:gd name="T71" fmla="*/ 213 h 341"/>
                    <a:gd name="T72" fmla="*/ 0 w 334"/>
                    <a:gd name="T73" fmla="*/ 213 h 341"/>
                    <a:gd name="T74" fmla="*/ 36 w 334"/>
                    <a:gd name="T75" fmla="*/ 256 h 341"/>
                    <a:gd name="T76" fmla="*/ 0 w 334"/>
                    <a:gd name="T77" fmla="*/ 256 h 341"/>
                    <a:gd name="T78" fmla="*/ 78 w 334"/>
                    <a:gd name="T79" fmla="*/ 298 h 341"/>
                    <a:gd name="T80" fmla="*/ 78 w 334"/>
                    <a:gd name="T81" fmla="*/ 341 h 341"/>
                    <a:gd name="T82" fmla="*/ 121 w 334"/>
                    <a:gd name="T83" fmla="*/ 298 h 341"/>
                    <a:gd name="T84" fmla="*/ 121 w 334"/>
                    <a:gd name="T85" fmla="*/ 341 h 341"/>
                    <a:gd name="T86" fmla="*/ 163 w 334"/>
                    <a:gd name="T87" fmla="*/ 341 h 341"/>
                    <a:gd name="T88" fmla="*/ 163 w 334"/>
                    <a:gd name="T89" fmla="*/ 298 h 341"/>
                    <a:gd name="T90" fmla="*/ 206 w 334"/>
                    <a:gd name="T91" fmla="*/ 298 h 341"/>
                    <a:gd name="T92" fmla="*/ 206 w 334"/>
                    <a:gd name="T93" fmla="*/ 341 h 341"/>
                    <a:gd name="T94" fmla="*/ 256 w 334"/>
                    <a:gd name="T95" fmla="*/ 298 h 341"/>
                    <a:gd name="T96" fmla="*/ 256 w 334"/>
                    <a:gd name="T97" fmla="*/ 341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34" h="341">
                      <a:moveTo>
                        <a:pt x="267" y="298"/>
                      </a:moveTo>
                      <a:cubicBezTo>
                        <a:pt x="60" y="298"/>
                        <a:pt x="60" y="298"/>
                        <a:pt x="60" y="298"/>
                      </a:cubicBezTo>
                      <a:cubicBezTo>
                        <a:pt x="48" y="298"/>
                        <a:pt x="36" y="286"/>
                        <a:pt x="36" y="273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45"/>
                        <a:pt x="48" y="36"/>
                        <a:pt x="60" y="36"/>
                      </a:cubicBezTo>
                      <a:cubicBezTo>
                        <a:pt x="267" y="36"/>
                        <a:pt x="267" y="36"/>
                        <a:pt x="267" y="36"/>
                      </a:cubicBezTo>
                      <a:cubicBezTo>
                        <a:pt x="282" y="36"/>
                        <a:pt x="291" y="45"/>
                        <a:pt x="291" y="61"/>
                      </a:cubicBezTo>
                      <a:cubicBezTo>
                        <a:pt x="291" y="273"/>
                        <a:pt x="291" y="273"/>
                        <a:pt x="291" y="273"/>
                      </a:cubicBezTo>
                      <a:cubicBezTo>
                        <a:pt x="291" y="286"/>
                        <a:pt x="282" y="298"/>
                        <a:pt x="267" y="298"/>
                      </a:cubicBezTo>
                      <a:close/>
                      <a:moveTo>
                        <a:pt x="78" y="36"/>
                      </a:moveTo>
                      <a:cubicBezTo>
                        <a:pt x="78" y="0"/>
                        <a:pt x="78" y="0"/>
                        <a:pt x="78" y="0"/>
                      </a:cubicBezTo>
                      <a:moveTo>
                        <a:pt x="121" y="36"/>
                      </a:moveTo>
                      <a:cubicBezTo>
                        <a:pt x="121" y="0"/>
                        <a:pt x="121" y="0"/>
                        <a:pt x="121" y="0"/>
                      </a:cubicBezTo>
                      <a:moveTo>
                        <a:pt x="163" y="0"/>
                      </a:moveTo>
                      <a:cubicBezTo>
                        <a:pt x="163" y="36"/>
                        <a:pt x="163" y="36"/>
                        <a:pt x="163" y="36"/>
                      </a:cubicBezTo>
                      <a:moveTo>
                        <a:pt x="206" y="0"/>
                      </a:moveTo>
                      <a:cubicBezTo>
                        <a:pt x="206" y="36"/>
                        <a:pt x="206" y="36"/>
                        <a:pt x="206" y="36"/>
                      </a:cubicBezTo>
                      <a:moveTo>
                        <a:pt x="256" y="0"/>
                      </a:moveTo>
                      <a:cubicBezTo>
                        <a:pt x="256" y="36"/>
                        <a:pt x="256" y="36"/>
                        <a:pt x="256" y="36"/>
                      </a:cubicBezTo>
                      <a:moveTo>
                        <a:pt x="334" y="78"/>
                      </a:moveTo>
                      <a:cubicBezTo>
                        <a:pt x="291" y="78"/>
                        <a:pt x="291" y="78"/>
                        <a:pt x="291" y="78"/>
                      </a:cubicBezTo>
                      <a:moveTo>
                        <a:pt x="334" y="121"/>
                      </a:moveTo>
                      <a:cubicBezTo>
                        <a:pt x="291" y="121"/>
                        <a:pt x="291" y="121"/>
                        <a:pt x="291" y="121"/>
                      </a:cubicBezTo>
                      <a:moveTo>
                        <a:pt x="334" y="163"/>
                      </a:moveTo>
                      <a:cubicBezTo>
                        <a:pt x="291" y="163"/>
                        <a:pt x="291" y="163"/>
                        <a:pt x="291" y="163"/>
                      </a:cubicBezTo>
                      <a:moveTo>
                        <a:pt x="334" y="213"/>
                      </a:moveTo>
                      <a:cubicBezTo>
                        <a:pt x="291" y="213"/>
                        <a:pt x="291" y="213"/>
                        <a:pt x="291" y="213"/>
                      </a:cubicBezTo>
                      <a:moveTo>
                        <a:pt x="334" y="256"/>
                      </a:moveTo>
                      <a:cubicBezTo>
                        <a:pt x="291" y="256"/>
                        <a:pt x="291" y="256"/>
                        <a:pt x="291" y="256"/>
                      </a:cubicBezTo>
                      <a:moveTo>
                        <a:pt x="36" y="78"/>
                      </a:moveTo>
                      <a:cubicBezTo>
                        <a:pt x="0" y="78"/>
                        <a:pt x="0" y="78"/>
                        <a:pt x="0" y="78"/>
                      </a:cubicBezTo>
                      <a:moveTo>
                        <a:pt x="36" y="121"/>
                      </a:moveTo>
                      <a:cubicBezTo>
                        <a:pt x="0" y="121"/>
                        <a:pt x="0" y="121"/>
                        <a:pt x="0" y="121"/>
                      </a:cubicBezTo>
                      <a:moveTo>
                        <a:pt x="36" y="163"/>
                      </a:moveTo>
                      <a:cubicBezTo>
                        <a:pt x="0" y="163"/>
                        <a:pt x="0" y="163"/>
                        <a:pt x="0" y="163"/>
                      </a:cubicBezTo>
                      <a:moveTo>
                        <a:pt x="36" y="213"/>
                      </a:moveTo>
                      <a:cubicBezTo>
                        <a:pt x="0" y="213"/>
                        <a:pt x="0" y="213"/>
                        <a:pt x="0" y="213"/>
                      </a:cubicBezTo>
                      <a:moveTo>
                        <a:pt x="36" y="256"/>
                      </a:moveTo>
                      <a:cubicBezTo>
                        <a:pt x="0" y="256"/>
                        <a:pt x="0" y="256"/>
                        <a:pt x="0" y="256"/>
                      </a:cubicBezTo>
                      <a:moveTo>
                        <a:pt x="78" y="298"/>
                      </a:moveTo>
                      <a:cubicBezTo>
                        <a:pt x="78" y="341"/>
                        <a:pt x="78" y="341"/>
                        <a:pt x="78" y="341"/>
                      </a:cubicBezTo>
                      <a:moveTo>
                        <a:pt x="121" y="298"/>
                      </a:moveTo>
                      <a:cubicBezTo>
                        <a:pt x="121" y="341"/>
                        <a:pt x="121" y="341"/>
                        <a:pt x="121" y="341"/>
                      </a:cubicBezTo>
                      <a:moveTo>
                        <a:pt x="163" y="341"/>
                      </a:moveTo>
                      <a:cubicBezTo>
                        <a:pt x="163" y="298"/>
                        <a:pt x="163" y="298"/>
                        <a:pt x="163" y="298"/>
                      </a:cubicBezTo>
                      <a:moveTo>
                        <a:pt x="206" y="298"/>
                      </a:moveTo>
                      <a:cubicBezTo>
                        <a:pt x="206" y="341"/>
                        <a:pt x="206" y="341"/>
                        <a:pt x="206" y="341"/>
                      </a:cubicBezTo>
                      <a:moveTo>
                        <a:pt x="256" y="298"/>
                      </a:moveTo>
                      <a:cubicBezTo>
                        <a:pt x="256" y="341"/>
                        <a:pt x="256" y="341"/>
                        <a:pt x="256" y="341"/>
                      </a:cubicBez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88" name="Group 1087">
                <a:extLst>
                  <a:ext uri="{FF2B5EF4-FFF2-40B4-BE49-F238E27FC236}">
                    <a16:creationId xmlns:a16="http://schemas.microsoft.com/office/drawing/2014/main" id="{8A113FA8-0D43-4C24-99E9-4F582AB5D1C9}"/>
                  </a:ext>
                </a:extLst>
              </p:cNvPr>
              <p:cNvGrpSpPr/>
              <p:nvPr/>
            </p:nvGrpSpPr>
            <p:grpSpPr>
              <a:xfrm>
                <a:off x="5998234" y="5379240"/>
                <a:ext cx="457307" cy="457307"/>
                <a:chOff x="6472956" y="5877423"/>
                <a:chExt cx="299628" cy="299628"/>
              </a:xfrm>
            </p:grpSpPr>
            <p:sp>
              <p:nvSpPr>
                <p:cNvPr id="1098" name="Oval 1097">
                  <a:extLst>
                    <a:ext uri="{FF2B5EF4-FFF2-40B4-BE49-F238E27FC236}">
                      <a16:creationId xmlns:a16="http://schemas.microsoft.com/office/drawing/2014/main" id="{C4DE6CFE-D1EC-4B08-8116-AB3FF9B804D2}"/>
                    </a:ext>
                  </a:extLst>
                </p:cNvPr>
                <p:cNvSpPr/>
                <p:nvPr/>
              </p:nvSpPr>
              <p:spPr bwMode="auto">
                <a:xfrm>
                  <a:off x="6472956" y="5877423"/>
                  <a:ext cx="299628" cy="299628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99" name="shield_3">
                  <a:extLst>
                    <a:ext uri="{FF2B5EF4-FFF2-40B4-BE49-F238E27FC236}">
                      <a16:creationId xmlns:a16="http://schemas.microsoft.com/office/drawing/2014/main" id="{AECAF969-3095-4D69-9C5D-2DA14A92AFD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543656" y="5961482"/>
                  <a:ext cx="158229" cy="160368"/>
                </a:xfrm>
                <a:custGeom>
                  <a:avLst/>
                  <a:gdLst>
                    <a:gd name="T0" fmla="*/ 55 w 322"/>
                    <a:gd name="T1" fmla="*/ 246 h 329"/>
                    <a:gd name="T2" fmla="*/ 4 w 322"/>
                    <a:gd name="T3" fmla="*/ 101 h 329"/>
                    <a:gd name="T4" fmla="*/ 4 w 322"/>
                    <a:gd name="T5" fmla="*/ 44 h 329"/>
                    <a:gd name="T6" fmla="*/ 72 w 322"/>
                    <a:gd name="T7" fmla="*/ 34 h 329"/>
                    <a:gd name="T8" fmla="*/ 161 w 322"/>
                    <a:gd name="T9" fmla="*/ 0 h 329"/>
                    <a:gd name="T10" fmla="*/ 250 w 322"/>
                    <a:gd name="T11" fmla="*/ 34 h 329"/>
                    <a:gd name="T12" fmla="*/ 318 w 322"/>
                    <a:gd name="T13" fmla="*/ 44 h 329"/>
                    <a:gd name="T14" fmla="*/ 318 w 322"/>
                    <a:gd name="T15" fmla="*/ 101 h 329"/>
                    <a:gd name="T16" fmla="*/ 267 w 322"/>
                    <a:gd name="T17" fmla="*/ 246 h 329"/>
                    <a:gd name="T18" fmla="*/ 161 w 322"/>
                    <a:gd name="T19" fmla="*/ 329 h 329"/>
                    <a:gd name="T20" fmla="*/ 55 w 322"/>
                    <a:gd name="T21" fmla="*/ 246 h 329"/>
                    <a:gd name="T22" fmla="*/ 161 w 322"/>
                    <a:gd name="T23" fmla="*/ 53 h 329"/>
                    <a:gd name="T24" fmla="*/ 161 w 322"/>
                    <a:gd name="T25" fmla="*/ 207 h 329"/>
                    <a:gd name="T26" fmla="*/ 161 w 322"/>
                    <a:gd name="T27" fmla="*/ 231 h 329"/>
                    <a:gd name="T28" fmla="*/ 161 w 322"/>
                    <a:gd name="T29" fmla="*/ 251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22" h="329">
                      <a:moveTo>
                        <a:pt x="55" y="246"/>
                      </a:moveTo>
                      <a:cubicBezTo>
                        <a:pt x="0" y="179"/>
                        <a:pt x="4" y="101"/>
                        <a:pt x="4" y="101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38" y="45"/>
                        <a:pt x="72" y="34"/>
                      </a:cubicBezTo>
                      <a:cubicBezTo>
                        <a:pt x="107" y="22"/>
                        <a:pt x="124" y="0"/>
                        <a:pt x="161" y="0"/>
                      </a:cubicBezTo>
                      <a:cubicBezTo>
                        <a:pt x="198" y="0"/>
                        <a:pt x="215" y="22"/>
                        <a:pt x="250" y="34"/>
                      </a:cubicBezTo>
                      <a:cubicBezTo>
                        <a:pt x="284" y="45"/>
                        <a:pt x="318" y="44"/>
                        <a:pt x="318" y="44"/>
                      </a:cubicBezTo>
                      <a:cubicBezTo>
                        <a:pt x="318" y="101"/>
                        <a:pt x="318" y="101"/>
                        <a:pt x="318" y="101"/>
                      </a:cubicBezTo>
                      <a:cubicBezTo>
                        <a:pt x="318" y="101"/>
                        <a:pt x="322" y="179"/>
                        <a:pt x="267" y="246"/>
                      </a:cubicBezTo>
                      <a:cubicBezTo>
                        <a:pt x="234" y="286"/>
                        <a:pt x="161" y="329"/>
                        <a:pt x="161" y="329"/>
                      </a:cubicBezTo>
                      <a:cubicBezTo>
                        <a:pt x="161" y="329"/>
                        <a:pt x="88" y="286"/>
                        <a:pt x="55" y="246"/>
                      </a:cubicBezTo>
                      <a:close/>
                      <a:moveTo>
                        <a:pt x="161" y="53"/>
                      </a:moveTo>
                      <a:cubicBezTo>
                        <a:pt x="161" y="207"/>
                        <a:pt x="161" y="207"/>
                        <a:pt x="161" y="207"/>
                      </a:cubicBezTo>
                      <a:moveTo>
                        <a:pt x="161" y="231"/>
                      </a:moveTo>
                      <a:cubicBezTo>
                        <a:pt x="161" y="251"/>
                        <a:pt x="161" y="251"/>
                        <a:pt x="161" y="251"/>
                      </a:cubicBez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89" name="Group 1088">
                <a:extLst>
                  <a:ext uri="{FF2B5EF4-FFF2-40B4-BE49-F238E27FC236}">
                    <a16:creationId xmlns:a16="http://schemas.microsoft.com/office/drawing/2014/main" id="{64AA172B-DF6F-463D-9C86-25C305247D21}"/>
                  </a:ext>
                </a:extLst>
              </p:cNvPr>
              <p:cNvGrpSpPr/>
              <p:nvPr/>
            </p:nvGrpSpPr>
            <p:grpSpPr>
              <a:xfrm>
                <a:off x="4792378" y="5202319"/>
                <a:ext cx="478172" cy="478172"/>
                <a:chOff x="7130545" y="5957725"/>
                <a:chExt cx="299628" cy="299628"/>
              </a:xfrm>
            </p:grpSpPr>
            <p:sp>
              <p:nvSpPr>
                <p:cNvPr id="1096" name="Oval 1095">
                  <a:extLst>
                    <a:ext uri="{FF2B5EF4-FFF2-40B4-BE49-F238E27FC236}">
                      <a16:creationId xmlns:a16="http://schemas.microsoft.com/office/drawing/2014/main" id="{240077EE-B25F-46E1-8A7D-01263D3D652D}"/>
                    </a:ext>
                  </a:extLst>
                </p:cNvPr>
                <p:cNvSpPr/>
                <p:nvPr/>
              </p:nvSpPr>
              <p:spPr bwMode="auto">
                <a:xfrm>
                  <a:off x="7130545" y="5957725"/>
                  <a:ext cx="299628" cy="299628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97" name="speedometer_2">
                  <a:extLst>
                    <a:ext uri="{FF2B5EF4-FFF2-40B4-BE49-F238E27FC236}">
                      <a16:creationId xmlns:a16="http://schemas.microsoft.com/office/drawing/2014/main" id="{CB62F615-84C8-41E7-8EB7-7302AC90B26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193949" y="6021365"/>
                  <a:ext cx="172821" cy="172348"/>
                </a:xfrm>
                <a:custGeom>
                  <a:avLst/>
                  <a:gdLst>
                    <a:gd name="T0" fmla="*/ 155 w 281"/>
                    <a:gd name="T1" fmla="*/ 155 h 281"/>
                    <a:gd name="T2" fmla="*/ 126 w 281"/>
                    <a:gd name="T3" fmla="*/ 155 h 281"/>
                    <a:gd name="T4" fmla="*/ 126 w 281"/>
                    <a:gd name="T5" fmla="*/ 126 h 281"/>
                    <a:gd name="T6" fmla="*/ 155 w 281"/>
                    <a:gd name="T7" fmla="*/ 126 h 281"/>
                    <a:gd name="T8" fmla="*/ 155 w 281"/>
                    <a:gd name="T9" fmla="*/ 155 h 281"/>
                    <a:gd name="T10" fmla="*/ 140 w 281"/>
                    <a:gd name="T11" fmla="*/ 0 h 281"/>
                    <a:gd name="T12" fmla="*/ 0 w 281"/>
                    <a:gd name="T13" fmla="*/ 141 h 281"/>
                    <a:gd name="T14" fmla="*/ 140 w 281"/>
                    <a:gd name="T15" fmla="*/ 281 h 281"/>
                    <a:gd name="T16" fmla="*/ 281 w 281"/>
                    <a:gd name="T17" fmla="*/ 141 h 281"/>
                    <a:gd name="T18" fmla="*/ 140 w 281"/>
                    <a:gd name="T19" fmla="*/ 0 h 281"/>
                    <a:gd name="T20" fmla="*/ 214 w 281"/>
                    <a:gd name="T21" fmla="*/ 210 h 281"/>
                    <a:gd name="T22" fmla="*/ 241 w 281"/>
                    <a:gd name="T23" fmla="*/ 141 h 281"/>
                    <a:gd name="T24" fmla="*/ 235 w 281"/>
                    <a:gd name="T25" fmla="*/ 105 h 281"/>
                    <a:gd name="T26" fmla="*/ 174 w 281"/>
                    <a:gd name="T27" fmla="*/ 45 h 281"/>
                    <a:gd name="T28" fmla="*/ 140 w 281"/>
                    <a:gd name="T29" fmla="*/ 40 h 281"/>
                    <a:gd name="T30" fmla="*/ 40 w 281"/>
                    <a:gd name="T31" fmla="*/ 141 h 281"/>
                    <a:gd name="T32" fmla="*/ 67 w 281"/>
                    <a:gd name="T33" fmla="*/ 210 h 281"/>
                    <a:gd name="T34" fmla="*/ 212 w 281"/>
                    <a:gd name="T35" fmla="*/ 69 h 281"/>
                    <a:gd name="T36" fmla="*/ 157 w 281"/>
                    <a:gd name="T37" fmla="*/ 124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81" h="281">
                      <a:moveTo>
                        <a:pt x="155" y="155"/>
                      </a:moveTo>
                      <a:cubicBezTo>
                        <a:pt x="147" y="164"/>
                        <a:pt x="134" y="164"/>
                        <a:pt x="126" y="155"/>
                      </a:cubicBezTo>
                      <a:cubicBezTo>
                        <a:pt x="117" y="147"/>
                        <a:pt x="117" y="134"/>
                        <a:pt x="126" y="126"/>
                      </a:cubicBezTo>
                      <a:cubicBezTo>
                        <a:pt x="134" y="118"/>
                        <a:pt x="147" y="117"/>
                        <a:pt x="155" y="126"/>
                      </a:cubicBezTo>
                      <a:cubicBezTo>
                        <a:pt x="164" y="134"/>
                        <a:pt x="164" y="147"/>
                        <a:pt x="155" y="155"/>
                      </a:cubicBezTo>
                      <a:close/>
                      <a:moveTo>
                        <a:pt x="140" y="0"/>
                      </a:moveTo>
                      <a:cubicBezTo>
                        <a:pt x="63" y="0"/>
                        <a:pt x="0" y="63"/>
                        <a:pt x="0" y="141"/>
                      </a:cubicBezTo>
                      <a:cubicBezTo>
                        <a:pt x="0" y="218"/>
                        <a:pt x="63" y="281"/>
                        <a:pt x="140" y="281"/>
                      </a:cubicBezTo>
                      <a:cubicBezTo>
                        <a:pt x="218" y="281"/>
                        <a:pt x="281" y="218"/>
                        <a:pt x="281" y="141"/>
                      </a:cubicBezTo>
                      <a:cubicBezTo>
                        <a:pt x="281" y="63"/>
                        <a:pt x="218" y="0"/>
                        <a:pt x="140" y="0"/>
                      </a:cubicBezTo>
                      <a:close/>
                      <a:moveTo>
                        <a:pt x="214" y="210"/>
                      </a:moveTo>
                      <a:cubicBezTo>
                        <a:pt x="231" y="192"/>
                        <a:pt x="241" y="168"/>
                        <a:pt x="241" y="141"/>
                      </a:cubicBezTo>
                      <a:cubicBezTo>
                        <a:pt x="241" y="128"/>
                        <a:pt x="239" y="116"/>
                        <a:pt x="235" y="105"/>
                      </a:cubicBezTo>
                      <a:moveTo>
                        <a:pt x="174" y="45"/>
                      </a:moveTo>
                      <a:cubicBezTo>
                        <a:pt x="163" y="42"/>
                        <a:pt x="152" y="40"/>
                        <a:pt x="140" y="40"/>
                      </a:cubicBezTo>
                      <a:cubicBezTo>
                        <a:pt x="85" y="40"/>
                        <a:pt x="40" y="85"/>
                        <a:pt x="40" y="141"/>
                      </a:cubicBezTo>
                      <a:cubicBezTo>
                        <a:pt x="40" y="168"/>
                        <a:pt x="50" y="192"/>
                        <a:pt x="67" y="210"/>
                      </a:cubicBezTo>
                      <a:moveTo>
                        <a:pt x="212" y="69"/>
                      </a:moveTo>
                      <a:cubicBezTo>
                        <a:pt x="157" y="124"/>
                        <a:pt x="157" y="124"/>
                        <a:pt x="157" y="124"/>
                      </a:cubicBez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90" name="Group 1089">
                <a:extLst>
                  <a:ext uri="{FF2B5EF4-FFF2-40B4-BE49-F238E27FC236}">
                    <a16:creationId xmlns:a16="http://schemas.microsoft.com/office/drawing/2014/main" id="{93F52B9E-F881-4CB9-AA48-0EE684E5287D}"/>
                  </a:ext>
                </a:extLst>
              </p:cNvPr>
              <p:cNvGrpSpPr/>
              <p:nvPr/>
            </p:nvGrpSpPr>
            <p:grpSpPr>
              <a:xfrm>
                <a:off x="5514625" y="5715255"/>
                <a:ext cx="318741" cy="318741"/>
                <a:chOff x="7678371" y="5278854"/>
                <a:chExt cx="299628" cy="299628"/>
              </a:xfrm>
            </p:grpSpPr>
            <p:sp>
              <p:nvSpPr>
                <p:cNvPr id="1094" name="Oval 1093">
                  <a:extLst>
                    <a:ext uri="{FF2B5EF4-FFF2-40B4-BE49-F238E27FC236}">
                      <a16:creationId xmlns:a16="http://schemas.microsoft.com/office/drawing/2014/main" id="{15EAD433-493F-4ACB-9EEB-15DA67586D1D}"/>
                    </a:ext>
                  </a:extLst>
                </p:cNvPr>
                <p:cNvSpPr/>
                <p:nvPr/>
              </p:nvSpPr>
              <p:spPr bwMode="auto">
                <a:xfrm>
                  <a:off x="7678371" y="5278854"/>
                  <a:ext cx="299628" cy="299628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95" name="signal">
                  <a:extLst>
                    <a:ext uri="{FF2B5EF4-FFF2-40B4-BE49-F238E27FC236}">
                      <a16:creationId xmlns:a16="http://schemas.microsoft.com/office/drawing/2014/main" id="{432069BE-1D3D-4F46-94D3-83F71E31220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57709" y="5348313"/>
                  <a:ext cx="140952" cy="160711"/>
                </a:xfrm>
                <a:custGeom>
                  <a:avLst/>
                  <a:gdLst>
                    <a:gd name="T0" fmla="*/ 105 w 296"/>
                    <a:gd name="T1" fmla="*/ 225 h 337"/>
                    <a:gd name="T2" fmla="*/ 148 w 296"/>
                    <a:gd name="T3" fmla="*/ 182 h 337"/>
                    <a:gd name="T4" fmla="*/ 190 w 296"/>
                    <a:gd name="T5" fmla="*/ 225 h 337"/>
                    <a:gd name="T6" fmla="*/ 148 w 296"/>
                    <a:gd name="T7" fmla="*/ 267 h 337"/>
                    <a:gd name="T8" fmla="*/ 105 w 296"/>
                    <a:gd name="T9" fmla="*/ 225 h 337"/>
                    <a:gd name="T10" fmla="*/ 148 w 296"/>
                    <a:gd name="T11" fmla="*/ 267 h 337"/>
                    <a:gd name="T12" fmla="*/ 148 w 296"/>
                    <a:gd name="T13" fmla="*/ 337 h 337"/>
                    <a:gd name="T14" fmla="*/ 296 w 296"/>
                    <a:gd name="T15" fmla="*/ 61 h 337"/>
                    <a:gd name="T16" fmla="*/ 148 w 296"/>
                    <a:gd name="T17" fmla="*/ 0 h 337"/>
                    <a:gd name="T18" fmla="*/ 0 w 296"/>
                    <a:gd name="T19" fmla="*/ 62 h 337"/>
                    <a:gd name="T20" fmla="*/ 255 w 296"/>
                    <a:gd name="T21" fmla="*/ 104 h 337"/>
                    <a:gd name="T22" fmla="*/ 149 w 296"/>
                    <a:gd name="T23" fmla="*/ 60 h 337"/>
                    <a:gd name="T24" fmla="*/ 41 w 296"/>
                    <a:gd name="T25" fmla="*/ 105 h 337"/>
                    <a:gd name="T26" fmla="*/ 208 w 296"/>
                    <a:gd name="T27" fmla="*/ 150 h 337"/>
                    <a:gd name="T28" fmla="*/ 148 w 296"/>
                    <a:gd name="T29" fmla="*/ 125 h 337"/>
                    <a:gd name="T30" fmla="*/ 88 w 296"/>
                    <a:gd name="T31" fmla="*/ 149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96" h="337">
                      <a:moveTo>
                        <a:pt x="105" y="225"/>
                      </a:moveTo>
                      <a:cubicBezTo>
                        <a:pt x="105" y="201"/>
                        <a:pt x="124" y="182"/>
                        <a:pt x="148" y="182"/>
                      </a:cubicBezTo>
                      <a:cubicBezTo>
                        <a:pt x="171" y="182"/>
                        <a:pt x="190" y="201"/>
                        <a:pt x="190" y="225"/>
                      </a:cubicBezTo>
                      <a:cubicBezTo>
                        <a:pt x="190" y="248"/>
                        <a:pt x="171" y="267"/>
                        <a:pt x="148" y="267"/>
                      </a:cubicBezTo>
                      <a:cubicBezTo>
                        <a:pt x="124" y="267"/>
                        <a:pt x="105" y="248"/>
                        <a:pt x="105" y="225"/>
                      </a:cubicBezTo>
                      <a:close/>
                      <a:moveTo>
                        <a:pt x="148" y="267"/>
                      </a:moveTo>
                      <a:cubicBezTo>
                        <a:pt x="148" y="337"/>
                        <a:pt x="148" y="337"/>
                        <a:pt x="148" y="337"/>
                      </a:cubicBezTo>
                      <a:moveTo>
                        <a:pt x="296" y="61"/>
                      </a:moveTo>
                      <a:cubicBezTo>
                        <a:pt x="258" y="23"/>
                        <a:pt x="206" y="0"/>
                        <a:pt x="148" y="0"/>
                      </a:cubicBezTo>
                      <a:cubicBezTo>
                        <a:pt x="90" y="0"/>
                        <a:pt x="38" y="24"/>
                        <a:pt x="0" y="62"/>
                      </a:cubicBezTo>
                      <a:moveTo>
                        <a:pt x="255" y="104"/>
                      </a:moveTo>
                      <a:cubicBezTo>
                        <a:pt x="228" y="77"/>
                        <a:pt x="190" y="60"/>
                        <a:pt x="149" y="60"/>
                      </a:cubicBezTo>
                      <a:cubicBezTo>
                        <a:pt x="106" y="60"/>
                        <a:pt x="68" y="77"/>
                        <a:pt x="41" y="105"/>
                      </a:cubicBezTo>
                      <a:moveTo>
                        <a:pt x="208" y="150"/>
                      </a:moveTo>
                      <a:cubicBezTo>
                        <a:pt x="192" y="134"/>
                        <a:pt x="171" y="125"/>
                        <a:pt x="148" y="125"/>
                      </a:cubicBezTo>
                      <a:cubicBezTo>
                        <a:pt x="124" y="125"/>
                        <a:pt x="103" y="134"/>
                        <a:pt x="88" y="149"/>
                      </a:cubicBez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91" name="Group 1090">
                <a:extLst>
                  <a:ext uri="{FF2B5EF4-FFF2-40B4-BE49-F238E27FC236}">
                    <a16:creationId xmlns:a16="http://schemas.microsoft.com/office/drawing/2014/main" id="{A50CFDE6-D243-4789-A204-F52A5DF6FF03}"/>
                  </a:ext>
                </a:extLst>
              </p:cNvPr>
              <p:cNvGrpSpPr/>
              <p:nvPr/>
            </p:nvGrpSpPr>
            <p:grpSpPr>
              <a:xfrm>
                <a:off x="5391486" y="5131746"/>
                <a:ext cx="516862" cy="516862"/>
                <a:chOff x="7683677" y="6070577"/>
                <a:chExt cx="299628" cy="299628"/>
              </a:xfrm>
            </p:grpSpPr>
            <p:sp>
              <p:nvSpPr>
                <p:cNvPr id="1092" name="Oval 1091">
                  <a:extLst>
                    <a:ext uri="{FF2B5EF4-FFF2-40B4-BE49-F238E27FC236}">
                      <a16:creationId xmlns:a16="http://schemas.microsoft.com/office/drawing/2014/main" id="{B104CC1E-E87E-4AF4-8B36-3E4F80D8D6FB}"/>
                    </a:ext>
                  </a:extLst>
                </p:cNvPr>
                <p:cNvSpPr/>
                <p:nvPr/>
              </p:nvSpPr>
              <p:spPr bwMode="auto">
                <a:xfrm>
                  <a:off x="7683677" y="6070577"/>
                  <a:ext cx="299628" cy="299628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93" name="location_3">
                  <a:extLst>
                    <a:ext uri="{FF2B5EF4-FFF2-40B4-BE49-F238E27FC236}">
                      <a16:creationId xmlns:a16="http://schemas.microsoft.com/office/drawing/2014/main" id="{2F665379-3D6B-40FC-B887-34C8A7946AC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41392" y="6143016"/>
                  <a:ext cx="184200" cy="154751"/>
                </a:xfrm>
                <a:custGeom>
                  <a:avLst/>
                  <a:gdLst>
                    <a:gd name="T0" fmla="*/ 84 w 360"/>
                    <a:gd name="T1" fmla="*/ 109 h 302"/>
                    <a:gd name="T2" fmla="*/ 276 w 360"/>
                    <a:gd name="T3" fmla="*/ 109 h 302"/>
                    <a:gd name="T4" fmla="*/ 360 w 360"/>
                    <a:gd name="T5" fmla="*/ 302 h 302"/>
                    <a:gd name="T6" fmla="*/ 0 w 360"/>
                    <a:gd name="T7" fmla="*/ 302 h 302"/>
                    <a:gd name="T8" fmla="*/ 84 w 360"/>
                    <a:gd name="T9" fmla="*/ 109 h 302"/>
                    <a:gd name="T10" fmla="*/ 180 w 360"/>
                    <a:gd name="T11" fmla="*/ 72 h 302"/>
                    <a:gd name="T12" fmla="*/ 216 w 360"/>
                    <a:gd name="T13" fmla="*/ 36 h 302"/>
                    <a:gd name="T14" fmla="*/ 180 w 360"/>
                    <a:gd name="T15" fmla="*/ 0 h 302"/>
                    <a:gd name="T16" fmla="*/ 144 w 360"/>
                    <a:gd name="T17" fmla="*/ 36 h 302"/>
                    <a:gd name="T18" fmla="*/ 180 w 360"/>
                    <a:gd name="T19" fmla="*/ 72 h 302"/>
                    <a:gd name="T20" fmla="*/ 180 w 360"/>
                    <a:gd name="T21" fmla="*/ 72 h 302"/>
                    <a:gd name="T22" fmla="*/ 180 w 360"/>
                    <a:gd name="T23" fmla="*/ 216 h 302"/>
                    <a:gd name="T24" fmla="*/ 36 w 360"/>
                    <a:gd name="T25" fmla="*/ 218 h 302"/>
                    <a:gd name="T26" fmla="*/ 323 w 360"/>
                    <a:gd name="T27" fmla="*/ 218 h 302"/>
                    <a:gd name="T28" fmla="*/ 111 w 360"/>
                    <a:gd name="T29" fmla="*/ 218 h 302"/>
                    <a:gd name="T30" fmla="*/ 94 w 360"/>
                    <a:gd name="T31" fmla="*/ 302 h 302"/>
                    <a:gd name="T32" fmla="*/ 267 w 360"/>
                    <a:gd name="T33" fmla="*/ 302 h 302"/>
                    <a:gd name="T34" fmla="*/ 222 w 360"/>
                    <a:gd name="T35" fmla="*/ 109 h 302"/>
                    <a:gd name="T36" fmla="*/ 236 w 360"/>
                    <a:gd name="T37" fmla="*/ 169 h 302"/>
                    <a:gd name="T38" fmla="*/ 302 w 360"/>
                    <a:gd name="T39" fmla="*/ 169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60" h="302">
                      <a:moveTo>
                        <a:pt x="84" y="109"/>
                      </a:moveTo>
                      <a:cubicBezTo>
                        <a:pt x="276" y="109"/>
                        <a:pt x="276" y="109"/>
                        <a:pt x="276" y="109"/>
                      </a:cubicBezTo>
                      <a:cubicBezTo>
                        <a:pt x="360" y="302"/>
                        <a:pt x="360" y="302"/>
                        <a:pt x="360" y="302"/>
                      </a:cubicBezTo>
                      <a:cubicBezTo>
                        <a:pt x="0" y="302"/>
                        <a:pt x="0" y="302"/>
                        <a:pt x="0" y="302"/>
                      </a:cubicBezTo>
                      <a:lnTo>
                        <a:pt x="84" y="109"/>
                      </a:lnTo>
                      <a:close/>
                      <a:moveTo>
                        <a:pt x="180" y="72"/>
                      </a:moveTo>
                      <a:cubicBezTo>
                        <a:pt x="200" y="72"/>
                        <a:pt x="216" y="56"/>
                        <a:pt x="216" y="36"/>
                      </a:cubicBezTo>
                      <a:cubicBezTo>
                        <a:pt x="216" y="16"/>
                        <a:pt x="200" y="0"/>
                        <a:pt x="180" y="0"/>
                      </a:cubicBezTo>
                      <a:cubicBezTo>
                        <a:pt x="160" y="0"/>
                        <a:pt x="144" y="16"/>
                        <a:pt x="144" y="36"/>
                      </a:cubicBezTo>
                      <a:cubicBezTo>
                        <a:pt x="144" y="56"/>
                        <a:pt x="160" y="72"/>
                        <a:pt x="180" y="72"/>
                      </a:cubicBezTo>
                      <a:close/>
                      <a:moveTo>
                        <a:pt x="180" y="72"/>
                      </a:moveTo>
                      <a:cubicBezTo>
                        <a:pt x="180" y="216"/>
                        <a:pt x="180" y="216"/>
                        <a:pt x="180" y="216"/>
                      </a:cubicBezTo>
                      <a:moveTo>
                        <a:pt x="36" y="218"/>
                      </a:moveTo>
                      <a:cubicBezTo>
                        <a:pt x="323" y="218"/>
                        <a:pt x="323" y="218"/>
                        <a:pt x="323" y="218"/>
                      </a:cubicBezTo>
                      <a:moveTo>
                        <a:pt x="111" y="218"/>
                      </a:moveTo>
                      <a:cubicBezTo>
                        <a:pt x="94" y="302"/>
                        <a:pt x="94" y="302"/>
                        <a:pt x="94" y="302"/>
                      </a:cubicBezTo>
                      <a:moveTo>
                        <a:pt x="267" y="302"/>
                      </a:moveTo>
                      <a:cubicBezTo>
                        <a:pt x="222" y="109"/>
                        <a:pt x="222" y="109"/>
                        <a:pt x="222" y="109"/>
                      </a:cubicBezTo>
                      <a:moveTo>
                        <a:pt x="236" y="169"/>
                      </a:moveTo>
                      <a:cubicBezTo>
                        <a:pt x="302" y="169"/>
                        <a:pt x="302" y="169"/>
                        <a:pt x="302" y="169"/>
                      </a:cubicBez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6ECF005C-E421-4170-A108-521159124BF6}"/>
              </a:ext>
            </a:extLst>
          </p:cNvPr>
          <p:cNvGrpSpPr/>
          <p:nvPr/>
        </p:nvGrpSpPr>
        <p:grpSpPr>
          <a:xfrm>
            <a:off x="9129072" y="3489139"/>
            <a:ext cx="2160555" cy="1443897"/>
            <a:chOff x="9520380" y="3757826"/>
            <a:chExt cx="2013998" cy="1345953"/>
          </a:xfrm>
        </p:grpSpPr>
        <p:sp>
          <p:nvSpPr>
            <p:cNvPr id="1103" name="Graphic 21">
              <a:extLst>
                <a:ext uri="{FF2B5EF4-FFF2-40B4-BE49-F238E27FC236}">
                  <a16:creationId xmlns:a16="http://schemas.microsoft.com/office/drawing/2014/main" id="{A44BFEED-61A9-4822-96DD-5E7B0023AEBD}"/>
                </a:ext>
              </a:extLst>
            </p:cNvPr>
            <p:cNvSpPr/>
            <p:nvPr/>
          </p:nvSpPr>
          <p:spPr>
            <a:xfrm>
              <a:off x="9520380" y="3757826"/>
              <a:ext cx="2013998" cy="1345953"/>
            </a:xfrm>
            <a:custGeom>
              <a:avLst/>
              <a:gdLst>
                <a:gd name="connsiteX0" fmla="*/ 3330416 w 4029075"/>
                <a:gd name="connsiteY0" fmla="*/ 1169194 h 2752725"/>
                <a:gd name="connsiteX1" fmla="*/ 3330416 w 4029075"/>
                <a:gd name="connsiteY1" fmla="*/ 1169194 h 2752725"/>
                <a:gd name="connsiteX2" fmla="*/ 2727484 w 4029075"/>
                <a:gd name="connsiteY2" fmla="*/ 777716 h 2752725"/>
                <a:gd name="connsiteX3" fmla="*/ 2727484 w 4029075"/>
                <a:gd name="connsiteY3" fmla="*/ 988219 h 2752725"/>
                <a:gd name="connsiteX4" fmla="*/ 3781901 w 4029075"/>
                <a:gd name="connsiteY4" fmla="*/ 1672114 h 2752725"/>
                <a:gd name="connsiteX5" fmla="*/ 3779996 w 4029075"/>
                <a:gd name="connsiteY5" fmla="*/ 1674971 h 2752725"/>
                <a:gd name="connsiteX6" fmla="*/ 3928586 w 4029075"/>
                <a:gd name="connsiteY6" fmla="*/ 1771174 h 2752725"/>
                <a:gd name="connsiteX7" fmla="*/ 4026694 w 4029075"/>
                <a:gd name="connsiteY7" fmla="*/ 1619726 h 2752725"/>
                <a:gd name="connsiteX8" fmla="*/ 3330416 w 4029075"/>
                <a:gd name="connsiteY8" fmla="*/ 1169194 h 2752725"/>
                <a:gd name="connsiteX9" fmla="*/ 3440906 w 4029075"/>
                <a:gd name="connsiteY9" fmla="*/ 991076 h 2752725"/>
                <a:gd name="connsiteX10" fmla="*/ 2604611 w 4029075"/>
                <a:gd name="connsiteY10" fmla="*/ 449104 h 2752725"/>
                <a:gd name="connsiteX11" fmla="*/ 2604611 w 4029075"/>
                <a:gd name="connsiteY11" fmla="*/ 52864 h 2752725"/>
                <a:gd name="connsiteX12" fmla="*/ 2372201 w 4029075"/>
                <a:gd name="connsiteY12" fmla="*/ 52864 h 2752725"/>
                <a:gd name="connsiteX13" fmla="*/ 2372201 w 4029075"/>
                <a:gd name="connsiteY13" fmla="*/ 298609 h 2752725"/>
                <a:gd name="connsiteX14" fmla="*/ 1921669 w 4029075"/>
                <a:gd name="connsiteY14" fmla="*/ 7144 h 2752725"/>
                <a:gd name="connsiteX15" fmla="*/ 1919764 w 4029075"/>
                <a:gd name="connsiteY15" fmla="*/ 10001 h 2752725"/>
                <a:gd name="connsiteX16" fmla="*/ 1917859 w 4029075"/>
                <a:gd name="connsiteY16" fmla="*/ 7144 h 2752725"/>
                <a:gd name="connsiteX17" fmla="*/ 399574 w 4029075"/>
                <a:gd name="connsiteY17" fmla="*/ 991076 h 2752725"/>
                <a:gd name="connsiteX18" fmla="*/ 497681 w 4029075"/>
                <a:gd name="connsiteY18" fmla="*/ 1142524 h 2752725"/>
                <a:gd name="connsiteX19" fmla="*/ 1919764 w 4029075"/>
                <a:gd name="connsiteY19" fmla="*/ 221456 h 2752725"/>
                <a:gd name="connsiteX20" fmla="*/ 3345656 w 4029075"/>
                <a:gd name="connsiteY20" fmla="*/ 1145381 h 2752725"/>
                <a:gd name="connsiteX21" fmla="*/ 3386614 w 4029075"/>
                <a:gd name="connsiteY21" fmla="*/ 1077754 h 2752725"/>
                <a:gd name="connsiteX22" fmla="*/ 3385661 w 4029075"/>
                <a:gd name="connsiteY22" fmla="*/ 1076801 h 2752725"/>
                <a:gd name="connsiteX23" fmla="*/ 3440906 w 4029075"/>
                <a:gd name="connsiteY23" fmla="*/ 991076 h 2752725"/>
                <a:gd name="connsiteX24" fmla="*/ 3759994 w 4029075"/>
                <a:gd name="connsiteY24" fmla="*/ 2574131 h 2752725"/>
                <a:gd name="connsiteX25" fmla="*/ 3759994 w 4029075"/>
                <a:gd name="connsiteY25" fmla="*/ 1693069 h 2752725"/>
                <a:gd name="connsiteX26" fmla="*/ 2698909 w 4029075"/>
                <a:gd name="connsiteY26" fmla="*/ 1005364 h 2752725"/>
                <a:gd name="connsiteX27" fmla="*/ 2698909 w 4029075"/>
                <a:gd name="connsiteY27" fmla="*/ 759619 h 2752725"/>
                <a:gd name="connsiteX28" fmla="*/ 1919764 w 4029075"/>
                <a:gd name="connsiteY28" fmla="*/ 255746 h 2752725"/>
                <a:gd name="connsiteX29" fmla="*/ 1153001 w 4029075"/>
                <a:gd name="connsiteY29" fmla="*/ 751999 h 2752725"/>
                <a:gd name="connsiteX30" fmla="*/ 1153001 w 4029075"/>
                <a:gd name="connsiteY30" fmla="*/ 830104 h 2752725"/>
                <a:gd name="connsiteX31" fmla="*/ 7144 w 4029075"/>
                <a:gd name="connsiteY31" fmla="*/ 1572101 h 2752725"/>
                <a:gd name="connsiteX32" fmla="*/ 105251 w 4029075"/>
                <a:gd name="connsiteY32" fmla="*/ 1723549 h 2752725"/>
                <a:gd name="connsiteX33" fmla="*/ 184309 w 4029075"/>
                <a:gd name="connsiteY33" fmla="*/ 1672114 h 2752725"/>
                <a:gd name="connsiteX34" fmla="*/ 184309 w 4029075"/>
                <a:gd name="connsiteY34" fmla="*/ 2573179 h 2752725"/>
                <a:gd name="connsiteX35" fmla="*/ 111919 w 4029075"/>
                <a:gd name="connsiteY35" fmla="*/ 2573179 h 2752725"/>
                <a:gd name="connsiteX36" fmla="*/ 111919 w 4029075"/>
                <a:gd name="connsiteY36" fmla="*/ 2747486 h 2752725"/>
                <a:gd name="connsiteX37" fmla="*/ 3837146 w 4029075"/>
                <a:gd name="connsiteY37" fmla="*/ 2747486 h 2752725"/>
                <a:gd name="connsiteX38" fmla="*/ 3837146 w 4029075"/>
                <a:gd name="connsiteY38" fmla="*/ 2573179 h 2752725"/>
                <a:gd name="connsiteX39" fmla="*/ 3759994 w 4029075"/>
                <a:gd name="connsiteY39" fmla="*/ 2573179 h 2752725"/>
                <a:gd name="connsiteX40" fmla="*/ 356711 w 4029075"/>
                <a:gd name="connsiteY40" fmla="*/ 2574131 h 2752725"/>
                <a:gd name="connsiteX41" fmla="*/ 306229 w 4029075"/>
                <a:gd name="connsiteY41" fmla="*/ 2574131 h 2752725"/>
                <a:gd name="connsiteX42" fmla="*/ 306229 w 4029075"/>
                <a:gd name="connsiteY42" fmla="*/ 2118836 h 2752725"/>
                <a:gd name="connsiteX43" fmla="*/ 356711 w 4029075"/>
                <a:gd name="connsiteY43" fmla="*/ 2118836 h 2752725"/>
                <a:gd name="connsiteX44" fmla="*/ 356711 w 4029075"/>
                <a:gd name="connsiteY44" fmla="*/ 2574131 h 2752725"/>
                <a:gd name="connsiteX45" fmla="*/ 437674 w 4029075"/>
                <a:gd name="connsiteY45" fmla="*/ 2574131 h 2752725"/>
                <a:gd name="connsiteX46" fmla="*/ 370999 w 4029075"/>
                <a:gd name="connsiteY46" fmla="*/ 2574131 h 2752725"/>
                <a:gd name="connsiteX47" fmla="*/ 370999 w 4029075"/>
                <a:gd name="connsiteY47" fmla="*/ 2118836 h 2752725"/>
                <a:gd name="connsiteX48" fmla="*/ 437674 w 4029075"/>
                <a:gd name="connsiteY48" fmla="*/ 2118836 h 2752725"/>
                <a:gd name="connsiteX49" fmla="*/ 437674 w 4029075"/>
                <a:gd name="connsiteY49" fmla="*/ 2574131 h 2752725"/>
                <a:gd name="connsiteX50" fmla="*/ 518636 w 4029075"/>
                <a:gd name="connsiteY50" fmla="*/ 2574131 h 2752725"/>
                <a:gd name="connsiteX51" fmla="*/ 451961 w 4029075"/>
                <a:gd name="connsiteY51" fmla="*/ 2574131 h 2752725"/>
                <a:gd name="connsiteX52" fmla="*/ 451961 w 4029075"/>
                <a:gd name="connsiteY52" fmla="*/ 2118836 h 2752725"/>
                <a:gd name="connsiteX53" fmla="*/ 518636 w 4029075"/>
                <a:gd name="connsiteY53" fmla="*/ 2118836 h 2752725"/>
                <a:gd name="connsiteX54" fmla="*/ 518636 w 4029075"/>
                <a:gd name="connsiteY54" fmla="*/ 2574131 h 2752725"/>
                <a:gd name="connsiteX55" fmla="*/ 600551 w 4029075"/>
                <a:gd name="connsiteY55" fmla="*/ 2574131 h 2752725"/>
                <a:gd name="connsiteX56" fmla="*/ 533876 w 4029075"/>
                <a:gd name="connsiteY56" fmla="*/ 2574131 h 2752725"/>
                <a:gd name="connsiteX57" fmla="*/ 533876 w 4029075"/>
                <a:gd name="connsiteY57" fmla="*/ 2118836 h 2752725"/>
                <a:gd name="connsiteX58" fmla="*/ 600551 w 4029075"/>
                <a:gd name="connsiteY58" fmla="*/ 2118836 h 2752725"/>
                <a:gd name="connsiteX59" fmla="*/ 600551 w 4029075"/>
                <a:gd name="connsiteY59" fmla="*/ 2574131 h 2752725"/>
                <a:gd name="connsiteX60" fmla="*/ 681514 w 4029075"/>
                <a:gd name="connsiteY60" fmla="*/ 2574131 h 2752725"/>
                <a:gd name="connsiteX61" fmla="*/ 614839 w 4029075"/>
                <a:gd name="connsiteY61" fmla="*/ 2574131 h 2752725"/>
                <a:gd name="connsiteX62" fmla="*/ 614839 w 4029075"/>
                <a:gd name="connsiteY62" fmla="*/ 2118836 h 2752725"/>
                <a:gd name="connsiteX63" fmla="*/ 681514 w 4029075"/>
                <a:gd name="connsiteY63" fmla="*/ 2118836 h 2752725"/>
                <a:gd name="connsiteX64" fmla="*/ 681514 w 4029075"/>
                <a:gd name="connsiteY64" fmla="*/ 2574131 h 2752725"/>
                <a:gd name="connsiteX65" fmla="*/ 762476 w 4029075"/>
                <a:gd name="connsiteY65" fmla="*/ 2574131 h 2752725"/>
                <a:gd name="connsiteX66" fmla="*/ 695801 w 4029075"/>
                <a:gd name="connsiteY66" fmla="*/ 2574131 h 2752725"/>
                <a:gd name="connsiteX67" fmla="*/ 695801 w 4029075"/>
                <a:gd name="connsiteY67" fmla="*/ 2118836 h 2752725"/>
                <a:gd name="connsiteX68" fmla="*/ 762476 w 4029075"/>
                <a:gd name="connsiteY68" fmla="*/ 2118836 h 2752725"/>
                <a:gd name="connsiteX69" fmla="*/ 762476 w 4029075"/>
                <a:gd name="connsiteY69" fmla="*/ 2574131 h 2752725"/>
                <a:gd name="connsiteX70" fmla="*/ 844391 w 4029075"/>
                <a:gd name="connsiteY70" fmla="*/ 2574131 h 2752725"/>
                <a:gd name="connsiteX71" fmla="*/ 777716 w 4029075"/>
                <a:gd name="connsiteY71" fmla="*/ 2574131 h 2752725"/>
                <a:gd name="connsiteX72" fmla="*/ 777716 w 4029075"/>
                <a:gd name="connsiteY72" fmla="*/ 2118836 h 2752725"/>
                <a:gd name="connsiteX73" fmla="*/ 844391 w 4029075"/>
                <a:gd name="connsiteY73" fmla="*/ 2118836 h 2752725"/>
                <a:gd name="connsiteX74" fmla="*/ 844391 w 4029075"/>
                <a:gd name="connsiteY74" fmla="*/ 2574131 h 2752725"/>
                <a:gd name="connsiteX75" fmla="*/ 925354 w 4029075"/>
                <a:gd name="connsiteY75" fmla="*/ 2574131 h 2752725"/>
                <a:gd name="connsiteX76" fmla="*/ 858679 w 4029075"/>
                <a:gd name="connsiteY76" fmla="*/ 2574131 h 2752725"/>
                <a:gd name="connsiteX77" fmla="*/ 858679 w 4029075"/>
                <a:gd name="connsiteY77" fmla="*/ 2118836 h 2752725"/>
                <a:gd name="connsiteX78" fmla="*/ 925354 w 4029075"/>
                <a:gd name="connsiteY78" fmla="*/ 2118836 h 2752725"/>
                <a:gd name="connsiteX79" fmla="*/ 925354 w 4029075"/>
                <a:gd name="connsiteY79" fmla="*/ 2574131 h 2752725"/>
                <a:gd name="connsiteX80" fmla="*/ 1006316 w 4029075"/>
                <a:gd name="connsiteY80" fmla="*/ 2574131 h 2752725"/>
                <a:gd name="connsiteX81" fmla="*/ 939641 w 4029075"/>
                <a:gd name="connsiteY81" fmla="*/ 2574131 h 2752725"/>
                <a:gd name="connsiteX82" fmla="*/ 939641 w 4029075"/>
                <a:gd name="connsiteY82" fmla="*/ 2118836 h 2752725"/>
                <a:gd name="connsiteX83" fmla="*/ 1006316 w 4029075"/>
                <a:gd name="connsiteY83" fmla="*/ 2118836 h 2752725"/>
                <a:gd name="connsiteX84" fmla="*/ 1006316 w 4029075"/>
                <a:gd name="connsiteY84" fmla="*/ 2574131 h 2752725"/>
                <a:gd name="connsiteX85" fmla="*/ 1088231 w 4029075"/>
                <a:gd name="connsiteY85" fmla="*/ 2574131 h 2752725"/>
                <a:gd name="connsiteX86" fmla="*/ 1021556 w 4029075"/>
                <a:gd name="connsiteY86" fmla="*/ 2574131 h 2752725"/>
                <a:gd name="connsiteX87" fmla="*/ 1021556 w 4029075"/>
                <a:gd name="connsiteY87" fmla="*/ 2118836 h 2752725"/>
                <a:gd name="connsiteX88" fmla="*/ 1088231 w 4029075"/>
                <a:gd name="connsiteY88" fmla="*/ 2118836 h 2752725"/>
                <a:gd name="connsiteX89" fmla="*/ 1088231 w 4029075"/>
                <a:gd name="connsiteY89" fmla="*/ 2574131 h 2752725"/>
                <a:gd name="connsiteX90" fmla="*/ 1153001 w 4029075"/>
                <a:gd name="connsiteY90" fmla="*/ 2574131 h 2752725"/>
                <a:gd name="connsiteX91" fmla="*/ 1102519 w 4029075"/>
                <a:gd name="connsiteY91" fmla="*/ 2574131 h 2752725"/>
                <a:gd name="connsiteX92" fmla="*/ 1102519 w 4029075"/>
                <a:gd name="connsiteY92" fmla="*/ 2118836 h 2752725"/>
                <a:gd name="connsiteX93" fmla="*/ 1153001 w 4029075"/>
                <a:gd name="connsiteY93" fmla="*/ 2118836 h 2752725"/>
                <a:gd name="connsiteX94" fmla="*/ 1153001 w 4029075"/>
                <a:gd name="connsiteY94" fmla="*/ 2574131 h 2752725"/>
                <a:gd name="connsiteX95" fmla="*/ 1153001 w 4029075"/>
                <a:gd name="connsiteY95" fmla="*/ 2016919 h 2752725"/>
                <a:gd name="connsiteX96" fmla="*/ 305276 w 4029075"/>
                <a:gd name="connsiteY96" fmla="*/ 2016919 h 2752725"/>
                <a:gd name="connsiteX97" fmla="*/ 305276 w 4029075"/>
                <a:gd name="connsiteY97" fmla="*/ 1594009 h 2752725"/>
                <a:gd name="connsiteX98" fmla="*/ 1153001 w 4029075"/>
                <a:gd name="connsiteY98" fmla="*/ 1045369 h 2752725"/>
                <a:gd name="connsiteX99" fmla="*/ 1153001 w 4029075"/>
                <a:gd name="connsiteY99" fmla="*/ 2016919 h 275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029075" h="2752725">
                  <a:moveTo>
                    <a:pt x="3330416" y="1169194"/>
                  </a:moveTo>
                  <a:lnTo>
                    <a:pt x="3330416" y="1169194"/>
                  </a:lnTo>
                  <a:cubicBezTo>
                    <a:pt x="3296126" y="1146334"/>
                    <a:pt x="3023711" y="970121"/>
                    <a:pt x="2727484" y="777716"/>
                  </a:cubicBezTo>
                  <a:lnTo>
                    <a:pt x="2727484" y="988219"/>
                  </a:lnTo>
                  <a:cubicBezTo>
                    <a:pt x="2740819" y="996791"/>
                    <a:pt x="3781901" y="1672114"/>
                    <a:pt x="3781901" y="1672114"/>
                  </a:cubicBezTo>
                  <a:lnTo>
                    <a:pt x="3779996" y="1674971"/>
                  </a:lnTo>
                  <a:lnTo>
                    <a:pt x="3928586" y="1771174"/>
                  </a:lnTo>
                  <a:lnTo>
                    <a:pt x="4026694" y="1619726"/>
                  </a:lnTo>
                  <a:lnTo>
                    <a:pt x="3330416" y="1169194"/>
                  </a:lnTo>
                  <a:close/>
                  <a:moveTo>
                    <a:pt x="3440906" y="991076"/>
                  </a:moveTo>
                  <a:lnTo>
                    <a:pt x="2604611" y="449104"/>
                  </a:lnTo>
                  <a:lnTo>
                    <a:pt x="2604611" y="52864"/>
                  </a:lnTo>
                  <a:lnTo>
                    <a:pt x="2372201" y="52864"/>
                  </a:lnTo>
                  <a:lnTo>
                    <a:pt x="2372201" y="298609"/>
                  </a:lnTo>
                  <a:lnTo>
                    <a:pt x="1921669" y="7144"/>
                  </a:lnTo>
                  <a:lnTo>
                    <a:pt x="1919764" y="10001"/>
                  </a:lnTo>
                  <a:lnTo>
                    <a:pt x="1917859" y="7144"/>
                  </a:lnTo>
                  <a:lnTo>
                    <a:pt x="399574" y="991076"/>
                  </a:lnTo>
                  <a:lnTo>
                    <a:pt x="497681" y="1142524"/>
                  </a:lnTo>
                  <a:lnTo>
                    <a:pt x="1919764" y="221456"/>
                  </a:lnTo>
                  <a:lnTo>
                    <a:pt x="3345656" y="1145381"/>
                  </a:lnTo>
                  <a:lnTo>
                    <a:pt x="3386614" y="1077754"/>
                  </a:lnTo>
                  <a:lnTo>
                    <a:pt x="3385661" y="1076801"/>
                  </a:lnTo>
                  <a:lnTo>
                    <a:pt x="3440906" y="991076"/>
                  </a:lnTo>
                  <a:close/>
                  <a:moveTo>
                    <a:pt x="3759994" y="2574131"/>
                  </a:moveTo>
                  <a:lnTo>
                    <a:pt x="3759994" y="1693069"/>
                  </a:lnTo>
                  <a:lnTo>
                    <a:pt x="2698909" y="1005364"/>
                  </a:lnTo>
                  <a:lnTo>
                    <a:pt x="2698909" y="759619"/>
                  </a:lnTo>
                  <a:cubicBezTo>
                    <a:pt x="2327434" y="518636"/>
                    <a:pt x="1928336" y="260509"/>
                    <a:pt x="1919764" y="255746"/>
                  </a:cubicBezTo>
                  <a:cubicBezTo>
                    <a:pt x="1911191" y="260509"/>
                    <a:pt x="1521619" y="513874"/>
                    <a:pt x="1153001" y="751999"/>
                  </a:cubicBezTo>
                  <a:lnTo>
                    <a:pt x="1153001" y="830104"/>
                  </a:lnTo>
                  <a:lnTo>
                    <a:pt x="7144" y="1572101"/>
                  </a:lnTo>
                  <a:lnTo>
                    <a:pt x="105251" y="1723549"/>
                  </a:lnTo>
                  <a:lnTo>
                    <a:pt x="184309" y="1672114"/>
                  </a:lnTo>
                  <a:lnTo>
                    <a:pt x="184309" y="2573179"/>
                  </a:lnTo>
                  <a:lnTo>
                    <a:pt x="111919" y="2573179"/>
                  </a:lnTo>
                  <a:lnTo>
                    <a:pt x="111919" y="2747486"/>
                  </a:lnTo>
                  <a:lnTo>
                    <a:pt x="3837146" y="2747486"/>
                  </a:lnTo>
                  <a:lnTo>
                    <a:pt x="3837146" y="2573179"/>
                  </a:lnTo>
                  <a:lnTo>
                    <a:pt x="3759994" y="2573179"/>
                  </a:lnTo>
                  <a:close/>
                  <a:moveTo>
                    <a:pt x="356711" y="2574131"/>
                  </a:moveTo>
                  <a:lnTo>
                    <a:pt x="306229" y="2574131"/>
                  </a:lnTo>
                  <a:lnTo>
                    <a:pt x="306229" y="2118836"/>
                  </a:lnTo>
                  <a:lnTo>
                    <a:pt x="356711" y="2118836"/>
                  </a:lnTo>
                  <a:lnTo>
                    <a:pt x="356711" y="2574131"/>
                  </a:lnTo>
                  <a:close/>
                  <a:moveTo>
                    <a:pt x="437674" y="2574131"/>
                  </a:moveTo>
                  <a:lnTo>
                    <a:pt x="370999" y="2574131"/>
                  </a:lnTo>
                  <a:lnTo>
                    <a:pt x="370999" y="2118836"/>
                  </a:lnTo>
                  <a:lnTo>
                    <a:pt x="437674" y="2118836"/>
                  </a:lnTo>
                  <a:lnTo>
                    <a:pt x="437674" y="2574131"/>
                  </a:lnTo>
                  <a:close/>
                  <a:moveTo>
                    <a:pt x="518636" y="2574131"/>
                  </a:moveTo>
                  <a:lnTo>
                    <a:pt x="451961" y="2574131"/>
                  </a:lnTo>
                  <a:lnTo>
                    <a:pt x="451961" y="2118836"/>
                  </a:lnTo>
                  <a:lnTo>
                    <a:pt x="518636" y="2118836"/>
                  </a:lnTo>
                  <a:lnTo>
                    <a:pt x="518636" y="2574131"/>
                  </a:lnTo>
                  <a:close/>
                  <a:moveTo>
                    <a:pt x="600551" y="2574131"/>
                  </a:moveTo>
                  <a:lnTo>
                    <a:pt x="533876" y="2574131"/>
                  </a:lnTo>
                  <a:lnTo>
                    <a:pt x="533876" y="2118836"/>
                  </a:lnTo>
                  <a:lnTo>
                    <a:pt x="600551" y="2118836"/>
                  </a:lnTo>
                  <a:lnTo>
                    <a:pt x="600551" y="2574131"/>
                  </a:lnTo>
                  <a:close/>
                  <a:moveTo>
                    <a:pt x="681514" y="2574131"/>
                  </a:moveTo>
                  <a:lnTo>
                    <a:pt x="614839" y="2574131"/>
                  </a:lnTo>
                  <a:lnTo>
                    <a:pt x="614839" y="2118836"/>
                  </a:lnTo>
                  <a:lnTo>
                    <a:pt x="681514" y="2118836"/>
                  </a:lnTo>
                  <a:lnTo>
                    <a:pt x="681514" y="2574131"/>
                  </a:lnTo>
                  <a:close/>
                  <a:moveTo>
                    <a:pt x="762476" y="2574131"/>
                  </a:moveTo>
                  <a:lnTo>
                    <a:pt x="695801" y="2574131"/>
                  </a:lnTo>
                  <a:lnTo>
                    <a:pt x="695801" y="2118836"/>
                  </a:lnTo>
                  <a:lnTo>
                    <a:pt x="762476" y="2118836"/>
                  </a:lnTo>
                  <a:lnTo>
                    <a:pt x="762476" y="2574131"/>
                  </a:lnTo>
                  <a:close/>
                  <a:moveTo>
                    <a:pt x="844391" y="2574131"/>
                  </a:moveTo>
                  <a:lnTo>
                    <a:pt x="777716" y="2574131"/>
                  </a:lnTo>
                  <a:lnTo>
                    <a:pt x="777716" y="2118836"/>
                  </a:lnTo>
                  <a:lnTo>
                    <a:pt x="844391" y="2118836"/>
                  </a:lnTo>
                  <a:lnTo>
                    <a:pt x="844391" y="2574131"/>
                  </a:lnTo>
                  <a:close/>
                  <a:moveTo>
                    <a:pt x="925354" y="2574131"/>
                  </a:moveTo>
                  <a:lnTo>
                    <a:pt x="858679" y="2574131"/>
                  </a:lnTo>
                  <a:lnTo>
                    <a:pt x="858679" y="2118836"/>
                  </a:lnTo>
                  <a:lnTo>
                    <a:pt x="925354" y="2118836"/>
                  </a:lnTo>
                  <a:lnTo>
                    <a:pt x="925354" y="2574131"/>
                  </a:lnTo>
                  <a:close/>
                  <a:moveTo>
                    <a:pt x="1006316" y="2574131"/>
                  </a:moveTo>
                  <a:lnTo>
                    <a:pt x="939641" y="2574131"/>
                  </a:lnTo>
                  <a:lnTo>
                    <a:pt x="939641" y="2118836"/>
                  </a:lnTo>
                  <a:lnTo>
                    <a:pt x="1006316" y="2118836"/>
                  </a:lnTo>
                  <a:lnTo>
                    <a:pt x="1006316" y="2574131"/>
                  </a:lnTo>
                  <a:close/>
                  <a:moveTo>
                    <a:pt x="1088231" y="2574131"/>
                  </a:moveTo>
                  <a:lnTo>
                    <a:pt x="1021556" y="2574131"/>
                  </a:lnTo>
                  <a:lnTo>
                    <a:pt x="1021556" y="2118836"/>
                  </a:lnTo>
                  <a:lnTo>
                    <a:pt x="1088231" y="2118836"/>
                  </a:lnTo>
                  <a:lnTo>
                    <a:pt x="1088231" y="2574131"/>
                  </a:lnTo>
                  <a:close/>
                  <a:moveTo>
                    <a:pt x="1153001" y="2574131"/>
                  </a:moveTo>
                  <a:lnTo>
                    <a:pt x="1102519" y="2574131"/>
                  </a:lnTo>
                  <a:lnTo>
                    <a:pt x="1102519" y="2118836"/>
                  </a:lnTo>
                  <a:lnTo>
                    <a:pt x="1153001" y="2118836"/>
                  </a:lnTo>
                  <a:lnTo>
                    <a:pt x="1153001" y="2574131"/>
                  </a:lnTo>
                  <a:close/>
                  <a:moveTo>
                    <a:pt x="1153001" y="2016919"/>
                  </a:moveTo>
                  <a:lnTo>
                    <a:pt x="305276" y="2016919"/>
                  </a:lnTo>
                  <a:lnTo>
                    <a:pt x="305276" y="1594009"/>
                  </a:lnTo>
                  <a:lnTo>
                    <a:pt x="1153001" y="1045369"/>
                  </a:lnTo>
                  <a:lnTo>
                    <a:pt x="1153001" y="2016919"/>
                  </a:lnTo>
                  <a:close/>
                </a:path>
              </a:pathLst>
            </a:custGeom>
            <a:solidFill>
              <a:srgbClr val="CACACA"/>
            </a:solidFill>
            <a:ln w="15875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04" name="Group 1103">
              <a:extLst>
                <a:ext uri="{FF2B5EF4-FFF2-40B4-BE49-F238E27FC236}">
                  <a16:creationId xmlns:a16="http://schemas.microsoft.com/office/drawing/2014/main" id="{868160A2-83E2-4FCB-9A51-F4DBE9213C93}"/>
                </a:ext>
              </a:extLst>
            </p:cNvPr>
            <p:cNvGrpSpPr/>
            <p:nvPr/>
          </p:nvGrpSpPr>
          <p:grpSpPr>
            <a:xfrm>
              <a:off x="9963967" y="3967976"/>
              <a:ext cx="1429254" cy="1068415"/>
              <a:chOff x="3011636" y="1920038"/>
              <a:chExt cx="1429254" cy="1068415"/>
            </a:xfrm>
          </p:grpSpPr>
          <p:sp>
            <p:nvSpPr>
              <p:cNvPr id="1105" name="Freeform: Shape 1104">
                <a:extLst>
                  <a:ext uri="{FF2B5EF4-FFF2-40B4-BE49-F238E27FC236}">
                    <a16:creationId xmlns:a16="http://schemas.microsoft.com/office/drawing/2014/main" id="{0324461C-8CE2-4D87-A7EB-0882964301B7}"/>
                  </a:ext>
                </a:extLst>
              </p:cNvPr>
              <p:cNvSpPr/>
              <p:nvPr/>
            </p:nvSpPr>
            <p:spPr bwMode="auto">
              <a:xfrm>
                <a:off x="3149600" y="2066925"/>
                <a:ext cx="1120775" cy="860425"/>
              </a:xfrm>
              <a:custGeom>
                <a:avLst/>
                <a:gdLst>
                  <a:gd name="connsiteX0" fmla="*/ 638175 w 1120775"/>
                  <a:gd name="connsiteY0" fmla="*/ 860425 h 860425"/>
                  <a:gd name="connsiteX1" fmla="*/ 1120775 w 1120775"/>
                  <a:gd name="connsiteY1" fmla="*/ 695325 h 860425"/>
                  <a:gd name="connsiteX2" fmla="*/ 333375 w 1120775"/>
                  <a:gd name="connsiteY2" fmla="*/ 641350 h 860425"/>
                  <a:gd name="connsiteX3" fmla="*/ 781050 w 1120775"/>
                  <a:gd name="connsiteY3" fmla="*/ 263525 h 860425"/>
                  <a:gd name="connsiteX4" fmla="*/ 409575 w 1120775"/>
                  <a:gd name="connsiteY4" fmla="*/ 0 h 860425"/>
                  <a:gd name="connsiteX5" fmla="*/ 0 w 1120775"/>
                  <a:gd name="connsiteY5" fmla="*/ 292100 h 86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0775" h="860425">
                    <a:moveTo>
                      <a:pt x="638175" y="860425"/>
                    </a:moveTo>
                    <a:lnTo>
                      <a:pt x="1120775" y="695325"/>
                    </a:lnTo>
                    <a:lnTo>
                      <a:pt x="333375" y="641350"/>
                    </a:lnTo>
                    <a:lnTo>
                      <a:pt x="781050" y="263525"/>
                    </a:lnTo>
                    <a:lnTo>
                      <a:pt x="409575" y="0"/>
                    </a:lnTo>
                    <a:lnTo>
                      <a:pt x="0" y="292100"/>
                    </a:lnTo>
                  </a:path>
                </a:pathLst>
              </a:custGeom>
              <a:ln w="9525">
                <a:solidFill>
                  <a:srgbClr val="004376"/>
                </a:solidFill>
                <a:headEnd type="none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06" name="Oval 1105">
                <a:extLst>
                  <a:ext uri="{FF2B5EF4-FFF2-40B4-BE49-F238E27FC236}">
                    <a16:creationId xmlns:a16="http://schemas.microsoft.com/office/drawing/2014/main" id="{023307DE-22E1-4DAF-A156-06D4018DA005}"/>
                  </a:ext>
                </a:extLst>
              </p:cNvPr>
              <p:cNvSpPr/>
              <p:nvPr/>
            </p:nvSpPr>
            <p:spPr bwMode="auto">
              <a:xfrm flipH="1">
                <a:off x="3724444" y="2833219"/>
                <a:ext cx="155232" cy="155234"/>
              </a:xfrm>
              <a:prstGeom prst="ellipse">
                <a:avLst/>
              </a:prstGeom>
              <a:solidFill>
                <a:srgbClr val="002050"/>
              </a:solidFill>
              <a:ln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107" name="Group 1106">
                <a:extLst>
                  <a:ext uri="{FF2B5EF4-FFF2-40B4-BE49-F238E27FC236}">
                    <a16:creationId xmlns:a16="http://schemas.microsoft.com/office/drawing/2014/main" id="{3459E50A-4333-4A28-A7F1-74BEDC7BA345}"/>
                  </a:ext>
                </a:extLst>
              </p:cNvPr>
              <p:cNvGrpSpPr/>
              <p:nvPr/>
            </p:nvGrpSpPr>
            <p:grpSpPr>
              <a:xfrm>
                <a:off x="4036017" y="2563058"/>
                <a:ext cx="404873" cy="404872"/>
                <a:chOff x="4036017" y="2563058"/>
                <a:chExt cx="404873" cy="404872"/>
              </a:xfrm>
            </p:grpSpPr>
            <p:sp>
              <p:nvSpPr>
                <p:cNvPr id="1120" name="Oval 1119">
                  <a:extLst>
                    <a:ext uri="{FF2B5EF4-FFF2-40B4-BE49-F238E27FC236}">
                      <a16:creationId xmlns:a16="http://schemas.microsoft.com/office/drawing/2014/main" id="{875B9084-9141-41D2-B842-FA2CAEF27B46}"/>
                    </a:ext>
                  </a:extLst>
                </p:cNvPr>
                <p:cNvSpPr/>
                <p:nvPr/>
              </p:nvSpPr>
              <p:spPr bwMode="auto">
                <a:xfrm flipH="1">
                  <a:off x="4036017" y="2563058"/>
                  <a:ext cx="404873" cy="404872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A6A85F73-3315-4D7B-8206-EAD991A69B49}"/>
                    </a:ext>
                  </a:extLst>
                </p:cNvPr>
                <p:cNvGrpSpPr/>
                <p:nvPr/>
              </p:nvGrpSpPr>
              <p:grpSpPr>
                <a:xfrm>
                  <a:off x="4111938" y="2663407"/>
                  <a:ext cx="253031" cy="204175"/>
                  <a:chOff x="12756927" y="4506685"/>
                  <a:chExt cx="2622773" cy="2116365"/>
                </a:xfrm>
              </p:grpSpPr>
              <p:sp>
                <p:nvSpPr>
                  <p:cNvPr id="1122" name="Rectangle 1121">
                    <a:extLst>
                      <a:ext uri="{FF2B5EF4-FFF2-40B4-BE49-F238E27FC236}">
                        <a16:creationId xmlns:a16="http://schemas.microsoft.com/office/drawing/2014/main" id="{78908304-E24A-480E-B411-7E6D8CB378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756927" y="5029200"/>
                    <a:ext cx="2606898" cy="1581150"/>
                  </a:xfrm>
                  <a:prstGeom prst="rect">
                    <a:avLst/>
                  </a:prstGeom>
                  <a:noFill/>
                  <a:ln w="9525">
                    <a:solidFill>
                      <a:srgbClr val="FFFFFF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23" name="Straight Connector 1122">
                    <a:extLst>
                      <a:ext uri="{FF2B5EF4-FFF2-40B4-BE49-F238E27FC236}">
                        <a16:creationId xmlns:a16="http://schemas.microsoft.com/office/drawing/2014/main" id="{282D33B0-C536-49CE-A7B2-12B6BB5773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60376" y="5029200"/>
                    <a:ext cx="0" cy="159385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124" name="Straight Connector 1123">
                    <a:extLst>
                      <a:ext uri="{FF2B5EF4-FFF2-40B4-BE49-F238E27FC236}">
                        <a16:creationId xmlns:a16="http://schemas.microsoft.com/office/drawing/2014/main" id="{8F4BDECD-8A61-4A7C-BAE0-8AE9E90E9B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58900" y="5422900"/>
                    <a:ext cx="132080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125" name="Straight Connector 1124">
                    <a:extLst>
                      <a:ext uri="{FF2B5EF4-FFF2-40B4-BE49-F238E27FC236}">
                        <a16:creationId xmlns:a16="http://schemas.microsoft.com/office/drawing/2014/main" id="{FEE69384-F7CB-45B0-B478-11AC9C7F26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268450" y="5683250"/>
                    <a:ext cx="8699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sp>
                <p:nvSpPr>
                  <p:cNvPr id="1126" name="Rectangle 1125">
                    <a:extLst>
                      <a:ext uri="{FF2B5EF4-FFF2-40B4-BE49-F238E27FC236}">
                        <a16:creationId xmlns:a16="http://schemas.microsoft.com/office/drawing/2014/main" id="{C79DC167-3AEA-4EC5-9A31-E901AA72BF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280927" y="5861050"/>
                    <a:ext cx="871987" cy="528882"/>
                  </a:xfrm>
                  <a:prstGeom prst="rect">
                    <a:avLst/>
                  </a:prstGeom>
                  <a:noFill/>
                  <a:ln w="9525">
                    <a:solidFill>
                      <a:srgbClr val="FFFFFF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7" name="Oval 101">
                    <a:extLst>
                      <a:ext uri="{FF2B5EF4-FFF2-40B4-BE49-F238E27FC236}">
                        <a16:creationId xmlns:a16="http://schemas.microsoft.com/office/drawing/2014/main" id="{3329C607-89E0-4E91-9836-79638C39E0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3099041" y="4506685"/>
                    <a:ext cx="454821" cy="254723"/>
                  </a:xfrm>
                  <a:custGeom>
                    <a:avLst/>
                    <a:gdLst>
                      <a:gd name="connsiteX0" fmla="*/ 0 w 868680"/>
                      <a:gd name="connsiteY0" fmla="*/ 434340 h 868680"/>
                      <a:gd name="connsiteX1" fmla="*/ 434340 w 868680"/>
                      <a:gd name="connsiteY1" fmla="*/ 0 h 868680"/>
                      <a:gd name="connsiteX2" fmla="*/ 868680 w 868680"/>
                      <a:gd name="connsiteY2" fmla="*/ 434340 h 868680"/>
                      <a:gd name="connsiteX3" fmla="*/ 434340 w 868680"/>
                      <a:gd name="connsiteY3" fmla="*/ 868680 h 868680"/>
                      <a:gd name="connsiteX4" fmla="*/ 0 w 868680"/>
                      <a:gd name="connsiteY4" fmla="*/ 434340 h 868680"/>
                      <a:gd name="connsiteX0" fmla="*/ 434340 w 868680"/>
                      <a:gd name="connsiteY0" fmla="*/ 868680 h 960120"/>
                      <a:gd name="connsiteX1" fmla="*/ 0 w 868680"/>
                      <a:gd name="connsiteY1" fmla="*/ 434340 h 960120"/>
                      <a:gd name="connsiteX2" fmla="*/ 434340 w 868680"/>
                      <a:gd name="connsiteY2" fmla="*/ 0 h 960120"/>
                      <a:gd name="connsiteX3" fmla="*/ 868680 w 868680"/>
                      <a:gd name="connsiteY3" fmla="*/ 434340 h 960120"/>
                      <a:gd name="connsiteX4" fmla="*/ 525780 w 868680"/>
                      <a:gd name="connsiteY4" fmla="*/ 960120 h 960120"/>
                      <a:gd name="connsiteX0" fmla="*/ 434340 w 868680"/>
                      <a:gd name="connsiteY0" fmla="*/ 868680 h 868680"/>
                      <a:gd name="connsiteX1" fmla="*/ 0 w 868680"/>
                      <a:gd name="connsiteY1" fmla="*/ 434340 h 868680"/>
                      <a:gd name="connsiteX2" fmla="*/ 434340 w 868680"/>
                      <a:gd name="connsiteY2" fmla="*/ 0 h 868680"/>
                      <a:gd name="connsiteX3" fmla="*/ 868680 w 868680"/>
                      <a:gd name="connsiteY3" fmla="*/ 434340 h 868680"/>
                      <a:gd name="connsiteX0" fmla="*/ 0 w 868680"/>
                      <a:gd name="connsiteY0" fmla="*/ 434340 h 434340"/>
                      <a:gd name="connsiteX1" fmla="*/ 434340 w 868680"/>
                      <a:gd name="connsiteY1" fmla="*/ 0 h 434340"/>
                      <a:gd name="connsiteX2" fmla="*/ 868680 w 868680"/>
                      <a:gd name="connsiteY2" fmla="*/ 434340 h 434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68680" h="434340">
                        <a:moveTo>
                          <a:pt x="0" y="434340"/>
                        </a:moveTo>
                        <a:cubicBezTo>
                          <a:pt x="0" y="194461"/>
                          <a:pt x="194461" y="0"/>
                          <a:pt x="434340" y="0"/>
                        </a:cubicBezTo>
                        <a:cubicBezTo>
                          <a:pt x="674219" y="0"/>
                          <a:pt x="868680" y="194461"/>
                          <a:pt x="868680" y="434340"/>
                        </a:cubicBezTo>
                      </a:path>
                    </a:pathLst>
                  </a:custGeom>
                  <a:noFill/>
                  <a:ln w="9525">
                    <a:solidFill>
                      <a:srgbClr val="FFFFFF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128" name="Straight Connector 1127">
                    <a:extLst>
                      <a:ext uri="{FF2B5EF4-FFF2-40B4-BE49-F238E27FC236}">
                        <a16:creationId xmlns:a16="http://schemas.microsoft.com/office/drawing/2014/main" id="{EB3ACEA0-2E91-4279-A92A-ABEFF200AA2D}"/>
                      </a:ext>
                    </a:extLst>
                  </p:cNvPr>
                  <p:cNvCxnSpPr>
                    <a:stCxn id="1127" idx="0"/>
                  </p:cNvCxnSpPr>
                  <p:nvPr/>
                </p:nvCxnSpPr>
                <p:spPr>
                  <a:xfrm flipH="1">
                    <a:off x="13096658" y="4761408"/>
                    <a:ext cx="2383" cy="270167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</p:grpSp>
          </p:grpSp>
          <p:grpSp>
            <p:nvGrpSpPr>
              <p:cNvPr id="1108" name="Group 1107">
                <a:extLst>
                  <a:ext uri="{FF2B5EF4-FFF2-40B4-BE49-F238E27FC236}">
                    <a16:creationId xmlns:a16="http://schemas.microsoft.com/office/drawing/2014/main" id="{BB2E314A-E841-419F-85D0-BEB62B282FE6}"/>
                  </a:ext>
                </a:extLst>
              </p:cNvPr>
              <p:cNvGrpSpPr/>
              <p:nvPr/>
            </p:nvGrpSpPr>
            <p:grpSpPr>
              <a:xfrm>
                <a:off x="3011636" y="2184502"/>
                <a:ext cx="329622" cy="329621"/>
                <a:chOff x="2897245" y="2320537"/>
                <a:chExt cx="329622" cy="329621"/>
              </a:xfrm>
            </p:grpSpPr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id="{B54D961D-23D3-478A-8251-A734E1FE3F15}"/>
                    </a:ext>
                  </a:extLst>
                </p:cNvPr>
                <p:cNvSpPr/>
                <p:nvPr/>
              </p:nvSpPr>
              <p:spPr bwMode="auto">
                <a:xfrm flipH="1">
                  <a:off x="2897245" y="2320537"/>
                  <a:ext cx="329622" cy="329621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119" name="monitor_2">
                  <a:extLst>
                    <a:ext uri="{FF2B5EF4-FFF2-40B4-BE49-F238E27FC236}">
                      <a16:creationId xmlns:a16="http://schemas.microsoft.com/office/drawing/2014/main" id="{16B986B3-320C-462D-A6E3-E3C2A364DEC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972955" y="2417061"/>
                  <a:ext cx="178203" cy="136573"/>
                </a:xfrm>
                <a:custGeom>
                  <a:avLst/>
                  <a:gdLst>
                    <a:gd name="T0" fmla="*/ 244 w 244"/>
                    <a:gd name="T1" fmla="*/ 67 h 187"/>
                    <a:gd name="T2" fmla="*/ 244 w 244"/>
                    <a:gd name="T3" fmla="*/ 151 h 187"/>
                    <a:gd name="T4" fmla="*/ 0 w 244"/>
                    <a:gd name="T5" fmla="*/ 151 h 187"/>
                    <a:gd name="T6" fmla="*/ 0 w 244"/>
                    <a:gd name="T7" fmla="*/ 0 h 187"/>
                    <a:gd name="T8" fmla="*/ 244 w 244"/>
                    <a:gd name="T9" fmla="*/ 0 h 187"/>
                    <a:gd name="T10" fmla="*/ 244 w 244"/>
                    <a:gd name="T11" fmla="*/ 67 h 187"/>
                    <a:gd name="T12" fmla="*/ 122 w 244"/>
                    <a:gd name="T13" fmla="*/ 151 h 187"/>
                    <a:gd name="T14" fmla="*/ 122 w 244"/>
                    <a:gd name="T15" fmla="*/ 187 h 187"/>
                    <a:gd name="T16" fmla="*/ 73 w 244"/>
                    <a:gd name="T17" fmla="*/ 187 h 187"/>
                    <a:gd name="T18" fmla="*/ 171 w 244"/>
                    <a:gd name="T19" fmla="*/ 187 h 187"/>
                    <a:gd name="T20" fmla="*/ 23 w 244"/>
                    <a:gd name="T21" fmla="*/ 126 h 187"/>
                    <a:gd name="T22" fmla="*/ 221 w 244"/>
                    <a:gd name="T23" fmla="*/ 126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187">
                      <a:moveTo>
                        <a:pt x="244" y="67"/>
                      </a:moveTo>
                      <a:lnTo>
                        <a:pt x="244" y="151"/>
                      </a:lnTo>
                      <a:lnTo>
                        <a:pt x="0" y="151"/>
                      </a:lnTo>
                      <a:lnTo>
                        <a:pt x="0" y="0"/>
                      </a:lnTo>
                      <a:lnTo>
                        <a:pt x="244" y="0"/>
                      </a:lnTo>
                      <a:lnTo>
                        <a:pt x="244" y="67"/>
                      </a:lnTo>
                      <a:moveTo>
                        <a:pt x="122" y="151"/>
                      </a:moveTo>
                      <a:lnTo>
                        <a:pt x="122" y="187"/>
                      </a:lnTo>
                      <a:moveTo>
                        <a:pt x="73" y="187"/>
                      </a:moveTo>
                      <a:lnTo>
                        <a:pt x="171" y="187"/>
                      </a:lnTo>
                      <a:moveTo>
                        <a:pt x="23" y="126"/>
                      </a:moveTo>
                      <a:lnTo>
                        <a:pt x="221" y="126"/>
                      </a:ln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ABF0F092-EC91-4634-836C-D2C52B3C4E4B}"/>
                  </a:ext>
                </a:extLst>
              </p:cNvPr>
              <p:cNvGrpSpPr/>
              <p:nvPr/>
            </p:nvGrpSpPr>
            <p:grpSpPr>
              <a:xfrm>
                <a:off x="3691709" y="2144902"/>
                <a:ext cx="384123" cy="384122"/>
                <a:chOff x="3691709" y="2144902"/>
                <a:chExt cx="384123" cy="384122"/>
              </a:xfrm>
            </p:grpSpPr>
            <p:sp>
              <p:nvSpPr>
                <p:cNvPr id="1116" name="Oval 1115">
                  <a:extLst>
                    <a:ext uri="{FF2B5EF4-FFF2-40B4-BE49-F238E27FC236}">
                      <a16:creationId xmlns:a16="http://schemas.microsoft.com/office/drawing/2014/main" id="{3E3A6B2D-9389-4A22-98AF-8B7DFBEFA0A3}"/>
                    </a:ext>
                  </a:extLst>
                </p:cNvPr>
                <p:cNvSpPr/>
                <p:nvPr/>
              </p:nvSpPr>
              <p:spPr bwMode="auto">
                <a:xfrm flipH="1">
                  <a:off x="3691709" y="2144902"/>
                  <a:ext cx="384123" cy="384122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117" name="smart thermostat">
                  <a:extLst>
                    <a:ext uri="{FF2B5EF4-FFF2-40B4-BE49-F238E27FC236}">
                      <a16:creationId xmlns:a16="http://schemas.microsoft.com/office/drawing/2014/main" id="{3A98F323-1F53-406D-B92C-DF1135DD1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65322" y="2258176"/>
                  <a:ext cx="236897" cy="157574"/>
                </a:xfrm>
                <a:custGeom>
                  <a:avLst/>
                  <a:gdLst>
                    <a:gd name="connsiteX0" fmla="*/ 157401 w 2105025"/>
                    <a:gd name="connsiteY0" fmla="*/ 10716 h 1400175"/>
                    <a:gd name="connsiteX1" fmla="*/ 1955721 w 2105025"/>
                    <a:gd name="connsiteY1" fmla="*/ 10716 h 1400175"/>
                    <a:gd name="connsiteX2" fmla="*/ 1955721 w 2105025"/>
                    <a:gd name="connsiteY2" fmla="*/ 1181338 h 1400175"/>
                    <a:gd name="connsiteX3" fmla="*/ 157401 w 2105025"/>
                    <a:gd name="connsiteY3" fmla="*/ 1181338 h 1400175"/>
                    <a:gd name="connsiteX4" fmla="*/ 157401 w 2105025"/>
                    <a:gd name="connsiteY4" fmla="*/ 10716 h 1400175"/>
                    <a:gd name="connsiteX5" fmla="*/ 157401 w 2105025"/>
                    <a:gd name="connsiteY5" fmla="*/ 10716 h 1400175"/>
                    <a:gd name="connsiteX6" fmla="*/ 10716 w 2105025"/>
                    <a:gd name="connsiteY6" fmla="*/ 1181338 h 1400175"/>
                    <a:gd name="connsiteX7" fmla="*/ 10716 w 2105025"/>
                    <a:gd name="connsiteY7" fmla="*/ 1181338 h 1400175"/>
                    <a:gd name="connsiteX8" fmla="*/ 276463 w 2105025"/>
                    <a:gd name="connsiteY8" fmla="*/ 1382316 h 1400175"/>
                    <a:gd name="connsiteX9" fmla="*/ 1819513 w 2105025"/>
                    <a:gd name="connsiteY9" fmla="*/ 1390888 h 1400175"/>
                    <a:gd name="connsiteX10" fmla="*/ 2101453 w 2105025"/>
                    <a:gd name="connsiteY10" fmla="*/ 1182291 h 1400175"/>
                    <a:gd name="connsiteX11" fmla="*/ 10716 w 2105025"/>
                    <a:gd name="connsiteY11" fmla="*/ 1182291 h 1400175"/>
                    <a:gd name="connsiteX12" fmla="*/ 10716 w 2105025"/>
                    <a:gd name="connsiteY12" fmla="*/ 1181338 h 1400175"/>
                    <a:gd name="connsiteX13" fmla="*/ 1345168 w 2105025"/>
                    <a:gd name="connsiteY13" fmla="*/ 437436 h 1400175"/>
                    <a:gd name="connsiteX14" fmla="*/ 1408033 w 2105025"/>
                    <a:gd name="connsiteY14" fmla="*/ 500301 h 1400175"/>
                    <a:gd name="connsiteX15" fmla="*/ 1470898 w 2105025"/>
                    <a:gd name="connsiteY15" fmla="*/ 437436 h 1400175"/>
                    <a:gd name="connsiteX16" fmla="*/ 1408033 w 2105025"/>
                    <a:gd name="connsiteY16" fmla="*/ 374571 h 1400175"/>
                    <a:gd name="connsiteX17" fmla="*/ 1345168 w 2105025"/>
                    <a:gd name="connsiteY17" fmla="*/ 437436 h 1400175"/>
                    <a:gd name="connsiteX18" fmla="*/ 1345168 w 2105025"/>
                    <a:gd name="connsiteY18" fmla="*/ 437436 h 1400175"/>
                    <a:gd name="connsiteX19" fmla="*/ 1056561 w 2105025"/>
                    <a:gd name="connsiteY19" fmla="*/ 606028 h 1400175"/>
                    <a:gd name="connsiteX20" fmla="*/ 1077516 w 2105025"/>
                    <a:gd name="connsiteY20" fmla="*/ 572691 h 1400175"/>
                    <a:gd name="connsiteX21" fmla="*/ 1108948 w 2105025"/>
                    <a:gd name="connsiteY21" fmla="*/ 550783 h 1400175"/>
                    <a:gd name="connsiteX22" fmla="*/ 1148953 w 2105025"/>
                    <a:gd name="connsiteY22" fmla="*/ 543163 h 1400175"/>
                    <a:gd name="connsiteX23" fmla="*/ 1189911 w 2105025"/>
                    <a:gd name="connsiteY23" fmla="*/ 551736 h 1400175"/>
                    <a:gd name="connsiteX24" fmla="*/ 1221343 w 2105025"/>
                    <a:gd name="connsiteY24" fmla="*/ 574596 h 1400175"/>
                    <a:gd name="connsiteX25" fmla="*/ 1241346 w 2105025"/>
                    <a:gd name="connsiteY25" fmla="*/ 607933 h 1400175"/>
                    <a:gd name="connsiteX26" fmla="*/ 1248966 w 2105025"/>
                    <a:gd name="connsiteY26" fmla="*/ 648891 h 1400175"/>
                    <a:gd name="connsiteX27" fmla="*/ 1241346 w 2105025"/>
                    <a:gd name="connsiteY27" fmla="*/ 691753 h 1400175"/>
                    <a:gd name="connsiteX28" fmla="*/ 1220391 w 2105025"/>
                    <a:gd name="connsiteY28" fmla="*/ 725091 h 1400175"/>
                    <a:gd name="connsiteX29" fmla="*/ 1188958 w 2105025"/>
                    <a:gd name="connsiteY29" fmla="*/ 746046 h 1400175"/>
                    <a:gd name="connsiteX30" fmla="*/ 1148953 w 2105025"/>
                    <a:gd name="connsiteY30" fmla="*/ 753666 h 1400175"/>
                    <a:gd name="connsiteX31" fmla="*/ 1107996 w 2105025"/>
                    <a:gd name="connsiteY31" fmla="*/ 746998 h 1400175"/>
                    <a:gd name="connsiteX32" fmla="*/ 1076563 w 2105025"/>
                    <a:gd name="connsiteY32" fmla="*/ 726043 h 1400175"/>
                    <a:gd name="connsiteX33" fmla="*/ 1056561 w 2105025"/>
                    <a:gd name="connsiteY33" fmla="*/ 692706 h 1400175"/>
                    <a:gd name="connsiteX34" fmla="*/ 1048941 w 2105025"/>
                    <a:gd name="connsiteY34" fmla="*/ 648891 h 1400175"/>
                    <a:gd name="connsiteX35" fmla="*/ 1056561 w 2105025"/>
                    <a:gd name="connsiteY35" fmla="*/ 606028 h 1400175"/>
                    <a:gd name="connsiteX36" fmla="*/ 1073706 w 2105025"/>
                    <a:gd name="connsiteY36" fmla="*/ 426958 h 1400175"/>
                    <a:gd name="connsiteX37" fmla="*/ 1089898 w 2105025"/>
                    <a:gd name="connsiteY37" fmla="*/ 400288 h 1400175"/>
                    <a:gd name="connsiteX38" fmla="*/ 1115616 w 2105025"/>
                    <a:gd name="connsiteY38" fmla="*/ 382191 h 1400175"/>
                    <a:gd name="connsiteX39" fmla="*/ 1148001 w 2105025"/>
                    <a:gd name="connsiteY39" fmla="*/ 375523 h 1400175"/>
                    <a:gd name="connsiteX40" fmla="*/ 1179433 w 2105025"/>
                    <a:gd name="connsiteY40" fmla="*/ 382191 h 1400175"/>
                    <a:gd name="connsiteX41" fmla="*/ 1205151 w 2105025"/>
                    <a:gd name="connsiteY41" fmla="*/ 399336 h 1400175"/>
                    <a:gd name="connsiteX42" fmla="*/ 1222296 w 2105025"/>
                    <a:gd name="connsiteY42" fmla="*/ 426006 h 1400175"/>
                    <a:gd name="connsiteX43" fmla="*/ 1228011 w 2105025"/>
                    <a:gd name="connsiteY43" fmla="*/ 459343 h 1400175"/>
                    <a:gd name="connsiteX44" fmla="*/ 1221343 w 2105025"/>
                    <a:gd name="connsiteY44" fmla="*/ 492681 h 1400175"/>
                    <a:gd name="connsiteX45" fmla="*/ 1204198 w 2105025"/>
                    <a:gd name="connsiteY45" fmla="*/ 519351 h 1400175"/>
                    <a:gd name="connsiteX46" fmla="*/ 1178481 w 2105025"/>
                    <a:gd name="connsiteY46" fmla="*/ 537448 h 1400175"/>
                    <a:gd name="connsiteX47" fmla="*/ 1147048 w 2105025"/>
                    <a:gd name="connsiteY47" fmla="*/ 544116 h 1400175"/>
                    <a:gd name="connsiteX48" fmla="*/ 1115616 w 2105025"/>
                    <a:gd name="connsiteY48" fmla="*/ 537448 h 1400175"/>
                    <a:gd name="connsiteX49" fmla="*/ 1089898 w 2105025"/>
                    <a:gd name="connsiteY49" fmla="*/ 519351 h 1400175"/>
                    <a:gd name="connsiteX50" fmla="*/ 1072753 w 2105025"/>
                    <a:gd name="connsiteY50" fmla="*/ 492681 h 1400175"/>
                    <a:gd name="connsiteX51" fmla="*/ 1066086 w 2105025"/>
                    <a:gd name="connsiteY51" fmla="*/ 459343 h 1400175"/>
                    <a:gd name="connsiteX52" fmla="*/ 1073706 w 2105025"/>
                    <a:gd name="connsiteY52" fmla="*/ 426958 h 1400175"/>
                    <a:gd name="connsiteX53" fmla="*/ 878443 w 2105025"/>
                    <a:gd name="connsiteY53" fmla="*/ 381238 h 1400175"/>
                    <a:gd name="connsiteX54" fmla="*/ 854631 w 2105025"/>
                    <a:gd name="connsiteY54" fmla="*/ 371713 h 1400175"/>
                    <a:gd name="connsiteX55" fmla="*/ 822246 w 2105025"/>
                    <a:gd name="connsiteY55" fmla="*/ 367903 h 1400175"/>
                    <a:gd name="connsiteX56" fmla="*/ 768906 w 2105025"/>
                    <a:gd name="connsiteY56" fmla="*/ 385048 h 1400175"/>
                    <a:gd name="connsiteX57" fmla="*/ 726043 w 2105025"/>
                    <a:gd name="connsiteY57" fmla="*/ 435531 h 1400175"/>
                    <a:gd name="connsiteX58" fmla="*/ 697468 w 2105025"/>
                    <a:gd name="connsiteY58" fmla="*/ 518398 h 1400175"/>
                    <a:gd name="connsiteX59" fmla="*/ 686991 w 2105025"/>
                    <a:gd name="connsiteY59" fmla="*/ 631746 h 1400175"/>
                    <a:gd name="connsiteX60" fmla="*/ 694611 w 2105025"/>
                    <a:gd name="connsiteY60" fmla="*/ 606028 h 1400175"/>
                    <a:gd name="connsiteX61" fmla="*/ 715566 w 2105025"/>
                    <a:gd name="connsiteY61" fmla="*/ 572691 h 1400175"/>
                    <a:gd name="connsiteX62" fmla="*/ 746998 w 2105025"/>
                    <a:gd name="connsiteY62" fmla="*/ 550783 h 1400175"/>
                    <a:gd name="connsiteX63" fmla="*/ 787003 w 2105025"/>
                    <a:gd name="connsiteY63" fmla="*/ 543163 h 1400175"/>
                    <a:gd name="connsiteX64" fmla="*/ 827961 w 2105025"/>
                    <a:gd name="connsiteY64" fmla="*/ 551736 h 1400175"/>
                    <a:gd name="connsiteX65" fmla="*/ 859393 w 2105025"/>
                    <a:gd name="connsiteY65" fmla="*/ 574596 h 1400175"/>
                    <a:gd name="connsiteX66" fmla="*/ 879396 w 2105025"/>
                    <a:gd name="connsiteY66" fmla="*/ 607933 h 1400175"/>
                    <a:gd name="connsiteX67" fmla="*/ 887016 w 2105025"/>
                    <a:gd name="connsiteY67" fmla="*/ 648891 h 1400175"/>
                    <a:gd name="connsiteX68" fmla="*/ 879396 w 2105025"/>
                    <a:gd name="connsiteY68" fmla="*/ 691753 h 1400175"/>
                    <a:gd name="connsiteX69" fmla="*/ 858441 w 2105025"/>
                    <a:gd name="connsiteY69" fmla="*/ 725091 h 1400175"/>
                    <a:gd name="connsiteX70" fmla="*/ 827008 w 2105025"/>
                    <a:gd name="connsiteY70" fmla="*/ 746046 h 1400175"/>
                    <a:gd name="connsiteX71" fmla="*/ 787003 w 2105025"/>
                    <a:gd name="connsiteY71" fmla="*/ 753666 h 1400175"/>
                    <a:gd name="connsiteX72" fmla="*/ 746046 w 2105025"/>
                    <a:gd name="connsiteY72" fmla="*/ 746998 h 1400175"/>
                    <a:gd name="connsiteX73" fmla="*/ 714613 w 2105025"/>
                    <a:gd name="connsiteY73" fmla="*/ 726043 h 1400175"/>
                    <a:gd name="connsiteX74" fmla="*/ 694611 w 2105025"/>
                    <a:gd name="connsiteY74" fmla="*/ 692706 h 1400175"/>
                    <a:gd name="connsiteX75" fmla="*/ 686991 w 2105025"/>
                    <a:gd name="connsiteY75" fmla="*/ 648891 h 1400175"/>
                    <a:gd name="connsiteX76" fmla="*/ 694611 w 2105025"/>
                    <a:gd name="connsiteY76" fmla="*/ 606028 h 1400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2105025" h="1400175">
                      <a:moveTo>
                        <a:pt x="157401" y="10716"/>
                      </a:moveTo>
                      <a:lnTo>
                        <a:pt x="1955721" y="10716"/>
                      </a:lnTo>
                      <a:lnTo>
                        <a:pt x="1955721" y="1181338"/>
                      </a:lnTo>
                      <a:lnTo>
                        <a:pt x="157401" y="1181338"/>
                      </a:lnTo>
                      <a:lnTo>
                        <a:pt x="157401" y="10716"/>
                      </a:lnTo>
                      <a:lnTo>
                        <a:pt x="157401" y="10716"/>
                      </a:lnTo>
                      <a:close/>
                      <a:moveTo>
                        <a:pt x="10716" y="1181338"/>
                      </a:moveTo>
                      <a:lnTo>
                        <a:pt x="10716" y="1181338"/>
                      </a:lnTo>
                      <a:lnTo>
                        <a:pt x="276463" y="1382316"/>
                      </a:lnTo>
                      <a:lnTo>
                        <a:pt x="1819513" y="1390888"/>
                      </a:lnTo>
                      <a:lnTo>
                        <a:pt x="2101453" y="1182291"/>
                      </a:lnTo>
                      <a:lnTo>
                        <a:pt x="10716" y="1182291"/>
                      </a:lnTo>
                      <a:lnTo>
                        <a:pt x="10716" y="1181338"/>
                      </a:lnTo>
                      <a:close/>
                      <a:moveTo>
                        <a:pt x="1345168" y="437436"/>
                      </a:moveTo>
                      <a:cubicBezTo>
                        <a:pt x="1345168" y="471726"/>
                        <a:pt x="1372791" y="500301"/>
                        <a:pt x="1408033" y="500301"/>
                      </a:cubicBezTo>
                      <a:cubicBezTo>
                        <a:pt x="1442323" y="500301"/>
                        <a:pt x="1470898" y="472678"/>
                        <a:pt x="1470898" y="437436"/>
                      </a:cubicBezTo>
                      <a:cubicBezTo>
                        <a:pt x="1470898" y="403146"/>
                        <a:pt x="1443276" y="374571"/>
                        <a:pt x="1408033" y="374571"/>
                      </a:cubicBezTo>
                      <a:cubicBezTo>
                        <a:pt x="1373743" y="374571"/>
                        <a:pt x="1345168" y="403146"/>
                        <a:pt x="1345168" y="437436"/>
                      </a:cubicBezTo>
                      <a:lnTo>
                        <a:pt x="1345168" y="437436"/>
                      </a:lnTo>
                      <a:close/>
                      <a:moveTo>
                        <a:pt x="1056561" y="606028"/>
                      </a:moveTo>
                      <a:cubicBezTo>
                        <a:pt x="1061323" y="592693"/>
                        <a:pt x="1068943" y="582216"/>
                        <a:pt x="1077516" y="572691"/>
                      </a:cubicBezTo>
                      <a:cubicBezTo>
                        <a:pt x="1086088" y="563166"/>
                        <a:pt x="1096566" y="556498"/>
                        <a:pt x="1108948" y="550783"/>
                      </a:cubicBezTo>
                      <a:cubicBezTo>
                        <a:pt x="1121331" y="546021"/>
                        <a:pt x="1134666" y="543163"/>
                        <a:pt x="1148953" y="543163"/>
                      </a:cubicBezTo>
                      <a:cubicBezTo>
                        <a:pt x="1164193" y="543163"/>
                        <a:pt x="1177528" y="546021"/>
                        <a:pt x="1189911" y="551736"/>
                      </a:cubicBezTo>
                      <a:cubicBezTo>
                        <a:pt x="1202293" y="557451"/>
                        <a:pt x="1212771" y="565071"/>
                        <a:pt x="1221343" y="574596"/>
                      </a:cubicBezTo>
                      <a:cubicBezTo>
                        <a:pt x="1229916" y="584121"/>
                        <a:pt x="1236583" y="595551"/>
                        <a:pt x="1241346" y="607933"/>
                      </a:cubicBezTo>
                      <a:cubicBezTo>
                        <a:pt x="1246108" y="620316"/>
                        <a:pt x="1248966" y="634603"/>
                        <a:pt x="1248966" y="648891"/>
                      </a:cubicBezTo>
                      <a:cubicBezTo>
                        <a:pt x="1248966" y="665083"/>
                        <a:pt x="1246108" y="679371"/>
                        <a:pt x="1241346" y="691753"/>
                      </a:cubicBezTo>
                      <a:cubicBezTo>
                        <a:pt x="1236583" y="704136"/>
                        <a:pt x="1228963" y="715566"/>
                        <a:pt x="1220391" y="725091"/>
                      </a:cubicBezTo>
                      <a:cubicBezTo>
                        <a:pt x="1211818" y="734616"/>
                        <a:pt x="1201341" y="741283"/>
                        <a:pt x="1188958" y="746046"/>
                      </a:cubicBezTo>
                      <a:cubicBezTo>
                        <a:pt x="1176576" y="750808"/>
                        <a:pt x="1163241" y="753666"/>
                        <a:pt x="1148953" y="753666"/>
                      </a:cubicBezTo>
                      <a:cubicBezTo>
                        <a:pt x="1133713" y="753666"/>
                        <a:pt x="1120378" y="751761"/>
                        <a:pt x="1107996" y="746998"/>
                      </a:cubicBezTo>
                      <a:cubicBezTo>
                        <a:pt x="1095613" y="742236"/>
                        <a:pt x="1085136" y="735568"/>
                        <a:pt x="1076563" y="726043"/>
                      </a:cubicBezTo>
                      <a:cubicBezTo>
                        <a:pt x="1067991" y="717471"/>
                        <a:pt x="1061323" y="706041"/>
                        <a:pt x="1056561" y="692706"/>
                      </a:cubicBezTo>
                      <a:cubicBezTo>
                        <a:pt x="1051798" y="679371"/>
                        <a:pt x="1048941" y="665083"/>
                        <a:pt x="1048941" y="648891"/>
                      </a:cubicBezTo>
                      <a:cubicBezTo>
                        <a:pt x="1048941" y="632698"/>
                        <a:pt x="1050846" y="619363"/>
                        <a:pt x="1056561" y="606028"/>
                      </a:cubicBezTo>
                      <a:close/>
                      <a:moveTo>
                        <a:pt x="1073706" y="426958"/>
                      </a:moveTo>
                      <a:cubicBezTo>
                        <a:pt x="1077516" y="416481"/>
                        <a:pt x="1083231" y="407908"/>
                        <a:pt x="1089898" y="400288"/>
                      </a:cubicBezTo>
                      <a:cubicBezTo>
                        <a:pt x="1096566" y="392668"/>
                        <a:pt x="1105138" y="386953"/>
                        <a:pt x="1115616" y="382191"/>
                      </a:cubicBezTo>
                      <a:cubicBezTo>
                        <a:pt x="1125141" y="377428"/>
                        <a:pt x="1136571" y="375523"/>
                        <a:pt x="1148001" y="375523"/>
                      </a:cubicBezTo>
                      <a:cubicBezTo>
                        <a:pt x="1159431" y="375523"/>
                        <a:pt x="1169908" y="377428"/>
                        <a:pt x="1179433" y="382191"/>
                      </a:cubicBezTo>
                      <a:cubicBezTo>
                        <a:pt x="1188958" y="386001"/>
                        <a:pt x="1197531" y="392668"/>
                        <a:pt x="1205151" y="399336"/>
                      </a:cubicBezTo>
                      <a:cubicBezTo>
                        <a:pt x="1212771" y="406956"/>
                        <a:pt x="1217533" y="415528"/>
                        <a:pt x="1222296" y="426006"/>
                      </a:cubicBezTo>
                      <a:cubicBezTo>
                        <a:pt x="1226106" y="436483"/>
                        <a:pt x="1228011" y="447913"/>
                        <a:pt x="1228011" y="459343"/>
                      </a:cubicBezTo>
                      <a:cubicBezTo>
                        <a:pt x="1228011" y="470773"/>
                        <a:pt x="1226106" y="482203"/>
                        <a:pt x="1221343" y="492681"/>
                      </a:cubicBezTo>
                      <a:cubicBezTo>
                        <a:pt x="1217533" y="503158"/>
                        <a:pt x="1211818" y="511731"/>
                        <a:pt x="1204198" y="519351"/>
                      </a:cubicBezTo>
                      <a:cubicBezTo>
                        <a:pt x="1196578" y="526971"/>
                        <a:pt x="1188006" y="532686"/>
                        <a:pt x="1178481" y="537448"/>
                      </a:cubicBezTo>
                      <a:cubicBezTo>
                        <a:pt x="1168956" y="542211"/>
                        <a:pt x="1158478" y="544116"/>
                        <a:pt x="1147048" y="544116"/>
                      </a:cubicBezTo>
                      <a:cubicBezTo>
                        <a:pt x="1135618" y="544116"/>
                        <a:pt x="1125141" y="542211"/>
                        <a:pt x="1115616" y="537448"/>
                      </a:cubicBezTo>
                      <a:cubicBezTo>
                        <a:pt x="1106091" y="533638"/>
                        <a:pt x="1097518" y="526971"/>
                        <a:pt x="1089898" y="519351"/>
                      </a:cubicBezTo>
                      <a:cubicBezTo>
                        <a:pt x="1082278" y="511731"/>
                        <a:pt x="1076563" y="503158"/>
                        <a:pt x="1072753" y="492681"/>
                      </a:cubicBezTo>
                      <a:cubicBezTo>
                        <a:pt x="1068943" y="482203"/>
                        <a:pt x="1066086" y="471726"/>
                        <a:pt x="1066086" y="459343"/>
                      </a:cubicBezTo>
                      <a:cubicBezTo>
                        <a:pt x="1067991" y="447913"/>
                        <a:pt x="1069896" y="436483"/>
                        <a:pt x="1073706" y="426958"/>
                      </a:cubicBezTo>
                      <a:close/>
                      <a:moveTo>
                        <a:pt x="878443" y="381238"/>
                      </a:moveTo>
                      <a:cubicBezTo>
                        <a:pt x="872728" y="377428"/>
                        <a:pt x="865108" y="373618"/>
                        <a:pt x="854631" y="371713"/>
                      </a:cubicBezTo>
                      <a:cubicBezTo>
                        <a:pt x="845106" y="369808"/>
                        <a:pt x="833676" y="367903"/>
                        <a:pt x="822246" y="367903"/>
                      </a:cubicBezTo>
                      <a:cubicBezTo>
                        <a:pt x="803196" y="367903"/>
                        <a:pt x="785098" y="373618"/>
                        <a:pt x="768906" y="385048"/>
                      </a:cubicBezTo>
                      <a:cubicBezTo>
                        <a:pt x="752713" y="396478"/>
                        <a:pt x="738426" y="413623"/>
                        <a:pt x="726043" y="435531"/>
                      </a:cubicBezTo>
                      <a:cubicBezTo>
                        <a:pt x="713661" y="457438"/>
                        <a:pt x="704136" y="485061"/>
                        <a:pt x="697468" y="518398"/>
                      </a:cubicBezTo>
                      <a:cubicBezTo>
                        <a:pt x="690801" y="551736"/>
                        <a:pt x="686991" y="588883"/>
                        <a:pt x="686991" y="631746"/>
                      </a:cubicBezTo>
                      <a:moveTo>
                        <a:pt x="694611" y="606028"/>
                      </a:moveTo>
                      <a:cubicBezTo>
                        <a:pt x="699373" y="592693"/>
                        <a:pt x="706993" y="582216"/>
                        <a:pt x="715566" y="572691"/>
                      </a:cubicBezTo>
                      <a:cubicBezTo>
                        <a:pt x="724138" y="563166"/>
                        <a:pt x="734616" y="556498"/>
                        <a:pt x="746998" y="550783"/>
                      </a:cubicBezTo>
                      <a:cubicBezTo>
                        <a:pt x="759381" y="546021"/>
                        <a:pt x="772716" y="543163"/>
                        <a:pt x="787003" y="543163"/>
                      </a:cubicBezTo>
                      <a:cubicBezTo>
                        <a:pt x="802243" y="543163"/>
                        <a:pt x="815578" y="546021"/>
                        <a:pt x="827961" y="551736"/>
                      </a:cubicBezTo>
                      <a:cubicBezTo>
                        <a:pt x="840343" y="557451"/>
                        <a:pt x="850821" y="565071"/>
                        <a:pt x="859393" y="574596"/>
                      </a:cubicBezTo>
                      <a:cubicBezTo>
                        <a:pt x="867966" y="584121"/>
                        <a:pt x="874633" y="595551"/>
                        <a:pt x="879396" y="607933"/>
                      </a:cubicBezTo>
                      <a:cubicBezTo>
                        <a:pt x="884158" y="620316"/>
                        <a:pt x="887016" y="634603"/>
                        <a:pt x="887016" y="648891"/>
                      </a:cubicBezTo>
                      <a:cubicBezTo>
                        <a:pt x="887016" y="665083"/>
                        <a:pt x="884158" y="679371"/>
                        <a:pt x="879396" y="691753"/>
                      </a:cubicBezTo>
                      <a:cubicBezTo>
                        <a:pt x="874633" y="704136"/>
                        <a:pt x="867013" y="715566"/>
                        <a:pt x="858441" y="725091"/>
                      </a:cubicBezTo>
                      <a:cubicBezTo>
                        <a:pt x="849868" y="734616"/>
                        <a:pt x="839391" y="741283"/>
                        <a:pt x="827008" y="746046"/>
                      </a:cubicBezTo>
                      <a:cubicBezTo>
                        <a:pt x="814626" y="750808"/>
                        <a:pt x="801291" y="753666"/>
                        <a:pt x="787003" y="753666"/>
                      </a:cubicBezTo>
                      <a:cubicBezTo>
                        <a:pt x="771763" y="753666"/>
                        <a:pt x="758428" y="751761"/>
                        <a:pt x="746046" y="746998"/>
                      </a:cubicBezTo>
                      <a:cubicBezTo>
                        <a:pt x="733663" y="742236"/>
                        <a:pt x="723186" y="735568"/>
                        <a:pt x="714613" y="726043"/>
                      </a:cubicBezTo>
                      <a:cubicBezTo>
                        <a:pt x="706041" y="717471"/>
                        <a:pt x="699373" y="706041"/>
                        <a:pt x="694611" y="692706"/>
                      </a:cubicBezTo>
                      <a:cubicBezTo>
                        <a:pt x="689848" y="679371"/>
                        <a:pt x="686991" y="665083"/>
                        <a:pt x="686991" y="648891"/>
                      </a:cubicBezTo>
                      <a:cubicBezTo>
                        <a:pt x="686991" y="632698"/>
                        <a:pt x="688896" y="619363"/>
                        <a:pt x="694611" y="60602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9AE4B987-C251-4237-BF78-27048C944E6B}"/>
                  </a:ext>
                </a:extLst>
              </p:cNvPr>
              <p:cNvGrpSpPr/>
              <p:nvPr/>
            </p:nvGrpSpPr>
            <p:grpSpPr>
              <a:xfrm>
                <a:off x="3259648" y="2503039"/>
                <a:ext cx="402052" cy="402050"/>
                <a:chOff x="3272810" y="2607941"/>
                <a:chExt cx="402052" cy="402050"/>
              </a:xfrm>
            </p:grpSpPr>
            <p:sp>
              <p:nvSpPr>
                <p:cNvPr id="1114" name="Oval 1113">
                  <a:extLst>
                    <a:ext uri="{FF2B5EF4-FFF2-40B4-BE49-F238E27FC236}">
                      <a16:creationId xmlns:a16="http://schemas.microsoft.com/office/drawing/2014/main" id="{A22AC65E-9E19-46C2-9154-010BFB747549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3272810" y="2607941"/>
                  <a:ext cx="402052" cy="402050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042898DC-B9E9-47C4-A659-BEB036AB2FE4}"/>
                    </a:ext>
                  </a:extLst>
                </p:cNvPr>
                <p:cNvSpPr/>
                <p:nvPr/>
              </p:nvSpPr>
              <p:spPr>
                <a:xfrm>
                  <a:off x="3426941" y="2677273"/>
                  <a:ext cx="93791" cy="263387"/>
                </a:xfrm>
                <a:custGeom>
                  <a:avLst/>
                  <a:gdLst>
                    <a:gd name="connsiteX0" fmla="*/ 346948 w 695325"/>
                    <a:gd name="connsiteY0" fmla="*/ 560892 h 1952625"/>
                    <a:gd name="connsiteX1" fmla="*/ 101203 w 695325"/>
                    <a:gd name="connsiteY1" fmla="*/ 648521 h 1952625"/>
                    <a:gd name="connsiteX2" fmla="*/ 346948 w 695325"/>
                    <a:gd name="connsiteY2" fmla="*/ 736152 h 1952625"/>
                    <a:gd name="connsiteX3" fmla="*/ 592693 w 695325"/>
                    <a:gd name="connsiteY3" fmla="*/ 648521 h 1952625"/>
                    <a:gd name="connsiteX4" fmla="*/ 346948 w 695325"/>
                    <a:gd name="connsiteY4" fmla="*/ 560892 h 1952625"/>
                    <a:gd name="connsiteX5" fmla="*/ 346948 w 695325"/>
                    <a:gd name="connsiteY5" fmla="*/ 560892 h 1952625"/>
                    <a:gd name="connsiteX6" fmla="*/ 101203 w 695325"/>
                    <a:gd name="connsiteY6" fmla="*/ 646617 h 1952625"/>
                    <a:gd name="connsiteX7" fmla="*/ 101203 w 695325"/>
                    <a:gd name="connsiteY7" fmla="*/ 1320034 h 1952625"/>
                    <a:gd name="connsiteX8" fmla="*/ 63103 w 695325"/>
                    <a:gd name="connsiteY8" fmla="*/ 1815334 h 1952625"/>
                    <a:gd name="connsiteX9" fmla="*/ 351711 w 695325"/>
                    <a:gd name="connsiteY9" fmla="*/ 1950589 h 1952625"/>
                    <a:gd name="connsiteX10" fmla="*/ 640318 w 695325"/>
                    <a:gd name="connsiteY10" fmla="*/ 1815334 h 1952625"/>
                    <a:gd name="connsiteX11" fmla="*/ 602218 w 695325"/>
                    <a:gd name="connsiteY11" fmla="*/ 1260027 h 1952625"/>
                    <a:gd name="connsiteX12" fmla="*/ 593646 w 695325"/>
                    <a:gd name="connsiteY12" fmla="*/ 646617 h 1952625"/>
                    <a:gd name="connsiteX13" fmla="*/ 73581 w 695325"/>
                    <a:gd name="connsiteY13" fmla="*/ 1675316 h 1952625"/>
                    <a:gd name="connsiteX14" fmla="*/ 347901 w 695325"/>
                    <a:gd name="connsiteY14" fmla="*/ 1808666 h 1952625"/>
                    <a:gd name="connsiteX15" fmla="*/ 622221 w 695325"/>
                    <a:gd name="connsiteY15" fmla="*/ 1675316 h 1952625"/>
                    <a:gd name="connsiteX16" fmla="*/ 103108 w 695325"/>
                    <a:gd name="connsiteY16" fmla="*/ 736152 h 1952625"/>
                    <a:gd name="connsiteX17" fmla="*/ 347901 w 695325"/>
                    <a:gd name="connsiteY17" fmla="*/ 828544 h 1952625"/>
                    <a:gd name="connsiteX18" fmla="*/ 592693 w 695325"/>
                    <a:gd name="connsiteY18" fmla="*/ 736152 h 1952625"/>
                    <a:gd name="connsiteX19" fmla="*/ 115491 w 695325"/>
                    <a:gd name="connsiteY19" fmla="*/ 377059 h 1952625"/>
                    <a:gd name="connsiteX20" fmla="*/ 586978 w 695325"/>
                    <a:gd name="connsiteY20" fmla="*/ 348484 h 1952625"/>
                    <a:gd name="connsiteX21" fmla="*/ 10716 w 695325"/>
                    <a:gd name="connsiteY21" fmla="*/ 246567 h 1952625"/>
                    <a:gd name="connsiteX22" fmla="*/ 691753 w 695325"/>
                    <a:gd name="connsiteY22" fmla="*/ 204657 h 1952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325" h="1952625">
                      <a:moveTo>
                        <a:pt x="346948" y="560892"/>
                      </a:moveTo>
                      <a:cubicBezTo>
                        <a:pt x="211693" y="560892"/>
                        <a:pt x="101203" y="600896"/>
                        <a:pt x="101203" y="648521"/>
                      </a:cubicBezTo>
                      <a:cubicBezTo>
                        <a:pt x="101203" y="697099"/>
                        <a:pt x="210741" y="736152"/>
                        <a:pt x="346948" y="736152"/>
                      </a:cubicBezTo>
                      <a:cubicBezTo>
                        <a:pt x="483156" y="736152"/>
                        <a:pt x="592693" y="696146"/>
                        <a:pt x="592693" y="648521"/>
                      </a:cubicBezTo>
                      <a:cubicBezTo>
                        <a:pt x="592693" y="599944"/>
                        <a:pt x="482203" y="560892"/>
                        <a:pt x="346948" y="560892"/>
                      </a:cubicBezTo>
                      <a:lnTo>
                        <a:pt x="346948" y="560892"/>
                      </a:lnTo>
                      <a:close/>
                      <a:moveTo>
                        <a:pt x="101203" y="646617"/>
                      </a:moveTo>
                      <a:cubicBezTo>
                        <a:pt x="101203" y="646617"/>
                        <a:pt x="105013" y="1246692"/>
                        <a:pt x="101203" y="1320034"/>
                      </a:cubicBezTo>
                      <a:cubicBezTo>
                        <a:pt x="97393" y="1393377"/>
                        <a:pt x="63103" y="1815334"/>
                        <a:pt x="63103" y="1815334"/>
                      </a:cubicBezTo>
                      <a:cubicBezTo>
                        <a:pt x="63103" y="1890582"/>
                        <a:pt x="192643" y="1950589"/>
                        <a:pt x="351711" y="1950589"/>
                      </a:cubicBezTo>
                      <a:cubicBezTo>
                        <a:pt x="510778" y="1950589"/>
                        <a:pt x="640318" y="1890582"/>
                        <a:pt x="640318" y="1815334"/>
                      </a:cubicBezTo>
                      <a:cubicBezTo>
                        <a:pt x="640318" y="1815334"/>
                        <a:pt x="602218" y="1362896"/>
                        <a:pt x="602218" y="1260027"/>
                      </a:cubicBezTo>
                      <a:cubicBezTo>
                        <a:pt x="602218" y="1157157"/>
                        <a:pt x="593646" y="646617"/>
                        <a:pt x="593646" y="646617"/>
                      </a:cubicBezTo>
                      <a:moveTo>
                        <a:pt x="73581" y="1675316"/>
                      </a:moveTo>
                      <a:cubicBezTo>
                        <a:pt x="73581" y="1748659"/>
                        <a:pt x="196453" y="1808666"/>
                        <a:pt x="347901" y="1808666"/>
                      </a:cubicBezTo>
                      <a:cubicBezTo>
                        <a:pt x="499348" y="1808666"/>
                        <a:pt x="622221" y="1748659"/>
                        <a:pt x="622221" y="1675316"/>
                      </a:cubicBezTo>
                      <a:moveTo>
                        <a:pt x="103108" y="736152"/>
                      </a:moveTo>
                      <a:cubicBezTo>
                        <a:pt x="103108" y="786634"/>
                        <a:pt x="212646" y="828544"/>
                        <a:pt x="347901" y="828544"/>
                      </a:cubicBezTo>
                      <a:cubicBezTo>
                        <a:pt x="483156" y="828544"/>
                        <a:pt x="592693" y="786634"/>
                        <a:pt x="592693" y="736152"/>
                      </a:cubicBezTo>
                      <a:moveTo>
                        <a:pt x="115491" y="377059"/>
                      </a:moveTo>
                      <a:cubicBezTo>
                        <a:pt x="213598" y="170367"/>
                        <a:pt x="466011" y="174176"/>
                        <a:pt x="586978" y="348484"/>
                      </a:cubicBezTo>
                      <a:moveTo>
                        <a:pt x="10716" y="246567"/>
                      </a:moveTo>
                      <a:cubicBezTo>
                        <a:pt x="152638" y="-62996"/>
                        <a:pt x="517446" y="-58233"/>
                        <a:pt x="691753" y="204657"/>
                      </a:cubicBezTo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006D1665-DC14-4075-811A-9B856AC85D24}"/>
                  </a:ext>
                </a:extLst>
              </p:cNvPr>
              <p:cNvGrpSpPr/>
              <p:nvPr/>
            </p:nvGrpSpPr>
            <p:grpSpPr>
              <a:xfrm>
                <a:off x="3384537" y="1920038"/>
                <a:ext cx="326659" cy="326659"/>
                <a:chOff x="3384537" y="1920038"/>
                <a:chExt cx="326659" cy="326659"/>
              </a:xfrm>
            </p:grpSpPr>
            <p:sp>
              <p:nvSpPr>
                <p:cNvPr id="1112" name="Oval 1111">
                  <a:extLst>
                    <a:ext uri="{FF2B5EF4-FFF2-40B4-BE49-F238E27FC236}">
                      <a16:creationId xmlns:a16="http://schemas.microsoft.com/office/drawing/2014/main" id="{309F8C0B-33C5-4F54-9864-BAA351D69BA2}"/>
                    </a:ext>
                  </a:extLst>
                </p:cNvPr>
                <p:cNvSpPr/>
                <p:nvPr/>
              </p:nvSpPr>
              <p:spPr bwMode="auto">
                <a:xfrm flipH="1">
                  <a:off x="3384537" y="1920038"/>
                  <a:ext cx="326659" cy="326659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solidFill>
                    <a:srgbClr val="FFFF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113" name="Xbox_Controller">
                  <a:extLst>
                    <a:ext uri="{FF2B5EF4-FFF2-40B4-BE49-F238E27FC236}">
                      <a16:creationId xmlns:a16="http://schemas.microsoft.com/office/drawing/2014/main" id="{016417AB-7F84-4F5A-AB86-8FB4DF50870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436462" y="2018461"/>
                  <a:ext cx="222808" cy="129813"/>
                </a:xfrm>
                <a:custGeom>
                  <a:avLst/>
                  <a:gdLst>
                    <a:gd name="T0" fmla="*/ 308 w 395"/>
                    <a:gd name="T1" fmla="*/ 36 h 230"/>
                    <a:gd name="T2" fmla="*/ 270 w 395"/>
                    <a:gd name="T3" fmla="*/ 5 h 230"/>
                    <a:gd name="T4" fmla="*/ 234 w 395"/>
                    <a:gd name="T5" fmla="*/ 20 h 230"/>
                    <a:gd name="T6" fmla="*/ 200 w 395"/>
                    <a:gd name="T7" fmla="*/ 20 h 230"/>
                    <a:gd name="T8" fmla="*/ 196 w 395"/>
                    <a:gd name="T9" fmla="*/ 20 h 230"/>
                    <a:gd name="T10" fmla="*/ 161 w 395"/>
                    <a:gd name="T11" fmla="*/ 20 h 230"/>
                    <a:gd name="T12" fmla="*/ 126 w 395"/>
                    <a:gd name="T13" fmla="*/ 5 h 230"/>
                    <a:gd name="T14" fmla="*/ 87 w 395"/>
                    <a:gd name="T15" fmla="*/ 36 h 230"/>
                    <a:gd name="T16" fmla="*/ 48 w 395"/>
                    <a:gd name="T17" fmla="*/ 216 h 230"/>
                    <a:gd name="T18" fmla="*/ 75 w 395"/>
                    <a:gd name="T19" fmla="*/ 230 h 230"/>
                    <a:gd name="T20" fmla="*/ 113 w 395"/>
                    <a:gd name="T21" fmla="*/ 189 h 230"/>
                    <a:gd name="T22" fmla="*/ 162 w 395"/>
                    <a:gd name="T23" fmla="*/ 169 h 230"/>
                    <a:gd name="T24" fmla="*/ 233 w 395"/>
                    <a:gd name="T25" fmla="*/ 169 h 230"/>
                    <a:gd name="T26" fmla="*/ 283 w 395"/>
                    <a:gd name="T27" fmla="*/ 189 h 230"/>
                    <a:gd name="T28" fmla="*/ 320 w 395"/>
                    <a:gd name="T29" fmla="*/ 230 h 230"/>
                    <a:gd name="T30" fmla="*/ 347 w 395"/>
                    <a:gd name="T31" fmla="*/ 216 h 230"/>
                    <a:gd name="T32" fmla="*/ 308 w 395"/>
                    <a:gd name="T33" fmla="*/ 36 h 230"/>
                    <a:gd name="T34" fmla="*/ 208 w 395"/>
                    <a:gd name="T35" fmla="*/ 68 h 230"/>
                    <a:gd name="T36" fmla="*/ 198 w 395"/>
                    <a:gd name="T37" fmla="*/ 57 h 230"/>
                    <a:gd name="T38" fmla="*/ 188 w 395"/>
                    <a:gd name="T39" fmla="*/ 67 h 230"/>
                    <a:gd name="T40" fmla="*/ 197 w 395"/>
                    <a:gd name="T41" fmla="*/ 77 h 230"/>
                    <a:gd name="T42" fmla="*/ 208 w 395"/>
                    <a:gd name="T43" fmla="*/ 68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95" h="230">
                      <a:moveTo>
                        <a:pt x="308" y="36"/>
                      </a:moveTo>
                      <a:cubicBezTo>
                        <a:pt x="312" y="17"/>
                        <a:pt x="299" y="11"/>
                        <a:pt x="270" y="5"/>
                      </a:cubicBezTo>
                      <a:cubicBezTo>
                        <a:pt x="240" y="0"/>
                        <a:pt x="234" y="20"/>
                        <a:pt x="234" y="20"/>
                      </a:cubicBezTo>
                      <a:cubicBezTo>
                        <a:pt x="200" y="20"/>
                        <a:pt x="200" y="20"/>
                        <a:pt x="200" y="20"/>
                      </a:cubicBezTo>
                      <a:cubicBezTo>
                        <a:pt x="196" y="20"/>
                        <a:pt x="196" y="20"/>
                        <a:pt x="196" y="20"/>
                      </a:cubicBezTo>
                      <a:cubicBezTo>
                        <a:pt x="161" y="20"/>
                        <a:pt x="161" y="20"/>
                        <a:pt x="161" y="20"/>
                      </a:cubicBezTo>
                      <a:cubicBezTo>
                        <a:pt x="161" y="20"/>
                        <a:pt x="156" y="0"/>
                        <a:pt x="126" y="5"/>
                      </a:cubicBezTo>
                      <a:cubicBezTo>
                        <a:pt x="96" y="11"/>
                        <a:pt x="84" y="17"/>
                        <a:pt x="87" y="36"/>
                      </a:cubicBezTo>
                      <a:cubicBezTo>
                        <a:pt x="87" y="36"/>
                        <a:pt x="0" y="165"/>
                        <a:pt x="48" y="216"/>
                      </a:cubicBezTo>
                      <a:cubicBezTo>
                        <a:pt x="64" y="230"/>
                        <a:pt x="68" y="230"/>
                        <a:pt x="75" y="230"/>
                      </a:cubicBezTo>
                      <a:cubicBezTo>
                        <a:pt x="82" y="230"/>
                        <a:pt x="95" y="203"/>
                        <a:pt x="113" y="189"/>
                      </a:cubicBezTo>
                      <a:cubicBezTo>
                        <a:pt x="131" y="174"/>
                        <a:pt x="148" y="170"/>
                        <a:pt x="162" y="169"/>
                      </a:cubicBezTo>
                      <a:cubicBezTo>
                        <a:pt x="173" y="169"/>
                        <a:pt x="223" y="169"/>
                        <a:pt x="233" y="169"/>
                      </a:cubicBezTo>
                      <a:cubicBezTo>
                        <a:pt x="248" y="170"/>
                        <a:pt x="265" y="174"/>
                        <a:pt x="283" y="189"/>
                      </a:cubicBezTo>
                      <a:cubicBezTo>
                        <a:pt x="301" y="203"/>
                        <a:pt x="313" y="230"/>
                        <a:pt x="320" y="230"/>
                      </a:cubicBezTo>
                      <a:cubicBezTo>
                        <a:pt x="327" y="230"/>
                        <a:pt x="332" y="230"/>
                        <a:pt x="347" y="216"/>
                      </a:cubicBezTo>
                      <a:cubicBezTo>
                        <a:pt x="395" y="165"/>
                        <a:pt x="308" y="36"/>
                        <a:pt x="308" y="36"/>
                      </a:cubicBezTo>
                      <a:close/>
                      <a:moveTo>
                        <a:pt x="208" y="68"/>
                      </a:moveTo>
                      <a:cubicBezTo>
                        <a:pt x="208" y="62"/>
                        <a:pt x="204" y="57"/>
                        <a:pt x="198" y="57"/>
                      </a:cubicBezTo>
                      <a:cubicBezTo>
                        <a:pt x="193" y="57"/>
                        <a:pt x="188" y="61"/>
                        <a:pt x="188" y="67"/>
                      </a:cubicBezTo>
                      <a:cubicBezTo>
                        <a:pt x="188" y="72"/>
                        <a:pt x="192" y="77"/>
                        <a:pt x="197" y="77"/>
                      </a:cubicBezTo>
                      <a:cubicBezTo>
                        <a:pt x="203" y="77"/>
                        <a:pt x="207" y="73"/>
                        <a:pt x="208" y="6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130" name="Oval 1129">
            <a:extLst>
              <a:ext uri="{FF2B5EF4-FFF2-40B4-BE49-F238E27FC236}">
                <a16:creationId xmlns:a16="http://schemas.microsoft.com/office/drawing/2014/main" id="{BA4DB7B8-DC3C-4EB9-A579-E35F809C0433}"/>
              </a:ext>
            </a:extLst>
          </p:cNvPr>
          <p:cNvSpPr/>
          <p:nvPr/>
        </p:nvSpPr>
        <p:spPr bwMode="auto">
          <a:xfrm>
            <a:off x="11952786" y="5219240"/>
            <a:ext cx="256163" cy="256163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131" name="Oval 1130">
            <a:extLst>
              <a:ext uri="{FF2B5EF4-FFF2-40B4-BE49-F238E27FC236}">
                <a16:creationId xmlns:a16="http://schemas.microsoft.com/office/drawing/2014/main" id="{2CF90B51-C06A-42C1-AF1D-1CB890BD61CD}"/>
              </a:ext>
            </a:extLst>
          </p:cNvPr>
          <p:cNvSpPr/>
          <p:nvPr/>
        </p:nvSpPr>
        <p:spPr bwMode="auto">
          <a:xfrm>
            <a:off x="11838538" y="1582005"/>
            <a:ext cx="433911" cy="433911"/>
          </a:xfrm>
          <a:prstGeom prst="ellipse">
            <a:avLst/>
          </a:prstGeom>
          <a:solidFill>
            <a:srgbClr val="003076"/>
          </a:solidFill>
          <a:ln w="177800">
            <a:noFill/>
            <a:headEnd type="none" w="med" len="med"/>
            <a:tailEnd type="none" w="med" len="med"/>
          </a:ln>
          <a:effectLst>
            <a:outerShdw sx="200000" sy="200000" algn="ctr" rotWithShape="0">
              <a:schemeClr val="accent1">
                <a:lumMod val="60000"/>
                <a:lumOff val="40000"/>
                <a:alpha val="2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5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54">
            <a:extLst>
              <a:ext uri="{FF2B5EF4-FFF2-40B4-BE49-F238E27FC236}">
                <a16:creationId xmlns:a16="http://schemas.microsoft.com/office/drawing/2014/main" id="{1B2B0739-5F21-42CD-9CF1-AB3D757CD2ED}"/>
              </a:ext>
            </a:extLst>
          </p:cNvPr>
          <p:cNvSpPr/>
          <p:nvPr/>
        </p:nvSpPr>
        <p:spPr bwMode="auto">
          <a:xfrm>
            <a:off x="3064264" y="2857455"/>
            <a:ext cx="1472180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rPr>
              <a:t>AI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4D54D2B1-C12B-4EC9-BC36-2778A617B27C}"/>
              </a:ext>
            </a:extLst>
          </p:cNvPr>
          <p:cNvSpPr/>
          <p:nvPr/>
        </p:nvSpPr>
        <p:spPr bwMode="auto">
          <a:xfrm>
            <a:off x="1733234" y="-1135958"/>
            <a:ext cx="2905441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cs typeface="Segoe UI Semilight" panose="020B0402040204020203" pitchFamily="34" charset="0"/>
              </a:rPr>
              <a:t>People-centered experiences</a:t>
            </a:r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30FA7A1B-9CC8-4455-8278-514F94329545}"/>
              </a:ext>
            </a:extLst>
          </p:cNvPr>
          <p:cNvGrpSpPr/>
          <p:nvPr/>
        </p:nvGrpSpPr>
        <p:grpSpPr>
          <a:xfrm>
            <a:off x="747548" y="-936807"/>
            <a:ext cx="635644" cy="614652"/>
            <a:chOff x="1563585" y="4326761"/>
            <a:chExt cx="523660" cy="506367"/>
          </a:xfrm>
        </p:grpSpPr>
        <p:sp>
          <p:nvSpPr>
            <p:cNvPr id="381" name="people_4">
              <a:extLst>
                <a:ext uri="{FF2B5EF4-FFF2-40B4-BE49-F238E27FC236}">
                  <a16:creationId xmlns:a16="http://schemas.microsoft.com/office/drawing/2014/main" id="{99E246B7-9F58-4BAA-9F0F-E0485DE6B06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55208" y="4452551"/>
              <a:ext cx="340415" cy="380577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/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D35F3990-618B-4C71-97F8-AAD583426BEE}"/>
                </a:ext>
              </a:extLst>
            </p:cNvPr>
            <p:cNvGrpSpPr/>
            <p:nvPr/>
          </p:nvGrpSpPr>
          <p:grpSpPr>
            <a:xfrm>
              <a:off x="1563585" y="4326761"/>
              <a:ext cx="523660" cy="228175"/>
              <a:chOff x="1563585" y="4326761"/>
              <a:chExt cx="523660" cy="228175"/>
            </a:xfrm>
          </p:grpSpPr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B30960A5-71AC-4C6B-B430-18EE90AE513D}"/>
                  </a:ext>
                </a:extLst>
              </p:cNvPr>
              <p:cNvSpPr/>
              <p:nvPr/>
            </p:nvSpPr>
            <p:spPr bwMode="auto">
              <a:xfrm>
                <a:off x="1563585" y="4346944"/>
                <a:ext cx="523660" cy="201127"/>
              </a:xfrm>
              <a:prstGeom prst="ellipse">
                <a:avLst/>
              </a:prstGeom>
              <a:noFill/>
              <a:ln w="19050" cap="flat">
                <a:solidFill>
                  <a:srgbClr val="73737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/>
                <a:endParaRPr lang="en-US" sz="2200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 useBgFill="1">
            <p:nvSpPr>
              <p:cNvPr id="384" name="Oval 19">
                <a:extLst>
                  <a:ext uri="{FF2B5EF4-FFF2-40B4-BE49-F238E27FC236}">
                    <a16:creationId xmlns:a16="http://schemas.microsoft.com/office/drawing/2014/main" id="{F215BBD1-339A-4593-B1BF-8A2CD6D8D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5125" y="4326761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2200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 useBgFill="1">
            <p:nvSpPr>
              <p:cNvPr id="385" name="Oval 19">
                <a:extLst>
                  <a:ext uri="{FF2B5EF4-FFF2-40B4-BE49-F238E27FC236}">
                    <a16:creationId xmlns:a16="http://schemas.microsoft.com/office/drawing/2014/main" id="{D67722E2-6AED-49C5-95AD-27657A3F0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938" y="4476758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2200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 useBgFill="1">
            <p:nvSpPr>
              <p:cNvPr id="386" name="Oval 19">
                <a:extLst>
                  <a:ext uri="{FF2B5EF4-FFF2-40B4-BE49-F238E27FC236}">
                    <a16:creationId xmlns:a16="http://schemas.microsoft.com/office/drawing/2014/main" id="{767CEB87-1964-4718-A557-1F62F6408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170" y="4486282"/>
                <a:ext cx="68654" cy="68654"/>
              </a:xfrm>
              <a:prstGeom prst="ellipse">
                <a:avLst/>
              </a:prstGeom>
              <a:ln w="19050" cap="flat">
                <a:solidFill>
                  <a:srgbClr val="0042A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2200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96843F1-5BB0-4F03-A375-2D140F31CD21}"/>
              </a:ext>
            </a:extLst>
          </p:cNvPr>
          <p:cNvSpPr/>
          <p:nvPr/>
        </p:nvSpPr>
        <p:spPr bwMode="auto">
          <a:xfrm>
            <a:off x="1733235" y="6777435"/>
            <a:ext cx="2591116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light" panose="020B0402040204020203" pitchFamily="34" charset="0"/>
              </a:rPr>
              <a:t>Ubiquitous computing</a:t>
            </a:r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B44D431C-2153-4B88-A8C0-4865D4B32A45}"/>
              </a:ext>
            </a:extLst>
          </p:cNvPr>
          <p:cNvGrpSpPr/>
          <p:nvPr/>
        </p:nvGrpSpPr>
        <p:grpSpPr>
          <a:xfrm>
            <a:off x="607582" y="7131525"/>
            <a:ext cx="917107" cy="397358"/>
            <a:chOff x="1335346" y="2007385"/>
            <a:chExt cx="755536" cy="327354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63A4CC21-4ECD-4958-954C-61FE12E64749}"/>
                </a:ext>
              </a:extLst>
            </p:cNvPr>
            <p:cNvGrpSpPr/>
            <p:nvPr/>
          </p:nvGrpSpPr>
          <p:grpSpPr>
            <a:xfrm>
              <a:off x="1335346" y="2129870"/>
              <a:ext cx="755536" cy="82385"/>
              <a:chOff x="956310" y="5166836"/>
              <a:chExt cx="755644" cy="82397"/>
            </a:xfrm>
          </p:grpSpPr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EB2B8DFF-C925-4D92-ABE9-B641C395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310" y="5208034"/>
                <a:ext cx="129192" cy="0"/>
              </a:xfrm>
              <a:prstGeom prst="line">
                <a:avLst/>
              </a:pr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sp>
            <p:nvSpPr>
              <p:cNvPr id="393" name="Rectangle 7">
                <a:extLst>
                  <a:ext uri="{FF2B5EF4-FFF2-40B4-BE49-F238E27FC236}">
                    <a16:creationId xmlns:a16="http://schemas.microsoft.com/office/drawing/2014/main" id="{431396F5-E7BC-4EFA-9EA4-985FA5D62F50}"/>
                  </a:ext>
                </a:extLst>
              </p:cNvPr>
              <p:cNvSpPr/>
              <p:nvPr/>
            </p:nvSpPr>
            <p:spPr bwMode="auto">
              <a:xfrm rot="18900000">
                <a:off x="957574" y="5166836"/>
                <a:ext cx="82397" cy="82397"/>
              </a:xfrm>
              <a:custGeom>
                <a:avLst/>
                <a:gdLst>
                  <a:gd name="connsiteX0" fmla="*/ 0 w 320040"/>
                  <a:gd name="connsiteY0" fmla="*/ 0 h 320040"/>
                  <a:gd name="connsiteX1" fmla="*/ 320040 w 320040"/>
                  <a:gd name="connsiteY1" fmla="*/ 0 h 320040"/>
                  <a:gd name="connsiteX2" fmla="*/ 320040 w 320040"/>
                  <a:gd name="connsiteY2" fmla="*/ 320040 h 320040"/>
                  <a:gd name="connsiteX3" fmla="*/ 0 w 320040"/>
                  <a:gd name="connsiteY3" fmla="*/ 320040 h 320040"/>
                  <a:gd name="connsiteX4" fmla="*/ 0 w 320040"/>
                  <a:gd name="connsiteY4" fmla="*/ 0 h 320040"/>
                  <a:gd name="connsiteX0" fmla="*/ 320040 w 411480"/>
                  <a:gd name="connsiteY0" fmla="*/ 320040 h 411480"/>
                  <a:gd name="connsiteX1" fmla="*/ 0 w 411480"/>
                  <a:gd name="connsiteY1" fmla="*/ 320040 h 411480"/>
                  <a:gd name="connsiteX2" fmla="*/ 0 w 411480"/>
                  <a:gd name="connsiteY2" fmla="*/ 0 h 411480"/>
                  <a:gd name="connsiteX3" fmla="*/ 320040 w 411480"/>
                  <a:gd name="connsiteY3" fmla="*/ 0 h 411480"/>
                  <a:gd name="connsiteX4" fmla="*/ 411480 w 411480"/>
                  <a:gd name="connsiteY4" fmla="*/ 411480 h 411480"/>
                  <a:gd name="connsiteX0" fmla="*/ 320040 w 320040"/>
                  <a:gd name="connsiteY0" fmla="*/ 320040 h 320040"/>
                  <a:gd name="connsiteX1" fmla="*/ 0 w 320040"/>
                  <a:gd name="connsiteY1" fmla="*/ 320040 h 320040"/>
                  <a:gd name="connsiteX2" fmla="*/ 0 w 320040"/>
                  <a:gd name="connsiteY2" fmla="*/ 0 h 320040"/>
                  <a:gd name="connsiteX3" fmla="*/ 320040 w 320040"/>
                  <a:gd name="connsiteY3" fmla="*/ 0 h 320040"/>
                  <a:gd name="connsiteX0" fmla="*/ 0 w 320040"/>
                  <a:gd name="connsiteY0" fmla="*/ 320040 h 320040"/>
                  <a:gd name="connsiteX1" fmla="*/ 0 w 320040"/>
                  <a:gd name="connsiteY1" fmla="*/ 0 h 320040"/>
                  <a:gd name="connsiteX2" fmla="*/ 320040 w 320040"/>
                  <a:gd name="connsiteY2" fmla="*/ 0 h 32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320040">
                    <a:moveTo>
                      <a:pt x="0" y="320040"/>
                    </a:moveTo>
                    <a:lnTo>
                      <a:pt x="0" y="0"/>
                    </a:lnTo>
                    <a:lnTo>
                      <a:pt x="320040" y="0"/>
                    </a:lnTo>
                  </a:path>
                </a:pathLst>
              </a:cu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4" name="Rectangle 7">
                <a:extLst>
                  <a:ext uri="{FF2B5EF4-FFF2-40B4-BE49-F238E27FC236}">
                    <a16:creationId xmlns:a16="http://schemas.microsoft.com/office/drawing/2014/main" id="{DE5A72E4-8C24-44A7-84D3-4A22E2DF4D20}"/>
                  </a:ext>
                </a:extLst>
              </p:cNvPr>
              <p:cNvSpPr/>
              <p:nvPr/>
            </p:nvSpPr>
            <p:spPr bwMode="auto">
              <a:xfrm rot="2700000" flipH="1">
                <a:off x="1618369" y="5166836"/>
                <a:ext cx="82397" cy="82397"/>
              </a:xfrm>
              <a:custGeom>
                <a:avLst/>
                <a:gdLst>
                  <a:gd name="connsiteX0" fmla="*/ 0 w 320040"/>
                  <a:gd name="connsiteY0" fmla="*/ 0 h 320040"/>
                  <a:gd name="connsiteX1" fmla="*/ 320040 w 320040"/>
                  <a:gd name="connsiteY1" fmla="*/ 0 h 320040"/>
                  <a:gd name="connsiteX2" fmla="*/ 320040 w 320040"/>
                  <a:gd name="connsiteY2" fmla="*/ 320040 h 320040"/>
                  <a:gd name="connsiteX3" fmla="*/ 0 w 320040"/>
                  <a:gd name="connsiteY3" fmla="*/ 320040 h 320040"/>
                  <a:gd name="connsiteX4" fmla="*/ 0 w 320040"/>
                  <a:gd name="connsiteY4" fmla="*/ 0 h 320040"/>
                  <a:gd name="connsiteX0" fmla="*/ 320040 w 411480"/>
                  <a:gd name="connsiteY0" fmla="*/ 320040 h 411480"/>
                  <a:gd name="connsiteX1" fmla="*/ 0 w 411480"/>
                  <a:gd name="connsiteY1" fmla="*/ 320040 h 411480"/>
                  <a:gd name="connsiteX2" fmla="*/ 0 w 411480"/>
                  <a:gd name="connsiteY2" fmla="*/ 0 h 411480"/>
                  <a:gd name="connsiteX3" fmla="*/ 320040 w 411480"/>
                  <a:gd name="connsiteY3" fmla="*/ 0 h 411480"/>
                  <a:gd name="connsiteX4" fmla="*/ 411480 w 411480"/>
                  <a:gd name="connsiteY4" fmla="*/ 411480 h 411480"/>
                  <a:gd name="connsiteX0" fmla="*/ 320040 w 320040"/>
                  <a:gd name="connsiteY0" fmla="*/ 320040 h 320040"/>
                  <a:gd name="connsiteX1" fmla="*/ 0 w 320040"/>
                  <a:gd name="connsiteY1" fmla="*/ 320040 h 320040"/>
                  <a:gd name="connsiteX2" fmla="*/ 0 w 320040"/>
                  <a:gd name="connsiteY2" fmla="*/ 0 h 320040"/>
                  <a:gd name="connsiteX3" fmla="*/ 320040 w 320040"/>
                  <a:gd name="connsiteY3" fmla="*/ 0 h 320040"/>
                  <a:gd name="connsiteX0" fmla="*/ 0 w 320040"/>
                  <a:gd name="connsiteY0" fmla="*/ 320040 h 320040"/>
                  <a:gd name="connsiteX1" fmla="*/ 0 w 320040"/>
                  <a:gd name="connsiteY1" fmla="*/ 0 h 320040"/>
                  <a:gd name="connsiteX2" fmla="*/ 320040 w 320040"/>
                  <a:gd name="connsiteY2" fmla="*/ 0 h 32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320040">
                    <a:moveTo>
                      <a:pt x="0" y="320040"/>
                    </a:moveTo>
                    <a:lnTo>
                      <a:pt x="0" y="0"/>
                    </a:lnTo>
                    <a:lnTo>
                      <a:pt x="320040" y="0"/>
                    </a:lnTo>
                  </a:path>
                </a:pathLst>
              </a:cu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CE713CA0-1895-452D-A0F4-425776CC8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2762" y="5208034"/>
                <a:ext cx="129192" cy="0"/>
              </a:xfrm>
              <a:prstGeom prst="line">
                <a:avLst/>
              </a:pr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BF0456C8-F2C6-404B-87AB-1B2C278C1B4A}"/>
                </a:ext>
              </a:extLst>
            </p:cNvPr>
            <p:cNvSpPr/>
            <p:nvPr/>
          </p:nvSpPr>
          <p:spPr bwMode="auto">
            <a:xfrm>
              <a:off x="1489650" y="2141725"/>
              <a:ext cx="439231" cy="64811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1" name="binary">
              <a:extLst>
                <a:ext uri="{FF2B5EF4-FFF2-40B4-BE49-F238E27FC236}">
                  <a16:creationId xmlns:a16="http://schemas.microsoft.com/office/drawing/2014/main" id="{2568FF78-5D1D-4CDD-AB49-DD7ECC59DD4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22933" y="2007385"/>
              <a:ext cx="379102" cy="327354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6214"/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0936800A-0201-422F-8D04-9614700520B0}"/>
              </a:ext>
            </a:extLst>
          </p:cNvPr>
          <p:cNvGrpSpPr/>
          <p:nvPr/>
        </p:nvGrpSpPr>
        <p:grpSpPr>
          <a:xfrm>
            <a:off x="1644139" y="3001240"/>
            <a:ext cx="1059208" cy="840752"/>
            <a:chOff x="684448" y="3058390"/>
            <a:chExt cx="761844" cy="604718"/>
          </a:xfrm>
        </p:grpSpPr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FECA297D-39D4-44DC-A5D4-9F36A90F6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230765" cy="15109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84CA4AD0-0956-4740-A982-140D9BAF2F98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192304" cy="46839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854CB728-1A87-40DD-B455-71D62A76D8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570969"/>
              <a:ext cx="337906" cy="5631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13EA6B9C-C85E-48C1-964C-9FB7A442D6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090" y="3245426"/>
              <a:ext cx="195052" cy="15659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A80D1ACE-38E4-4A70-A3A9-E9C508EA6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504" y="3097078"/>
              <a:ext cx="370873" cy="824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2AB19A0F-8BE6-4091-9699-5AC1DB5C5870}"/>
                </a:ext>
              </a:extLst>
            </p:cNvPr>
            <p:cNvCxnSpPr>
              <a:cxnSpLocks/>
              <a:endCxn id="576" idx="3"/>
            </p:cNvCxnSpPr>
            <p:nvPr/>
          </p:nvCxnSpPr>
          <p:spPr>
            <a:xfrm flipV="1">
              <a:off x="995687" y="3121152"/>
              <a:ext cx="163161" cy="161361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42F94561-183B-4D4E-B3BA-F07469AED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090210"/>
              <a:ext cx="151096" cy="53295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66415A2C-8FB2-48AC-9BCD-4245A84CDD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846" y="3467949"/>
              <a:ext cx="321423" cy="16345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70" name="Straight Connector 569">
              <a:extLst>
                <a:ext uri="{FF2B5EF4-FFF2-40B4-BE49-F238E27FC236}">
                  <a16:creationId xmlns:a16="http://schemas.microsoft.com/office/drawing/2014/main" id="{ABFC7812-065B-462C-8C14-45411074F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251" y="3178120"/>
              <a:ext cx="420322" cy="21977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71" name="Straight Connector 570">
              <a:extLst>
                <a:ext uri="{FF2B5EF4-FFF2-40B4-BE49-F238E27FC236}">
                  <a16:creationId xmlns:a16="http://schemas.microsoft.com/office/drawing/2014/main" id="{0E3E2088-BC1D-4F51-B1DB-95156E326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93" y="3396522"/>
              <a:ext cx="499991" cy="70054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DBFF5BE2-39A8-4902-9BD3-C578014563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7504" y="3173999"/>
              <a:ext cx="229391" cy="45328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73" name="Straight Connector 572">
              <a:extLst>
                <a:ext uri="{FF2B5EF4-FFF2-40B4-BE49-F238E27FC236}">
                  <a16:creationId xmlns:a16="http://schemas.microsoft.com/office/drawing/2014/main" id="{65434891-A0A5-4774-9B62-FB1648DFE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929" y="3282513"/>
              <a:ext cx="32966" cy="3530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74" name="Straight Connector 573">
              <a:extLst>
                <a:ext uri="{FF2B5EF4-FFF2-40B4-BE49-F238E27FC236}">
                  <a16:creationId xmlns:a16="http://schemas.microsoft.com/office/drawing/2014/main" id="{4334A714-18DF-4E35-83F7-98A232E315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2331" y="3413005"/>
              <a:ext cx="152470" cy="14148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3691B0DA-73FB-4317-9BDB-C659B8D92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397895"/>
              <a:ext cx="189558" cy="221149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 useBgFill="1">
          <p:nvSpPr>
            <p:cNvPr id="576" name="Oval 575">
              <a:extLst>
                <a:ext uri="{FF2B5EF4-FFF2-40B4-BE49-F238E27FC236}">
                  <a16:creationId xmlns:a16="http://schemas.microsoft.com/office/drawing/2014/main" id="{AB7DD131-8252-4628-AFE8-6092A777B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" y="305839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77" name="Oval 19">
              <a:extLst>
                <a:ext uri="{FF2B5EF4-FFF2-40B4-BE49-F238E27FC236}">
                  <a16:creationId xmlns:a16="http://schemas.microsoft.com/office/drawing/2014/main" id="{CD40EDD3-3EE5-454A-B6D2-98F265F1A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2" y="3207211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78" name="Oval 19">
              <a:extLst>
                <a:ext uri="{FF2B5EF4-FFF2-40B4-BE49-F238E27FC236}">
                  <a16:creationId xmlns:a16="http://schemas.microsoft.com/office/drawing/2014/main" id="{4BE75846-223A-4A54-AB42-7B40C9F2C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452" y="3363924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79" name="Oval 19">
              <a:extLst>
                <a:ext uri="{FF2B5EF4-FFF2-40B4-BE49-F238E27FC236}">
                  <a16:creationId xmlns:a16="http://schemas.microsoft.com/office/drawing/2014/main" id="{0DCE19EA-EFF9-4B31-9C24-508F3470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997" y="35245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80" name="Oval 19">
              <a:extLst>
                <a:ext uri="{FF2B5EF4-FFF2-40B4-BE49-F238E27FC236}">
                  <a16:creationId xmlns:a16="http://schemas.microsoft.com/office/drawing/2014/main" id="{BA078E69-7119-4BC4-9371-1EC236877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889" y="3589578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81" name="Oval 19">
              <a:extLst>
                <a:ext uri="{FF2B5EF4-FFF2-40B4-BE49-F238E27FC236}">
                  <a16:creationId xmlns:a16="http://schemas.microsoft.com/office/drawing/2014/main" id="{713F4B35-CFA9-4EE6-9CEB-D808952A9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8" y="34287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82" name="Oval 19">
              <a:extLst>
                <a:ext uri="{FF2B5EF4-FFF2-40B4-BE49-F238E27FC236}">
                  <a16:creationId xmlns:a16="http://schemas.microsoft.com/office/drawing/2014/main" id="{AB532835-C508-43C8-B226-0CD7574A5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39" y="324323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583" name="Oval 19">
              <a:extLst>
                <a:ext uri="{FF2B5EF4-FFF2-40B4-BE49-F238E27FC236}">
                  <a16:creationId xmlns:a16="http://schemas.microsoft.com/office/drawing/2014/main" id="{38937749-B9F3-4D16-BE2A-BFAB47830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145" y="314245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64FA5F3-D990-4394-B8D9-76B5F55C74AA}"/>
              </a:ext>
            </a:extLst>
          </p:cNvPr>
          <p:cNvGrpSpPr/>
          <p:nvPr/>
        </p:nvGrpSpPr>
        <p:grpSpPr>
          <a:xfrm>
            <a:off x="5445580" y="570318"/>
            <a:ext cx="5707740" cy="5667889"/>
            <a:chOff x="3242130" y="548547"/>
            <a:chExt cx="5707740" cy="5667889"/>
          </a:xfrm>
        </p:grpSpPr>
        <p:sp>
          <p:nvSpPr>
            <p:cNvPr id="196" name="Inner circle">
              <a:extLst>
                <a:ext uri="{FF2B5EF4-FFF2-40B4-BE49-F238E27FC236}">
                  <a16:creationId xmlns:a16="http://schemas.microsoft.com/office/drawing/2014/main" id="{F179AB1B-E140-49D7-ACD0-11603615F205}"/>
                </a:ext>
              </a:extLst>
            </p:cNvPr>
            <p:cNvSpPr/>
            <p:nvPr/>
          </p:nvSpPr>
          <p:spPr bwMode="auto">
            <a:xfrm>
              <a:off x="3932465" y="1186341"/>
              <a:ext cx="4350875" cy="4350875"/>
            </a:xfrm>
            <a:prstGeom prst="ellipse">
              <a:avLst/>
            </a:prstGeom>
            <a:noFill/>
            <a:ln w="25400" cap="rnd">
              <a:solidFill>
                <a:srgbClr val="0042A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97" name="Zigzag">
              <a:extLst>
                <a:ext uri="{FF2B5EF4-FFF2-40B4-BE49-F238E27FC236}">
                  <a16:creationId xmlns:a16="http://schemas.microsoft.com/office/drawing/2014/main" id="{6B07B14A-4BBA-4CDD-8129-4440ADA12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175" y="747498"/>
              <a:ext cx="5205654" cy="5208802"/>
            </a:xfrm>
            <a:custGeom>
              <a:avLst/>
              <a:gdLst>
                <a:gd name="T0" fmla="*/ 150 w 1259"/>
                <a:gd name="T1" fmla="*/ 428 h 1261"/>
                <a:gd name="T2" fmla="*/ 105 w 1259"/>
                <a:gd name="T3" fmla="*/ 262 h 1261"/>
                <a:gd name="T4" fmla="*/ 261 w 1259"/>
                <a:gd name="T5" fmla="*/ 263 h 1261"/>
                <a:gd name="T6" fmla="*/ 281 w 1259"/>
                <a:gd name="T7" fmla="*/ 94 h 1261"/>
                <a:gd name="T8" fmla="*/ 434 w 1259"/>
                <a:gd name="T9" fmla="*/ 148 h 1261"/>
                <a:gd name="T10" fmla="*/ 519 w 1259"/>
                <a:gd name="T11" fmla="*/ 0 h 1261"/>
                <a:gd name="T12" fmla="*/ 630 w 1259"/>
                <a:gd name="T13" fmla="*/ 111 h 1261"/>
                <a:gd name="T14" fmla="*/ 762 w 1259"/>
                <a:gd name="T15" fmla="*/ 2 h 1261"/>
                <a:gd name="T16" fmla="*/ 825 w 1259"/>
                <a:gd name="T17" fmla="*/ 149 h 1261"/>
                <a:gd name="T18" fmla="*/ 987 w 1259"/>
                <a:gd name="T19" fmla="*/ 99 h 1261"/>
                <a:gd name="T20" fmla="*/ 999 w 1259"/>
                <a:gd name="T21" fmla="*/ 262 h 1261"/>
                <a:gd name="T22" fmla="*/ 1167 w 1259"/>
                <a:gd name="T23" fmla="*/ 282 h 1261"/>
                <a:gd name="T24" fmla="*/ 1109 w 1259"/>
                <a:gd name="T25" fmla="*/ 428 h 1261"/>
                <a:gd name="T26" fmla="*/ 1259 w 1259"/>
                <a:gd name="T27" fmla="*/ 507 h 1261"/>
                <a:gd name="T28" fmla="*/ 1150 w 1259"/>
                <a:gd name="T29" fmla="*/ 630 h 1261"/>
                <a:gd name="T30" fmla="*/ 1256 w 1259"/>
                <a:gd name="T31" fmla="*/ 764 h 1261"/>
                <a:gd name="T32" fmla="*/ 1109 w 1259"/>
                <a:gd name="T33" fmla="*/ 834 h 1261"/>
                <a:gd name="T34" fmla="*/ 1155 w 1259"/>
                <a:gd name="T35" fmla="*/ 996 h 1261"/>
                <a:gd name="T36" fmla="*/ 997 w 1259"/>
                <a:gd name="T37" fmla="*/ 999 h 1261"/>
                <a:gd name="T38" fmla="*/ 979 w 1259"/>
                <a:gd name="T39" fmla="*/ 1168 h 1261"/>
                <a:gd name="T40" fmla="*/ 824 w 1259"/>
                <a:gd name="T41" fmla="*/ 1112 h 1261"/>
                <a:gd name="T42" fmla="*/ 742 w 1259"/>
                <a:gd name="T43" fmla="*/ 1261 h 1261"/>
                <a:gd name="T44" fmla="*/ 629 w 1259"/>
                <a:gd name="T45" fmla="*/ 1150 h 1261"/>
                <a:gd name="T46" fmla="*/ 495 w 1259"/>
                <a:gd name="T47" fmla="*/ 1257 h 1261"/>
                <a:gd name="T48" fmla="*/ 433 w 1259"/>
                <a:gd name="T49" fmla="*/ 1110 h 1261"/>
                <a:gd name="T50" fmla="*/ 272 w 1259"/>
                <a:gd name="T51" fmla="*/ 1162 h 1261"/>
                <a:gd name="T52" fmla="*/ 261 w 1259"/>
                <a:gd name="T53" fmla="*/ 996 h 1261"/>
                <a:gd name="T54" fmla="*/ 92 w 1259"/>
                <a:gd name="T55" fmla="*/ 978 h 1261"/>
                <a:gd name="T56" fmla="*/ 151 w 1259"/>
                <a:gd name="T57" fmla="*/ 833 h 1261"/>
                <a:gd name="T58" fmla="*/ 0 w 1259"/>
                <a:gd name="T59" fmla="*/ 753 h 1261"/>
                <a:gd name="T60" fmla="*/ 110 w 1259"/>
                <a:gd name="T61" fmla="*/ 629 h 1261"/>
                <a:gd name="T62" fmla="*/ 4 w 1259"/>
                <a:gd name="T63" fmla="*/ 497 h 1261"/>
                <a:gd name="T64" fmla="*/ 150 w 1259"/>
                <a:gd name="T65" fmla="*/ 428 h 1261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073 w 10000"/>
                <a:gd name="connsiteY2" fmla="*/ 2086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40 w 10000"/>
                <a:gd name="connsiteY9" fmla="*/ 785 h 10000"/>
                <a:gd name="connsiteX10" fmla="*/ 7935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50 w 10000"/>
                <a:gd name="connsiteY28" fmla="*/ 6667 h 10000"/>
                <a:gd name="connsiteX29" fmla="*/ 0 w 10000"/>
                <a:gd name="connsiteY29" fmla="*/ 5971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073 w 10000"/>
                <a:gd name="connsiteY2" fmla="*/ 2086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40 w 10000"/>
                <a:gd name="connsiteY9" fmla="*/ 785 h 10000"/>
                <a:gd name="connsiteX10" fmla="*/ 7935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50 w 10000"/>
                <a:gd name="connsiteY28" fmla="*/ 6667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073 w 10000"/>
                <a:gd name="connsiteY2" fmla="*/ 2086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40 w 10000"/>
                <a:gd name="connsiteY9" fmla="*/ 785 h 10000"/>
                <a:gd name="connsiteX10" fmla="*/ 7935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40 w 10000"/>
                <a:gd name="connsiteY9" fmla="*/ 785 h 10000"/>
                <a:gd name="connsiteX10" fmla="*/ 7935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52 w 10000"/>
                <a:gd name="connsiteY9" fmla="*/ 822 h 10000"/>
                <a:gd name="connsiteX10" fmla="*/ 7935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52 w 10000"/>
                <a:gd name="connsiteY9" fmla="*/ 822 h 10000"/>
                <a:gd name="connsiteX10" fmla="*/ 7947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89 w 10000"/>
                <a:gd name="connsiteY9" fmla="*/ 828 h 10000"/>
                <a:gd name="connsiteX10" fmla="*/ 7947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89 w 10000"/>
                <a:gd name="connsiteY9" fmla="*/ 828 h 10000"/>
                <a:gd name="connsiteX10" fmla="*/ 7947 w 10000"/>
                <a:gd name="connsiteY10" fmla="*/ 2078 h 10000"/>
                <a:gd name="connsiteX11" fmla="*/ 9269 w 10000"/>
                <a:gd name="connsiteY11" fmla="*/ 2218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89 w 10000"/>
                <a:gd name="connsiteY9" fmla="*/ 828 h 10000"/>
                <a:gd name="connsiteX10" fmla="*/ 7947 w 10000"/>
                <a:gd name="connsiteY10" fmla="*/ 2115 h 10000"/>
                <a:gd name="connsiteX11" fmla="*/ 9269 w 10000"/>
                <a:gd name="connsiteY11" fmla="*/ 2218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89 w 10000"/>
                <a:gd name="connsiteY9" fmla="*/ 828 h 10000"/>
                <a:gd name="connsiteX10" fmla="*/ 7947 w 10000"/>
                <a:gd name="connsiteY10" fmla="*/ 2115 h 10000"/>
                <a:gd name="connsiteX11" fmla="*/ 9275 w 10000"/>
                <a:gd name="connsiteY11" fmla="*/ 2175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89 w 10000"/>
                <a:gd name="connsiteY9" fmla="*/ 828 h 10000"/>
                <a:gd name="connsiteX10" fmla="*/ 7947 w 10000"/>
                <a:gd name="connsiteY10" fmla="*/ 2115 h 10000"/>
                <a:gd name="connsiteX11" fmla="*/ 9275 w 10000"/>
                <a:gd name="connsiteY11" fmla="*/ 2175 h 10000"/>
                <a:gd name="connsiteX12" fmla="*/ 8876 w 10000"/>
                <a:gd name="connsiteY12" fmla="*/ 3437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9976"/>
                <a:gd name="connsiteY0" fmla="*/ 3394 h 10000"/>
                <a:gd name="connsiteX1" fmla="*/ 834 w 9976"/>
                <a:gd name="connsiteY1" fmla="*/ 2078 h 10000"/>
                <a:gd name="connsiteX2" fmla="*/ 2110 w 9976"/>
                <a:gd name="connsiteY2" fmla="*/ 2068 h 10000"/>
                <a:gd name="connsiteX3" fmla="*/ 2232 w 9976"/>
                <a:gd name="connsiteY3" fmla="*/ 745 h 10000"/>
                <a:gd name="connsiteX4" fmla="*/ 3447 w 9976"/>
                <a:gd name="connsiteY4" fmla="*/ 1174 h 10000"/>
                <a:gd name="connsiteX5" fmla="*/ 4122 w 9976"/>
                <a:gd name="connsiteY5" fmla="*/ 0 h 10000"/>
                <a:gd name="connsiteX6" fmla="*/ 5004 w 9976"/>
                <a:gd name="connsiteY6" fmla="*/ 880 h 10000"/>
                <a:gd name="connsiteX7" fmla="*/ 6052 w 9976"/>
                <a:gd name="connsiteY7" fmla="*/ 16 h 10000"/>
                <a:gd name="connsiteX8" fmla="*/ 6553 w 9976"/>
                <a:gd name="connsiteY8" fmla="*/ 1182 h 10000"/>
                <a:gd name="connsiteX9" fmla="*/ 7889 w 9976"/>
                <a:gd name="connsiteY9" fmla="*/ 828 h 10000"/>
                <a:gd name="connsiteX10" fmla="*/ 7947 w 9976"/>
                <a:gd name="connsiteY10" fmla="*/ 2115 h 10000"/>
                <a:gd name="connsiteX11" fmla="*/ 9275 w 9976"/>
                <a:gd name="connsiteY11" fmla="*/ 2175 h 10000"/>
                <a:gd name="connsiteX12" fmla="*/ 8876 w 9976"/>
                <a:gd name="connsiteY12" fmla="*/ 3437 h 10000"/>
                <a:gd name="connsiteX13" fmla="*/ 9976 w 9976"/>
                <a:gd name="connsiteY13" fmla="*/ 4039 h 10000"/>
                <a:gd name="connsiteX14" fmla="*/ 9134 w 9976"/>
                <a:gd name="connsiteY14" fmla="*/ 4996 h 10000"/>
                <a:gd name="connsiteX15" fmla="*/ 9976 w 9976"/>
                <a:gd name="connsiteY15" fmla="*/ 6059 h 10000"/>
                <a:gd name="connsiteX16" fmla="*/ 8809 w 9976"/>
                <a:gd name="connsiteY16" fmla="*/ 6614 h 10000"/>
                <a:gd name="connsiteX17" fmla="*/ 9174 w 9976"/>
                <a:gd name="connsiteY17" fmla="*/ 7898 h 10000"/>
                <a:gd name="connsiteX18" fmla="*/ 7919 w 9976"/>
                <a:gd name="connsiteY18" fmla="*/ 7922 h 10000"/>
                <a:gd name="connsiteX19" fmla="*/ 7776 w 9976"/>
                <a:gd name="connsiteY19" fmla="*/ 9262 h 10000"/>
                <a:gd name="connsiteX20" fmla="*/ 6545 w 9976"/>
                <a:gd name="connsiteY20" fmla="*/ 8818 h 10000"/>
                <a:gd name="connsiteX21" fmla="*/ 5894 w 9976"/>
                <a:gd name="connsiteY21" fmla="*/ 10000 h 10000"/>
                <a:gd name="connsiteX22" fmla="*/ 4996 w 9976"/>
                <a:gd name="connsiteY22" fmla="*/ 9120 h 10000"/>
                <a:gd name="connsiteX23" fmla="*/ 3932 w 9976"/>
                <a:gd name="connsiteY23" fmla="*/ 9968 h 10000"/>
                <a:gd name="connsiteX24" fmla="*/ 3439 w 9976"/>
                <a:gd name="connsiteY24" fmla="*/ 8803 h 10000"/>
                <a:gd name="connsiteX25" fmla="*/ 2160 w 9976"/>
                <a:gd name="connsiteY25" fmla="*/ 9215 h 10000"/>
                <a:gd name="connsiteX26" fmla="*/ 2073 w 9976"/>
                <a:gd name="connsiteY26" fmla="*/ 7898 h 10000"/>
                <a:gd name="connsiteX27" fmla="*/ 731 w 9976"/>
                <a:gd name="connsiteY27" fmla="*/ 7756 h 10000"/>
                <a:gd name="connsiteX28" fmla="*/ 1174 w 9976"/>
                <a:gd name="connsiteY28" fmla="*/ 6624 h 10000"/>
                <a:gd name="connsiteX29" fmla="*/ 0 w 9976"/>
                <a:gd name="connsiteY29" fmla="*/ 6050 h 10000"/>
                <a:gd name="connsiteX30" fmla="*/ 874 w 9976"/>
                <a:gd name="connsiteY30" fmla="*/ 4988 h 10000"/>
                <a:gd name="connsiteX31" fmla="*/ 32 w 9976"/>
                <a:gd name="connsiteY31" fmla="*/ 3941 h 10000"/>
                <a:gd name="connsiteX32" fmla="*/ 1191 w 9976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10000 w 10000"/>
                <a:gd name="connsiteY15" fmla="*/ 6059 h 10000"/>
                <a:gd name="connsiteX16" fmla="*/ 8830 w 10000"/>
                <a:gd name="connsiteY16" fmla="*/ 6614 h 10000"/>
                <a:gd name="connsiteX17" fmla="*/ 9196 w 10000"/>
                <a:gd name="connsiteY17" fmla="*/ 7898 h 10000"/>
                <a:gd name="connsiteX18" fmla="*/ 7938 w 10000"/>
                <a:gd name="connsiteY18" fmla="*/ 7922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69 w 10000"/>
                <a:gd name="connsiteY15" fmla="*/ 6059 h 10000"/>
                <a:gd name="connsiteX16" fmla="*/ 8830 w 10000"/>
                <a:gd name="connsiteY16" fmla="*/ 6614 h 10000"/>
                <a:gd name="connsiteX17" fmla="*/ 9196 w 10000"/>
                <a:gd name="connsiteY17" fmla="*/ 7898 h 10000"/>
                <a:gd name="connsiteX18" fmla="*/ 7938 w 10000"/>
                <a:gd name="connsiteY18" fmla="*/ 7922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69 w 10000"/>
                <a:gd name="connsiteY15" fmla="*/ 6059 h 10000"/>
                <a:gd name="connsiteX16" fmla="*/ 8842 w 10000"/>
                <a:gd name="connsiteY16" fmla="*/ 6669 h 10000"/>
                <a:gd name="connsiteX17" fmla="*/ 9196 w 10000"/>
                <a:gd name="connsiteY17" fmla="*/ 7898 h 10000"/>
                <a:gd name="connsiteX18" fmla="*/ 7938 w 10000"/>
                <a:gd name="connsiteY18" fmla="*/ 7922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196 w 10000"/>
                <a:gd name="connsiteY17" fmla="*/ 7898 h 10000"/>
                <a:gd name="connsiteX18" fmla="*/ 7938 w 10000"/>
                <a:gd name="connsiteY18" fmla="*/ 7922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898 h 10000"/>
                <a:gd name="connsiteX18" fmla="*/ 7938 w 10000"/>
                <a:gd name="connsiteY18" fmla="*/ 7922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898 h 10000"/>
                <a:gd name="connsiteX18" fmla="*/ 7938 w 10000"/>
                <a:gd name="connsiteY18" fmla="*/ 8007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38 w 10000"/>
                <a:gd name="connsiteY18" fmla="*/ 8007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274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53 w 10000"/>
                <a:gd name="connsiteY25" fmla="*/ 9282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53 w 10000"/>
                <a:gd name="connsiteY25" fmla="*/ 9282 h 10000"/>
                <a:gd name="connsiteX26" fmla="*/ 2041 w 10000"/>
                <a:gd name="connsiteY26" fmla="*/ 7910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53 w 10000"/>
                <a:gd name="connsiteY25" fmla="*/ 9282 h 10000"/>
                <a:gd name="connsiteX26" fmla="*/ 2041 w 10000"/>
                <a:gd name="connsiteY26" fmla="*/ 7910 h 10000"/>
                <a:gd name="connsiteX27" fmla="*/ 715 w 10000"/>
                <a:gd name="connsiteY27" fmla="*/ 7793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70 w 10000"/>
                <a:gd name="connsiteY12" fmla="*/ 3446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53 w 10000"/>
                <a:gd name="connsiteY25" fmla="*/ 9282 h 10000"/>
                <a:gd name="connsiteX26" fmla="*/ 2041 w 10000"/>
                <a:gd name="connsiteY26" fmla="*/ 7910 h 10000"/>
                <a:gd name="connsiteX27" fmla="*/ 715 w 10000"/>
                <a:gd name="connsiteY27" fmla="*/ 7793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79 w 10000"/>
                <a:gd name="connsiteY11" fmla="*/ 2184 h 10000"/>
                <a:gd name="connsiteX12" fmla="*/ 8870 w 10000"/>
                <a:gd name="connsiteY12" fmla="*/ 3446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53 w 10000"/>
                <a:gd name="connsiteY25" fmla="*/ 9282 h 10000"/>
                <a:gd name="connsiteX26" fmla="*/ 2041 w 10000"/>
                <a:gd name="connsiteY26" fmla="*/ 7910 h 10000"/>
                <a:gd name="connsiteX27" fmla="*/ 715 w 10000"/>
                <a:gd name="connsiteY27" fmla="*/ 7793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18"/>
                <a:gd name="connsiteY0" fmla="*/ 3394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93 w 10018"/>
                <a:gd name="connsiteY14" fmla="*/ 5033 h 10000"/>
                <a:gd name="connsiteX15" fmla="*/ 9987 w 10018"/>
                <a:gd name="connsiteY15" fmla="*/ 6089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76 w 10018"/>
                <a:gd name="connsiteY30" fmla="*/ 4988 h 10000"/>
                <a:gd name="connsiteX31" fmla="*/ 32 w 10018"/>
                <a:gd name="connsiteY31" fmla="*/ 3941 h 10000"/>
                <a:gd name="connsiteX32" fmla="*/ 1194 w 10018"/>
                <a:gd name="connsiteY32" fmla="*/ 3394 h 10000"/>
                <a:gd name="connsiteX0" fmla="*/ 1194 w 10018"/>
                <a:gd name="connsiteY0" fmla="*/ 3394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93 w 10018"/>
                <a:gd name="connsiteY14" fmla="*/ 5033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76 w 10018"/>
                <a:gd name="connsiteY30" fmla="*/ 4988 h 10000"/>
                <a:gd name="connsiteX31" fmla="*/ 32 w 10018"/>
                <a:gd name="connsiteY31" fmla="*/ 3941 h 10000"/>
                <a:gd name="connsiteX32" fmla="*/ 1194 w 10018"/>
                <a:gd name="connsiteY32" fmla="*/ 3394 h 10000"/>
                <a:gd name="connsiteX0" fmla="*/ 1194 w 10018"/>
                <a:gd name="connsiteY0" fmla="*/ 3394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75 w 10018"/>
                <a:gd name="connsiteY14" fmla="*/ 5051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76 w 10018"/>
                <a:gd name="connsiteY30" fmla="*/ 4988 h 10000"/>
                <a:gd name="connsiteX31" fmla="*/ 32 w 10018"/>
                <a:gd name="connsiteY31" fmla="*/ 3941 h 10000"/>
                <a:gd name="connsiteX32" fmla="*/ 1194 w 10018"/>
                <a:gd name="connsiteY32" fmla="*/ 3394 h 10000"/>
                <a:gd name="connsiteX0" fmla="*/ 1194 w 10018"/>
                <a:gd name="connsiteY0" fmla="*/ 3394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75 w 10018"/>
                <a:gd name="connsiteY14" fmla="*/ 5051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76 w 10018"/>
                <a:gd name="connsiteY30" fmla="*/ 4988 h 10000"/>
                <a:gd name="connsiteX31" fmla="*/ 50 w 10018"/>
                <a:gd name="connsiteY31" fmla="*/ 3950 h 10000"/>
                <a:gd name="connsiteX32" fmla="*/ 1194 w 10018"/>
                <a:gd name="connsiteY32" fmla="*/ 3394 h 10000"/>
                <a:gd name="connsiteX0" fmla="*/ 1194 w 10018"/>
                <a:gd name="connsiteY0" fmla="*/ 3403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75 w 10018"/>
                <a:gd name="connsiteY14" fmla="*/ 5051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76 w 10018"/>
                <a:gd name="connsiteY30" fmla="*/ 4988 h 10000"/>
                <a:gd name="connsiteX31" fmla="*/ 50 w 10018"/>
                <a:gd name="connsiteY31" fmla="*/ 3950 h 10000"/>
                <a:gd name="connsiteX32" fmla="*/ 1194 w 10018"/>
                <a:gd name="connsiteY32" fmla="*/ 3403 h 10000"/>
                <a:gd name="connsiteX0" fmla="*/ 1194 w 10018"/>
                <a:gd name="connsiteY0" fmla="*/ 3403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75 w 10018"/>
                <a:gd name="connsiteY14" fmla="*/ 5051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67 w 10018"/>
                <a:gd name="connsiteY30" fmla="*/ 4988 h 10000"/>
                <a:gd name="connsiteX31" fmla="*/ 50 w 10018"/>
                <a:gd name="connsiteY31" fmla="*/ 3950 h 10000"/>
                <a:gd name="connsiteX32" fmla="*/ 1194 w 10018"/>
                <a:gd name="connsiteY32" fmla="*/ 3403 h 10000"/>
                <a:gd name="connsiteX0" fmla="*/ 1194 w 10018"/>
                <a:gd name="connsiteY0" fmla="*/ 3403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75 w 10018"/>
                <a:gd name="connsiteY14" fmla="*/ 5051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58 w 10018"/>
                <a:gd name="connsiteY30" fmla="*/ 4997 h 10000"/>
                <a:gd name="connsiteX31" fmla="*/ 50 w 10018"/>
                <a:gd name="connsiteY31" fmla="*/ 3950 h 10000"/>
                <a:gd name="connsiteX32" fmla="*/ 1194 w 10018"/>
                <a:gd name="connsiteY32" fmla="*/ 340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018" h="10000">
                  <a:moveTo>
                    <a:pt x="1194" y="3403"/>
                  </a:moveTo>
                  <a:cubicBezTo>
                    <a:pt x="1075" y="2964"/>
                    <a:pt x="955" y="2517"/>
                    <a:pt x="836" y="2078"/>
                  </a:cubicBezTo>
                  <a:lnTo>
                    <a:pt x="2115" y="2068"/>
                  </a:lnTo>
                  <a:cubicBezTo>
                    <a:pt x="2156" y="1627"/>
                    <a:pt x="2196" y="1186"/>
                    <a:pt x="2237" y="745"/>
                  </a:cubicBezTo>
                  <a:lnTo>
                    <a:pt x="3455" y="1174"/>
                  </a:lnTo>
                  <a:lnTo>
                    <a:pt x="4132" y="0"/>
                  </a:lnTo>
                  <a:lnTo>
                    <a:pt x="5016" y="880"/>
                  </a:lnTo>
                  <a:lnTo>
                    <a:pt x="6067" y="16"/>
                  </a:lnTo>
                  <a:lnTo>
                    <a:pt x="6569" y="1182"/>
                  </a:lnTo>
                  <a:lnTo>
                    <a:pt x="7908" y="828"/>
                  </a:lnTo>
                  <a:cubicBezTo>
                    <a:pt x="7940" y="1259"/>
                    <a:pt x="7934" y="1684"/>
                    <a:pt x="7966" y="2115"/>
                  </a:cubicBezTo>
                  <a:lnTo>
                    <a:pt x="9279" y="2184"/>
                  </a:lnTo>
                  <a:cubicBezTo>
                    <a:pt x="9146" y="2605"/>
                    <a:pt x="9003" y="3025"/>
                    <a:pt x="8870" y="3446"/>
                  </a:cubicBezTo>
                  <a:lnTo>
                    <a:pt x="10018" y="4002"/>
                  </a:lnTo>
                  <a:lnTo>
                    <a:pt x="9175" y="5051"/>
                  </a:lnTo>
                  <a:lnTo>
                    <a:pt x="9987" y="6062"/>
                  </a:lnTo>
                  <a:lnTo>
                    <a:pt x="8842" y="6669"/>
                  </a:lnTo>
                  <a:cubicBezTo>
                    <a:pt x="8972" y="7079"/>
                    <a:pt x="9103" y="7512"/>
                    <a:pt x="9233" y="7922"/>
                  </a:cubicBezTo>
                  <a:lnTo>
                    <a:pt x="7920" y="8007"/>
                  </a:lnTo>
                  <a:cubicBezTo>
                    <a:pt x="7872" y="8454"/>
                    <a:pt x="7874" y="8906"/>
                    <a:pt x="7826" y="9353"/>
                  </a:cubicBezTo>
                  <a:lnTo>
                    <a:pt x="6555" y="8836"/>
                  </a:lnTo>
                  <a:lnTo>
                    <a:pt x="5908" y="10000"/>
                  </a:lnTo>
                  <a:lnTo>
                    <a:pt x="5008" y="9120"/>
                  </a:lnTo>
                  <a:lnTo>
                    <a:pt x="3941" y="9968"/>
                  </a:lnTo>
                  <a:lnTo>
                    <a:pt x="3447" y="8803"/>
                  </a:lnTo>
                  <a:lnTo>
                    <a:pt x="2153" y="9282"/>
                  </a:lnTo>
                  <a:cubicBezTo>
                    <a:pt x="2128" y="8821"/>
                    <a:pt x="2066" y="8371"/>
                    <a:pt x="2041" y="7910"/>
                  </a:cubicBezTo>
                  <a:lnTo>
                    <a:pt x="715" y="7793"/>
                  </a:lnTo>
                  <a:lnTo>
                    <a:pt x="1177" y="6624"/>
                  </a:lnTo>
                  <a:lnTo>
                    <a:pt x="0" y="6050"/>
                  </a:lnTo>
                  <a:lnTo>
                    <a:pt x="858" y="4997"/>
                  </a:lnTo>
                  <a:lnTo>
                    <a:pt x="50" y="3950"/>
                  </a:lnTo>
                  <a:lnTo>
                    <a:pt x="1194" y="3403"/>
                  </a:lnTo>
                  <a:close/>
                </a:path>
              </a:pathLst>
            </a:custGeom>
            <a:noFill/>
            <a:ln w="25400" cap="rnd">
              <a:solidFill>
                <a:srgbClr val="0042A4"/>
              </a:solidFill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98" name="Outer circle">
              <a:extLst>
                <a:ext uri="{FF2B5EF4-FFF2-40B4-BE49-F238E27FC236}">
                  <a16:creationId xmlns:a16="http://schemas.microsoft.com/office/drawing/2014/main" id="{1C53D627-2354-4743-B665-16F64A4614E5}"/>
                </a:ext>
              </a:extLst>
            </p:cNvPr>
            <p:cNvSpPr/>
            <p:nvPr/>
          </p:nvSpPr>
          <p:spPr bwMode="auto">
            <a:xfrm>
              <a:off x="3478774" y="724483"/>
              <a:ext cx="5268116" cy="5268116"/>
            </a:xfrm>
            <a:prstGeom prst="ellipse">
              <a:avLst/>
            </a:prstGeom>
            <a:noFill/>
            <a:ln w="25400" cap="rnd">
              <a:solidFill>
                <a:srgbClr val="0042A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 useBgFill="1">
          <p:nvSpPr>
            <p:cNvPr id="199" name="White_mask">
              <a:extLst>
                <a:ext uri="{FF2B5EF4-FFF2-40B4-BE49-F238E27FC236}">
                  <a16:creationId xmlns:a16="http://schemas.microsoft.com/office/drawing/2014/main" id="{582E4524-0EA2-42D2-B5FF-C2F32133EA2F}"/>
                </a:ext>
              </a:extLst>
            </p:cNvPr>
            <p:cNvSpPr/>
            <p:nvPr/>
          </p:nvSpPr>
          <p:spPr bwMode="auto">
            <a:xfrm>
              <a:off x="4371474" y="5545300"/>
              <a:ext cx="3472402" cy="671136"/>
            </a:xfrm>
            <a:prstGeom prst="trapezoid">
              <a:avLst>
                <a:gd name="adj" fmla="val 53856"/>
              </a:avLst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Intelligent Cloud text">
              <a:extLst>
                <a:ext uri="{FF2B5EF4-FFF2-40B4-BE49-F238E27FC236}">
                  <a16:creationId xmlns:a16="http://schemas.microsoft.com/office/drawing/2014/main" id="{24B26961-953A-407C-87E9-9C1940D78E8F}"/>
                </a:ext>
              </a:extLst>
            </p:cNvPr>
            <p:cNvSpPr txBox="1"/>
            <p:nvPr/>
          </p:nvSpPr>
          <p:spPr>
            <a:xfrm>
              <a:off x="4996507" y="3663398"/>
              <a:ext cx="222234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-49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Intelligent Cloud</a:t>
              </a:r>
            </a:p>
          </p:txBody>
        </p:sp>
        <p:sp>
          <p:nvSpPr>
            <p:cNvPr id="201" name="Intelligent Edge text">
              <a:extLst>
                <a:ext uri="{FF2B5EF4-FFF2-40B4-BE49-F238E27FC236}">
                  <a16:creationId xmlns:a16="http://schemas.microsoft.com/office/drawing/2014/main" id="{0E00BA17-37A2-42DB-ABBF-8A91BFA320A4}"/>
                </a:ext>
              </a:extLst>
            </p:cNvPr>
            <p:cNvSpPr txBox="1"/>
            <p:nvPr/>
          </p:nvSpPr>
          <p:spPr>
            <a:xfrm>
              <a:off x="5056682" y="5786828"/>
              <a:ext cx="210198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-49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Intelligent Edge</a:t>
              </a:r>
            </a:p>
          </p:txBody>
        </p:sp>
        <p:sp>
          <p:nvSpPr>
            <p:cNvPr id="202" name="Cloud">
              <a:extLst>
                <a:ext uri="{FF2B5EF4-FFF2-40B4-BE49-F238E27FC236}">
                  <a16:creationId xmlns:a16="http://schemas.microsoft.com/office/drawing/2014/main" id="{5E995B1F-A987-4B32-AB68-17AB92C509CF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5193275" y="2456390"/>
              <a:ext cx="1828800" cy="1008128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D98C1625-F6F6-4B44-8871-9D8B4267009C}"/>
                </a:ext>
              </a:extLst>
            </p:cNvPr>
            <p:cNvGrpSpPr/>
            <p:nvPr/>
          </p:nvGrpSpPr>
          <p:grpSpPr>
            <a:xfrm>
              <a:off x="3716104" y="4632623"/>
              <a:ext cx="438150" cy="438150"/>
              <a:chOff x="5338764" y="4632623"/>
              <a:chExt cx="438150" cy="438150"/>
            </a:xfrm>
          </p:grpSpPr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9EE84848-7A4F-497E-A990-A4055254D84D}"/>
                  </a:ext>
                </a:extLst>
              </p:cNvPr>
              <p:cNvSpPr/>
              <p:nvPr/>
            </p:nvSpPr>
            <p:spPr bwMode="auto">
              <a:xfrm>
                <a:off x="5338764" y="4632623"/>
                <a:ext cx="438150" cy="438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2" name="shopping cart">
                <a:extLst>
                  <a:ext uri="{FF2B5EF4-FFF2-40B4-BE49-F238E27FC236}">
                    <a16:creationId xmlns:a16="http://schemas.microsoft.com/office/drawing/2014/main" id="{77D30B51-BB14-424A-874A-054A35D6E44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29945" y="4731386"/>
                <a:ext cx="228600" cy="194390"/>
              </a:xfrm>
              <a:custGeom>
                <a:avLst/>
                <a:gdLst>
                  <a:gd name="T0" fmla="*/ 3368 w 3817"/>
                  <a:gd name="T1" fmla="*/ 2994 h 3244"/>
                  <a:gd name="T2" fmla="*/ 3119 w 3817"/>
                  <a:gd name="T3" fmla="*/ 3244 h 3244"/>
                  <a:gd name="T4" fmla="*/ 2869 w 3817"/>
                  <a:gd name="T5" fmla="*/ 2994 h 3244"/>
                  <a:gd name="T6" fmla="*/ 3119 w 3817"/>
                  <a:gd name="T7" fmla="*/ 2745 h 3244"/>
                  <a:gd name="T8" fmla="*/ 3368 w 3817"/>
                  <a:gd name="T9" fmla="*/ 2994 h 3244"/>
                  <a:gd name="T10" fmla="*/ 1372 w 3817"/>
                  <a:gd name="T11" fmla="*/ 2745 h 3244"/>
                  <a:gd name="T12" fmla="*/ 1123 w 3817"/>
                  <a:gd name="T13" fmla="*/ 2994 h 3244"/>
                  <a:gd name="T14" fmla="*/ 1372 w 3817"/>
                  <a:gd name="T15" fmla="*/ 3244 h 3244"/>
                  <a:gd name="T16" fmla="*/ 1622 w 3817"/>
                  <a:gd name="T17" fmla="*/ 2994 h 3244"/>
                  <a:gd name="T18" fmla="*/ 1372 w 3817"/>
                  <a:gd name="T19" fmla="*/ 2745 h 3244"/>
                  <a:gd name="T20" fmla="*/ 0 w 3817"/>
                  <a:gd name="T21" fmla="*/ 0 h 3244"/>
                  <a:gd name="T22" fmla="*/ 457 w 3817"/>
                  <a:gd name="T23" fmla="*/ 0 h 3244"/>
                  <a:gd name="T24" fmla="*/ 1372 w 3817"/>
                  <a:gd name="T25" fmla="*/ 2745 h 3244"/>
                  <a:gd name="T26" fmla="*/ 3119 w 3817"/>
                  <a:gd name="T27" fmla="*/ 2745 h 3244"/>
                  <a:gd name="T28" fmla="*/ 1123 w 3817"/>
                  <a:gd name="T29" fmla="*/ 1996 h 3244"/>
                  <a:gd name="T30" fmla="*/ 3318 w 3817"/>
                  <a:gd name="T31" fmla="*/ 1996 h 3244"/>
                  <a:gd name="T32" fmla="*/ 3817 w 3817"/>
                  <a:gd name="T33" fmla="*/ 499 h 3244"/>
                  <a:gd name="T34" fmla="*/ 624 w 3817"/>
                  <a:gd name="T35" fmla="*/ 499 h 3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17" h="3244">
                    <a:moveTo>
                      <a:pt x="3368" y="2994"/>
                    </a:moveTo>
                    <a:cubicBezTo>
                      <a:pt x="3368" y="3132"/>
                      <a:pt x="3257" y="3244"/>
                      <a:pt x="3119" y="3244"/>
                    </a:cubicBezTo>
                    <a:cubicBezTo>
                      <a:pt x="2981" y="3244"/>
                      <a:pt x="2869" y="3132"/>
                      <a:pt x="2869" y="2994"/>
                    </a:cubicBezTo>
                    <a:cubicBezTo>
                      <a:pt x="2869" y="2856"/>
                      <a:pt x="2981" y="2745"/>
                      <a:pt x="3119" y="2745"/>
                    </a:cubicBezTo>
                    <a:cubicBezTo>
                      <a:pt x="3257" y="2745"/>
                      <a:pt x="3368" y="2856"/>
                      <a:pt x="3368" y="2994"/>
                    </a:cubicBezTo>
                    <a:close/>
                    <a:moveTo>
                      <a:pt x="1372" y="2745"/>
                    </a:moveTo>
                    <a:cubicBezTo>
                      <a:pt x="1234" y="2745"/>
                      <a:pt x="1123" y="2856"/>
                      <a:pt x="1123" y="2994"/>
                    </a:cubicBezTo>
                    <a:cubicBezTo>
                      <a:pt x="1123" y="3132"/>
                      <a:pt x="1234" y="3244"/>
                      <a:pt x="1372" y="3244"/>
                    </a:cubicBezTo>
                    <a:cubicBezTo>
                      <a:pt x="1510" y="3244"/>
                      <a:pt x="1622" y="3132"/>
                      <a:pt x="1622" y="2994"/>
                    </a:cubicBezTo>
                    <a:cubicBezTo>
                      <a:pt x="1622" y="2856"/>
                      <a:pt x="1510" y="2745"/>
                      <a:pt x="1372" y="2745"/>
                    </a:cubicBezTo>
                    <a:close/>
                    <a:moveTo>
                      <a:pt x="0" y="0"/>
                    </a:moveTo>
                    <a:cubicBezTo>
                      <a:pt x="457" y="0"/>
                      <a:pt x="457" y="0"/>
                      <a:pt x="457" y="0"/>
                    </a:cubicBezTo>
                    <a:cubicBezTo>
                      <a:pt x="1372" y="2745"/>
                      <a:pt x="1372" y="2745"/>
                      <a:pt x="1372" y="2745"/>
                    </a:cubicBezTo>
                    <a:cubicBezTo>
                      <a:pt x="3119" y="2745"/>
                      <a:pt x="3119" y="2745"/>
                      <a:pt x="3119" y="2745"/>
                    </a:cubicBezTo>
                    <a:moveTo>
                      <a:pt x="1123" y="1996"/>
                    </a:moveTo>
                    <a:cubicBezTo>
                      <a:pt x="3318" y="1996"/>
                      <a:pt x="3318" y="1996"/>
                      <a:pt x="3318" y="1996"/>
                    </a:cubicBezTo>
                    <a:cubicBezTo>
                      <a:pt x="3817" y="499"/>
                      <a:pt x="3817" y="499"/>
                      <a:pt x="3817" y="499"/>
                    </a:cubicBezTo>
                    <a:cubicBezTo>
                      <a:pt x="624" y="499"/>
                      <a:pt x="624" y="499"/>
                      <a:pt x="624" y="499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C166F8D-26A5-4FC3-90A3-22D05659EE74}"/>
                </a:ext>
              </a:extLst>
            </p:cNvPr>
            <p:cNvGrpSpPr/>
            <p:nvPr/>
          </p:nvGrpSpPr>
          <p:grpSpPr>
            <a:xfrm>
              <a:off x="6375636" y="552450"/>
              <a:ext cx="435672" cy="435672"/>
              <a:chOff x="7998296" y="552450"/>
              <a:chExt cx="435672" cy="435672"/>
            </a:xfrm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74E9D6B1-78FB-416F-8D26-E4B8478E3575}"/>
                  </a:ext>
                </a:extLst>
              </p:cNvPr>
              <p:cNvSpPr/>
              <p:nvPr/>
            </p:nvSpPr>
            <p:spPr bwMode="auto">
              <a:xfrm>
                <a:off x="7998296" y="552450"/>
                <a:ext cx="435672" cy="435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0" name="heart">
                <a:extLst>
                  <a:ext uri="{FF2B5EF4-FFF2-40B4-BE49-F238E27FC236}">
                    <a16:creationId xmlns:a16="http://schemas.microsoft.com/office/drawing/2014/main" id="{00C39903-3569-42EF-B4C4-C6BF76E6E3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32789" y="699028"/>
                <a:ext cx="223379" cy="189178"/>
              </a:xfrm>
              <a:custGeom>
                <a:avLst/>
                <a:gdLst>
                  <a:gd name="T0" fmla="*/ 36 w 3778"/>
                  <a:gd name="T1" fmla="*/ 1130 h 3199"/>
                  <a:gd name="T2" fmla="*/ 19 w 3778"/>
                  <a:gd name="T3" fmla="*/ 1010 h 3199"/>
                  <a:gd name="T4" fmla="*/ 291 w 3778"/>
                  <a:gd name="T5" fmla="*/ 276 h 3199"/>
                  <a:gd name="T6" fmla="*/ 958 w 3778"/>
                  <a:gd name="T7" fmla="*/ 0 h 3199"/>
                  <a:gd name="T8" fmla="*/ 1624 w 3778"/>
                  <a:gd name="T9" fmla="*/ 276 h 3199"/>
                  <a:gd name="T10" fmla="*/ 1895 w 3778"/>
                  <a:gd name="T11" fmla="*/ 547 h 3199"/>
                  <a:gd name="T12" fmla="*/ 2166 w 3778"/>
                  <a:gd name="T13" fmla="*/ 276 h 3199"/>
                  <a:gd name="T14" fmla="*/ 2833 w 3778"/>
                  <a:gd name="T15" fmla="*/ 0 h 3199"/>
                  <a:gd name="T16" fmla="*/ 3499 w 3778"/>
                  <a:gd name="T17" fmla="*/ 276 h 3199"/>
                  <a:gd name="T18" fmla="*/ 3771 w 3778"/>
                  <a:gd name="T19" fmla="*/ 906 h 3199"/>
                  <a:gd name="T20" fmla="*/ 3579 w 3778"/>
                  <a:gd name="T21" fmla="*/ 1510 h 3199"/>
                  <a:gd name="T22" fmla="*/ 2768 w 3778"/>
                  <a:gd name="T23" fmla="*/ 1510 h 3199"/>
                  <a:gd name="T24" fmla="*/ 2520 w 3778"/>
                  <a:gd name="T25" fmla="*/ 1262 h 3199"/>
                  <a:gd name="T26" fmla="*/ 1895 w 3778"/>
                  <a:gd name="T27" fmla="*/ 1887 h 3199"/>
                  <a:gd name="T28" fmla="*/ 1020 w 3778"/>
                  <a:gd name="T29" fmla="*/ 1012 h 3199"/>
                  <a:gd name="T30" fmla="*/ 522 w 3778"/>
                  <a:gd name="T31" fmla="*/ 1510 h 3199"/>
                  <a:gd name="T32" fmla="*/ 207 w 3778"/>
                  <a:gd name="T33" fmla="*/ 1511 h 3199"/>
                  <a:gd name="T34" fmla="*/ 1895 w 3778"/>
                  <a:gd name="T35" fmla="*/ 3199 h 3199"/>
                  <a:gd name="T36" fmla="*/ 3214 w 3778"/>
                  <a:gd name="T37" fmla="*/ 1879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78" h="3199">
                    <a:moveTo>
                      <a:pt x="36" y="1130"/>
                    </a:moveTo>
                    <a:cubicBezTo>
                      <a:pt x="19" y="1010"/>
                      <a:pt x="19" y="1010"/>
                      <a:pt x="19" y="1010"/>
                    </a:cubicBezTo>
                    <a:cubicBezTo>
                      <a:pt x="0" y="738"/>
                      <a:pt x="98" y="469"/>
                      <a:pt x="291" y="276"/>
                    </a:cubicBezTo>
                    <a:cubicBezTo>
                      <a:pt x="469" y="98"/>
                      <a:pt x="706" y="0"/>
                      <a:pt x="958" y="0"/>
                    </a:cubicBezTo>
                    <a:cubicBezTo>
                      <a:pt x="1209" y="0"/>
                      <a:pt x="1446" y="98"/>
                      <a:pt x="1624" y="276"/>
                    </a:cubicBezTo>
                    <a:cubicBezTo>
                      <a:pt x="1895" y="547"/>
                      <a:pt x="1895" y="547"/>
                      <a:pt x="1895" y="547"/>
                    </a:cubicBezTo>
                    <a:cubicBezTo>
                      <a:pt x="2166" y="276"/>
                      <a:pt x="2166" y="276"/>
                      <a:pt x="2166" y="276"/>
                    </a:cubicBezTo>
                    <a:cubicBezTo>
                      <a:pt x="2344" y="98"/>
                      <a:pt x="2581" y="0"/>
                      <a:pt x="2833" y="0"/>
                    </a:cubicBezTo>
                    <a:cubicBezTo>
                      <a:pt x="3084" y="0"/>
                      <a:pt x="3321" y="98"/>
                      <a:pt x="3499" y="276"/>
                    </a:cubicBezTo>
                    <a:cubicBezTo>
                      <a:pt x="3667" y="444"/>
                      <a:pt x="3764" y="668"/>
                      <a:pt x="3771" y="906"/>
                    </a:cubicBezTo>
                    <a:cubicBezTo>
                      <a:pt x="3778" y="1125"/>
                      <a:pt x="3710" y="1337"/>
                      <a:pt x="3579" y="1510"/>
                    </a:cubicBezTo>
                    <a:cubicBezTo>
                      <a:pt x="2768" y="1510"/>
                      <a:pt x="2768" y="1510"/>
                      <a:pt x="2768" y="1510"/>
                    </a:cubicBezTo>
                    <a:cubicBezTo>
                      <a:pt x="2520" y="1262"/>
                      <a:pt x="2520" y="1262"/>
                      <a:pt x="2520" y="1262"/>
                    </a:cubicBezTo>
                    <a:cubicBezTo>
                      <a:pt x="1895" y="1887"/>
                      <a:pt x="1895" y="1887"/>
                      <a:pt x="1895" y="1887"/>
                    </a:cubicBezTo>
                    <a:cubicBezTo>
                      <a:pt x="1020" y="1012"/>
                      <a:pt x="1020" y="1012"/>
                      <a:pt x="1020" y="1012"/>
                    </a:cubicBezTo>
                    <a:cubicBezTo>
                      <a:pt x="522" y="1510"/>
                      <a:pt x="522" y="1510"/>
                      <a:pt x="522" y="1510"/>
                    </a:cubicBezTo>
                    <a:cubicBezTo>
                      <a:pt x="207" y="1511"/>
                      <a:pt x="207" y="1511"/>
                      <a:pt x="207" y="1511"/>
                    </a:cubicBezTo>
                    <a:cubicBezTo>
                      <a:pt x="1895" y="3199"/>
                      <a:pt x="1895" y="3199"/>
                      <a:pt x="1895" y="3199"/>
                    </a:cubicBezTo>
                    <a:cubicBezTo>
                      <a:pt x="3214" y="1879"/>
                      <a:pt x="3214" y="1879"/>
                      <a:pt x="3214" y="187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F13AD90-3013-4EFD-B1C1-56B488D64733}"/>
                </a:ext>
              </a:extLst>
            </p:cNvPr>
            <p:cNvGrpSpPr/>
            <p:nvPr/>
          </p:nvGrpSpPr>
          <p:grpSpPr>
            <a:xfrm>
              <a:off x="7361576" y="5341734"/>
              <a:ext cx="469327" cy="469327"/>
              <a:chOff x="8984236" y="5341734"/>
              <a:chExt cx="469327" cy="469327"/>
            </a:xfrm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DB49A6B-A1F9-4A20-8968-035AD5D3B169}"/>
                  </a:ext>
                </a:extLst>
              </p:cNvPr>
              <p:cNvSpPr/>
              <p:nvPr/>
            </p:nvSpPr>
            <p:spPr bwMode="auto">
              <a:xfrm>
                <a:off x="8984236" y="5341734"/>
                <a:ext cx="469327" cy="4693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8" name="locked doc">
                <a:extLst>
                  <a:ext uri="{FF2B5EF4-FFF2-40B4-BE49-F238E27FC236}">
                    <a16:creationId xmlns:a16="http://schemas.microsoft.com/office/drawing/2014/main" id="{0795A713-B8F1-4EF9-ABAE-CF12E2594BA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08973" y="5463959"/>
                <a:ext cx="172484" cy="215606"/>
              </a:xfrm>
              <a:custGeom>
                <a:avLst/>
                <a:gdLst>
                  <a:gd name="T0" fmla="*/ 99 w 265"/>
                  <a:gd name="T1" fmla="*/ 332 h 332"/>
                  <a:gd name="T2" fmla="*/ 0 w 265"/>
                  <a:gd name="T3" fmla="*/ 332 h 332"/>
                  <a:gd name="T4" fmla="*/ 0 w 265"/>
                  <a:gd name="T5" fmla="*/ 49 h 332"/>
                  <a:gd name="T6" fmla="*/ 49 w 265"/>
                  <a:gd name="T7" fmla="*/ 0 h 332"/>
                  <a:gd name="T8" fmla="*/ 241 w 265"/>
                  <a:gd name="T9" fmla="*/ 0 h 332"/>
                  <a:gd name="T10" fmla="*/ 241 w 265"/>
                  <a:gd name="T11" fmla="*/ 127 h 332"/>
                  <a:gd name="T12" fmla="*/ 265 w 265"/>
                  <a:gd name="T13" fmla="*/ 219 h 332"/>
                  <a:gd name="T14" fmla="*/ 132 w 265"/>
                  <a:gd name="T15" fmla="*/ 219 h 332"/>
                  <a:gd name="T16" fmla="*/ 132 w 265"/>
                  <a:gd name="T17" fmla="*/ 332 h 332"/>
                  <a:gd name="T18" fmla="*/ 265 w 265"/>
                  <a:gd name="T19" fmla="*/ 332 h 332"/>
                  <a:gd name="T20" fmla="*/ 265 w 265"/>
                  <a:gd name="T21" fmla="*/ 219 h 332"/>
                  <a:gd name="T22" fmla="*/ 245 w 265"/>
                  <a:gd name="T23" fmla="*/ 219 h 332"/>
                  <a:gd name="T24" fmla="*/ 245 w 265"/>
                  <a:gd name="T25" fmla="*/ 198 h 332"/>
                  <a:gd name="T26" fmla="*/ 201 w 265"/>
                  <a:gd name="T27" fmla="*/ 153 h 332"/>
                  <a:gd name="T28" fmla="*/ 157 w 265"/>
                  <a:gd name="T29" fmla="*/ 198 h 332"/>
                  <a:gd name="T30" fmla="*/ 157 w 265"/>
                  <a:gd name="T31" fmla="*/ 219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332">
                    <a:moveTo>
                      <a:pt x="99" y="332"/>
                    </a:moveTo>
                    <a:cubicBezTo>
                      <a:pt x="0" y="332"/>
                      <a:pt x="0" y="332"/>
                      <a:pt x="0" y="332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41" y="127"/>
                      <a:pt x="241" y="127"/>
                      <a:pt x="241" y="127"/>
                    </a:cubicBezTo>
                    <a:moveTo>
                      <a:pt x="265" y="219"/>
                    </a:moveTo>
                    <a:cubicBezTo>
                      <a:pt x="132" y="219"/>
                      <a:pt x="132" y="219"/>
                      <a:pt x="132" y="219"/>
                    </a:cubicBezTo>
                    <a:cubicBezTo>
                      <a:pt x="132" y="332"/>
                      <a:pt x="132" y="332"/>
                      <a:pt x="132" y="332"/>
                    </a:cubicBezTo>
                    <a:cubicBezTo>
                      <a:pt x="265" y="332"/>
                      <a:pt x="265" y="332"/>
                      <a:pt x="265" y="332"/>
                    </a:cubicBezTo>
                    <a:lnTo>
                      <a:pt x="265" y="219"/>
                    </a:lnTo>
                    <a:close/>
                    <a:moveTo>
                      <a:pt x="245" y="219"/>
                    </a:moveTo>
                    <a:cubicBezTo>
                      <a:pt x="245" y="198"/>
                      <a:pt x="245" y="198"/>
                      <a:pt x="245" y="198"/>
                    </a:cubicBezTo>
                    <a:cubicBezTo>
                      <a:pt x="245" y="173"/>
                      <a:pt x="226" y="153"/>
                      <a:pt x="201" y="153"/>
                    </a:cubicBezTo>
                    <a:cubicBezTo>
                      <a:pt x="177" y="153"/>
                      <a:pt x="157" y="173"/>
                      <a:pt x="157" y="198"/>
                    </a:cubicBezTo>
                    <a:cubicBezTo>
                      <a:pt x="157" y="219"/>
                      <a:pt x="157" y="219"/>
                      <a:pt x="157" y="219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1CCCE950-991C-4968-A8C3-6E5E355DAE6F}"/>
                </a:ext>
              </a:extLst>
            </p:cNvPr>
            <p:cNvGrpSpPr/>
            <p:nvPr/>
          </p:nvGrpSpPr>
          <p:grpSpPr>
            <a:xfrm>
              <a:off x="3892315" y="4001260"/>
              <a:ext cx="454059" cy="454059"/>
              <a:chOff x="5514975" y="4001260"/>
              <a:chExt cx="454059" cy="454059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53A528F9-F79F-46C5-8E30-6800E3FD8D0D}"/>
                  </a:ext>
                </a:extLst>
              </p:cNvPr>
              <p:cNvSpPr/>
              <p:nvPr/>
            </p:nvSpPr>
            <p:spPr bwMode="auto">
              <a:xfrm>
                <a:off x="5514975" y="4001260"/>
                <a:ext cx="454059" cy="4540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6" name="factory">
                <a:extLst>
                  <a:ext uri="{FF2B5EF4-FFF2-40B4-BE49-F238E27FC236}">
                    <a16:creationId xmlns:a16="http://schemas.microsoft.com/office/drawing/2014/main" id="{49CA056F-4573-4848-8D5F-CBE357FA46B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06711" y="4111834"/>
                <a:ext cx="252878" cy="158048"/>
              </a:xfrm>
              <a:custGeom>
                <a:avLst/>
                <a:gdLst>
                  <a:gd name="T0" fmla="*/ 208 w 208"/>
                  <a:gd name="T1" fmla="*/ 54 h 130"/>
                  <a:gd name="T2" fmla="*/ 208 w 208"/>
                  <a:gd name="T3" fmla="*/ 130 h 130"/>
                  <a:gd name="T4" fmla="*/ 0 w 208"/>
                  <a:gd name="T5" fmla="*/ 130 h 130"/>
                  <a:gd name="T6" fmla="*/ 0 w 208"/>
                  <a:gd name="T7" fmla="*/ 54 h 130"/>
                  <a:gd name="T8" fmla="*/ 40 w 208"/>
                  <a:gd name="T9" fmla="*/ 24 h 130"/>
                  <a:gd name="T10" fmla="*/ 40 w 208"/>
                  <a:gd name="T11" fmla="*/ 54 h 130"/>
                  <a:gd name="T12" fmla="*/ 85 w 208"/>
                  <a:gd name="T13" fmla="*/ 24 h 130"/>
                  <a:gd name="T14" fmla="*/ 85 w 208"/>
                  <a:gd name="T15" fmla="*/ 54 h 130"/>
                  <a:gd name="T16" fmla="*/ 208 w 208"/>
                  <a:gd name="T17" fmla="*/ 54 h 130"/>
                  <a:gd name="T18" fmla="*/ 163 w 208"/>
                  <a:gd name="T19" fmla="*/ 54 h 130"/>
                  <a:gd name="T20" fmla="*/ 153 w 208"/>
                  <a:gd name="T21" fmla="*/ 0 h 130"/>
                  <a:gd name="T22" fmla="*/ 144 w 208"/>
                  <a:gd name="T23" fmla="*/ 0 h 130"/>
                  <a:gd name="T24" fmla="*/ 136 w 208"/>
                  <a:gd name="T25" fmla="*/ 54 h 130"/>
                  <a:gd name="T26" fmla="*/ 200 w 208"/>
                  <a:gd name="T27" fmla="*/ 54 h 130"/>
                  <a:gd name="T28" fmla="*/ 189 w 208"/>
                  <a:gd name="T29" fmla="*/ 0 h 130"/>
                  <a:gd name="T30" fmla="*/ 180 w 208"/>
                  <a:gd name="T31" fmla="*/ 0 h 130"/>
                  <a:gd name="T32" fmla="*/ 171 w 208"/>
                  <a:gd name="T33" fmla="*/ 54 h 130"/>
                  <a:gd name="T34" fmla="*/ 30 w 208"/>
                  <a:gd name="T35" fmla="*/ 77 h 130"/>
                  <a:gd name="T36" fmla="*/ 19 w 208"/>
                  <a:gd name="T37" fmla="*/ 77 h 130"/>
                  <a:gd name="T38" fmla="*/ 19 w 208"/>
                  <a:gd name="T39" fmla="*/ 88 h 130"/>
                  <a:gd name="T40" fmla="*/ 30 w 208"/>
                  <a:gd name="T41" fmla="*/ 88 h 130"/>
                  <a:gd name="T42" fmla="*/ 30 w 208"/>
                  <a:gd name="T43" fmla="*/ 77 h 130"/>
                  <a:gd name="T44" fmla="*/ 69 w 208"/>
                  <a:gd name="T45" fmla="*/ 77 h 130"/>
                  <a:gd name="T46" fmla="*/ 59 w 208"/>
                  <a:gd name="T47" fmla="*/ 77 h 130"/>
                  <a:gd name="T48" fmla="*/ 59 w 208"/>
                  <a:gd name="T49" fmla="*/ 88 h 130"/>
                  <a:gd name="T50" fmla="*/ 69 w 208"/>
                  <a:gd name="T51" fmla="*/ 88 h 130"/>
                  <a:gd name="T52" fmla="*/ 69 w 208"/>
                  <a:gd name="T53" fmla="*/ 77 h 130"/>
                  <a:gd name="T54" fmla="*/ 109 w 208"/>
                  <a:gd name="T55" fmla="*/ 77 h 130"/>
                  <a:gd name="T56" fmla="*/ 99 w 208"/>
                  <a:gd name="T57" fmla="*/ 77 h 130"/>
                  <a:gd name="T58" fmla="*/ 99 w 208"/>
                  <a:gd name="T59" fmla="*/ 88 h 130"/>
                  <a:gd name="T60" fmla="*/ 109 w 208"/>
                  <a:gd name="T61" fmla="*/ 88 h 130"/>
                  <a:gd name="T62" fmla="*/ 109 w 208"/>
                  <a:gd name="T63" fmla="*/ 77 h 130"/>
                  <a:gd name="T64" fmla="*/ 149 w 208"/>
                  <a:gd name="T65" fmla="*/ 77 h 130"/>
                  <a:gd name="T66" fmla="*/ 139 w 208"/>
                  <a:gd name="T67" fmla="*/ 77 h 130"/>
                  <a:gd name="T68" fmla="*/ 139 w 208"/>
                  <a:gd name="T69" fmla="*/ 88 h 130"/>
                  <a:gd name="T70" fmla="*/ 149 w 208"/>
                  <a:gd name="T71" fmla="*/ 88 h 130"/>
                  <a:gd name="T72" fmla="*/ 149 w 208"/>
                  <a:gd name="T73" fmla="*/ 77 h 130"/>
                  <a:gd name="T74" fmla="*/ 189 w 208"/>
                  <a:gd name="T75" fmla="*/ 77 h 130"/>
                  <a:gd name="T76" fmla="*/ 179 w 208"/>
                  <a:gd name="T77" fmla="*/ 77 h 130"/>
                  <a:gd name="T78" fmla="*/ 179 w 208"/>
                  <a:gd name="T79" fmla="*/ 88 h 130"/>
                  <a:gd name="T80" fmla="*/ 189 w 208"/>
                  <a:gd name="T81" fmla="*/ 88 h 130"/>
                  <a:gd name="T82" fmla="*/ 189 w 208"/>
                  <a:gd name="T83" fmla="*/ 7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8" h="130">
                    <a:moveTo>
                      <a:pt x="208" y="54"/>
                    </a:moveTo>
                    <a:lnTo>
                      <a:pt x="208" y="130"/>
                    </a:lnTo>
                    <a:lnTo>
                      <a:pt x="0" y="130"/>
                    </a:lnTo>
                    <a:lnTo>
                      <a:pt x="0" y="54"/>
                    </a:lnTo>
                    <a:lnTo>
                      <a:pt x="40" y="24"/>
                    </a:lnTo>
                    <a:lnTo>
                      <a:pt x="40" y="54"/>
                    </a:lnTo>
                    <a:lnTo>
                      <a:pt x="85" y="24"/>
                    </a:lnTo>
                    <a:lnTo>
                      <a:pt x="85" y="54"/>
                    </a:lnTo>
                    <a:lnTo>
                      <a:pt x="208" y="54"/>
                    </a:lnTo>
                    <a:moveTo>
                      <a:pt x="163" y="54"/>
                    </a:moveTo>
                    <a:lnTo>
                      <a:pt x="153" y="0"/>
                    </a:lnTo>
                    <a:lnTo>
                      <a:pt x="144" y="0"/>
                    </a:lnTo>
                    <a:lnTo>
                      <a:pt x="136" y="54"/>
                    </a:lnTo>
                    <a:moveTo>
                      <a:pt x="200" y="54"/>
                    </a:moveTo>
                    <a:lnTo>
                      <a:pt x="189" y="0"/>
                    </a:lnTo>
                    <a:lnTo>
                      <a:pt x="180" y="0"/>
                    </a:lnTo>
                    <a:lnTo>
                      <a:pt x="171" y="54"/>
                    </a:lnTo>
                    <a:moveTo>
                      <a:pt x="30" y="77"/>
                    </a:moveTo>
                    <a:lnTo>
                      <a:pt x="19" y="77"/>
                    </a:lnTo>
                    <a:lnTo>
                      <a:pt x="19" y="88"/>
                    </a:lnTo>
                    <a:lnTo>
                      <a:pt x="30" y="88"/>
                    </a:lnTo>
                    <a:lnTo>
                      <a:pt x="30" y="77"/>
                    </a:lnTo>
                    <a:moveTo>
                      <a:pt x="69" y="77"/>
                    </a:moveTo>
                    <a:lnTo>
                      <a:pt x="59" y="77"/>
                    </a:lnTo>
                    <a:lnTo>
                      <a:pt x="59" y="88"/>
                    </a:lnTo>
                    <a:lnTo>
                      <a:pt x="69" y="88"/>
                    </a:lnTo>
                    <a:lnTo>
                      <a:pt x="69" y="77"/>
                    </a:lnTo>
                    <a:moveTo>
                      <a:pt x="109" y="77"/>
                    </a:moveTo>
                    <a:lnTo>
                      <a:pt x="99" y="77"/>
                    </a:lnTo>
                    <a:lnTo>
                      <a:pt x="99" y="88"/>
                    </a:lnTo>
                    <a:lnTo>
                      <a:pt x="109" y="88"/>
                    </a:lnTo>
                    <a:lnTo>
                      <a:pt x="109" y="77"/>
                    </a:lnTo>
                    <a:moveTo>
                      <a:pt x="149" y="77"/>
                    </a:moveTo>
                    <a:lnTo>
                      <a:pt x="139" y="77"/>
                    </a:lnTo>
                    <a:lnTo>
                      <a:pt x="139" y="88"/>
                    </a:lnTo>
                    <a:lnTo>
                      <a:pt x="149" y="88"/>
                    </a:lnTo>
                    <a:lnTo>
                      <a:pt x="149" y="77"/>
                    </a:lnTo>
                    <a:moveTo>
                      <a:pt x="189" y="77"/>
                    </a:moveTo>
                    <a:lnTo>
                      <a:pt x="179" y="77"/>
                    </a:lnTo>
                    <a:lnTo>
                      <a:pt x="179" y="88"/>
                    </a:lnTo>
                    <a:lnTo>
                      <a:pt x="189" y="88"/>
                    </a:lnTo>
                    <a:lnTo>
                      <a:pt x="189" y="77"/>
                    </a:ln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FAA5678-E6A5-4A81-B2EF-7CD61B314928}"/>
                </a:ext>
              </a:extLst>
            </p:cNvPr>
            <p:cNvGrpSpPr/>
            <p:nvPr/>
          </p:nvGrpSpPr>
          <p:grpSpPr>
            <a:xfrm>
              <a:off x="8057122" y="3145630"/>
              <a:ext cx="454608" cy="454608"/>
              <a:chOff x="9679782" y="3145630"/>
              <a:chExt cx="454608" cy="454608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EFBD18D-CFF9-4283-83E5-DAC41A26DAB0}"/>
                  </a:ext>
                </a:extLst>
              </p:cNvPr>
              <p:cNvSpPr/>
              <p:nvPr/>
            </p:nvSpPr>
            <p:spPr bwMode="auto">
              <a:xfrm>
                <a:off x="9679782" y="3145630"/>
                <a:ext cx="454608" cy="4546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4" name="airplane">
                <a:extLst>
                  <a:ext uri="{FF2B5EF4-FFF2-40B4-BE49-F238E27FC236}">
                    <a16:creationId xmlns:a16="http://schemas.microsoft.com/office/drawing/2014/main" id="{640704E3-AB74-41C4-9493-0E66968EE6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785962" y="3256542"/>
                <a:ext cx="235956" cy="239076"/>
              </a:xfrm>
              <a:custGeom>
                <a:avLst/>
                <a:gdLst>
                  <a:gd name="T0" fmla="*/ 1002 w 3707"/>
                  <a:gd name="T1" fmla="*/ 3755 h 3755"/>
                  <a:gd name="T2" fmla="*/ 1502 w 3707"/>
                  <a:gd name="T3" fmla="*/ 2253 h 3755"/>
                  <a:gd name="T4" fmla="*/ 751 w 3707"/>
                  <a:gd name="T5" fmla="*/ 2253 h 3755"/>
                  <a:gd name="T6" fmla="*/ 625 w 3707"/>
                  <a:gd name="T7" fmla="*/ 2503 h 3755"/>
                  <a:gd name="T8" fmla="*/ 0 w 3707"/>
                  <a:gd name="T9" fmla="*/ 2503 h 3755"/>
                  <a:gd name="T10" fmla="*/ 209 w 3707"/>
                  <a:gd name="T11" fmla="*/ 1877 h 3755"/>
                  <a:gd name="T12" fmla="*/ 0 w 3707"/>
                  <a:gd name="T13" fmla="*/ 1251 h 3755"/>
                  <a:gd name="T14" fmla="*/ 625 w 3707"/>
                  <a:gd name="T15" fmla="*/ 1251 h 3755"/>
                  <a:gd name="T16" fmla="*/ 751 w 3707"/>
                  <a:gd name="T17" fmla="*/ 1502 h 3755"/>
                  <a:gd name="T18" fmla="*/ 1502 w 3707"/>
                  <a:gd name="T19" fmla="*/ 1502 h 3755"/>
                  <a:gd name="T20" fmla="*/ 1002 w 3707"/>
                  <a:gd name="T21" fmla="*/ 0 h 3755"/>
                  <a:gd name="T22" fmla="*/ 1627 w 3707"/>
                  <a:gd name="T23" fmla="*/ 0 h 3755"/>
                  <a:gd name="T24" fmla="*/ 2378 w 3707"/>
                  <a:gd name="T25" fmla="*/ 1502 h 3755"/>
                  <a:gd name="T26" fmla="*/ 3331 w 3707"/>
                  <a:gd name="T27" fmla="*/ 1502 h 3755"/>
                  <a:gd name="T28" fmla="*/ 3707 w 3707"/>
                  <a:gd name="T29" fmla="*/ 1877 h 3755"/>
                  <a:gd name="T30" fmla="*/ 3331 w 3707"/>
                  <a:gd name="T31" fmla="*/ 2253 h 3755"/>
                  <a:gd name="T32" fmla="*/ 2378 w 3707"/>
                  <a:gd name="T33" fmla="*/ 2253 h 3755"/>
                  <a:gd name="T34" fmla="*/ 1627 w 3707"/>
                  <a:gd name="T35" fmla="*/ 3755 h 3755"/>
                  <a:gd name="T36" fmla="*/ 1002 w 3707"/>
                  <a:gd name="T37" fmla="*/ 3755 h 3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07" h="3755">
                    <a:moveTo>
                      <a:pt x="1002" y="3755"/>
                    </a:moveTo>
                    <a:cubicBezTo>
                      <a:pt x="1502" y="2253"/>
                      <a:pt x="1502" y="2253"/>
                      <a:pt x="1502" y="2253"/>
                    </a:cubicBezTo>
                    <a:cubicBezTo>
                      <a:pt x="751" y="2253"/>
                      <a:pt x="751" y="2253"/>
                      <a:pt x="751" y="2253"/>
                    </a:cubicBezTo>
                    <a:cubicBezTo>
                      <a:pt x="625" y="2503"/>
                      <a:pt x="625" y="2503"/>
                      <a:pt x="625" y="2503"/>
                    </a:cubicBezTo>
                    <a:cubicBezTo>
                      <a:pt x="0" y="2503"/>
                      <a:pt x="0" y="2503"/>
                      <a:pt x="0" y="2503"/>
                    </a:cubicBezTo>
                    <a:cubicBezTo>
                      <a:pt x="209" y="1877"/>
                      <a:pt x="209" y="1877"/>
                      <a:pt x="209" y="1877"/>
                    </a:cubicBezTo>
                    <a:cubicBezTo>
                      <a:pt x="0" y="1251"/>
                      <a:pt x="0" y="1251"/>
                      <a:pt x="0" y="1251"/>
                    </a:cubicBezTo>
                    <a:cubicBezTo>
                      <a:pt x="625" y="1251"/>
                      <a:pt x="625" y="1251"/>
                      <a:pt x="625" y="1251"/>
                    </a:cubicBezTo>
                    <a:cubicBezTo>
                      <a:pt x="751" y="1502"/>
                      <a:pt x="751" y="1502"/>
                      <a:pt x="751" y="1502"/>
                    </a:cubicBezTo>
                    <a:cubicBezTo>
                      <a:pt x="1502" y="1502"/>
                      <a:pt x="1502" y="1502"/>
                      <a:pt x="1502" y="1502"/>
                    </a:cubicBezTo>
                    <a:cubicBezTo>
                      <a:pt x="1002" y="0"/>
                      <a:pt x="1002" y="0"/>
                      <a:pt x="1002" y="0"/>
                    </a:cubicBezTo>
                    <a:cubicBezTo>
                      <a:pt x="1627" y="0"/>
                      <a:pt x="1627" y="0"/>
                      <a:pt x="1627" y="0"/>
                    </a:cubicBezTo>
                    <a:cubicBezTo>
                      <a:pt x="2378" y="1502"/>
                      <a:pt x="2378" y="1502"/>
                      <a:pt x="2378" y="1502"/>
                    </a:cubicBezTo>
                    <a:cubicBezTo>
                      <a:pt x="3331" y="1502"/>
                      <a:pt x="3331" y="1502"/>
                      <a:pt x="3331" y="1502"/>
                    </a:cubicBezTo>
                    <a:cubicBezTo>
                      <a:pt x="3538" y="1502"/>
                      <a:pt x="3707" y="1670"/>
                      <a:pt x="3707" y="1877"/>
                    </a:cubicBezTo>
                    <a:cubicBezTo>
                      <a:pt x="3707" y="2084"/>
                      <a:pt x="3538" y="2253"/>
                      <a:pt x="3331" y="2253"/>
                    </a:cubicBezTo>
                    <a:cubicBezTo>
                      <a:pt x="2378" y="2253"/>
                      <a:pt x="2378" y="2253"/>
                      <a:pt x="2378" y="2253"/>
                    </a:cubicBezTo>
                    <a:cubicBezTo>
                      <a:pt x="1627" y="3755"/>
                      <a:pt x="1627" y="3755"/>
                      <a:pt x="1627" y="3755"/>
                    </a:cubicBezTo>
                    <a:lnTo>
                      <a:pt x="1002" y="3755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7DD5F4DC-0165-4763-A9C3-17E6DFBFD3A0}"/>
                </a:ext>
              </a:extLst>
            </p:cNvPr>
            <p:cNvGrpSpPr/>
            <p:nvPr/>
          </p:nvGrpSpPr>
          <p:grpSpPr>
            <a:xfrm>
              <a:off x="7911322" y="3945731"/>
              <a:ext cx="450057" cy="450057"/>
              <a:chOff x="9533982" y="3945731"/>
              <a:chExt cx="450057" cy="450057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DCD6E8E-6E8C-4909-BEAC-09F1006605BA}"/>
                  </a:ext>
                </a:extLst>
              </p:cNvPr>
              <p:cNvSpPr/>
              <p:nvPr/>
            </p:nvSpPr>
            <p:spPr bwMode="auto">
              <a:xfrm>
                <a:off x="9533982" y="3945731"/>
                <a:ext cx="450057" cy="4500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2" name="pen">
                <a:extLst>
                  <a:ext uri="{FF2B5EF4-FFF2-40B4-BE49-F238E27FC236}">
                    <a16:creationId xmlns:a16="http://schemas.microsoft.com/office/drawing/2014/main" id="{96C86E5C-E36D-4EDD-807F-37FF5B6BF89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621003" y="4086733"/>
                <a:ext cx="226294" cy="227301"/>
              </a:xfrm>
              <a:custGeom>
                <a:avLst/>
                <a:gdLst>
                  <a:gd name="T0" fmla="*/ 222 w 326"/>
                  <a:gd name="T1" fmla="*/ 329 h 329"/>
                  <a:gd name="T2" fmla="*/ 211 w 326"/>
                  <a:gd name="T3" fmla="*/ 308 h 329"/>
                  <a:gd name="T4" fmla="*/ 187 w 326"/>
                  <a:gd name="T5" fmla="*/ 128 h 329"/>
                  <a:gd name="T6" fmla="*/ 149 w 326"/>
                  <a:gd name="T7" fmla="*/ 49 h 329"/>
                  <a:gd name="T8" fmla="*/ 144 w 326"/>
                  <a:gd name="T9" fmla="*/ 44 h 329"/>
                  <a:gd name="T10" fmla="*/ 138 w 326"/>
                  <a:gd name="T11" fmla="*/ 45 h 329"/>
                  <a:gd name="T12" fmla="*/ 114 w 326"/>
                  <a:gd name="T13" fmla="*/ 57 h 329"/>
                  <a:gd name="T14" fmla="*/ 87 w 326"/>
                  <a:gd name="T15" fmla="*/ 26 h 329"/>
                  <a:gd name="T16" fmla="*/ 78 w 326"/>
                  <a:gd name="T17" fmla="*/ 7 h 329"/>
                  <a:gd name="T18" fmla="*/ 64 w 326"/>
                  <a:gd name="T19" fmla="*/ 3 h 329"/>
                  <a:gd name="T20" fmla="*/ 50 w 326"/>
                  <a:gd name="T21" fmla="*/ 10 h 329"/>
                  <a:gd name="T22" fmla="*/ 44 w 326"/>
                  <a:gd name="T23" fmla="*/ 24 h 329"/>
                  <a:gd name="T24" fmla="*/ 53 w 326"/>
                  <a:gd name="T25" fmla="*/ 42 h 329"/>
                  <a:gd name="T26" fmla="*/ 215 w 326"/>
                  <a:gd name="T27" fmla="*/ 265 h 329"/>
                  <a:gd name="T28" fmla="*/ 212 w 326"/>
                  <a:gd name="T29" fmla="*/ 256 h 329"/>
                  <a:gd name="T30" fmla="*/ 100 w 326"/>
                  <a:gd name="T31" fmla="*/ 28 h 329"/>
                  <a:gd name="T32" fmla="*/ 90 w 326"/>
                  <a:gd name="T33" fmla="*/ 24 h 329"/>
                  <a:gd name="T34" fmla="*/ 52 w 326"/>
                  <a:gd name="T35" fmla="*/ 43 h 329"/>
                  <a:gd name="T36" fmla="*/ 49 w 326"/>
                  <a:gd name="T37" fmla="*/ 53 h 329"/>
                  <a:gd name="T38" fmla="*/ 163 w 326"/>
                  <a:gd name="T39" fmla="*/ 285 h 329"/>
                  <a:gd name="T40" fmla="*/ 167 w 326"/>
                  <a:gd name="T41" fmla="*/ 290 h 329"/>
                  <a:gd name="T42" fmla="*/ 171 w 326"/>
                  <a:gd name="T43" fmla="*/ 293 h 329"/>
                  <a:gd name="T44" fmla="*/ 210 w 326"/>
                  <a:gd name="T45" fmla="*/ 308 h 329"/>
                  <a:gd name="T46" fmla="*/ 212 w 326"/>
                  <a:gd name="T47" fmla="*/ 308 h 329"/>
                  <a:gd name="T48" fmla="*/ 216 w 326"/>
                  <a:gd name="T49" fmla="*/ 273 h 329"/>
                  <a:gd name="T50" fmla="*/ 215 w 326"/>
                  <a:gd name="T51" fmla="*/ 265 h 329"/>
                  <a:gd name="T52" fmla="*/ 215 w 326"/>
                  <a:gd name="T53" fmla="*/ 265 h 329"/>
                  <a:gd name="T54" fmla="*/ 39 w 326"/>
                  <a:gd name="T55" fmla="*/ 133 h 329"/>
                  <a:gd name="T56" fmla="*/ 32 w 326"/>
                  <a:gd name="T57" fmla="*/ 133 h 329"/>
                  <a:gd name="T58" fmla="*/ 0 w 326"/>
                  <a:gd name="T59" fmla="*/ 166 h 329"/>
                  <a:gd name="T60" fmla="*/ 0 w 326"/>
                  <a:gd name="T61" fmla="*/ 166 h 329"/>
                  <a:gd name="T62" fmla="*/ 33 w 326"/>
                  <a:gd name="T63" fmla="*/ 197 h 329"/>
                  <a:gd name="T64" fmla="*/ 74 w 326"/>
                  <a:gd name="T65" fmla="*/ 196 h 329"/>
                  <a:gd name="T66" fmla="*/ 253 w 326"/>
                  <a:gd name="T67" fmla="*/ 327 h 329"/>
                  <a:gd name="T68" fmla="*/ 261 w 326"/>
                  <a:gd name="T69" fmla="*/ 327 h 329"/>
                  <a:gd name="T70" fmla="*/ 325 w 326"/>
                  <a:gd name="T71" fmla="*/ 261 h 329"/>
                  <a:gd name="T72" fmla="*/ 325 w 326"/>
                  <a:gd name="T73" fmla="*/ 261 h 329"/>
                  <a:gd name="T74" fmla="*/ 259 w 326"/>
                  <a:gd name="T75" fmla="*/ 198 h 329"/>
                  <a:gd name="T76" fmla="*/ 227 w 326"/>
                  <a:gd name="T77" fmla="*/ 19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6" h="329">
                    <a:moveTo>
                      <a:pt x="222" y="329"/>
                    </a:moveTo>
                    <a:cubicBezTo>
                      <a:pt x="211" y="308"/>
                      <a:pt x="211" y="308"/>
                      <a:pt x="211" y="308"/>
                    </a:cubicBezTo>
                    <a:moveTo>
                      <a:pt x="187" y="128"/>
                    </a:moveTo>
                    <a:cubicBezTo>
                      <a:pt x="149" y="49"/>
                      <a:pt x="149" y="49"/>
                      <a:pt x="149" y="49"/>
                    </a:cubicBezTo>
                    <a:cubicBezTo>
                      <a:pt x="149" y="49"/>
                      <a:pt x="147" y="45"/>
                      <a:pt x="144" y="44"/>
                    </a:cubicBezTo>
                    <a:cubicBezTo>
                      <a:pt x="141" y="43"/>
                      <a:pt x="138" y="45"/>
                      <a:pt x="138" y="45"/>
                    </a:cubicBezTo>
                    <a:cubicBezTo>
                      <a:pt x="114" y="57"/>
                      <a:pt x="114" y="57"/>
                      <a:pt x="114" y="57"/>
                    </a:cubicBezTo>
                    <a:moveTo>
                      <a:pt x="87" y="26"/>
                    </a:moveTo>
                    <a:cubicBezTo>
                      <a:pt x="78" y="7"/>
                      <a:pt x="78" y="7"/>
                      <a:pt x="78" y="7"/>
                    </a:cubicBezTo>
                    <a:cubicBezTo>
                      <a:pt x="76" y="2"/>
                      <a:pt x="69" y="0"/>
                      <a:pt x="64" y="3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4" y="13"/>
                      <a:pt x="42" y="19"/>
                      <a:pt x="44" y="24"/>
                    </a:cubicBezTo>
                    <a:cubicBezTo>
                      <a:pt x="53" y="42"/>
                      <a:pt x="53" y="42"/>
                      <a:pt x="53" y="42"/>
                    </a:cubicBezTo>
                    <a:moveTo>
                      <a:pt x="215" y="265"/>
                    </a:moveTo>
                    <a:cubicBezTo>
                      <a:pt x="215" y="262"/>
                      <a:pt x="212" y="256"/>
                      <a:pt x="212" y="256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98" y="24"/>
                      <a:pt x="93" y="23"/>
                      <a:pt x="90" y="24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9" y="45"/>
                      <a:pt x="47" y="49"/>
                      <a:pt x="49" y="53"/>
                    </a:cubicBezTo>
                    <a:cubicBezTo>
                      <a:pt x="163" y="285"/>
                      <a:pt x="163" y="285"/>
                      <a:pt x="163" y="285"/>
                    </a:cubicBezTo>
                    <a:cubicBezTo>
                      <a:pt x="163" y="285"/>
                      <a:pt x="165" y="288"/>
                      <a:pt x="167" y="290"/>
                    </a:cubicBezTo>
                    <a:cubicBezTo>
                      <a:pt x="168" y="291"/>
                      <a:pt x="171" y="293"/>
                      <a:pt x="171" y="293"/>
                    </a:cubicBezTo>
                    <a:cubicBezTo>
                      <a:pt x="181" y="298"/>
                      <a:pt x="207" y="309"/>
                      <a:pt x="210" y="308"/>
                    </a:cubicBezTo>
                    <a:cubicBezTo>
                      <a:pt x="210" y="308"/>
                      <a:pt x="211" y="308"/>
                      <a:pt x="212" y="308"/>
                    </a:cubicBezTo>
                    <a:cubicBezTo>
                      <a:pt x="214" y="306"/>
                      <a:pt x="215" y="285"/>
                      <a:pt x="216" y="273"/>
                    </a:cubicBezTo>
                    <a:cubicBezTo>
                      <a:pt x="216" y="268"/>
                      <a:pt x="215" y="265"/>
                      <a:pt x="215" y="265"/>
                    </a:cubicBezTo>
                    <a:cubicBezTo>
                      <a:pt x="215" y="265"/>
                      <a:pt x="215" y="267"/>
                      <a:pt x="215" y="265"/>
                    </a:cubicBezTo>
                    <a:close/>
                    <a:moveTo>
                      <a:pt x="39" y="133"/>
                    </a:moveTo>
                    <a:cubicBezTo>
                      <a:pt x="32" y="133"/>
                      <a:pt x="32" y="133"/>
                      <a:pt x="32" y="133"/>
                    </a:cubicBezTo>
                    <a:cubicBezTo>
                      <a:pt x="14" y="134"/>
                      <a:pt x="0" y="148"/>
                      <a:pt x="0" y="166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1" y="183"/>
                      <a:pt x="15" y="197"/>
                      <a:pt x="33" y="197"/>
                    </a:cubicBezTo>
                    <a:cubicBezTo>
                      <a:pt x="74" y="196"/>
                      <a:pt x="74" y="196"/>
                      <a:pt x="74" y="196"/>
                    </a:cubicBezTo>
                    <a:moveTo>
                      <a:pt x="253" y="327"/>
                    </a:moveTo>
                    <a:cubicBezTo>
                      <a:pt x="261" y="327"/>
                      <a:pt x="261" y="327"/>
                      <a:pt x="261" y="327"/>
                    </a:cubicBezTo>
                    <a:cubicBezTo>
                      <a:pt x="297" y="327"/>
                      <a:pt x="326" y="297"/>
                      <a:pt x="325" y="261"/>
                    </a:cubicBezTo>
                    <a:cubicBezTo>
                      <a:pt x="325" y="261"/>
                      <a:pt x="325" y="261"/>
                      <a:pt x="325" y="261"/>
                    </a:cubicBezTo>
                    <a:cubicBezTo>
                      <a:pt x="324" y="226"/>
                      <a:pt x="295" y="197"/>
                      <a:pt x="259" y="198"/>
                    </a:cubicBezTo>
                    <a:cubicBezTo>
                      <a:pt x="227" y="198"/>
                      <a:pt x="227" y="198"/>
                      <a:pt x="227" y="198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5CF09078-D837-456F-A80D-E116A49D5D79}"/>
                </a:ext>
              </a:extLst>
            </p:cNvPr>
            <p:cNvGrpSpPr/>
            <p:nvPr/>
          </p:nvGrpSpPr>
          <p:grpSpPr>
            <a:xfrm>
              <a:off x="6671762" y="1131094"/>
              <a:ext cx="481012" cy="481012"/>
              <a:chOff x="8294422" y="1131094"/>
              <a:chExt cx="481012" cy="481012"/>
            </a:xfrm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077F5144-CC5A-471B-B71F-6FFA4EDAB0D3}"/>
                  </a:ext>
                </a:extLst>
              </p:cNvPr>
              <p:cNvSpPr/>
              <p:nvPr/>
            </p:nvSpPr>
            <p:spPr bwMode="auto">
              <a:xfrm>
                <a:off x="8294422" y="1131094"/>
                <a:ext cx="481012" cy="4810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0" name="camera">
                <a:extLst>
                  <a:ext uri="{FF2B5EF4-FFF2-40B4-BE49-F238E27FC236}">
                    <a16:creationId xmlns:a16="http://schemas.microsoft.com/office/drawing/2014/main" id="{11D1DD81-AD6A-482F-88AA-A22240B5B0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455080" y="1289466"/>
                <a:ext cx="216003" cy="172622"/>
              </a:xfrm>
              <a:custGeom>
                <a:avLst/>
                <a:gdLst>
                  <a:gd name="T0" fmla="*/ 0 w 330"/>
                  <a:gd name="T1" fmla="*/ 24 h 264"/>
                  <a:gd name="T2" fmla="*/ 87 w 330"/>
                  <a:gd name="T3" fmla="*/ 24 h 264"/>
                  <a:gd name="T4" fmla="*/ 111 w 330"/>
                  <a:gd name="T5" fmla="*/ 0 h 264"/>
                  <a:gd name="T6" fmla="*/ 217 w 330"/>
                  <a:gd name="T7" fmla="*/ 0 h 264"/>
                  <a:gd name="T8" fmla="*/ 242 w 330"/>
                  <a:gd name="T9" fmla="*/ 24 h 264"/>
                  <a:gd name="T10" fmla="*/ 330 w 330"/>
                  <a:gd name="T11" fmla="*/ 24 h 264"/>
                  <a:gd name="T12" fmla="*/ 330 w 330"/>
                  <a:gd name="T13" fmla="*/ 264 h 264"/>
                  <a:gd name="T14" fmla="*/ 0 w 330"/>
                  <a:gd name="T15" fmla="*/ 264 h 264"/>
                  <a:gd name="T16" fmla="*/ 0 w 330"/>
                  <a:gd name="T17" fmla="*/ 24 h 264"/>
                  <a:gd name="T18" fmla="*/ 165 w 330"/>
                  <a:gd name="T19" fmla="*/ 221 h 264"/>
                  <a:gd name="T20" fmla="*/ 242 w 330"/>
                  <a:gd name="T21" fmla="*/ 144 h 264"/>
                  <a:gd name="T22" fmla="*/ 165 w 330"/>
                  <a:gd name="T23" fmla="*/ 67 h 264"/>
                  <a:gd name="T24" fmla="*/ 88 w 330"/>
                  <a:gd name="T25" fmla="*/ 144 h 264"/>
                  <a:gd name="T26" fmla="*/ 165 w 330"/>
                  <a:gd name="T27" fmla="*/ 221 h 264"/>
                  <a:gd name="T28" fmla="*/ 42 w 330"/>
                  <a:gd name="T29" fmla="*/ 73 h 264"/>
                  <a:gd name="T30" fmla="*/ 48 w 330"/>
                  <a:gd name="T31" fmla="*/ 67 h 264"/>
                  <a:gd name="T32" fmla="*/ 42 w 330"/>
                  <a:gd name="T33" fmla="*/ 61 h 264"/>
                  <a:gd name="T34" fmla="*/ 36 w 330"/>
                  <a:gd name="T35" fmla="*/ 67 h 264"/>
                  <a:gd name="T36" fmla="*/ 42 w 330"/>
                  <a:gd name="T37" fmla="*/ 73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0" h="264">
                    <a:moveTo>
                      <a:pt x="0" y="24"/>
                    </a:moveTo>
                    <a:cubicBezTo>
                      <a:pt x="87" y="24"/>
                      <a:pt x="87" y="24"/>
                      <a:pt x="87" y="24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330" y="24"/>
                      <a:pt x="330" y="24"/>
                      <a:pt x="330" y="24"/>
                    </a:cubicBezTo>
                    <a:cubicBezTo>
                      <a:pt x="330" y="264"/>
                      <a:pt x="330" y="264"/>
                      <a:pt x="330" y="264"/>
                    </a:cubicBezTo>
                    <a:cubicBezTo>
                      <a:pt x="0" y="264"/>
                      <a:pt x="0" y="264"/>
                      <a:pt x="0" y="264"/>
                    </a:cubicBezTo>
                    <a:lnTo>
                      <a:pt x="0" y="24"/>
                    </a:lnTo>
                    <a:close/>
                    <a:moveTo>
                      <a:pt x="165" y="221"/>
                    </a:moveTo>
                    <a:cubicBezTo>
                      <a:pt x="208" y="221"/>
                      <a:pt x="242" y="187"/>
                      <a:pt x="242" y="144"/>
                    </a:cubicBezTo>
                    <a:cubicBezTo>
                      <a:pt x="242" y="101"/>
                      <a:pt x="208" y="67"/>
                      <a:pt x="165" y="67"/>
                    </a:cubicBezTo>
                    <a:cubicBezTo>
                      <a:pt x="123" y="67"/>
                      <a:pt x="88" y="101"/>
                      <a:pt x="88" y="144"/>
                    </a:cubicBezTo>
                    <a:cubicBezTo>
                      <a:pt x="88" y="187"/>
                      <a:pt x="123" y="221"/>
                      <a:pt x="165" y="221"/>
                    </a:cubicBezTo>
                    <a:close/>
                    <a:moveTo>
                      <a:pt x="42" y="73"/>
                    </a:moveTo>
                    <a:cubicBezTo>
                      <a:pt x="45" y="73"/>
                      <a:pt x="48" y="70"/>
                      <a:pt x="48" y="67"/>
                    </a:cubicBezTo>
                    <a:cubicBezTo>
                      <a:pt x="48" y="64"/>
                      <a:pt x="45" y="61"/>
                      <a:pt x="42" y="61"/>
                    </a:cubicBezTo>
                    <a:cubicBezTo>
                      <a:pt x="38" y="61"/>
                      <a:pt x="36" y="64"/>
                      <a:pt x="36" y="67"/>
                    </a:cubicBezTo>
                    <a:cubicBezTo>
                      <a:pt x="36" y="70"/>
                      <a:pt x="38" y="73"/>
                      <a:pt x="42" y="73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2CE0EA86-FE75-4AB0-B2B7-A151965440FB}"/>
                </a:ext>
              </a:extLst>
            </p:cNvPr>
            <p:cNvGrpSpPr/>
            <p:nvPr/>
          </p:nvGrpSpPr>
          <p:grpSpPr>
            <a:xfrm>
              <a:off x="7392871" y="1589037"/>
              <a:ext cx="458838" cy="458838"/>
              <a:chOff x="9015531" y="1589037"/>
              <a:chExt cx="458838" cy="458838"/>
            </a:xfrm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B38485C9-FE2F-4069-9F6C-A1D8F56E1A80}"/>
                  </a:ext>
                </a:extLst>
              </p:cNvPr>
              <p:cNvSpPr/>
              <p:nvPr/>
            </p:nvSpPr>
            <p:spPr bwMode="auto">
              <a:xfrm>
                <a:off x="9015531" y="1589037"/>
                <a:ext cx="458838" cy="4588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8" name="calendar">
                <a:extLst>
                  <a:ext uri="{FF2B5EF4-FFF2-40B4-BE49-F238E27FC236}">
                    <a16:creationId xmlns:a16="http://schemas.microsoft.com/office/drawing/2014/main" id="{3875B194-B505-4058-826C-569D6A039B0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71427" y="1752923"/>
                <a:ext cx="186362" cy="178723"/>
              </a:xfrm>
              <a:custGeom>
                <a:avLst/>
                <a:gdLst>
                  <a:gd name="T0" fmla="*/ 244 w 244"/>
                  <a:gd name="T1" fmla="*/ 135 h 234"/>
                  <a:gd name="T2" fmla="*/ 244 w 244"/>
                  <a:gd name="T3" fmla="*/ 234 h 234"/>
                  <a:gd name="T4" fmla="*/ 0 w 244"/>
                  <a:gd name="T5" fmla="*/ 234 h 234"/>
                  <a:gd name="T6" fmla="*/ 0 w 244"/>
                  <a:gd name="T7" fmla="*/ 24 h 234"/>
                  <a:gd name="T8" fmla="*/ 244 w 244"/>
                  <a:gd name="T9" fmla="*/ 24 h 234"/>
                  <a:gd name="T10" fmla="*/ 244 w 244"/>
                  <a:gd name="T11" fmla="*/ 135 h 234"/>
                  <a:gd name="T12" fmla="*/ 0 w 244"/>
                  <a:gd name="T13" fmla="*/ 72 h 234"/>
                  <a:gd name="T14" fmla="*/ 244 w 244"/>
                  <a:gd name="T15" fmla="*/ 72 h 234"/>
                  <a:gd name="T16" fmla="*/ 50 w 244"/>
                  <a:gd name="T17" fmla="*/ 0 h 234"/>
                  <a:gd name="T18" fmla="*/ 50 w 244"/>
                  <a:gd name="T19" fmla="*/ 50 h 234"/>
                  <a:gd name="T20" fmla="*/ 195 w 244"/>
                  <a:gd name="T21" fmla="*/ 0 h 234"/>
                  <a:gd name="T22" fmla="*/ 195 w 244"/>
                  <a:gd name="T23" fmla="*/ 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34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6B547358-7430-49EF-97F7-E5B250003303}"/>
                </a:ext>
              </a:extLst>
            </p:cNvPr>
            <p:cNvGrpSpPr/>
            <p:nvPr/>
          </p:nvGrpSpPr>
          <p:grpSpPr>
            <a:xfrm>
              <a:off x="5363928" y="548547"/>
              <a:ext cx="445293" cy="445293"/>
              <a:chOff x="6986588" y="548547"/>
              <a:chExt cx="445293" cy="445293"/>
            </a:xfrm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90886BF2-BFD6-4AF7-AB8D-A7B69C0DEAC5}"/>
                  </a:ext>
                </a:extLst>
              </p:cNvPr>
              <p:cNvSpPr/>
              <p:nvPr/>
            </p:nvSpPr>
            <p:spPr bwMode="auto">
              <a:xfrm>
                <a:off x="6986588" y="548547"/>
                <a:ext cx="445293" cy="4452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6" name="clipboard">
                <a:extLst>
                  <a:ext uri="{FF2B5EF4-FFF2-40B4-BE49-F238E27FC236}">
                    <a16:creationId xmlns:a16="http://schemas.microsoft.com/office/drawing/2014/main" id="{883059D2-DED4-485D-A1EB-B8D4A289187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124951" y="685745"/>
                <a:ext cx="181291" cy="207430"/>
              </a:xfrm>
              <a:custGeom>
                <a:avLst/>
                <a:gdLst>
                  <a:gd name="T0" fmla="*/ 148 w 296"/>
                  <a:gd name="T1" fmla="*/ 340 h 340"/>
                  <a:gd name="T2" fmla="*/ 0 w 296"/>
                  <a:gd name="T3" fmla="*/ 340 h 340"/>
                  <a:gd name="T4" fmla="*/ 0 w 296"/>
                  <a:gd name="T5" fmla="*/ 38 h 340"/>
                  <a:gd name="T6" fmla="*/ 58 w 296"/>
                  <a:gd name="T7" fmla="*/ 38 h 340"/>
                  <a:gd name="T8" fmla="*/ 244 w 296"/>
                  <a:gd name="T9" fmla="*/ 167 h 340"/>
                  <a:gd name="T10" fmla="*/ 244 w 296"/>
                  <a:gd name="T11" fmla="*/ 38 h 340"/>
                  <a:gd name="T12" fmla="*/ 187 w 296"/>
                  <a:gd name="T13" fmla="*/ 38 h 340"/>
                  <a:gd name="T14" fmla="*/ 58 w 296"/>
                  <a:gd name="T15" fmla="*/ 38 h 340"/>
                  <a:gd name="T16" fmla="*/ 58 w 296"/>
                  <a:gd name="T17" fmla="*/ 51 h 340"/>
                  <a:gd name="T18" fmla="*/ 187 w 296"/>
                  <a:gd name="T19" fmla="*/ 51 h 340"/>
                  <a:gd name="T20" fmla="*/ 187 w 296"/>
                  <a:gd name="T21" fmla="*/ 38 h 340"/>
                  <a:gd name="T22" fmla="*/ 187 w 296"/>
                  <a:gd name="T23" fmla="*/ 38 h 340"/>
                  <a:gd name="T24" fmla="*/ 187 w 296"/>
                  <a:gd name="T25" fmla="*/ 15 h 340"/>
                  <a:gd name="T26" fmla="*/ 148 w 296"/>
                  <a:gd name="T27" fmla="*/ 15 h 340"/>
                  <a:gd name="T28" fmla="*/ 148 w 296"/>
                  <a:gd name="T29" fmla="*/ 0 h 340"/>
                  <a:gd name="T30" fmla="*/ 97 w 296"/>
                  <a:gd name="T31" fmla="*/ 0 h 340"/>
                  <a:gd name="T32" fmla="*/ 97 w 296"/>
                  <a:gd name="T33" fmla="*/ 15 h 340"/>
                  <a:gd name="T34" fmla="*/ 58 w 296"/>
                  <a:gd name="T35" fmla="*/ 15 h 340"/>
                  <a:gd name="T36" fmla="*/ 58 w 296"/>
                  <a:gd name="T37" fmla="*/ 38 h 340"/>
                  <a:gd name="T38" fmla="*/ 180 w 296"/>
                  <a:gd name="T39" fmla="*/ 265 h 340"/>
                  <a:gd name="T40" fmla="*/ 205 w 296"/>
                  <a:gd name="T41" fmla="*/ 289 h 340"/>
                  <a:gd name="T42" fmla="*/ 264 w 296"/>
                  <a:gd name="T43" fmla="*/ 231 h 340"/>
                  <a:gd name="T44" fmla="*/ 148 w 296"/>
                  <a:gd name="T45" fmla="*/ 263 h 340"/>
                  <a:gd name="T46" fmla="*/ 222 w 296"/>
                  <a:gd name="T47" fmla="*/ 340 h 340"/>
                  <a:gd name="T48" fmla="*/ 296 w 296"/>
                  <a:gd name="T49" fmla="*/ 263 h 340"/>
                  <a:gd name="T50" fmla="*/ 222 w 296"/>
                  <a:gd name="T51" fmla="*/ 186 h 340"/>
                  <a:gd name="T52" fmla="*/ 148 w 296"/>
                  <a:gd name="T53" fmla="*/ 26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340">
                    <a:moveTo>
                      <a:pt x="148" y="340"/>
                    </a:moveTo>
                    <a:cubicBezTo>
                      <a:pt x="0" y="340"/>
                      <a:pt x="0" y="340"/>
                      <a:pt x="0" y="34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58" y="38"/>
                      <a:pt x="58" y="38"/>
                      <a:pt x="58" y="38"/>
                    </a:cubicBezTo>
                    <a:moveTo>
                      <a:pt x="244" y="167"/>
                    </a:moveTo>
                    <a:cubicBezTo>
                      <a:pt x="244" y="38"/>
                      <a:pt x="244" y="38"/>
                      <a:pt x="244" y="38"/>
                    </a:cubicBezTo>
                    <a:cubicBezTo>
                      <a:pt x="187" y="38"/>
                      <a:pt x="187" y="38"/>
                      <a:pt x="187" y="38"/>
                    </a:cubicBezTo>
                    <a:moveTo>
                      <a:pt x="58" y="38"/>
                    </a:moveTo>
                    <a:cubicBezTo>
                      <a:pt x="58" y="51"/>
                      <a:pt x="58" y="51"/>
                      <a:pt x="58" y="51"/>
                    </a:cubicBezTo>
                    <a:cubicBezTo>
                      <a:pt x="187" y="51"/>
                      <a:pt x="187" y="51"/>
                      <a:pt x="187" y="51"/>
                    </a:cubicBezTo>
                    <a:cubicBezTo>
                      <a:pt x="187" y="38"/>
                      <a:pt x="187" y="38"/>
                      <a:pt x="187" y="38"/>
                    </a:cubicBezTo>
                    <a:moveTo>
                      <a:pt x="187" y="38"/>
                    </a:moveTo>
                    <a:cubicBezTo>
                      <a:pt x="187" y="15"/>
                      <a:pt x="187" y="15"/>
                      <a:pt x="187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38"/>
                      <a:pt x="58" y="38"/>
                      <a:pt x="58" y="38"/>
                    </a:cubicBezTo>
                    <a:moveTo>
                      <a:pt x="180" y="265"/>
                    </a:moveTo>
                    <a:cubicBezTo>
                      <a:pt x="205" y="289"/>
                      <a:pt x="205" y="289"/>
                      <a:pt x="205" y="289"/>
                    </a:cubicBezTo>
                    <a:cubicBezTo>
                      <a:pt x="264" y="231"/>
                      <a:pt x="264" y="231"/>
                      <a:pt x="264" y="231"/>
                    </a:cubicBezTo>
                    <a:moveTo>
                      <a:pt x="148" y="263"/>
                    </a:moveTo>
                    <a:cubicBezTo>
                      <a:pt x="148" y="306"/>
                      <a:pt x="181" y="340"/>
                      <a:pt x="222" y="340"/>
                    </a:cubicBezTo>
                    <a:cubicBezTo>
                      <a:pt x="263" y="340"/>
                      <a:pt x="296" y="306"/>
                      <a:pt x="296" y="263"/>
                    </a:cubicBezTo>
                    <a:cubicBezTo>
                      <a:pt x="296" y="221"/>
                      <a:pt x="263" y="186"/>
                      <a:pt x="222" y="186"/>
                    </a:cubicBezTo>
                    <a:cubicBezTo>
                      <a:pt x="181" y="186"/>
                      <a:pt x="148" y="221"/>
                      <a:pt x="148" y="263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FA9E1F05-E131-4186-9F45-48A6FBB91C83}"/>
                </a:ext>
              </a:extLst>
            </p:cNvPr>
            <p:cNvGrpSpPr/>
            <p:nvPr/>
          </p:nvGrpSpPr>
          <p:grpSpPr>
            <a:xfrm>
              <a:off x="4325703" y="1621829"/>
              <a:ext cx="466725" cy="466725"/>
              <a:chOff x="5948363" y="1621829"/>
              <a:chExt cx="466725" cy="466725"/>
            </a:xfrm>
          </p:grpSpPr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654A4B0C-7C1C-4452-8288-137FCF793B0C}"/>
                  </a:ext>
                </a:extLst>
              </p:cNvPr>
              <p:cNvSpPr/>
              <p:nvPr/>
            </p:nvSpPr>
            <p:spPr bwMode="auto">
              <a:xfrm>
                <a:off x="5948363" y="1621829"/>
                <a:ext cx="466725" cy="4667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car">
                <a:extLst>
                  <a:ext uri="{FF2B5EF4-FFF2-40B4-BE49-F238E27FC236}">
                    <a16:creationId xmlns:a16="http://schemas.microsoft.com/office/drawing/2014/main" id="{B090638B-35AE-45A2-BDD9-F80740B04E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89638" y="1753973"/>
                <a:ext cx="224278" cy="171860"/>
              </a:xfrm>
              <a:custGeom>
                <a:avLst/>
                <a:gdLst>
                  <a:gd name="T0" fmla="*/ 349 w 360"/>
                  <a:gd name="T1" fmla="*/ 148 h 276"/>
                  <a:gd name="T2" fmla="*/ 349 w 360"/>
                  <a:gd name="T3" fmla="*/ 252 h 276"/>
                  <a:gd name="T4" fmla="*/ 14 w 360"/>
                  <a:gd name="T5" fmla="*/ 252 h 276"/>
                  <a:gd name="T6" fmla="*/ 14 w 360"/>
                  <a:gd name="T7" fmla="*/ 149 h 276"/>
                  <a:gd name="T8" fmla="*/ 51 w 360"/>
                  <a:gd name="T9" fmla="*/ 43 h 276"/>
                  <a:gd name="T10" fmla="*/ 94 w 360"/>
                  <a:gd name="T11" fmla="*/ 0 h 276"/>
                  <a:gd name="T12" fmla="*/ 268 w 360"/>
                  <a:gd name="T13" fmla="*/ 0 h 276"/>
                  <a:gd name="T14" fmla="*/ 311 w 360"/>
                  <a:gd name="T15" fmla="*/ 43 h 276"/>
                  <a:gd name="T16" fmla="*/ 349 w 360"/>
                  <a:gd name="T17" fmla="*/ 148 h 276"/>
                  <a:gd name="T18" fmla="*/ 77 w 360"/>
                  <a:gd name="T19" fmla="*/ 174 h 276"/>
                  <a:gd name="T20" fmla="*/ 91 w 360"/>
                  <a:gd name="T21" fmla="*/ 160 h 276"/>
                  <a:gd name="T22" fmla="*/ 77 w 360"/>
                  <a:gd name="T23" fmla="*/ 145 h 276"/>
                  <a:gd name="T24" fmla="*/ 63 w 360"/>
                  <a:gd name="T25" fmla="*/ 160 h 276"/>
                  <a:gd name="T26" fmla="*/ 77 w 360"/>
                  <a:gd name="T27" fmla="*/ 174 h 276"/>
                  <a:gd name="T28" fmla="*/ 14 w 360"/>
                  <a:gd name="T29" fmla="*/ 252 h 276"/>
                  <a:gd name="T30" fmla="*/ 14 w 360"/>
                  <a:gd name="T31" fmla="*/ 260 h 276"/>
                  <a:gd name="T32" fmla="*/ 30 w 360"/>
                  <a:gd name="T33" fmla="*/ 276 h 276"/>
                  <a:gd name="T34" fmla="*/ 50 w 360"/>
                  <a:gd name="T35" fmla="*/ 276 h 276"/>
                  <a:gd name="T36" fmla="*/ 67 w 360"/>
                  <a:gd name="T37" fmla="*/ 260 h 276"/>
                  <a:gd name="T38" fmla="*/ 67 w 360"/>
                  <a:gd name="T39" fmla="*/ 252 h 276"/>
                  <a:gd name="T40" fmla="*/ 295 w 360"/>
                  <a:gd name="T41" fmla="*/ 252 h 276"/>
                  <a:gd name="T42" fmla="*/ 295 w 360"/>
                  <a:gd name="T43" fmla="*/ 260 h 276"/>
                  <a:gd name="T44" fmla="*/ 312 w 360"/>
                  <a:gd name="T45" fmla="*/ 276 h 276"/>
                  <a:gd name="T46" fmla="*/ 332 w 360"/>
                  <a:gd name="T47" fmla="*/ 276 h 276"/>
                  <a:gd name="T48" fmla="*/ 349 w 360"/>
                  <a:gd name="T49" fmla="*/ 260 h 276"/>
                  <a:gd name="T50" fmla="*/ 349 w 360"/>
                  <a:gd name="T51" fmla="*/ 252 h 276"/>
                  <a:gd name="T52" fmla="*/ 283 w 360"/>
                  <a:gd name="T53" fmla="*/ 174 h 276"/>
                  <a:gd name="T54" fmla="*/ 297 w 360"/>
                  <a:gd name="T55" fmla="*/ 160 h 276"/>
                  <a:gd name="T56" fmla="*/ 283 w 360"/>
                  <a:gd name="T57" fmla="*/ 145 h 276"/>
                  <a:gd name="T58" fmla="*/ 268 w 360"/>
                  <a:gd name="T59" fmla="*/ 160 h 276"/>
                  <a:gd name="T60" fmla="*/ 283 w 360"/>
                  <a:gd name="T61" fmla="*/ 174 h 276"/>
                  <a:gd name="T62" fmla="*/ 245 w 360"/>
                  <a:gd name="T63" fmla="*/ 252 h 276"/>
                  <a:gd name="T64" fmla="*/ 245 w 360"/>
                  <a:gd name="T65" fmla="*/ 222 h 276"/>
                  <a:gd name="T66" fmla="*/ 229 w 360"/>
                  <a:gd name="T67" fmla="*/ 197 h 276"/>
                  <a:gd name="T68" fmla="*/ 133 w 360"/>
                  <a:gd name="T69" fmla="*/ 197 h 276"/>
                  <a:gd name="T70" fmla="*/ 117 w 360"/>
                  <a:gd name="T71" fmla="*/ 222 h 276"/>
                  <a:gd name="T72" fmla="*/ 117 w 360"/>
                  <a:gd name="T73" fmla="*/ 252 h 276"/>
                  <a:gd name="T74" fmla="*/ 0 w 360"/>
                  <a:gd name="T75" fmla="*/ 75 h 276"/>
                  <a:gd name="T76" fmla="*/ 16 w 360"/>
                  <a:gd name="T77" fmla="*/ 75 h 276"/>
                  <a:gd name="T78" fmla="*/ 32 w 360"/>
                  <a:gd name="T79" fmla="*/ 96 h 276"/>
                  <a:gd name="T80" fmla="*/ 330 w 360"/>
                  <a:gd name="T81" fmla="*/ 96 h 276"/>
                  <a:gd name="T82" fmla="*/ 345 w 360"/>
                  <a:gd name="T83" fmla="*/ 75 h 276"/>
                  <a:gd name="T84" fmla="*/ 360 w 360"/>
                  <a:gd name="T85" fmla="*/ 75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" h="276">
                    <a:moveTo>
                      <a:pt x="349" y="148"/>
                    </a:moveTo>
                    <a:cubicBezTo>
                      <a:pt x="349" y="252"/>
                      <a:pt x="349" y="252"/>
                      <a:pt x="349" y="252"/>
                    </a:cubicBezTo>
                    <a:cubicBezTo>
                      <a:pt x="14" y="252"/>
                      <a:pt x="14" y="252"/>
                      <a:pt x="14" y="252"/>
                    </a:cubicBezTo>
                    <a:cubicBezTo>
                      <a:pt x="14" y="149"/>
                      <a:pt x="14" y="149"/>
                      <a:pt x="14" y="149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9" y="19"/>
                      <a:pt x="70" y="0"/>
                      <a:pt x="94" y="0"/>
                    </a:cubicBezTo>
                    <a:cubicBezTo>
                      <a:pt x="268" y="0"/>
                      <a:pt x="268" y="0"/>
                      <a:pt x="268" y="0"/>
                    </a:cubicBezTo>
                    <a:cubicBezTo>
                      <a:pt x="292" y="0"/>
                      <a:pt x="304" y="19"/>
                      <a:pt x="311" y="43"/>
                    </a:cubicBezTo>
                    <a:lnTo>
                      <a:pt x="349" y="148"/>
                    </a:lnTo>
                    <a:close/>
                    <a:moveTo>
                      <a:pt x="77" y="174"/>
                    </a:moveTo>
                    <a:cubicBezTo>
                      <a:pt x="85" y="174"/>
                      <a:pt x="91" y="167"/>
                      <a:pt x="91" y="160"/>
                    </a:cubicBezTo>
                    <a:cubicBezTo>
                      <a:pt x="91" y="152"/>
                      <a:pt x="85" y="145"/>
                      <a:pt x="77" y="145"/>
                    </a:cubicBezTo>
                    <a:cubicBezTo>
                      <a:pt x="69" y="145"/>
                      <a:pt x="63" y="152"/>
                      <a:pt x="63" y="160"/>
                    </a:cubicBezTo>
                    <a:cubicBezTo>
                      <a:pt x="63" y="167"/>
                      <a:pt x="69" y="174"/>
                      <a:pt x="77" y="174"/>
                    </a:cubicBezTo>
                    <a:close/>
                    <a:moveTo>
                      <a:pt x="14" y="252"/>
                    </a:moveTo>
                    <a:cubicBezTo>
                      <a:pt x="14" y="260"/>
                      <a:pt x="14" y="260"/>
                      <a:pt x="14" y="260"/>
                    </a:cubicBezTo>
                    <a:cubicBezTo>
                      <a:pt x="14" y="269"/>
                      <a:pt x="21" y="276"/>
                      <a:pt x="30" y="276"/>
                    </a:cubicBezTo>
                    <a:cubicBezTo>
                      <a:pt x="50" y="276"/>
                      <a:pt x="50" y="276"/>
                      <a:pt x="50" y="276"/>
                    </a:cubicBezTo>
                    <a:cubicBezTo>
                      <a:pt x="59" y="276"/>
                      <a:pt x="67" y="269"/>
                      <a:pt x="67" y="260"/>
                    </a:cubicBezTo>
                    <a:cubicBezTo>
                      <a:pt x="67" y="252"/>
                      <a:pt x="67" y="252"/>
                      <a:pt x="67" y="252"/>
                    </a:cubicBezTo>
                    <a:moveTo>
                      <a:pt x="295" y="252"/>
                    </a:moveTo>
                    <a:cubicBezTo>
                      <a:pt x="295" y="260"/>
                      <a:pt x="295" y="260"/>
                      <a:pt x="295" y="260"/>
                    </a:cubicBezTo>
                    <a:cubicBezTo>
                      <a:pt x="295" y="269"/>
                      <a:pt x="303" y="276"/>
                      <a:pt x="312" y="276"/>
                    </a:cubicBezTo>
                    <a:cubicBezTo>
                      <a:pt x="332" y="276"/>
                      <a:pt x="332" y="276"/>
                      <a:pt x="332" y="276"/>
                    </a:cubicBezTo>
                    <a:cubicBezTo>
                      <a:pt x="341" y="276"/>
                      <a:pt x="349" y="269"/>
                      <a:pt x="349" y="260"/>
                    </a:cubicBezTo>
                    <a:cubicBezTo>
                      <a:pt x="349" y="252"/>
                      <a:pt x="349" y="252"/>
                      <a:pt x="349" y="252"/>
                    </a:cubicBezTo>
                    <a:moveTo>
                      <a:pt x="283" y="174"/>
                    </a:moveTo>
                    <a:cubicBezTo>
                      <a:pt x="290" y="174"/>
                      <a:pt x="297" y="167"/>
                      <a:pt x="297" y="160"/>
                    </a:cubicBezTo>
                    <a:cubicBezTo>
                      <a:pt x="297" y="152"/>
                      <a:pt x="290" y="145"/>
                      <a:pt x="283" y="145"/>
                    </a:cubicBezTo>
                    <a:cubicBezTo>
                      <a:pt x="275" y="145"/>
                      <a:pt x="268" y="152"/>
                      <a:pt x="268" y="160"/>
                    </a:cubicBezTo>
                    <a:cubicBezTo>
                      <a:pt x="268" y="167"/>
                      <a:pt x="275" y="174"/>
                      <a:pt x="283" y="174"/>
                    </a:cubicBezTo>
                    <a:close/>
                    <a:moveTo>
                      <a:pt x="245" y="252"/>
                    </a:move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29" y="197"/>
                      <a:pt x="229" y="197"/>
                      <a:pt x="229" y="197"/>
                    </a:cubicBezTo>
                    <a:cubicBezTo>
                      <a:pt x="133" y="197"/>
                      <a:pt x="133" y="197"/>
                      <a:pt x="133" y="197"/>
                    </a:cubicBezTo>
                    <a:cubicBezTo>
                      <a:pt x="117" y="222"/>
                      <a:pt x="117" y="222"/>
                      <a:pt x="117" y="222"/>
                    </a:cubicBezTo>
                    <a:cubicBezTo>
                      <a:pt x="117" y="252"/>
                      <a:pt x="117" y="252"/>
                      <a:pt x="117" y="252"/>
                    </a:cubicBezTo>
                    <a:moveTo>
                      <a:pt x="0" y="75"/>
                    </a:moveTo>
                    <a:cubicBezTo>
                      <a:pt x="16" y="75"/>
                      <a:pt x="16" y="75"/>
                      <a:pt x="16" y="75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30" y="96"/>
                      <a:pt x="330" y="96"/>
                      <a:pt x="330" y="96"/>
                    </a:cubicBezTo>
                    <a:cubicBezTo>
                      <a:pt x="345" y="75"/>
                      <a:pt x="345" y="75"/>
                      <a:pt x="345" y="75"/>
                    </a:cubicBezTo>
                    <a:cubicBezTo>
                      <a:pt x="360" y="75"/>
                      <a:pt x="360" y="75"/>
                      <a:pt x="360" y="75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0F5CDC7-1AF5-402D-A8A5-20673558F9A7}"/>
                </a:ext>
              </a:extLst>
            </p:cNvPr>
            <p:cNvGrpSpPr/>
            <p:nvPr/>
          </p:nvGrpSpPr>
          <p:grpSpPr>
            <a:xfrm>
              <a:off x="7338300" y="935831"/>
              <a:ext cx="447360" cy="447360"/>
              <a:chOff x="8960960" y="935831"/>
              <a:chExt cx="447360" cy="447360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38BE1906-D0B1-4A94-B35E-8DEEC74C501E}"/>
                  </a:ext>
                </a:extLst>
              </p:cNvPr>
              <p:cNvSpPr/>
              <p:nvPr/>
            </p:nvSpPr>
            <p:spPr bwMode="auto">
              <a:xfrm>
                <a:off x="8960960" y="935831"/>
                <a:ext cx="447360" cy="4473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2" name="location">
                <a:extLst>
                  <a:ext uri="{FF2B5EF4-FFF2-40B4-BE49-F238E27FC236}">
                    <a16:creationId xmlns:a16="http://schemas.microsoft.com/office/drawing/2014/main" id="{8607C7E1-F95B-430C-A053-208A1EC8F0B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078289" y="1083217"/>
                <a:ext cx="234079" cy="195513"/>
              </a:xfrm>
              <a:custGeom>
                <a:avLst/>
                <a:gdLst>
                  <a:gd name="T0" fmla="*/ 84 w 360"/>
                  <a:gd name="T1" fmla="*/ 109 h 302"/>
                  <a:gd name="T2" fmla="*/ 276 w 360"/>
                  <a:gd name="T3" fmla="*/ 109 h 302"/>
                  <a:gd name="T4" fmla="*/ 360 w 360"/>
                  <a:gd name="T5" fmla="*/ 302 h 302"/>
                  <a:gd name="T6" fmla="*/ 0 w 360"/>
                  <a:gd name="T7" fmla="*/ 302 h 302"/>
                  <a:gd name="T8" fmla="*/ 84 w 360"/>
                  <a:gd name="T9" fmla="*/ 109 h 302"/>
                  <a:gd name="T10" fmla="*/ 180 w 360"/>
                  <a:gd name="T11" fmla="*/ 72 h 302"/>
                  <a:gd name="T12" fmla="*/ 216 w 360"/>
                  <a:gd name="T13" fmla="*/ 36 h 302"/>
                  <a:gd name="T14" fmla="*/ 180 w 360"/>
                  <a:gd name="T15" fmla="*/ 0 h 302"/>
                  <a:gd name="T16" fmla="*/ 144 w 360"/>
                  <a:gd name="T17" fmla="*/ 36 h 302"/>
                  <a:gd name="T18" fmla="*/ 180 w 360"/>
                  <a:gd name="T19" fmla="*/ 72 h 302"/>
                  <a:gd name="T20" fmla="*/ 180 w 360"/>
                  <a:gd name="T21" fmla="*/ 72 h 302"/>
                  <a:gd name="T22" fmla="*/ 180 w 360"/>
                  <a:gd name="T23" fmla="*/ 216 h 302"/>
                  <a:gd name="T24" fmla="*/ 36 w 360"/>
                  <a:gd name="T25" fmla="*/ 218 h 302"/>
                  <a:gd name="T26" fmla="*/ 323 w 360"/>
                  <a:gd name="T27" fmla="*/ 218 h 302"/>
                  <a:gd name="T28" fmla="*/ 111 w 360"/>
                  <a:gd name="T29" fmla="*/ 218 h 302"/>
                  <a:gd name="T30" fmla="*/ 94 w 360"/>
                  <a:gd name="T31" fmla="*/ 302 h 302"/>
                  <a:gd name="T32" fmla="*/ 267 w 360"/>
                  <a:gd name="T33" fmla="*/ 302 h 302"/>
                  <a:gd name="T34" fmla="*/ 222 w 360"/>
                  <a:gd name="T35" fmla="*/ 109 h 302"/>
                  <a:gd name="T36" fmla="*/ 236 w 360"/>
                  <a:gd name="T37" fmla="*/ 169 h 302"/>
                  <a:gd name="T38" fmla="*/ 302 w 360"/>
                  <a:gd name="T39" fmla="*/ 169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302">
                    <a:moveTo>
                      <a:pt x="84" y="109"/>
                    </a:moveTo>
                    <a:cubicBezTo>
                      <a:pt x="276" y="109"/>
                      <a:pt x="276" y="109"/>
                      <a:pt x="276" y="109"/>
                    </a:cubicBezTo>
                    <a:cubicBezTo>
                      <a:pt x="360" y="302"/>
                      <a:pt x="360" y="302"/>
                      <a:pt x="360" y="302"/>
                    </a:cubicBezTo>
                    <a:cubicBezTo>
                      <a:pt x="0" y="302"/>
                      <a:pt x="0" y="302"/>
                      <a:pt x="0" y="302"/>
                    </a:cubicBezTo>
                    <a:lnTo>
                      <a:pt x="84" y="109"/>
                    </a:lnTo>
                    <a:close/>
                    <a:moveTo>
                      <a:pt x="180" y="72"/>
                    </a:moveTo>
                    <a:cubicBezTo>
                      <a:pt x="200" y="72"/>
                      <a:pt x="216" y="56"/>
                      <a:pt x="216" y="36"/>
                    </a:cubicBezTo>
                    <a:cubicBezTo>
                      <a:pt x="216" y="16"/>
                      <a:pt x="200" y="0"/>
                      <a:pt x="180" y="0"/>
                    </a:cubicBezTo>
                    <a:cubicBezTo>
                      <a:pt x="160" y="0"/>
                      <a:pt x="144" y="16"/>
                      <a:pt x="144" y="36"/>
                    </a:cubicBezTo>
                    <a:cubicBezTo>
                      <a:pt x="144" y="56"/>
                      <a:pt x="160" y="72"/>
                      <a:pt x="180" y="72"/>
                    </a:cubicBezTo>
                    <a:close/>
                    <a:moveTo>
                      <a:pt x="180" y="72"/>
                    </a:moveTo>
                    <a:cubicBezTo>
                      <a:pt x="180" y="216"/>
                      <a:pt x="180" y="216"/>
                      <a:pt x="180" y="216"/>
                    </a:cubicBezTo>
                    <a:moveTo>
                      <a:pt x="36" y="218"/>
                    </a:moveTo>
                    <a:cubicBezTo>
                      <a:pt x="323" y="218"/>
                      <a:pt x="323" y="218"/>
                      <a:pt x="323" y="218"/>
                    </a:cubicBezTo>
                    <a:moveTo>
                      <a:pt x="111" y="218"/>
                    </a:moveTo>
                    <a:cubicBezTo>
                      <a:pt x="94" y="302"/>
                      <a:pt x="94" y="302"/>
                      <a:pt x="94" y="302"/>
                    </a:cubicBezTo>
                    <a:moveTo>
                      <a:pt x="267" y="302"/>
                    </a:moveTo>
                    <a:cubicBezTo>
                      <a:pt x="222" y="109"/>
                      <a:pt x="222" y="109"/>
                      <a:pt x="222" y="109"/>
                    </a:cubicBezTo>
                    <a:moveTo>
                      <a:pt x="236" y="169"/>
                    </a:moveTo>
                    <a:cubicBezTo>
                      <a:pt x="302" y="169"/>
                      <a:pt x="302" y="169"/>
                      <a:pt x="302" y="16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53E3F1C5-31B0-4DFB-B59E-7CC90FCC78B2}"/>
                </a:ext>
              </a:extLst>
            </p:cNvPr>
            <p:cNvGrpSpPr/>
            <p:nvPr/>
          </p:nvGrpSpPr>
          <p:grpSpPr>
            <a:xfrm>
              <a:off x="8078552" y="1664546"/>
              <a:ext cx="438098" cy="438098"/>
              <a:chOff x="9701212" y="1664546"/>
              <a:chExt cx="438098" cy="438098"/>
            </a:xfrm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1E8038ED-8BDF-4A72-AF5C-5CF9398E6126}"/>
                  </a:ext>
                </a:extLst>
              </p:cNvPr>
              <p:cNvSpPr/>
              <p:nvPr/>
            </p:nvSpPr>
            <p:spPr bwMode="auto">
              <a:xfrm>
                <a:off x="9701212" y="1664546"/>
                <a:ext cx="438098" cy="4380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0" name="people">
                <a:extLst>
                  <a:ext uri="{FF2B5EF4-FFF2-40B4-BE49-F238E27FC236}">
                    <a16:creationId xmlns:a16="http://schemas.microsoft.com/office/drawing/2014/main" id="{4E2FF2C0-7B57-4950-B9C5-BF2EEFFC72F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10593" y="1813604"/>
                <a:ext cx="216084" cy="184357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A669FD4-C382-41F2-B7AD-330C3D77A099}"/>
                </a:ext>
              </a:extLst>
            </p:cNvPr>
            <p:cNvGrpSpPr/>
            <p:nvPr/>
          </p:nvGrpSpPr>
          <p:grpSpPr>
            <a:xfrm>
              <a:off x="3716101" y="3145253"/>
              <a:ext cx="445295" cy="445295"/>
              <a:chOff x="5338761" y="3145253"/>
              <a:chExt cx="445295" cy="445295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D8CAAAAB-D71C-48EC-BF35-BE6635CA29ED}"/>
                  </a:ext>
                </a:extLst>
              </p:cNvPr>
              <p:cNvSpPr/>
              <p:nvPr/>
            </p:nvSpPr>
            <p:spPr bwMode="auto">
              <a:xfrm>
                <a:off x="5338761" y="3145253"/>
                <a:ext cx="445295" cy="4452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8" name="hand">
                <a:extLst>
                  <a:ext uri="{FF2B5EF4-FFF2-40B4-BE49-F238E27FC236}">
                    <a16:creationId xmlns:a16="http://schemas.microsoft.com/office/drawing/2014/main" id="{668F65DD-0939-4335-BB1E-C0AFE116F49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82426" y="3266852"/>
                <a:ext cx="166455" cy="219298"/>
              </a:xfrm>
              <a:custGeom>
                <a:avLst/>
                <a:gdLst>
                  <a:gd name="T0" fmla="*/ 120 w 260"/>
                  <a:gd name="T1" fmla="*/ 103 h 344"/>
                  <a:gd name="T2" fmla="*/ 143 w 260"/>
                  <a:gd name="T3" fmla="*/ 78 h 344"/>
                  <a:gd name="T4" fmla="*/ 166 w 260"/>
                  <a:gd name="T5" fmla="*/ 103 h 344"/>
                  <a:gd name="T6" fmla="*/ 166 w 260"/>
                  <a:gd name="T7" fmla="*/ 172 h 344"/>
                  <a:gd name="T8" fmla="*/ 212 w 260"/>
                  <a:gd name="T9" fmla="*/ 172 h 344"/>
                  <a:gd name="T10" fmla="*/ 212 w 260"/>
                  <a:gd name="T11" fmla="*/ 103 h 344"/>
                  <a:gd name="T12" fmla="*/ 189 w 260"/>
                  <a:gd name="T13" fmla="*/ 78 h 344"/>
                  <a:gd name="T14" fmla="*/ 166 w 260"/>
                  <a:gd name="T15" fmla="*/ 103 h 344"/>
                  <a:gd name="T16" fmla="*/ 120 w 260"/>
                  <a:gd name="T17" fmla="*/ 172 h 344"/>
                  <a:gd name="T18" fmla="*/ 120 w 260"/>
                  <a:gd name="T19" fmla="*/ 25 h 344"/>
                  <a:gd name="T20" fmla="*/ 97 w 260"/>
                  <a:gd name="T21" fmla="*/ 0 h 344"/>
                  <a:gd name="T22" fmla="*/ 74 w 260"/>
                  <a:gd name="T23" fmla="*/ 25 h 344"/>
                  <a:gd name="T24" fmla="*/ 74 w 260"/>
                  <a:gd name="T25" fmla="*/ 206 h 344"/>
                  <a:gd name="T26" fmla="*/ 23 w 260"/>
                  <a:gd name="T27" fmla="*/ 188 h 344"/>
                  <a:gd name="T28" fmla="*/ 6 w 260"/>
                  <a:gd name="T29" fmla="*/ 195 h 344"/>
                  <a:gd name="T30" fmla="*/ 8 w 260"/>
                  <a:gd name="T31" fmla="*/ 217 h 344"/>
                  <a:gd name="T32" fmla="*/ 93 w 260"/>
                  <a:gd name="T33" fmla="*/ 316 h 344"/>
                  <a:gd name="T34" fmla="*/ 174 w 260"/>
                  <a:gd name="T35" fmla="*/ 344 h 344"/>
                  <a:gd name="T36" fmla="*/ 255 w 260"/>
                  <a:gd name="T37" fmla="*/ 278 h 344"/>
                  <a:gd name="T38" fmla="*/ 258 w 260"/>
                  <a:gd name="T39" fmla="*/ 200 h 344"/>
                  <a:gd name="T40" fmla="*/ 258 w 260"/>
                  <a:gd name="T41" fmla="*/ 130 h 344"/>
                  <a:gd name="T42" fmla="*/ 235 w 260"/>
                  <a:gd name="T43" fmla="*/ 105 h 344"/>
                  <a:gd name="T44" fmla="*/ 212 w 260"/>
                  <a:gd name="T45" fmla="*/ 13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0" h="344">
                    <a:moveTo>
                      <a:pt x="120" y="103"/>
                    </a:moveTo>
                    <a:cubicBezTo>
                      <a:pt x="120" y="89"/>
                      <a:pt x="130" y="78"/>
                      <a:pt x="143" y="78"/>
                    </a:cubicBezTo>
                    <a:cubicBezTo>
                      <a:pt x="156" y="78"/>
                      <a:pt x="166" y="89"/>
                      <a:pt x="166" y="103"/>
                    </a:cubicBezTo>
                    <a:cubicBezTo>
                      <a:pt x="166" y="172"/>
                      <a:pt x="166" y="172"/>
                      <a:pt x="166" y="172"/>
                    </a:cubicBezTo>
                    <a:moveTo>
                      <a:pt x="212" y="172"/>
                    </a:moveTo>
                    <a:cubicBezTo>
                      <a:pt x="212" y="103"/>
                      <a:pt x="212" y="103"/>
                      <a:pt x="212" y="103"/>
                    </a:cubicBezTo>
                    <a:cubicBezTo>
                      <a:pt x="212" y="89"/>
                      <a:pt x="202" y="78"/>
                      <a:pt x="189" y="78"/>
                    </a:cubicBezTo>
                    <a:cubicBezTo>
                      <a:pt x="176" y="78"/>
                      <a:pt x="166" y="89"/>
                      <a:pt x="166" y="103"/>
                    </a:cubicBezTo>
                    <a:moveTo>
                      <a:pt x="120" y="172"/>
                    </a:moveTo>
                    <a:cubicBezTo>
                      <a:pt x="120" y="25"/>
                      <a:pt x="120" y="25"/>
                      <a:pt x="120" y="25"/>
                    </a:cubicBezTo>
                    <a:cubicBezTo>
                      <a:pt x="120" y="11"/>
                      <a:pt x="110" y="0"/>
                      <a:pt x="97" y="0"/>
                    </a:cubicBezTo>
                    <a:cubicBezTo>
                      <a:pt x="84" y="0"/>
                      <a:pt x="74" y="11"/>
                      <a:pt x="74" y="25"/>
                    </a:cubicBezTo>
                    <a:cubicBezTo>
                      <a:pt x="74" y="206"/>
                      <a:pt x="74" y="206"/>
                      <a:pt x="74" y="206"/>
                    </a:cubicBezTo>
                    <a:cubicBezTo>
                      <a:pt x="74" y="206"/>
                      <a:pt x="33" y="189"/>
                      <a:pt x="23" y="188"/>
                    </a:cubicBezTo>
                    <a:cubicBezTo>
                      <a:pt x="14" y="188"/>
                      <a:pt x="13" y="188"/>
                      <a:pt x="6" y="195"/>
                    </a:cubicBezTo>
                    <a:cubicBezTo>
                      <a:pt x="0" y="202"/>
                      <a:pt x="5" y="213"/>
                      <a:pt x="8" y="217"/>
                    </a:cubicBezTo>
                    <a:cubicBezTo>
                      <a:pt x="12" y="220"/>
                      <a:pt x="84" y="309"/>
                      <a:pt x="93" y="316"/>
                    </a:cubicBezTo>
                    <a:cubicBezTo>
                      <a:pt x="101" y="324"/>
                      <a:pt x="118" y="344"/>
                      <a:pt x="174" y="344"/>
                    </a:cubicBezTo>
                    <a:cubicBezTo>
                      <a:pt x="233" y="344"/>
                      <a:pt x="255" y="278"/>
                      <a:pt x="255" y="278"/>
                    </a:cubicBezTo>
                    <a:cubicBezTo>
                      <a:pt x="260" y="261"/>
                      <a:pt x="258" y="200"/>
                      <a:pt x="258" y="200"/>
                    </a:cubicBezTo>
                    <a:cubicBezTo>
                      <a:pt x="258" y="130"/>
                      <a:pt x="258" y="130"/>
                      <a:pt x="258" y="130"/>
                    </a:cubicBezTo>
                    <a:cubicBezTo>
                      <a:pt x="258" y="116"/>
                      <a:pt x="247" y="105"/>
                      <a:pt x="235" y="105"/>
                    </a:cubicBezTo>
                    <a:cubicBezTo>
                      <a:pt x="222" y="105"/>
                      <a:pt x="212" y="116"/>
                      <a:pt x="212" y="13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4327CB5-86C3-4513-9344-5AD5421CA84F}"/>
                </a:ext>
              </a:extLst>
            </p:cNvPr>
            <p:cNvGrpSpPr/>
            <p:nvPr/>
          </p:nvGrpSpPr>
          <p:grpSpPr>
            <a:xfrm>
              <a:off x="3861000" y="2347913"/>
              <a:ext cx="438150" cy="438150"/>
              <a:chOff x="5483660" y="2347913"/>
              <a:chExt cx="438150" cy="438150"/>
            </a:xfrm>
          </p:grpSpPr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EA6A2AC6-F57C-431E-912A-5875CBC36CC5}"/>
                  </a:ext>
                </a:extLst>
              </p:cNvPr>
              <p:cNvSpPr/>
              <p:nvPr/>
            </p:nvSpPr>
            <p:spPr bwMode="auto">
              <a:xfrm>
                <a:off x="5483660" y="2347913"/>
                <a:ext cx="438150" cy="438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6" name="hololens">
                <a:extLst>
                  <a:ext uri="{FF2B5EF4-FFF2-40B4-BE49-F238E27FC236}">
                    <a16:creationId xmlns:a16="http://schemas.microsoft.com/office/drawing/2014/main" id="{3ECF7C57-F20E-4A37-87B6-5A280CC05F8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01033" y="2476254"/>
                <a:ext cx="262402" cy="136756"/>
              </a:xfrm>
              <a:custGeom>
                <a:avLst/>
                <a:gdLst>
                  <a:gd name="T0" fmla="*/ 1751 w 3752"/>
                  <a:gd name="T1" fmla="*/ 500 h 2002"/>
                  <a:gd name="T2" fmla="*/ 2001 w 3752"/>
                  <a:gd name="T3" fmla="*/ 500 h 2002"/>
                  <a:gd name="T4" fmla="*/ 0 w 3752"/>
                  <a:gd name="T5" fmla="*/ 885 h 2002"/>
                  <a:gd name="T6" fmla="*/ 170 w 3752"/>
                  <a:gd name="T7" fmla="*/ 940 h 2002"/>
                  <a:gd name="T8" fmla="*/ 1336 w 3752"/>
                  <a:gd name="T9" fmla="*/ 1124 h 2002"/>
                  <a:gd name="T10" fmla="*/ 2493 w 3752"/>
                  <a:gd name="T11" fmla="*/ 943 h 2002"/>
                  <a:gd name="T12" fmla="*/ 3554 w 3752"/>
                  <a:gd name="T13" fmla="*/ 409 h 2002"/>
                  <a:gd name="T14" fmla="*/ 3699 w 3752"/>
                  <a:gd name="T15" fmla="*/ 305 h 2002"/>
                  <a:gd name="T16" fmla="*/ 1 w 3752"/>
                  <a:gd name="T17" fmla="*/ 1003 h 2002"/>
                  <a:gd name="T18" fmla="*/ 305 w 3752"/>
                  <a:gd name="T19" fmla="*/ 1697 h 2002"/>
                  <a:gd name="T20" fmla="*/ 1042 w 3752"/>
                  <a:gd name="T21" fmla="*/ 2002 h 2002"/>
                  <a:gd name="T22" fmla="*/ 1200 w 3752"/>
                  <a:gd name="T23" fmla="*/ 2002 h 2002"/>
                  <a:gd name="T24" fmla="*/ 1356 w 3752"/>
                  <a:gd name="T25" fmla="*/ 1948 h 2002"/>
                  <a:gd name="T26" fmla="*/ 1612 w 3752"/>
                  <a:gd name="T27" fmla="*/ 1745 h 2002"/>
                  <a:gd name="T28" fmla="*/ 1876 w 3752"/>
                  <a:gd name="T29" fmla="*/ 1638 h 2002"/>
                  <a:gd name="T30" fmla="*/ 2140 w 3752"/>
                  <a:gd name="T31" fmla="*/ 1745 h 2002"/>
                  <a:gd name="T32" fmla="*/ 2396 w 3752"/>
                  <a:gd name="T33" fmla="*/ 1948 h 2002"/>
                  <a:gd name="T34" fmla="*/ 2552 w 3752"/>
                  <a:gd name="T35" fmla="*/ 2002 h 2002"/>
                  <a:gd name="T36" fmla="*/ 2710 w 3752"/>
                  <a:gd name="T37" fmla="*/ 2002 h 2002"/>
                  <a:gd name="T38" fmla="*/ 3447 w 3752"/>
                  <a:gd name="T39" fmla="*/ 1697 h 2002"/>
                  <a:gd name="T40" fmla="*/ 3752 w 3752"/>
                  <a:gd name="T41" fmla="*/ 960 h 2002"/>
                  <a:gd name="T42" fmla="*/ 3752 w 3752"/>
                  <a:gd name="T43" fmla="*/ 885 h 2002"/>
                  <a:gd name="T44" fmla="*/ 3752 w 3752"/>
                  <a:gd name="T45" fmla="*/ 459 h 2002"/>
                  <a:gd name="T46" fmla="*/ 3682 w 3752"/>
                  <a:gd name="T47" fmla="*/ 286 h 2002"/>
                  <a:gd name="T48" fmla="*/ 3681 w 3752"/>
                  <a:gd name="T49" fmla="*/ 285 h 2002"/>
                  <a:gd name="T50" fmla="*/ 3564 w 3752"/>
                  <a:gd name="T51" fmla="*/ 206 h 2002"/>
                  <a:gd name="T52" fmla="*/ 3559 w 3752"/>
                  <a:gd name="T53" fmla="*/ 204 h 2002"/>
                  <a:gd name="T54" fmla="*/ 1876 w 3752"/>
                  <a:gd name="T55" fmla="*/ 0 h 2002"/>
                  <a:gd name="T56" fmla="*/ 188 w 3752"/>
                  <a:gd name="T57" fmla="*/ 206 h 2002"/>
                  <a:gd name="T58" fmla="*/ 71 w 3752"/>
                  <a:gd name="T59" fmla="*/ 285 h 2002"/>
                  <a:gd name="T60" fmla="*/ 70 w 3752"/>
                  <a:gd name="T61" fmla="*/ 286 h 2002"/>
                  <a:gd name="T62" fmla="*/ 0 w 3752"/>
                  <a:gd name="T63" fmla="*/ 459 h 2002"/>
                  <a:gd name="T64" fmla="*/ 0 w 3752"/>
                  <a:gd name="T65" fmla="*/ 885 h 2002"/>
                  <a:gd name="T66" fmla="*/ 1 w 3752"/>
                  <a:gd name="T67" fmla="*/ 1003 h 2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2" h="2002">
                    <a:moveTo>
                      <a:pt x="1751" y="500"/>
                    </a:moveTo>
                    <a:cubicBezTo>
                      <a:pt x="2001" y="500"/>
                      <a:pt x="2001" y="500"/>
                      <a:pt x="2001" y="500"/>
                    </a:cubicBezTo>
                    <a:moveTo>
                      <a:pt x="0" y="885"/>
                    </a:moveTo>
                    <a:cubicBezTo>
                      <a:pt x="170" y="940"/>
                      <a:pt x="170" y="940"/>
                      <a:pt x="170" y="940"/>
                    </a:cubicBezTo>
                    <a:cubicBezTo>
                      <a:pt x="549" y="1062"/>
                      <a:pt x="942" y="1124"/>
                      <a:pt x="1336" y="1124"/>
                    </a:cubicBezTo>
                    <a:cubicBezTo>
                      <a:pt x="1729" y="1124"/>
                      <a:pt x="2118" y="1063"/>
                      <a:pt x="2493" y="943"/>
                    </a:cubicBezTo>
                    <a:cubicBezTo>
                      <a:pt x="2872" y="822"/>
                      <a:pt x="3229" y="642"/>
                      <a:pt x="3554" y="409"/>
                    </a:cubicBezTo>
                    <a:cubicBezTo>
                      <a:pt x="3699" y="305"/>
                      <a:pt x="3699" y="305"/>
                      <a:pt x="3699" y="305"/>
                    </a:cubicBezTo>
                    <a:moveTo>
                      <a:pt x="1" y="1003"/>
                    </a:moveTo>
                    <a:cubicBezTo>
                      <a:pt x="12" y="1265"/>
                      <a:pt x="119" y="1510"/>
                      <a:pt x="305" y="1697"/>
                    </a:cubicBezTo>
                    <a:cubicBezTo>
                      <a:pt x="502" y="1894"/>
                      <a:pt x="764" y="2002"/>
                      <a:pt x="1042" y="2002"/>
                    </a:cubicBezTo>
                    <a:cubicBezTo>
                      <a:pt x="1200" y="2002"/>
                      <a:pt x="1200" y="2002"/>
                      <a:pt x="1200" y="2002"/>
                    </a:cubicBezTo>
                    <a:cubicBezTo>
                      <a:pt x="1256" y="2002"/>
                      <a:pt x="1312" y="1983"/>
                      <a:pt x="1356" y="1948"/>
                    </a:cubicBezTo>
                    <a:cubicBezTo>
                      <a:pt x="1612" y="1745"/>
                      <a:pt x="1612" y="1745"/>
                      <a:pt x="1612" y="1745"/>
                    </a:cubicBezTo>
                    <a:cubicBezTo>
                      <a:pt x="1683" y="1676"/>
                      <a:pt x="1777" y="1638"/>
                      <a:pt x="1876" y="1638"/>
                    </a:cubicBezTo>
                    <a:cubicBezTo>
                      <a:pt x="1975" y="1638"/>
                      <a:pt x="2069" y="1676"/>
                      <a:pt x="2140" y="1745"/>
                    </a:cubicBezTo>
                    <a:cubicBezTo>
                      <a:pt x="2396" y="1948"/>
                      <a:pt x="2396" y="1948"/>
                      <a:pt x="2396" y="1948"/>
                    </a:cubicBezTo>
                    <a:cubicBezTo>
                      <a:pt x="2440" y="1983"/>
                      <a:pt x="2496" y="2002"/>
                      <a:pt x="2552" y="2002"/>
                    </a:cubicBezTo>
                    <a:cubicBezTo>
                      <a:pt x="2710" y="2002"/>
                      <a:pt x="2710" y="2002"/>
                      <a:pt x="2710" y="2002"/>
                    </a:cubicBezTo>
                    <a:cubicBezTo>
                      <a:pt x="2988" y="2002"/>
                      <a:pt x="3250" y="1894"/>
                      <a:pt x="3447" y="1697"/>
                    </a:cubicBezTo>
                    <a:cubicBezTo>
                      <a:pt x="3644" y="1500"/>
                      <a:pt x="3752" y="1238"/>
                      <a:pt x="3752" y="960"/>
                    </a:cubicBezTo>
                    <a:cubicBezTo>
                      <a:pt x="3752" y="885"/>
                      <a:pt x="3752" y="885"/>
                      <a:pt x="3752" y="885"/>
                    </a:cubicBezTo>
                    <a:cubicBezTo>
                      <a:pt x="3752" y="459"/>
                      <a:pt x="3752" y="459"/>
                      <a:pt x="3752" y="459"/>
                    </a:cubicBezTo>
                    <a:cubicBezTo>
                      <a:pt x="3752" y="394"/>
                      <a:pt x="3727" y="331"/>
                      <a:pt x="3682" y="286"/>
                    </a:cubicBezTo>
                    <a:cubicBezTo>
                      <a:pt x="3681" y="285"/>
                      <a:pt x="3681" y="285"/>
                      <a:pt x="3681" y="285"/>
                    </a:cubicBezTo>
                    <a:cubicBezTo>
                      <a:pt x="3647" y="251"/>
                      <a:pt x="3608" y="225"/>
                      <a:pt x="3564" y="206"/>
                    </a:cubicBezTo>
                    <a:cubicBezTo>
                      <a:pt x="3564" y="206"/>
                      <a:pt x="3560" y="204"/>
                      <a:pt x="3559" y="204"/>
                    </a:cubicBezTo>
                    <a:cubicBezTo>
                      <a:pt x="3224" y="70"/>
                      <a:pt x="2643" y="0"/>
                      <a:pt x="1876" y="0"/>
                    </a:cubicBezTo>
                    <a:cubicBezTo>
                      <a:pt x="1105" y="0"/>
                      <a:pt x="521" y="71"/>
                      <a:pt x="188" y="206"/>
                    </a:cubicBezTo>
                    <a:cubicBezTo>
                      <a:pt x="144" y="225"/>
                      <a:pt x="105" y="251"/>
                      <a:pt x="71" y="285"/>
                    </a:cubicBezTo>
                    <a:cubicBezTo>
                      <a:pt x="70" y="286"/>
                      <a:pt x="70" y="286"/>
                      <a:pt x="70" y="286"/>
                    </a:cubicBezTo>
                    <a:cubicBezTo>
                      <a:pt x="25" y="331"/>
                      <a:pt x="0" y="394"/>
                      <a:pt x="0" y="459"/>
                    </a:cubicBezTo>
                    <a:cubicBezTo>
                      <a:pt x="0" y="885"/>
                      <a:pt x="0" y="885"/>
                      <a:pt x="0" y="885"/>
                    </a:cubicBezTo>
                    <a:lnTo>
                      <a:pt x="1" y="1003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DE991E7B-3F44-45AB-A035-3E13DE25B3A1}"/>
                </a:ext>
              </a:extLst>
            </p:cNvPr>
            <p:cNvGrpSpPr/>
            <p:nvPr/>
          </p:nvGrpSpPr>
          <p:grpSpPr>
            <a:xfrm>
              <a:off x="7869556" y="2284678"/>
              <a:ext cx="468047" cy="468047"/>
              <a:chOff x="9492216" y="2284678"/>
              <a:chExt cx="468047" cy="468047"/>
            </a:xfrm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67FEB382-8EE7-4958-A24C-6ABC045C236E}"/>
                  </a:ext>
                </a:extLst>
              </p:cNvPr>
              <p:cNvSpPr/>
              <p:nvPr/>
            </p:nvSpPr>
            <p:spPr bwMode="auto">
              <a:xfrm>
                <a:off x="9492216" y="2284678"/>
                <a:ext cx="468047" cy="4680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4" name="eye">
                <a:extLst>
                  <a:ext uri="{FF2B5EF4-FFF2-40B4-BE49-F238E27FC236}">
                    <a16:creationId xmlns:a16="http://schemas.microsoft.com/office/drawing/2014/main" id="{BA52778B-F379-4683-8D30-B4C8F357E1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604270" y="2477330"/>
                <a:ext cx="259763" cy="144129"/>
              </a:xfrm>
              <a:custGeom>
                <a:avLst/>
                <a:gdLst>
                  <a:gd name="T0" fmla="*/ 5 w 346"/>
                  <a:gd name="T1" fmla="*/ 103 h 191"/>
                  <a:gd name="T2" fmla="*/ 0 w 346"/>
                  <a:gd name="T3" fmla="*/ 96 h 191"/>
                  <a:gd name="T4" fmla="*/ 3 w 346"/>
                  <a:gd name="T5" fmla="*/ 92 h 191"/>
                  <a:gd name="T6" fmla="*/ 5 w 346"/>
                  <a:gd name="T7" fmla="*/ 103 h 191"/>
                  <a:gd name="T8" fmla="*/ 173 w 346"/>
                  <a:gd name="T9" fmla="*/ 191 h 191"/>
                  <a:gd name="T10" fmla="*/ 346 w 346"/>
                  <a:gd name="T11" fmla="*/ 96 h 191"/>
                  <a:gd name="T12" fmla="*/ 173 w 346"/>
                  <a:gd name="T13" fmla="*/ 0 h 191"/>
                  <a:gd name="T14" fmla="*/ 3 w 346"/>
                  <a:gd name="T15" fmla="*/ 92 h 191"/>
                  <a:gd name="T16" fmla="*/ 175 w 346"/>
                  <a:gd name="T17" fmla="*/ 14 h 191"/>
                  <a:gd name="T18" fmla="*/ 89 w 346"/>
                  <a:gd name="T19" fmla="*/ 96 h 191"/>
                  <a:gd name="T20" fmla="*/ 175 w 346"/>
                  <a:gd name="T21" fmla="*/ 178 h 191"/>
                  <a:gd name="T22" fmla="*/ 261 w 346"/>
                  <a:gd name="T23" fmla="*/ 96 h 191"/>
                  <a:gd name="T24" fmla="*/ 175 w 346"/>
                  <a:gd name="T25" fmla="*/ 14 h 191"/>
                  <a:gd name="T26" fmla="*/ 175 w 346"/>
                  <a:gd name="T27" fmla="*/ 78 h 191"/>
                  <a:gd name="T28" fmla="*/ 156 w 346"/>
                  <a:gd name="T29" fmla="*/ 96 h 191"/>
                  <a:gd name="T30" fmla="*/ 175 w 346"/>
                  <a:gd name="T31" fmla="*/ 114 h 191"/>
                  <a:gd name="T32" fmla="*/ 194 w 346"/>
                  <a:gd name="T33" fmla="*/ 96 h 191"/>
                  <a:gd name="T34" fmla="*/ 175 w 346"/>
                  <a:gd name="T35" fmla="*/ 78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6" h="191">
                    <a:moveTo>
                      <a:pt x="5" y="103"/>
                    </a:moveTo>
                    <a:cubicBezTo>
                      <a:pt x="2" y="98"/>
                      <a:pt x="0" y="96"/>
                      <a:pt x="0" y="96"/>
                    </a:cubicBezTo>
                    <a:cubicBezTo>
                      <a:pt x="0" y="96"/>
                      <a:pt x="1" y="94"/>
                      <a:pt x="3" y="92"/>
                    </a:cubicBezTo>
                    <a:moveTo>
                      <a:pt x="5" y="103"/>
                    </a:moveTo>
                    <a:cubicBezTo>
                      <a:pt x="23" y="125"/>
                      <a:pt x="82" y="191"/>
                      <a:pt x="173" y="191"/>
                    </a:cubicBezTo>
                    <a:cubicBezTo>
                      <a:pt x="283" y="191"/>
                      <a:pt x="346" y="96"/>
                      <a:pt x="346" y="96"/>
                    </a:cubicBezTo>
                    <a:cubicBezTo>
                      <a:pt x="346" y="96"/>
                      <a:pt x="283" y="0"/>
                      <a:pt x="173" y="0"/>
                    </a:cubicBezTo>
                    <a:cubicBezTo>
                      <a:pt x="77" y="0"/>
                      <a:pt x="17" y="73"/>
                      <a:pt x="3" y="92"/>
                    </a:cubicBezTo>
                    <a:moveTo>
                      <a:pt x="175" y="14"/>
                    </a:moveTo>
                    <a:cubicBezTo>
                      <a:pt x="128" y="14"/>
                      <a:pt x="89" y="50"/>
                      <a:pt x="89" y="96"/>
                    </a:cubicBezTo>
                    <a:cubicBezTo>
                      <a:pt x="89" y="141"/>
                      <a:pt x="128" y="178"/>
                      <a:pt x="175" y="178"/>
                    </a:cubicBezTo>
                    <a:cubicBezTo>
                      <a:pt x="222" y="178"/>
                      <a:pt x="261" y="141"/>
                      <a:pt x="261" y="96"/>
                    </a:cubicBezTo>
                    <a:cubicBezTo>
                      <a:pt x="261" y="50"/>
                      <a:pt x="222" y="14"/>
                      <a:pt x="175" y="14"/>
                    </a:cubicBezTo>
                    <a:close/>
                    <a:moveTo>
                      <a:pt x="175" y="78"/>
                    </a:moveTo>
                    <a:cubicBezTo>
                      <a:pt x="165" y="78"/>
                      <a:pt x="156" y="86"/>
                      <a:pt x="156" y="96"/>
                    </a:cubicBezTo>
                    <a:cubicBezTo>
                      <a:pt x="156" y="106"/>
                      <a:pt x="165" y="114"/>
                      <a:pt x="175" y="114"/>
                    </a:cubicBezTo>
                    <a:cubicBezTo>
                      <a:pt x="185" y="114"/>
                      <a:pt x="194" y="106"/>
                      <a:pt x="194" y="96"/>
                    </a:cubicBezTo>
                    <a:cubicBezTo>
                      <a:pt x="194" y="86"/>
                      <a:pt x="185" y="78"/>
                      <a:pt x="175" y="78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36A891E7-FEE4-4FE4-ADA4-951F67E6D0DC}"/>
                </a:ext>
              </a:extLst>
            </p:cNvPr>
            <p:cNvGrpSpPr/>
            <p:nvPr/>
          </p:nvGrpSpPr>
          <p:grpSpPr>
            <a:xfrm>
              <a:off x="4404284" y="959644"/>
              <a:ext cx="438150" cy="438150"/>
              <a:chOff x="6026944" y="959644"/>
              <a:chExt cx="438150" cy="438150"/>
            </a:xfrm>
          </p:grpSpPr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70E40C25-F10A-47EF-B1E5-918A4CF83918}"/>
                  </a:ext>
                </a:extLst>
              </p:cNvPr>
              <p:cNvSpPr/>
              <p:nvPr/>
            </p:nvSpPr>
            <p:spPr bwMode="auto">
              <a:xfrm>
                <a:off x="6026944" y="959644"/>
                <a:ext cx="438150" cy="438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2" name="envelope">
                <a:extLst>
                  <a:ext uri="{FF2B5EF4-FFF2-40B4-BE49-F238E27FC236}">
                    <a16:creationId xmlns:a16="http://schemas.microsoft.com/office/drawing/2014/main" id="{F4668CFF-EFEC-47D6-8AE6-9F98BA20068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173672" y="1127724"/>
                <a:ext cx="177122" cy="106274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071B30B9-B52D-4E36-A805-34A3119BA6AD}"/>
                </a:ext>
              </a:extLst>
            </p:cNvPr>
            <p:cNvGrpSpPr/>
            <p:nvPr/>
          </p:nvGrpSpPr>
          <p:grpSpPr>
            <a:xfrm>
              <a:off x="4377664" y="4705350"/>
              <a:ext cx="447675" cy="447675"/>
              <a:chOff x="6000324" y="4705350"/>
              <a:chExt cx="447675" cy="447675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7B09A9D4-C116-480B-9F54-AD624A80227B}"/>
                  </a:ext>
                </a:extLst>
              </p:cNvPr>
              <p:cNvSpPr/>
              <p:nvPr/>
            </p:nvSpPr>
            <p:spPr bwMode="auto">
              <a:xfrm>
                <a:off x="6000324" y="4705350"/>
                <a:ext cx="447675" cy="447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0" name="directory">
                <a:extLst>
                  <a:ext uri="{FF2B5EF4-FFF2-40B4-BE49-F238E27FC236}">
                    <a16:creationId xmlns:a16="http://schemas.microsoft.com/office/drawing/2014/main" id="{3708ACDF-0E71-4196-B2F9-D86E48EB06D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94178" y="4794665"/>
                <a:ext cx="215198" cy="222629"/>
              </a:xfrm>
              <a:custGeom>
                <a:avLst/>
                <a:gdLst>
                  <a:gd name="T0" fmla="*/ 91 w 317"/>
                  <a:gd name="T1" fmla="*/ 135 h 318"/>
                  <a:gd name="T2" fmla="*/ 126 w 317"/>
                  <a:gd name="T3" fmla="*/ 100 h 318"/>
                  <a:gd name="T4" fmla="*/ 162 w 317"/>
                  <a:gd name="T5" fmla="*/ 135 h 318"/>
                  <a:gd name="T6" fmla="*/ 126 w 317"/>
                  <a:gd name="T7" fmla="*/ 170 h 318"/>
                  <a:gd name="T8" fmla="*/ 91 w 317"/>
                  <a:gd name="T9" fmla="*/ 135 h 318"/>
                  <a:gd name="T10" fmla="*/ 190 w 317"/>
                  <a:gd name="T11" fmla="*/ 234 h 318"/>
                  <a:gd name="T12" fmla="*/ 126 w 317"/>
                  <a:gd name="T13" fmla="*/ 170 h 318"/>
                  <a:gd name="T14" fmla="*/ 63 w 317"/>
                  <a:gd name="T15" fmla="*/ 234 h 318"/>
                  <a:gd name="T16" fmla="*/ 0 w 317"/>
                  <a:gd name="T17" fmla="*/ 284 h 318"/>
                  <a:gd name="T18" fmla="*/ 34 w 317"/>
                  <a:gd name="T19" fmla="*/ 318 h 318"/>
                  <a:gd name="T20" fmla="*/ 283 w 317"/>
                  <a:gd name="T21" fmla="*/ 318 h 318"/>
                  <a:gd name="T22" fmla="*/ 317 w 317"/>
                  <a:gd name="T23" fmla="*/ 284 h 318"/>
                  <a:gd name="T24" fmla="*/ 317 w 317"/>
                  <a:gd name="T25" fmla="*/ 35 h 318"/>
                  <a:gd name="T26" fmla="*/ 283 w 317"/>
                  <a:gd name="T27" fmla="*/ 1 h 318"/>
                  <a:gd name="T28" fmla="*/ 34 w 317"/>
                  <a:gd name="T29" fmla="*/ 1 h 318"/>
                  <a:gd name="T30" fmla="*/ 0 w 317"/>
                  <a:gd name="T31" fmla="*/ 35 h 318"/>
                  <a:gd name="T32" fmla="*/ 0 w 317"/>
                  <a:gd name="T33" fmla="*/ 284 h 318"/>
                  <a:gd name="T34" fmla="*/ 239 w 317"/>
                  <a:gd name="T35" fmla="*/ 318 h 318"/>
                  <a:gd name="T36" fmla="*/ 239 w 317"/>
                  <a:gd name="T37" fmla="*/ 0 h 318"/>
                  <a:gd name="T38" fmla="*/ 239 w 317"/>
                  <a:gd name="T39" fmla="*/ 107 h 318"/>
                  <a:gd name="T40" fmla="*/ 317 w 317"/>
                  <a:gd name="T41" fmla="*/ 107 h 318"/>
                  <a:gd name="T42" fmla="*/ 239 w 317"/>
                  <a:gd name="T43" fmla="*/ 212 h 318"/>
                  <a:gd name="T44" fmla="*/ 317 w 317"/>
                  <a:gd name="T45" fmla="*/ 2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318">
                    <a:moveTo>
                      <a:pt x="91" y="135"/>
                    </a:moveTo>
                    <a:cubicBezTo>
                      <a:pt x="91" y="115"/>
                      <a:pt x="107" y="100"/>
                      <a:pt x="126" y="100"/>
                    </a:cubicBezTo>
                    <a:cubicBezTo>
                      <a:pt x="146" y="100"/>
                      <a:pt x="162" y="115"/>
                      <a:pt x="162" y="135"/>
                    </a:cubicBezTo>
                    <a:cubicBezTo>
                      <a:pt x="162" y="154"/>
                      <a:pt x="146" y="170"/>
                      <a:pt x="126" y="170"/>
                    </a:cubicBezTo>
                    <a:cubicBezTo>
                      <a:pt x="107" y="170"/>
                      <a:pt x="91" y="154"/>
                      <a:pt x="91" y="135"/>
                    </a:cubicBezTo>
                    <a:close/>
                    <a:moveTo>
                      <a:pt x="190" y="234"/>
                    </a:moveTo>
                    <a:cubicBezTo>
                      <a:pt x="190" y="198"/>
                      <a:pt x="161" y="170"/>
                      <a:pt x="126" y="170"/>
                    </a:cubicBezTo>
                    <a:cubicBezTo>
                      <a:pt x="92" y="170"/>
                      <a:pt x="63" y="198"/>
                      <a:pt x="63" y="234"/>
                    </a:cubicBezTo>
                    <a:moveTo>
                      <a:pt x="0" y="284"/>
                    </a:moveTo>
                    <a:cubicBezTo>
                      <a:pt x="0" y="303"/>
                      <a:pt x="15" y="318"/>
                      <a:pt x="34" y="318"/>
                    </a:cubicBezTo>
                    <a:cubicBezTo>
                      <a:pt x="283" y="318"/>
                      <a:pt x="283" y="318"/>
                      <a:pt x="283" y="318"/>
                    </a:cubicBezTo>
                    <a:cubicBezTo>
                      <a:pt x="301" y="318"/>
                      <a:pt x="317" y="303"/>
                      <a:pt x="317" y="284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17" y="16"/>
                      <a:pt x="301" y="1"/>
                      <a:pt x="28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5" y="1"/>
                      <a:pt x="0" y="16"/>
                      <a:pt x="0" y="35"/>
                    </a:cubicBezTo>
                    <a:lnTo>
                      <a:pt x="0" y="284"/>
                    </a:lnTo>
                    <a:close/>
                    <a:moveTo>
                      <a:pt x="239" y="318"/>
                    </a:moveTo>
                    <a:cubicBezTo>
                      <a:pt x="239" y="0"/>
                      <a:pt x="239" y="0"/>
                      <a:pt x="239" y="0"/>
                    </a:cubicBezTo>
                    <a:moveTo>
                      <a:pt x="239" y="107"/>
                    </a:moveTo>
                    <a:cubicBezTo>
                      <a:pt x="317" y="107"/>
                      <a:pt x="317" y="107"/>
                      <a:pt x="317" y="107"/>
                    </a:cubicBezTo>
                    <a:moveTo>
                      <a:pt x="239" y="212"/>
                    </a:moveTo>
                    <a:cubicBezTo>
                      <a:pt x="317" y="212"/>
                      <a:pt x="317" y="212"/>
                      <a:pt x="317" y="212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A1F7A984-7466-4E90-A0CB-CAC439EFCC8B}"/>
                </a:ext>
              </a:extLst>
            </p:cNvPr>
            <p:cNvGrpSpPr/>
            <p:nvPr/>
          </p:nvGrpSpPr>
          <p:grpSpPr>
            <a:xfrm>
              <a:off x="5028361" y="1143190"/>
              <a:ext cx="459391" cy="459391"/>
              <a:chOff x="6651021" y="1143190"/>
              <a:chExt cx="459391" cy="459391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9FA15A2-3332-4154-85B6-4C775917DFA0}"/>
                  </a:ext>
                </a:extLst>
              </p:cNvPr>
              <p:cNvSpPr/>
              <p:nvPr/>
            </p:nvSpPr>
            <p:spPr bwMode="auto">
              <a:xfrm>
                <a:off x="6651021" y="1143190"/>
                <a:ext cx="459391" cy="4593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person_box">
                <a:extLst>
                  <a:ext uri="{FF2B5EF4-FFF2-40B4-BE49-F238E27FC236}">
                    <a16:creationId xmlns:a16="http://schemas.microsoft.com/office/drawing/2014/main" id="{4C825712-E2C9-46ED-81B7-F7AF8EA4E00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796814" y="1264571"/>
                <a:ext cx="214624" cy="216341"/>
              </a:xfrm>
              <a:custGeom>
                <a:avLst/>
                <a:gdLst>
                  <a:gd name="T0" fmla="*/ 346 w 346"/>
                  <a:gd name="T1" fmla="*/ 265 h 348"/>
                  <a:gd name="T2" fmla="*/ 346 w 346"/>
                  <a:gd name="T3" fmla="*/ 348 h 348"/>
                  <a:gd name="T4" fmla="*/ 263 w 346"/>
                  <a:gd name="T5" fmla="*/ 348 h 348"/>
                  <a:gd name="T6" fmla="*/ 346 w 346"/>
                  <a:gd name="T7" fmla="*/ 83 h 348"/>
                  <a:gd name="T8" fmla="*/ 346 w 346"/>
                  <a:gd name="T9" fmla="*/ 0 h 348"/>
                  <a:gd name="T10" fmla="*/ 263 w 346"/>
                  <a:gd name="T11" fmla="*/ 0 h 348"/>
                  <a:gd name="T12" fmla="*/ 83 w 346"/>
                  <a:gd name="T13" fmla="*/ 0 h 348"/>
                  <a:gd name="T14" fmla="*/ 0 w 346"/>
                  <a:gd name="T15" fmla="*/ 0 h 348"/>
                  <a:gd name="T16" fmla="*/ 0 w 346"/>
                  <a:gd name="T17" fmla="*/ 83 h 348"/>
                  <a:gd name="T18" fmla="*/ 0 w 346"/>
                  <a:gd name="T19" fmla="*/ 265 h 348"/>
                  <a:gd name="T20" fmla="*/ 0 w 346"/>
                  <a:gd name="T21" fmla="*/ 348 h 348"/>
                  <a:gd name="T22" fmla="*/ 83 w 346"/>
                  <a:gd name="T23" fmla="*/ 348 h 348"/>
                  <a:gd name="T24" fmla="*/ 173 w 346"/>
                  <a:gd name="T25" fmla="*/ 184 h 348"/>
                  <a:gd name="T26" fmla="*/ 229 w 346"/>
                  <a:gd name="T27" fmla="*/ 129 h 348"/>
                  <a:gd name="T28" fmla="*/ 173 w 346"/>
                  <a:gd name="T29" fmla="*/ 73 h 348"/>
                  <a:gd name="T30" fmla="*/ 117 w 346"/>
                  <a:gd name="T31" fmla="*/ 129 h 348"/>
                  <a:gd name="T32" fmla="*/ 173 w 346"/>
                  <a:gd name="T33" fmla="*/ 184 h 348"/>
                  <a:gd name="T34" fmla="*/ 262 w 346"/>
                  <a:gd name="T35" fmla="*/ 275 h 348"/>
                  <a:gd name="T36" fmla="*/ 172 w 346"/>
                  <a:gd name="T37" fmla="*/ 184 h 348"/>
                  <a:gd name="T38" fmla="*/ 82 w 346"/>
                  <a:gd name="T39" fmla="*/ 275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6" h="348">
                    <a:moveTo>
                      <a:pt x="346" y="265"/>
                    </a:moveTo>
                    <a:cubicBezTo>
                      <a:pt x="346" y="348"/>
                      <a:pt x="346" y="348"/>
                      <a:pt x="346" y="348"/>
                    </a:cubicBezTo>
                    <a:cubicBezTo>
                      <a:pt x="263" y="348"/>
                      <a:pt x="263" y="348"/>
                      <a:pt x="263" y="348"/>
                    </a:cubicBezTo>
                    <a:moveTo>
                      <a:pt x="346" y="83"/>
                    </a:moveTo>
                    <a:cubicBezTo>
                      <a:pt x="346" y="0"/>
                      <a:pt x="346" y="0"/>
                      <a:pt x="346" y="0"/>
                    </a:cubicBezTo>
                    <a:cubicBezTo>
                      <a:pt x="263" y="0"/>
                      <a:pt x="263" y="0"/>
                      <a:pt x="263" y="0"/>
                    </a:cubicBezTo>
                    <a:moveTo>
                      <a:pt x="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3"/>
                      <a:pt x="0" y="83"/>
                      <a:pt x="0" y="83"/>
                    </a:cubicBezTo>
                    <a:moveTo>
                      <a:pt x="0" y="265"/>
                    </a:moveTo>
                    <a:cubicBezTo>
                      <a:pt x="0" y="348"/>
                      <a:pt x="0" y="348"/>
                      <a:pt x="0" y="348"/>
                    </a:cubicBezTo>
                    <a:cubicBezTo>
                      <a:pt x="83" y="348"/>
                      <a:pt x="83" y="348"/>
                      <a:pt x="83" y="348"/>
                    </a:cubicBezTo>
                    <a:moveTo>
                      <a:pt x="173" y="184"/>
                    </a:moveTo>
                    <a:cubicBezTo>
                      <a:pt x="204" y="184"/>
                      <a:pt x="229" y="159"/>
                      <a:pt x="229" y="129"/>
                    </a:cubicBezTo>
                    <a:cubicBezTo>
                      <a:pt x="229" y="98"/>
                      <a:pt x="204" y="73"/>
                      <a:pt x="173" y="73"/>
                    </a:cubicBezTo>
                    <a:cubicBezTo>
                      <a:pt x="142" y="73"/>
                      <a:pt x="117" y="98"/>
                      <a:pt x="117" y="129"/>
                    </a:cubicBezTo>
                    <a:cubicBezTo>
                      <a:pt x="117" y="159"/>
                      <a:pt x="142" y="184"/>
                      <a:pt x="173" y="184"/>
                    </a:cubicBezTo>
                    <a:close/>
                    <a:moveTo>
                      <a:pt x="262" y="275"/>
                    </a:moveTo>
                    <a:cubicBezTo>
                      <a:pt x="262" y="225"/>
                      <a:pt x="222" y="184"/>
                      <a:pt x="172" y="184"/>
                    </a:cubicBezTo>
                    <a:cubicBezTo>
                      <a:pt x="122" y="184"/>
                      <a:pt x="82" y="225"/>
                      <a:pt x="82" y="275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E3BA01A8-846F-43FE-B6FA-73C5C0821F88}"/>
                </a:ext>
              </a:extLst>
            </p:cNvPr>
            <p:cNvGrpSpPr/>
            <p:nvPr/>
          </p:nvGrpSpPr>
          <p:grpSpPr>
            <a:xfrm>
              <a:off x="5086029" y="5162550"/>
              <a:ext cx="447675" cy="447675"/>
              <a:chOff x="6708689" y="5162550"/>
              <a:chExt cx="447675" cy="447675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12754D87-D12E-4A6A-861A-D385E55E00C0}"/>
                  </a:ext>
                </a:extLst>
              </p:cNvPr>
              <p:cNvSpPr/>
              <p:nvPr/>
            </p:nvSpPr>
            <p:spPr bwMode="auto">
              <a:xfrm>
                <a:off x="6708689" y="5162550"/>
                <a:ext cx="447675" cy="447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6" name="graph">
                <a:extLst>
                  <a:ext uri="{FF2B5EF4-FFF2-40B4-BE49-F238E27FC236}">
                    <a16:creationId xmlns:a16="http://schemas.microsoft.com/office/drawing/2014/main" id="{48CF9F83-83D7-4A46-9731-DD820FB06CC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809992" y="5317653"/>
                <a:ext cx="202554" cy="118766"/>
              </a:xfrm>
              <a:custGeom>
                <a:avLst/>
                <a:gdLst>
                  <a:gd name="T0" fmla="*/ 195 w 249"/>
                  <a:gd name="T1" fmla="*/ 0 h 146"/>
                  <a:gd name="T2" fmla="*/ 244 w 249"/>
                  <a:gd name="T3" fmla="*/ 0 h 146"/>
                  <a:gd name="T4" fmla="*/ 244 w 249"/>
                  <a:gd name="T5" fmla="*/ 50 h 146"/>
                  <a:gd name="T6" fmla="*/ 244 w 249"/>
                  <a:gd name="T7" fmla="*/ 0 h 146"/>
                  <a:gd name="T8" fmla="*/ 141 w 249"/>
                  <a:gd name="T9" fmla="*/ 106 h 146"/>
                  <a:gd name="T10" fmla="*/ 109 w 249"/>
                  <a:gd name="T11" fmla="*/ 106 h 146"/>
                  <a:gd name="T12" fmla="*/ 0 w 249"/>
                  <a:gd name="T13" fmla="*/ 146 h 146"/>
                  <a:gd name="T14" fmla="*/ 249 w 249"/>
                  <a:gd name="T15" fmla="*/ 146 h 146"/>
                  <a:gd name="T16" fmla="*/ 88 w 249"/>
                  <a:gd name="T17" fmla="*/ 106 h 146"/>
                  <a:gd name="T18" fmla="*/ 54 w 249"/>
                  <a:gd name="T19" fmla="*/ 106 h 146"/>
                  <a:gd name="T20" fmla="*/ 35 w 249"/>
                  <a:gd name="T21" fmla="*/ 106 h 146"/>
                  <a:gd name="T22" fmla="*/ 1 w 249"/>
                  <a:gd name="T23" fmla="*/ 10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9" h="146">
                    <a:moveTo>
                      <a:pt x="195" y="0"/>
                    </a:moveTo>
                    <a:lnTo>
                      <a:pt x="244" y="0"/>
                    </a:lnTo>
                    <a:lnTo>
                      <a:pt x="244" y="50"/>
                    </a:lnTo>
                    <a:moveTo>
                      <a:pt x="244" y="0"/>
                    </a:moveTo>
                    <a:lnTo>
                      <a:pt x="141" y="106"/>
                    </a:lnTo>
                    <a:lnTo>
                      <a:pt x="109" y="106"/>
                    </a:lnTo>
                    <a:moveTo>
                      <a:pt x="0" y="146"/>
                    </a:moveTo>
                    <a:lnTo>
                      <a:pt x="249" y="146"/>
                    </a:lnTo>
                    <a:moveTo>
                      <a:pt x="88" y="106"/>
                    </a:moveTo>
                    <a:lnTo>
                      <a:pt x="54" y="106"/>
                    </a:lnTo>
                    <a:moveTo>
                      <a:pt x="35" y="106"/>
                    </a:moveTo>
                    <a:lnTo>
                      <a:pt x="1" y="106"/>
                    </a:ln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4DBE1F55-CDEA-42D9-BB25-390CBCF8E615}"/>
                </a:ext>
              </a:extLst>
            </p:cNvPr>
            <p:cNvGrpSpPr/>
            <p:nvPr/>
          </p:nvGrpSpPr>
          <p:grpSpPr>
            <a:xfrm>
              <a:off x="8451742" y="2630834"/>
              <a:ext cx="498128" cy="498128"/>
              <a:chOff x="10074402" y="2630834"/>
              <a:chExt cx="498128" cy="498128"/>
            </a:xfrm>
          </p:grpSpPr>
          <p:sp>
            <p:nvSpPr>
              <p:cNvPr id="253" name="personal assistant">
                <a:extLst>
                  <a:ext uri="{FF2B5EF4-FFF2-40B4-BE49-F238E27FC236}">
                    <a16:creationId xmlns:a16="http://schemas.microsoft.com/office/drawing/2014/main" id="{A11CEC11-8495-4F82-8AC0-AB257DC2716D}"/>
                  </a:ext>
                </a:extLst>
              </p:cNvPr>
              <p:cNvSpPr/>
              <p:nvPr/>
            </p:nvSpPr>
            <p:spPr bwMode="auto">
              <a:xfrm>
                <a:off x="10074402" y="2630834"/>
                <a:ext cx="498128" cy="498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4" name="smart speaker">
                <a:extLst>
                  <a:ext uri="{FF2B5EF4-FFF2-40B4-BE49-F238E27FC236}">
                    <a16:creationId xmlns:a16="http://schemas.microsoft.com/office/drawing/2014/main" id="{ECAABC18-9C3E-43BA-B63B-F8D4AC267D4F}"/>
                  </a:ext>
                </a:extLst>
              </p:cNvPr>
              <p:cNvSpPr/>
              <p:nvPr/>
            </p:nvSpPr>
            <p:spPr>
              <a:xfrm>
                <a:off x="10244414" y="2685993"/>
                <a:ext cx="123549" cy="346952"/>
              </a:xfrm>
              <a:custGeom>
                <a:avLst/>
                <a:gdLst>
                  <a:gd name="connsiteX0" fmla="*/ 346948 w 695325"/>
                  <a:gd name="connsiteY0" fmla="*/ 560892 h 1952625"/>
                  <a:gd name="connsiteX1" fmla="*/ 101203 w 695325"/>
                  <a:gd name="connsiteY1" fmla="*/ 648521 h 1952625"/>
                  <a:gd name="connsiteX2" fmla="*/ 346948 w 695325"/>
                  <a:gd name="connsiteY2" fmla="*/ 736152 h 1952625"/>
                  <a:gd name="connsiteX3" fmla="*/ 592693 w 695325"/>
                  <a:gd name="connsiteY3" fmla="*/ 648521 h 1952625"/>
                  <a:gd name="connsiteX4" fmla="*/ 346948 w 695325"/>
                  <a:gd name="connsiteY4" fmla="*/ 560892 h 1952625"/>
                  <a:gd name="connsiteX5" fmla="*/ 346948 w 695325"/>
                  <a:gd name="connsiteY5" fmla="*/ 560892 h 1952625"/>
                  <a:gd name="connsiteX6" fmla="*/ 101203 w 695325"/>
                  <a:gd name="connsiteY6" fmla="*/ 646617 h 1952625"/>
                  <a:gd name="connsiteX7" fmla="*/ 101203 w 695325"/>
                  <a:gd name="connsiteY7" fmla="*/ 1320034 h 1952625"/>
                  <a:gd name="connsiteX8" fmla="*/ 63103 w 695325"/>
                  <a:gd name="connsiteY8" fmla="*/ 1815334 h 1952625"/>
                  <a:gd name="connsiteX9" fmla="*/ 351711 w 695325"/>
                  <a:gd name="connsiteY9" fmla="*/ 1950589 h 1952625"/>
                  <a:gd name="connsiteX10" fmla="*/ 640318 w 695325"/>
                  <a:gd name="connsiteY10" fmla="*/ 1815334 h 1952625"/>
                  <a:gd name="connsiteX11" fmla="*/ 602218 w 695325"/>
                  <a:gd name="connsiteY11" fmla="*/ 1260027 h 1952625"/>
                  <a:gd name="connsiteX12" fmla="*/ 593646 w 695325"/>
                  <a:gd name="connsiteY12" fmla="*/ 646617 h 1952625"/>
                  <a:gd name="connsiteX13" fmla="*/ 73581 w 695325"/>
                  <a:gd name="connsiteY13" fmla="*/ 1675316 h 1952625"/>
                  <a:gd name="connsiteX14" fmla="*/ 347901 w 695325"/>
                  <a:gd name="connsiteY14" fmla="*/ 1808666 h 1952625"/>
                  <a:gd name="connsiteX15" fmla="*/ 622221 w 695325"/>
                  <a:gd name="connsiteY15" fmla="*/ 1675316 h 1952625"/>
                  <a:gd name="connsiteX16" fmla="*/ 103108 w 695325"/>
                  <a:gd name="connsiteY16" fmla="*/ 736152 h 1952625"/>
                  <a:gd name="connsiteX17" fmla="*/ 347901 w 695325"/>
                  <a:gd name="connsiteY17" fmla="*/ 828544 h 1952625"/>
                  <a:gd name="connsiteX18" fmla="*/ 592693 w 695325"/>
                  <a:gd name="connsiteY18" fmla="*/ 736152 h 1952625"/>
                  <a:gd name="connsiteX19" fmla="*/ 115491 w 695325"/>
                  <a:gd name="connsiteY19" fmla="*/ 377059 h 1952625"/>
                  <a:gd name="connsiteX20" fmla="*/ 586978 w 695325"/>
                  <a:gd name="connsiteY20" fmla="*/ 348484 h 1952625"/>
                  <a:gd name="connsiteX21" fmla="*/ 10716 w 695325"/>
                  <a:gd name="connsiteY21" fmla="*/ 246567 h 1952625"/>
                  <a:gd name="connsiteX22" fmla="*/ 691753 w 695325"/>
                  <a:gd name="connsiteY22" fmla="*/ 204657 h 195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5325" h="1952625">
                    <a:moveTo>
                      <a:pt x="346948" y="560892"/>
                    </a:moveTo>
                    <a:cubicBezTo>
                      <a:pt x="211693" y="560892"/>
                      <a:pt x="101203" y="600896"/>
                      <a:pt x="101203" y="648521"/>
                    </a:cubicBezTo>
                    <a:cubicBezTo>
                      <a:pt x="101203" y="697099"/>
                      <a:pt x="210741" y="736152"/>
                      <a:pt x="346948" y="736152"/>
                    </a:cubicBezTo>
                    <a:cubicBezTo>
                      <a:pt x="483156" y="736152"/>
                      <a:pt x="592693" y="696146"/>
                      <a:pt x="592693" y="648521"/>
                    </a:cubicBezTo>
                    <a:cubicBezTo>
                      <a:pt x="592693" y="599944"/>
                      <a:pt x="482203" y="560892"/>
                      <a:pt x="346948" y="560892"/>
                    </a:cubicBezTo>
                    <a:lnTo>
                      <a:pt x="346948" y="560892"/>
                    </a:lnTo>
                    <a:close/>
                    <a:moveTo>
                      <a:pt x="101203" y="646617"/>
                    </a:moveTo>
                    <a:cubicBezTo>
                      <a:pt x="101203" y="646617"/>
                      <a:pt x="105013" y="1246692"/>
                      <a:pt x="101203" y="1320034"/>
                    </a:cubicBezTo>
                    <a:cubicBezTo>
                      <a:pt x="97393" y="1393377"/>
                      <a:pt x="63103" y="1815334"/>
                      <a:pt x="63103" y="1815334"/>
                    </a:cubicBezTo>
                    <a:cubicBezTo>
                      <a:pt x="63103" y="1890582"/>
                      <a:pt x="192643" y="1950589"/>
                      <a:pt x="351711" y="1950589"/>
                    </a:cubicBezTo>
                    <a:cubicBezTo>
                      <a:pt x="510778" y="1950589"/>
                      <a:pt x="640318" y="1890582"/>
                      <a:pt x="640318" y="1815334"/>
                    </a:cubicBezTo>
                    <a:cubicBezTo>
                      <a:pt x="640318" y="1815334"/>
                      <a:pt x="602218" y="1362896"/>
                      <a:pt x="602218" y="1260027"/>
                    </a:cubicBezTo>
                    <a:cubicBezTo>
                      <a:pt x="602218" y="1157157"/>
                      <a:pt x="593646" y="646617"/>
                      <a:pt x="593646" y="646617"/>
                    </a:cubicBezTo>
                    <a:moveTo>
                      <a:pt x="73581" y="1675316"/>
                    </a:moveTo>
                    <a:cubicBezTo>
                      <a:pt x="73581" y="1748659"/>
                      <a:pt x="196453" y="1808666"/>
                      <a:pt x="347901" y="1808666"/>
                    </a:cubicBezTo>
                    <a:cubicBezTo>
                      <a:pt x="499348" y="1808666"/>
                      <a:pt x="622221" y="1748659"/>
                      <a:pt x="622221" y="1675316"/>
                    </a:cubicBezTo>
                    <a:moveTo>
                      <a:pt x="103108" y="736152"/>
                    </a:moveTo>
                    <a:cubicBezTo>
                      <a:pt x="103108" y="786634"/>
                      <a:pt x="212646" y="828544"/>
                      <a:pt x="347901" y="828544"/>
                    </a:cubicBezTo>
                    <a:cubicBezTo>
                      <a:pt x="483156" y="828544"/>
                      <a:pt x="592693" y="786634"/>
                      <a:pt x="592693" y="736152"/>
                    </a:cubicBezTo>
                    <a:moveTo>
                      <a:pt x="115491" y="377059"/>
                    </a:moveTo>
                    <a:cubicBezTo>
                      <a:pt x="213598" y="170367"/>
                      <a:pt x="466011" y="174176"/>
                      <a:pt x="586978" y="348484"/>
                    </a:cubicBezTo>
                    <a:moveTo>
                      <a:pt x="10716" y="246567"/>
                    </a:moveTo>
                    <a:cubicBezTo>
                      <a:pt x="152638" y="-62996"/>
                      <a:pt x="517446" y="-58233"/>
                      <a:pt x="691753" y="204657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8E34BDD-BBC2-471D-BC06-37CD579246D8}"/>
                </a:ext>
              </a:extLst>
            </p:cNvPr>
            <p:cNvGrpSpPr/>
            <p:nvPr/>
          </p:nvGrpSpPr>
          <p:grpSpPr>
            <a:xfrm>
              <a:off x="5883892" y="973931"/>
              <a:ext cx="447675" cy="447675"/>
              <a:chOff x="7506552" y="973931"/>
              <a:chExt cx="447675" cy="447675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911CC410-0414-451A-BFEE-C1FC254085D2}"/>
                  </a:ext>
                </a:extLst>
              </p:cNvPr>
              <p:cNvSpPr/>
              <p:nvPr/>
            </p:nvSpPr>
            <p:spPr bwMode="auto">
              <a:xfrm>
                <a:off x="7506552" y="973931"/>
                <a:ext cx="447675" cy="447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2" name="devices">
                <a:extLst>
                  <a:ext uri="{FF2B5EF4-FFF2-40B4-BE49-F238E27FC236}">
                    <a16:creationId xmlns:a16="http://schemas.microsoft.com/office/drawing/2014/main" id="{F8548A5C-0A4B-48D7-B65E-7C92988258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84919" y="1116013"/>
                <a:ext cx="294638" cy="189700"/>
              </a:xfrm>
              <a:custGeom>
                <a:avLst/>
                <a:gdLst>
                  <a:gd name="connsiteX0" fmla="*/ 839391 w 2085975"/>
                  <a:gd name="connsiteY0" fmla="*/ 500301 h 1343025"/>
                  <a:gd name="connsiteX1" fmla="*/ 839391 w 2085975"/>
                  <a:gd name="connsiteY1" fmla="*/ 10716 h 1343025"/>
                  <a:gd name="connsiteX2" fmla="*/ 1826181 w 2085975"/>
                  <a:gd name="connsiteY2" fmla="*/ 10716 h 1343025"/>
                  <a:gd name="connsiteX3" fmla="*/ 1826181 w 2085975"/>
                  <a:gd name="connsiteY3" fmla="*/ 568881 h 1343025"/>
                  <a:gd name="connsiteX4" fmla="*/ 1637586 w 2085975"/>
                  <a:gd name="connsiteY4" fmla="*/ 781288 h 1343025"/>
                  <a:gd name="connsiteX5" fmla="*/ 1150858 w 2085975"/>
                  <a:gd name="connsiteY5" fmla="*/ 781288 h 1343025"/>
                  <a:gd name="connsiteX6" fmla="*/ 1311831 w 2085975"/>
                  <a:gd name="connsiteY6" fmla="*/ 645081 h 1343025"/>
                  <a:gd name="connsiteX7" fmla="*/ 1374696 w 2085975"/>
                  <a:gd name="connsiteY7" fmla="*/ 645081 h 1343025"/>
                  <a:gd name="connsiteX8" fmla="*/ 1637586 w 2085975"/>
                  <a:gd name="connsiteY8" fmla="*/ 666988 h 1343025"/>
                  <a:gd name="connsiteX9" fmla="*/ 2083356 w 2085975"/>
                  <a:gd name="connsiteY9" fmla="*/ 666988 h 1343025"/>
                  <a:gd name="connsiteX10" fmla="*/ 1637586 w 2085975"/>
                  <a:gd name="connsiteY10" fmla="*/ 1131808 h 1343025"/>
                  <a:gd name="connsiteX11" fmla="*/ 2083356 w 2085975"/>
                  <a:gd name="connsiteY11" fmla="*/ 1131808 h 1343025"/>
                  <a:gd name="connsiteX12" fmla="*/ 1831896 w 2085975"/>
                  <a:gd name="connsiteY12" fmla="*/ 1240393 h 1343025"/>
                  <a:gd name="connsiteX13" fmla="*/ 1889998 w 2085975"/>
                  <a:gd name="connsiteY13" fmla="*/ 1240393 h 1343025"/>
                  <a:gd name="connsiteX14" fmla="*/ 2084308 w 2085975"/>
                  <a:gd name="connsiteY14" fmla="*/ 940356 h 1343025"/>
                  <a:gd name="connsiteX15" fmla="*/ 2084308 w 2085975"/>
                  <a:gd name="connsiteY15" fmla="*/ 568881 h 1343025"/>
                  <a:gd name="connsiteX16" fmla="*/ 1638538 w 2085975"/>
                  <a:gd name="connsiteY16" fmla="*/ 568881 h 1343025"/>
                  <a:gd name="connsiteX17" fmla="*/ 1638538 w 2085975"/>
                  <a:gd name="connsiteY17" fmla="*/ 1340406 h 1343025"/>
                  <a:gd name="connsiteX18" fmla="*/ 2084308 w 2085975"/>
                  <a:gd name="connsiteY18" fmla="*/ 1340406 h 1343025"/>
                  <a:gd name="connsiteX19" fmla="*/ 2084308 w 2085975"/>
                  <a:gd name="connsiteY19" fmla="*/ 940356 h 1343025"/>
                  <a:gd name="connsiteX20" fmla="*/ 1150858 w 2085975"/>
                  <a:gd name="connsiteY20" fmla="*/ 1062276 h 1343025"/>
                  <a:gd name="connsiteX21" fmla="*/ 242173 w 2085975"/>
                  <a:gd name="connsiteY21" fmla="*/ 1062276 h 1343025"/>
                  <a:gd name="connsiteX22" fmla="*/ 242173 w 2085975"/>
                  <a:gd name="connsiteY22" fmla="*/ 500301 h 1343025"/>
                  <a:gd name="connsiteX23" fmla="*/ 1150858 w 2085975"/>
                  <a:gd name="connsiteY23" fmla="*/ 500301 h 1343025"/>
                  <a:gd name="connsiteX24" fmla="*/ 1150858 w 2085975"/>
                  <a:gd name="connsiteY24" fmla="*/ 1062276 h 1343025"/>
                  <a:gd name="connsiteX25" fmla="*/ 242173 w 2085975"/>
                  <a:gd name="connsiteY25" fmla="*/ 1062276 h 1343025"/>
                  <a:gd name="connsiteX26" fmla="*/ 10716 w 2085975"/>
                  <a:gd name="connsiteY26" fmla="*/ 1304211 h 1343025"/>
                  <a:gd name="connsiteX27" fmla="*/ 1392793 w 2085975"/>
                  <a:gd name="connsiteY27" fmla="*/ 1304211 h 1343025"/>
                  <a:gd name="connsiteX28" fmla="*/ 1150858 w 2085975"/>
                  <a:gd name="connsiteY28" fmla="*/ 1062276 h 1343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085975" h="1343025">
                    <a:moveTo>
                      <a:pt x="839391" y="500301"/>
                    </a:moveTo>
                    <a:lnTo>
                      <a:pt x="839391" y="10716"/>
                    </a:lnTo>
                    <a:lnTo>
                      <a:pt x="1826181" y="10716"/>
                    </a:lnTo>
                    <a:lnTo>
                      <a:pt x="1826181" y="568881"/>
                    </a:lnTo>
                    <a:moveTo>
                      <a:pt x="1637586" y="781288"/>
                    </a:moveTo>
                    <a:lnTo>
                      <a:pt x="1150858" y="781288"/>
                    </a:lnTo>
                    <a:moveTo>
                      <a:pt x="1311831" y="645081"/>
                    </a:moveTo>
                    <a:lnTo>
                      <a:pt x="1374696" y="645081"/>
                    </a:lnTo>
                    <a:moveTo>
                      <a:pt x="1637586" y="666988"/>
                    </a:moveTo>
                    <a:lnTo>
                      <a:pt x="2083356" y="666988"/>
                    </a:lnTo>
                    <a:moveTo>
                      <a:pt x="1637586" y="1131808"/>
                    </a:moveTo>
                    <a:lnTo>
                      <a:pt x="2083356" y="1131808"/>
                    </a:lnTo>
                    <a:moveTo>
                      <a:pt x="1831896" y="1240393"/>
                    </a:moveTo>
                    <a:lnTo>
                      <a:pt x="1889998" y="1240393"/>
                    </a:lnTo>
                    <a:moveTo>
                      <a:pt x="2084308" y="940356"/>
                    </a:moveTo>
                    <a:lnTo>
                      <a:pt x="2084308" y="568881"/>
                    </a:lnTo>
                    <a:lnTo>
                      <a:pt x="1638538" y="568881"/>
                    </a:lnTo>
                    <a:lnTo>
                      <a:pt x="1638538" y="1340406"/>
                    </a:lnTo>
                    <a:lnTo>
                      <a:pt x="2084308" y="1340406"/>
                    </a:lnTo>
                    <a:lnTo>
                      <a:pt x="2084308" y="940356"/>
                    </a:lnTo>
                    <a:moveTo>
                      <a:pt x="1150858" y="1062276"/>
                    </a:moveTo>
                    <a:lnTo>
                      <a:pt x="242173" y="1062276"/>
                    </a:lnTo>
                    <a:lnTo>
                      <a:pt x="242173" y="500301"/>
                    </a:lnTo>
                    <a:lnTo>
                      <a:pt x="1150858" y="500301"/>
                    </a:lnTo>
                    <a:lnTo>
                      <a:pt x="1150858" y="1062276"/>
                    </a:lnTo>
                    <a:moveTo>
                      <a:pt x="242173" y="1062276"/>
                    </a:moveTo>
                    <a:lnTo>
                      <a:pt x="10716" y="1304211"/>
                    </a:lnTo>
                    <a:lnTo>
                      <a:pt x="1392793" y="1304211"/>
                    </a:lnTo>
                    <a:lnTo>
                      <a:pt x="1150858" y="1062276"/>
                    </a:ln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4C271B2F-4C77-4EDA-9FBA-DC1F67C32BBD}"/>
                </a:ext>
              </a:extLst>
            </p:cNvPr>
            <p:cNvGrpSpPr/>
            <p:nvPr/>
          </p:nvGrpSpPr>
          <p:grpSpPr>
            <a:xfrm>
              <a:off x="3683868" y="1689410"/>
              <a:ext cx="446571" cy="446571"/>
              <a:chOff x="5306528" y="1689410"/>
              <a:chExt cx="446571" cy="446571"/>
            </a:xfrm>
          </p:grpSpPr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541677BF-ABBC-426C-BC68-30BF3101BFC6}"/>
                  </a:ext>
                </a:extLst>
              </p:cNvPr>
              <p:cNvSpPr/>
              <p:nvPr/>
            </p:nvSpPr>
            <p:spPr bwMode="auto">
              <a:xfrm>
                <a:off x="5306528" y="1689410"/>
                <a:ext cx="446571" cy="4465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smart thermostat">
                <a:extLst>
                  <a:ext uri="{FF2B5EF4-FFF2-40B4-BE49-F238E27FC236}">
                    <a16:creationId xmlns:a16="http://schemas.microsoft.com/office/drawing/2014/main" id="{33B5E252-D767-4139-AE42-CE6B5ACF02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2301" y="1824702"/>
                <a:ext cx="243584" cy="162022"/>
              </a:xfrm>
              <a:custGeom>
                <a:avLst/>
                <a:gdLst>
                  <a:gd name="connsiteX0" fmla="*/ 157401 w 2105025"/>
                  <a:gd name="connsiteY0" fmla="*/ 10716 h 1400175"/>
                  <a:gd name="connsiteX1" fmla="*/ 1955721 w 2105025"/>
                  <a:gd name="connsiteY1" fmla="*/ 10716 h 1400175"/>
                  <a:gd name="connsiteX2" fmla="*/ 1955721 w 2105025"/>
                  <a:gd name="connsiteY2" fmla="*/ 1181338 h 1400175"/>
                  <a:gd name="connsiteX3" fmla="*/ 157401 w 2105025"/>
                  <a:gd name="connsiteY3" fmla="*/ 1181338 h 1400175"/>
                  <a:gd name="connsiteX4" fmla="*/ 157401 w 2105025"/>
                  <a:gd name="connsiteY4" fmla="*/ 10716 h 1400175"/>
                  <a:gd name="connsiteX5" fmla="*/ 157401 w 2105025"/>
                  <a:gd name="connsiteY5" fmla="*/ 10716 h 1400175"/>
                  <a:gd name="connsiteX6" fmla="*/ 10716 w 2105025"/>
                  <a:gd name="connsiteY6" fmla="*/ 1181338 h 1400175"/>
                  <a:gd name="connsiteX7" fmla="*/ 10716 w 2105025"/>
                  <a:gd name="connsiteY7" fmla="*/ 1181338 h 1400175"/>
                  <a:gd name="connsiteX8" fmla="*/ 276463 w 2105025"/>
                  <a:gd name="connsiteY8" fmla="*/ 1382316 h 1400175"/>
                  <a:gd name="connsiteX9" fmla="*/ 1819513 w 2105025"/>
                  <a:gd name="connsiteY9" fmla="*/ 1390888 h 1400175"/>
                  <a:gd name="connsiteX10" fmla="*/ 2101453 w 2105025"/>
                  <a:gd name="connsiteY10" fmla="*/ 1182291 h 1400175"/>
                  <a:gd name="connsiteX11" fmla="*/ 10716 w 2105025"/>
                  <a:gd name="connsiteY11" fmla="*/ 1182291 h 1400175"/>
                  <a:gd name="connsiteX12" fmla="*/ 10716 w 2105025"/>
                  <a:gd name="connsiteY12" fmla="*/ 1181338 h 1400175"/>
                  <a:gd name="connsiteX13" fmla="*/ 1345168 w 2105025"/>
                  <a:gd name="connsiteY13" fmla="*/ 437436 h 1400175"/>
                  <a:gd name="connsiteX14" fmla="*/ 1408033 w 2105025"/>
                  <a:gd name="connsiteY14" fmla="*/ 500301 h 1400175"/>
                  <a:gd name="connsiteX15" fmla="*/ 1470898 w 2105025"/>
                  <a:gd name="connsiteY15" fmla="*/ 437436 h 1400175"/>
                  <a:gd name="connsiteX16" fmla="*/ 1408033 w 2105025"/>
                  <a:gd name="connsiteY16" fmla="*/ 374571 h 1400175"/>
                  <a:gd name="connsiteX17" fmla="*/ 1345168 w 2105025"/>
                  <a:gd name="connsiteY17" fmla="*/ 437436 h 1400175"/>
                  <a:gd name="connsiteX18" fmla="*/ 1345168 w 2105025"/>
                  <a:gd name="connsiteY18" fmla="*/ 437436 h 1400175"/>
                  <a:gd name="connsiteX19" fmla="*/ 1056561 w 2105025"/>
                  <a:gd name="connsiteY19" fmla="*/ 606028 h 1400175"/>
                  <a:gd name="connsiteX20" fmla="*/ 1077516 w 2105025"/>
                  <a:gd name="connsiteY20" fmla="*/ 572691 h 1400175"/>
                  <a:gd name="connsiteX21" fmla="*/ 1108948 w 2105025"/>
                  <a:gd name="connsiteY21" fmla="*/ 550783 h 1400175"/>
                  <a:gd name="connsiteX22" fmla="*/ 1148953 w 2105025"/>
                  <a:gd name="connsiteY22" fmla="*/ 543163 h 1400175"/>
                  <a:gd name="connsiteX23" fmla="*/ 1189911 w 2105025"/>
                  <a:gd name="connsiteY23" fmla="*/ 551736 h 1400175"/>
                  <a:gd name="connsiteX24" fmla="*/ 1221343 w 2105025"/>
                  <a:gd name="connsiteY24" fmla="*/ 574596 h 1400175"/>
                  <a:gd name="connsiteX25" fmla="*/ 1241346 w 2105025"/>
                  <a:gd name="connsiteY25" fmla="*/ 607933 h 1400175"/>
                  <a:gd name="connsiteX26" fmla="*/ 1248966 w 2105025"/>
                  <a:gd name="connsiteY26" fmla="*/ 648891 h 1400175"/>
                  <a:gd name="connsiteX27" fmla="*/ 1241346 w 2105025"/>
                  <a:gd name="connsiteY27" fmla="*/ 691753 h 1400175"/>
                  <a:gd name="connsiteX28" fmla="*/ 1220391 w 2105025"/>
                  <a:gd name="connsiteY28" fmla="*/ 725091 h 1400175"/>
                  <a:gd name="connsiteX29" fmla="*/ 1188958 w 2105025"/>
                  <a:gd name="connsiteY29" fmla="*/ 746046 h 1400175"/>
                  <a:gd name="connsiteX30" fmla="*/ 1148953 w 2105025"/>
                  <a:gd name="connsiteY30" fmla="*/ 753666 h 1400175"/>
                  <a:gd name="connsiteX31" fmla="*/ 1107996 w 2105025"/>
                  <a:gd name="connsiteY31" fmla="*/ 746998 h 1400175"/>
                  <a:gd name="connsiteX32" fmla="*/ 1076563 w 2105025"/>
                  <a:gd name="connsiteY32" fmla="*/ 726043 h 1400175"/>
                  <a:gd name="connsiteX33" fmla="*/ 1056561 w 2105025"/>
                  <a:gd name="connsiteY33" fmla="*/ 692706 h 1400175"/>
                  <a:gd name="connsiteX34" fmla="*/ 1048941 w 2105025"/>
                  <a:gd name="connsiteY34" fmla="*/ 648891 h 1400175"/>
                  <a:gd name="connsiteX35" fmla="*/ 1056561 w 2105025"/>
                  <a:gd name="connsiteY35" fmla="*/ 606028 h 1400175"/>
                  <a:gd name="connsiteX36" fmla="*/ 1073706 w 2105025"/>
                  <a:gd name="connsiteY36" fmla="*/ 426958 h 1400175"/>
                  <a:gd name="connsiteX37" fmla="*/ 1089898 w 2105025"/>
                  <a:gd name="connsiteY37" fmla="*/ 400288 h 1400175"/>
                  <a:gd name="connsiteX38" fmla="*/ 1115616 w 2105025"/>
                  <a:gd name="connsiteY38" fmla="*/ 382191 h 1400175"/>
                  <a:gd name="connsiteX39" fmla="*/ 1148001 w 2105025"/>
                  <a:gd name="connsiteY39" fmla="*/ 375523 h 1400175"/>
                  <a:gd name="connsiteX40" fmla="*/ 1179433 w 2105025"/>
                  <a:gd name="connsiteY40" fmla="*/ 382191 h 1400175"/>
                  <a:gd name="connsiteX41" fmla="*/ 1205151 w 2105025"/>
                  <a:gd name="connsiteY41" fmla="*/ 399336 h 1400175"/>
                  <a:gd name="connsiteX42" fmla="*/ 1222296 w 2105025"/>
                  <a:gd name="connsiteY42" fmla="*/ 426006 h 1400175"/>
                  <a:gd name="connsiteX43" fmla="*/ 1228011 w 2105025"/>
                  <a:gd name="connsiteY43" fmla="*/ 459343 h 1400175"/>
                  <a:gd name="connsiteX44" fmla="*/ 1221343 w 2105025"/>
                  <a:gd name="connsiteY44" fmla="*/ 492681 h 1400175"/>
                  <a:gd name="connsiteX45" fmla="*/ 1204198 w 2105025"/>
                  <a:gd name="connsiteY45" fmla="*/ 519351 h 1400175"/>
                  <a:gd name="connsiteX46" fmla="*/ 1178481 w 2105025"/>
                  <a:gd name="connsiteY46" fmla="*/ 537448 h 1400175"/>
                  <a:gd name="connsiteX47" fmla="*/ 1147048 w 2105025"/>
                  <a:gd name="connsiteY47" fmla="*/ 544116 h 1400175"/>
                  <a:gd name="connsiteX48" fmla="*/ 1115616 w 2105025"/>
                  <a:gd name="connsiteY48" fmla="*/ 537448 h 1400175"/>
                  <a:gd name="connsiteX49" fmla="*/ 1089898 w 2105025"/>
                  <a:gd name="connsiteY49" fmla="*/ 519351 h 1400175"/>
                  <a:gd name="connsiteX50" fmla="*/ 1072753 w 2105025"/>
                  <a:gd name="connsiteY50" fmla="*/ 492681 h 1400175"/>
                  <a:gd name="connsiteX51" fmla="*/ 1066086 w 2105025"/>
                  <a:gd name="connsiteY51" fmla="*/ 459343 h 1400175"/>
                  <a:gd name="connsiteX52" fmla="*/ 1073706 w 2105025"/>
                  <a:gd name="connsiteY52" fmla="*/ 426958 h 1400175"/>
                  <a:gd name="connsiteX53" fmla="*/ 878443 w 2105025"/>
                  <a:gd name="connsiteY53" fmla="*/ 381238 h 1400175"/>
                  <a:gd name="connsiteX54" fmla="*/ 854631 w 2105025"/>
                  <a:gd name="connsiteY54" fmla="*/ 371713 h 1400175"/>
                  <a:gd name="connsiteX55" fmla="*/ 822246 w 2105025"/>
                  <a:gd name="connsiteY55" fmla="*/ 367903 h 1400175"/>
                  <a:gd name="connsiteX56" fmla="*/ 768906 w 2105025"/>
                  <a:gd name="connsiteY56" fmla="*/ 385048 h 1400175"/>
                  <a:gd name="connsiteX57" fmla="*/ 726043 w 2105025"/>
                  <a:gd name="connsiteY57" fmla="*/ 435531 h 1400175"/>
                  <a:gd name="connsiteX58" fmla="*/ 697468 w 2105025"/>
                  <a:gd name="connsiteY58" fmla="*/ 518398 h 1400175"/>
                  <a:gd name="connsiteX59" fmla="*/ 686991 w 2105025"/>
                  <a:gd name="connsiteY59" fmla="*/ 631746 h 1400175"/>
                  <a:gd name="connsiteX60" fmla="*/ 694611 w 2105025"/>
                  <a:gd name="connsiteY60" fmla="*/ 606028 h 1400175"/>
                  <a:gd name="connsiteX61" fmla="*/ 715566 w 2105025"/>
                  <a:gd name="connsiteY61" fmla="*/ 572691 h 1400175"/>
                  <a:gd name="connsiteX62" fmla="*/ 746998 w 2105025"/>
                  <a:gd name="connsiteY62" fmla="*/ 550783 h 1400175"/>
                  <a:gd name="connsiteX63" fmla="*/ 787003 w 2105025"/>
                  <a:gd name="connsiteY63" fmla="*/ 543163 h 1400175"/>
                  <a:gd name="connsiteX64" fmla="*/ 827961 w 2105025"/>
                  <a:gd name="connsiteY64" fmla="*/ 551736 h 1400175"/>
                  <a:gd name="connsiteX65" fmla="*/ 859393 w 2105025"/>
                  <a:gd name="connsiteY65" fmla="*/ 574596 h 1400175"/>
                  <a:gd name="connsiteX66" fmla="*/ 879396 w 2105025"/>
                  <a:gd name="connsiteY66" fmla="*/ 607933 h 1400175"/>
                  <a:gd name="connsiteX67" fmla="*/ 887016 w 2105025"/>
                  <a:gd name="connsiteY67" fmla="*/ 648891 h 1400175"/>
                  <a:gd name="connsiteX68" fmla="*/ 879396 w 2105025"/>
                  <a:gd name="connsiteY68" fmla="*/ 691753 h 1400175"/>
                  <a:gd name="connsiteX69" fmla="*/ 858441 w 2105025"/>
                  <a:gd name="connsiteY69" fmla="*/ 725091 h 1400175"/>
                  <a:gd name="connsiteX70" fmla="*/ 827008 w 2105025"/>
                  <a:gd name="connsiteY70" fmla="*/ 746046 h 1400175"/>
                  <a:gd name="connsiteX71" fmla="*/ 787003 w 2105025"/>
                  <a:gd name="connsiteY71" fmla="*/ 753666 h 1400175"/>
                  <a:gd name="connsiteX72" fmla="*/ 746046 w 2105025"/>
                  <a:gd name="connsiteY72" fmla="*/ 746998 h 1400175"/>
                  <a:gd name="connsiteX73" fmla="*/ 714613 w 2105025"/>
                  <a:gd name="connsiteY73" fmla="*/ 726043 h 1400175"/>
                  <a:gd name="connsiteX74" fmla="*/ 694611 w 2105025"/>
                  <a:gd name="connsiteY74" fmla="*/ 692706 h 1400175"/>
                  <a:gd name="connsiteX75" fmla="*/ 686991 w 2105025"/>
                  <a:gd name="connsiteY75" fmla="*/ 648891 h 1400175"/>
                  <a:gd name="connsiteX76" fmla="*/ 694611 w 2105025"/>
                  <a:gd name="connsiteY76" fmla="*/ 606028 h 140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105025" h="1400175">
                    <a:moveTo>
                      <a:pt x="157401" y="10716"/>
                    </a:moveTo>
                    <a:lnTo>
                      <a:pt x="1955721" y="10716"/>
                    </a:lnTo>
                    <a:lnTo>
                      <a:pt x="1955721" y="1181338"/>
                    </a:lnTo>
                    <a:lnTo>
                      <a:pt x="157401" y="1181338"/>
                    </a:lnTo>
                    <a:lnTo>
                      <a:pt x="157401" y="10716"/>
                    </a:lnTo>
                    <a:lnTo>
                      <a:pt x="157401" y="10716"/>
                    </a:lnTo>
                    <a:close/>
                    <a:moveTo>
                      <a:pt x="10716" y="1181338"/>
                    </a:moveTo>
                    <a:lnTo>
                      <a:pt x="10716" y="1181338"/>
                    </a:lnTo>
                    <a:lnTo>
                      <a:pt x="276463" y="1382316"/>
                    </a:lnTo>
                    <a:lnTo>
                      <a:pt x="1819513" y="1390888"/>
                    </a:lnTo>
                    <a:lnTo>
                      <a:pt x="2101453" y="1182291"/>
                    </a:lnTo>
                    <a:lnTo>
                      <a:pt x="10716" y="1182291"/>
                    </a:lnTo>
                    <a:lnTo>
                      <a:pt x="10716" y="1181338"/>
                    </a:lnTo>
                    <a:close/>
                    <a:moveTo>
                      <a:pt x="1345168" y="437436"/>
                    </a:moveTo>
                    <a:cubicBezTo>
                      <a:pt x="1345168" y="471726"/>
                      <a:pt x="1372791" y="500301"/>
                      <a:pt x="1408033" y="500301"/>
                    </a:cubicBezTo>
                    <a:cubicBezTo>
                      <a:pt x="1442323" y="500301"/>
                      <a:pt x="1470898" y="472678"/>
                      <a:pt x="1470898" y="437436"/>
                    </a:cubicBezTo>
                    <a:cubicBezTo>
                      <a:pt x="1470898" y="403146"/>
                      <a:pt x="1443276" y="374571"/>
                      <a:pt x="1408033" y="374571"/>
                    </a:cubicBezTo>
                    <a:cubicBezTo>
                      <a:pt x="1373743" y="374571"/>
                      <a:pt x="1345168" y="403146"/>
                      <a:pt x="1345168" y="437436"/>
                    </a:cubicBezTo>
                    <a:lnTo>
                      <a:pt x="1345168" y="437436"/>
                    </a:lnTo>
                    <a:close/>
                    <a:moveTo>
                      <a:pt x="1056561" y="606028"/>
                    </a:moveTo>
                    <a:cubicBezTo>
                      <a:pt x="1061323" y="592693"/>
                      <a:pt x="1068943" y="582216"/>
                      <a:pt x="1077516" y="572691"/>
                    </a:cubicBezTo>
                    <a:cubicBezTo>
                      <a:pt x="1086088" y="563166"/>
                      <a:pt x="1096566" y="556498"/>
                      <a:pt x="1108948" y="550783"/>
                    </a:cubicBezTo>
                    <a:cubicBezTo>
                      <a:pt x="1121331" y="546021"/>
                      <a:pt x="1134666" y="543163"/>
                      <a:pt x="1148953" y="543163"/>
                    </a:cubicBezTo>
                    <a:cubicBezTo>
                      <a:pt x="1164193" y="543163"/>
                      <a:pt x="1177528" y="546021"/>
                      <a:pt x="1189911" y="551736"/>
                    </a:cubicBezTo>
                    <a:cubicBezTo>
                      <a:pt x="1202293" y="557451"/>
                      <a:pt x="1212771" y="565071"/>
                      <a:pt x="1221343" y="574596"/>
                    </a:cubicBezTo>
                    <a:cubicBezTo>
                      <a:pt x="1229916" y="584121"/>
                      <a:pt x="1236583" y="595551"/>
                      <a:pt x="1241346" y="607933"/>
                    </a:cubicBezTo>
                    <a:cubicBezTo>
                      <a:pt x="1246108" y="620316"/>
                      <a:pt x="1248966" y="634603"/>
                      <a:pt x="1248966" y="648891"/>
                    </a:cubicBezTo>
                    <a:cubicBezTo>
                      <a:pt x="1248966" y="665083"/>
                      <a:pt x="1246108" y="679371"/>
                      <a:pt x="1241346" y="691753"/>
                    </a:cubicBezTo>
                    <a:cubicBezTo>
                      <a:pt x="1236583" y="704136"/>
                      <a:pt x="1228963" y="715566"/>
                      <a:pt x="1220391" y="725091"/>
                    </a:cubicBezTo>
                    <a:cubicBezTo>
                      <a:pt x="1211818" y="734616"/>
                      <a:pt x="1201341" y="741283"/>
                      <a:pt x="1188958" y="746046"/>
                    </a:cubicBezTo>
                    <a:cubicBezTo>
                      <a:pt x="1176576" y="750808"/>
                      <a:pt x="1163241" y="753666"/>
                      <a:pt x="1148953" y="753666"/>
                    </a:cubicBezTo>
                    <a:cubicBezTo>
                      <a:pt x="1133713" y="753666"/>
                      <a:pt x="1120378" y="751761"/>
                      <a:pt x="1107996" y="746998"/>
                    </a:cubicBezTo>
                    <a:cubicBezTo>
                      <a:pt x="1095613" y="742236"/>
                      <a:pt x="1085136" y="735568"/>
                      <a:pt x="1076563" y="726043"/>
                    </a:cubicBezTo>
                    <a:cubicBezTo>
                      <a:pt x="1067991" y="717471"/>
                      <a:pt x="1061323" y="706041"/>
                      <a:pt x="1056561" y="692706"/>
                    </a:cubicBezTo>
                    <a:cubicBezTo>
                      <a:pt x="1051798" y="679371"/>
                      <a:pt x="1048941" y="665083"/>
                      <a:pt x="1048941" y="648891"/>
                    </a:cubicBezTo>
                    <a:cubicBezTo>
                      <a:pt x="1048941" y="632698"/>
                      <a:pt x="1050846" y="619363"/>
                      <a:pt x="1056561" y="606028"/>
                    </a:cubicBezTo>
                    <a:close/>
                    <a:moveTo>
                      <a:pt x="1073706" y="426958"/>
                    </a:moveTo>
                    <a:cubicBezTo>
                      <a:pt x="1077516" y="416481"/>
                      <a:pt x="1083231" y="407908"/>
                      <a:pt x="1089898" y="400288"/>
                    </a:cubicBezTo>
                    <a:cubicBezTo>
                      <a:pt x="1096566" y="392668"/>
                      <a:pt x="1105138" y="386953"/>
                      <a:pt x="1115616" y="382191"/>
                    </a:cubicBezTo>
                    <a:cubicBezTo>
                      <a:pt x="1125141" y="377428"/>
                      <a:pt x="1136571" y="375523"/>
                      <a:pt x="1148001" y="375523"/>
                    </a:cubicBezTo>
                    <a:cubicBezTo>
                      <a:pt x="1159431" y="375523"/>
                      <a:pt x="1169908" y="377428"/>
                      <a:pt x="1179433" y="382191"/>
                    </a:cubicBezTo>
                    <a:cubicBezTo>
                      <a:pt x="1188958" y="386001"/>
                      <a:pt x="1197531" y="392668"/>
                      <a:pt x="1205151" y="399336"/>
                    </a:cubicBezTo>
                    <a:cubicBezTo>
                      <a:pt x="1212771" y="406956"/>
                      <a:pt x="1217533" y="415528"/>
                      <a:pt x="1222296" y="426006"/>
                    </a:cubicBezTo>
                    <a:cubicBezTo>
                      <a:pt x="1226106" y="436483"/>
                      <a:pt x="1228011" y="447913"/>
                      <a:pt x="1228011" y="459343"/>
                    </a:cubicBezTo>
                    <a:cubicBezTo>
                      <a:pt x="1228011" y="470773"/>
                      <a:pt x="1226106" y="482203"/>
                      <a:pt x="1221343" y="492681"/>
                    </a:cubicBezTo>
                    <a:cubicBezTo>
                      <a:pt x="1217533" y="503158"/>
                      <a:pt x="1211818" y="511731"/>
                      <a:pt x="1204198" y="519351"/>
                    </a:cubicBezTo>
                    <a:cubicBezTo>
                      <a:pt x="1196578" y="526971"/>
                      <a:pt x="1188006" y="532686"/>
                      <a:pt x="1178481" y="537448"/>
                    </a:cubicBezTo>
                    <a:cubicBezTo>
                      <a:pt x="1168956" y="542211"/>
                      <a:pt x="1158478" y="544116"/>
                      <a:pt x="1147048" y="544116"/>
                    </a:cubicBezTo>
                    <a:cubicBezTo>
                      <a:pt x="1135618" y="544116"/>
                      <a:pt x="1125141" y="542211"/>
                      <a:pt x="1115616" y="537448"/>
                    </a:cubicBezTo>
                    <a:cubicBezTo>
                      <a:pt x="1106091" y="533638"/>
                      <a:pt x="1097518" y="526971"/>
                      <a:pt x="1089898" y="519351"/>
                    </a:cubicBezTo>
                    <a:cubicBezTo>
                      <a:pt x="1082278" y="511731"/>
                      <a:pt x="1076563" y="503158"/>
                      <a:pt x="1072753" y="492681"/>
                    </a:cubicBezTo>
                    <a:cubicBezTo>
                      <a:pt x="1068943" y="482203"/>
                      <a:pt x="1066086" y="471726"/>
                      <a:pt x="1066086" y="459343"/>
                    </a:cubicBezTo>
                    <a:cubicBezTo>
                      <a:pt x="1067991" y="447913"/>
                      <a:pt x="1069896" y="436483"/>
                      <a:pt x="1073706" y="426958"/>
                    </a:cubicBezTo>
                    <a:close/>
                    <a:moveTo>
                      <a:pt x="878443" y="381238"/>
                    </a:moveTo>
                    <a:cubicBezTo>
                      <a:pt x="872728" y="377428"/>
                      <a:pt x="865108" y="373618"/>
                      <a:pt x="854631" y="371713"/>
                    </a:cubicBezTo>
                    <a:cubicBezTo>
                      <a:pt x="845106" y="369808"/>
                      <a:pt x="833676" y="367903"/>
                      <a:pt x="822246" y="367903"/>
                    </a:cubicBezTo>
                    <a:cubicBezTo>
                      <a:pt x="803196" y="367903"/>
                      <a:pt x="785098" y="373618"/>
                      <a:pt x="768906" y="385048"/>
                    </a:cubicBezTo>
                    <a:cubicBezTo>
                      <a:pt x="752713" y="396478"/>
                      <a:pt x="738426" y="413623"/>
                      <a:pt x="726043" y="435531"/>
                    </a:cubicBezTo>
                    <a:cubicBezTo>
                      <a:pt x="713661" y="457438"/>
                      <a:pt x="704136" y="485061"/>
                      <a:pt x="697468" y="518398"/>
                    </a:cubicBezTo>
                    <a:cubicBezTo>
                      <a:pt x="690801" y="551736"/>
                      <a:pt x="686991" y="588883"/>
                      <a:pt x="686991" y="631746"/>
                    </a:cubicBezTo>
                    <a:moveTo>
                      <a:pt x="694611" y="606028"/>
                    </a:moveTo>
                    <a:cubicBezTo>
                      <a:pt x="699373" y="592693"/>
                      <a:pt x="706993" y="582216"/>
                      <a:pt x="715566" y="572691"/>
                    </a:cubicBezTo>
                    <a:cubicBezTo>
                      <a:pt x="724138" y="563166"/>
                      <a:pt x="734616" y="556498"/>
                      <a:pt x="746998" y="550783"/>
                    </a:cubicBezTo>
                    <a:cubicBezTo>
                      <a:pt x="759381" y="546021"/>
                      <a:pt x="772716" y="543163"/>
                      <a:pt x="787003" y="543163"/>
                    </a:cubicBezTo>
                    <a:cubicBezTo>
                      <a:pt x="802243" y="543163"/>
                      <a:pt x="815578" y="546021"/>
                      <a:pt x="827961" y="551736"/>
                    </a:cubicBezTo>
                    <a:cubicBezTo>
                      <a:pt x="840343" y="557451"/>
                      <a:pt x="850821" y="565071"/>
                      <a:pt x="859393" y="574596"/>
                    </a:cubicBezTo>
                    <a:cubicBezTo>
                      <a:pt x="867966" y="584121"/>
                      <a:pt x="874633" y="595551"/>
                      <a:pt x="879396" y="607933"/>
                    </a:cubicBezTo>
                    <a:cubicBezTo>
                      <a:pt x="884158" y="620316"/>
                      <a:pt x="887016" y="634603"/>
                      <a:pt x="887016" y="648891"/>
                    </a:cubicBezTo>
                    <a:cubicBezTo>
                      <a:pt x="887016" y="665083"/>
                      <a:pt x="884158" y="679371"/>
                      <a:pt x="879396" y="691753"/>
                    </a:cubicBezTo>
                    <a:cubicBezTo>
                      <a:pt x="874633" y="704136"/>
                      <a:pt x="867013" y="715566"/>
                      <a:pt x="858441" y="725091"/>
                    </a:cubicBezTo>
                    <a:cubicBezTo>
                      <a:pt x="849868" y="734616"/>
                      <a:pt x="839391" y="741283"/>
                      <a:pt x="827008" y="746046"/>
                    </a:cubicBezTo>
                    <a:cubicBezTo>
                      <a:pt x="814626" y="750808"/>
                      <a:pt x="801291" y="753666"/>
                      <a:pt x="787003" y="753666"/>
                    </a:cubicBezTo>
                    <a:cubicBezTo>
                      <a:pt x="771763" y="753666"/>
                      <a:pt x="758428" y="751761"/>
                      <a:pt x="746046" y="746998"/>
                    </a:cubicBezTo>
                    <a:cubicBezTo>
                      <a:pt x="733663" y="742236"/>
                      <a:pt x="723186" y="735568"/>
                      <a:pt x="714613" y="726043"/>
                    </a:cubicBezTo>
                    <a:cubicBezTo>
                      <a:pt x="706041" y="717471"/>
                      <a:pt x="699373" y="706041"/>
                      <a:pt x="694611" y="692706"/>
                    </a:cubicBezTo>
                    <a:cubicBezTo>
                      <a:pt x="689848" y="679371"/>
                      <a:pt x="686991" y="665083"/>
                      <a:pt x="686991" y="648891"/>
                    </a:cubicBezTo>
                    <a:cubicBezTo>
                      <a:pt x="686991" y="632698"/>
                      <a:pt x="688896" y="619363"/>
                      <a:pt x="694611" y="606028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C7DC003-1B98-42F6-AC44-F1CA4DFE34B2}"/>
                </a:ext>
              </a:extLst>
            </p:cNvPr>
            <p:cNvGrpSpPr/>
            <p:nvPr/>
          </p:nvGrpSpPr>
          <p:grpSpPr>
            <a:xfrm>
              <a:off x="3270169" y="2635404"/>
              <a:ext cx="469746" cy="469746"/>
              <a:chOff x="4892829" y="2635404"/>
              <a:chExt cx="469746" cy="469746"/>
            </a:xfrm>
          </p:grpSpPr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BA0A00A9-FC0F-415A-AE68-0C7E3059A32D}"/>
                  </a:ext>
                </a:extLst>
              </p:cNvPr>
              <p:cNvSpPr/>
              <p:nvPr/>
            </p:nvSpPr>
            <p:spPr bwMode="auto">
              <a:xfrm>
                <a:off x="4892829" y="2635404"/>
                <a:ext cx="469746" cy="46974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8" name="walker">
                <a:extLst>
                  <a:ext uri="{FF2B5EF4-FFF2-40B4-BE49-F238E27FC236}">
                    <a16:creationId xmlns:a16="http://schemas.microsoft.com/office/drawing/2014/main" id="{C8F9CF74-8FBC-4CB3-A4AD-7C4A45F708D3}"/>
                  </a:ext>
                </a:extLst>
              </p:cNvPr>
              <p:cNvSpPr/>
              <p:nvPr/>
            </p:nvSpPr>
            <p:spPr>
              <a:xfrm>
                <a:off x="4958381" y="2678906"/>
                <a:ext cx="374031" cy="340027"/>
              </a:xfrm>
              <a:custGeom>
                <a:avLst/>
                <a:gdLst>
                  <a:gd name="connsiteX0" fmla="*/ 334754 w 1575900"/>
                  <a:gd name="connsiteY0" fmla="*/ 492344 h 1432636"/>
                  <a:gd name="connsiteX1" fmla="*/ 334754 w 1575900"/>
                  <a:gd name="connsiteY1" fmla="*/ 334754 h 1432636"/>
                  <a:gd name="connsiteX2" fmla="*/ 492344 w 1575900"/>
                  <a:gd name="connsiteY2" fmla="*/ 334754 h 1432636"/>
                  <a:gd name="connsiteX3" fmla="*/ 1280294 w 1575900"/>
                  <a:gd name="connsiteY3" fmla="*/ 492344 h 1432636"/>
                  <a:gd name="connsiteX4" fmla="*/ 1280294 w 1575900"/>
                  <a:gd name="connsiteY4" fmla="*/ 334754 h 1432636"/>
                  <a:gd name="connsiteX5" fmla="*/ 1122704 w 1575900"/>
                  <a:gd name="connsiteY5" fmla="*/ 334754 h 1432636"/>
                  <a:gd name="connsiteX6" fmla="*/ 334754 w 1575900"/>
                  <a:gd name="connsiteY6" fmla="*/ 1008093 h 1432636"/>
                  <a:gd name="connsiteX7" fmla="*/ 334754 w 1575900"/>
                  <a:gd name="connsiteY7" fmla="*/ 1165683 h 1432636"/>
                  <a:gd name="connsiteX8" fmla="*/ 492344 w 1575900"/>
                  <a:gd name="connsiteY8" fmla="*/ 1165683 h 1432636"/>
                  <a:gd name="connsiteX9" fmla="*/ 1129867 w 1575900"/>
                  <a:gd name="connsiteY9" fmla="*/ 1165683 h 1432636"/>
                  <a:gd name="connsiteX10" fmla="*/ 1287457 w 1575900"/>
                  <a:gd name="connsiteY10" fmla="*/ 1165683 h 1432636"/>
                  <a:gd name="connsiteX11" fmla="*/ 1287457 w 1575900"/>
                  <a:gd name="connsiteY11" fmla="*/ 1008093 h 1432636"/>
                  <a:gd name="connsiteX12" fmla="*/ 721566 w 1575900"/>
                  <a:gd name="connsiteY12" fmla="*/ 470854 h 1432636"/>
                  <a:gd name="connsiteX13" fmla="*/ 793197 w 1575900"/>
                  <a:gd name="connsiteY13" fmla="*/ 549649 h 1432636"/>
                  <a:gd name="connsiteX14" fmla="*/ 864829 w 1575900"/>
                  <a:gd name="connsiteY14" fmla="*/ 470854 h 1432636"/>
                  <a:gd name="connsiteX15" fmla="*/ 793197 w 1575900"/>
                  <a:gd name="connsiteY15" fmla="*/ 399222 h 1432636"/>
                  <a:gd name="connsiteX16" fmla="*/ 721566 w 1575900"/>
                  <a:gd name="connsiteY16" fmla="*/ 470854 h 1432636"/>
                  <a:gd name="connsiteX17" fmla="*/ 721566 w 1575900"/>
                  <a:gd name="connsiteY17" fmla="*/ 470854 h 1432636"/>
                  <a:gd name="connsiteX18" fmla="*/ 735892 w 1575900"/>
                  <a:gd name="connsiteY18" fmla="*/ 642770 h 1432636"/>
                  <a:gd name="connsiteX19" fmla="*/ 678586 w 1575900"/>
                  <a:gd name="connsiteY19" fmla="*/ 671423 h 1432636"/>
                  <a:gd name="connsiteX20" fmla="*/ 678586 w 1575900"/>
                  <a:gd name="connsiteY20" fmla="*/ 771708 h 1432636"/>
                  <a:gd name="connsiteX21" fmla="*/ 628444 w 1575900"/>
                  <a:gd name="connsiteY21" fmla="*/ 829013 h 1432636"/>
                  <a:gd name="connsiteX22" fmla="*/ 571139 w 1575900"/>
                  <a:gd name="connsiteY22" fmla="*/ 771708 h 1432636"/>
                  <a:gd name="connsiteX23" fmla="*/ 571139 w 1575900"/>
                  <a:gd name="connsiteY23" fmla="*/ 606955 h 1432636"/>
                  <a:gd name="connsiteX24" fmla="*/ 692913 w 1575900"/>
                  <a:gd name="connsiteY24" fmla="*/ 542486 h 1432636"/>
                  <a:gd name="connsiteX25" fmla="*/ 843340 w 1575900"/>
                  <a:gd name="connsiteY25" fmla="*/ 542486 h 1432636"/>
                  <a:gd name="connsiteX26" fmla="*/ 929298 w 1575900"/>
                  <a:gd name="connsiteY26" fmla="*/ 628444 h 1432636"/>
                  <a:gd name="connsiteX27" fmla="*/ 993767 w 1575900"/>
                  <a:gd name="connsiteY27" fmla="*/ 628444 h 1432636"/>
                  <a:gd name="connsiteX28" fmla="*/ 1043909 w 1575900"/>
                  <a:gd name="connsiteY28" fmla="*/ 678586 h 1432636"/>
                  <a:gd name="connsiteX29" fmla="*/ 1000930 w 1575900"/>
                  <a:gd name="connsiteY29" fmla="*/ 735892 h 1432636"/>
                  <a:gd name="connsiteX30" fmla="*/ 893482 w 1575900"/>
                  <a:gd name="connsiteY30" fmla="*/ 735892 h 1432636"/>
                  <a:gd name="connsiteX31" fmla="*/ 850503 w 1575900"/>
                  <a:gd name="connsiteY31" fmla="*/ 685750 h 1432636"/>
                  <a:gd name="connsiteX32" fmla="*/ 829013 w 1575900"/>
                  <a:gd name="connsiteY32" fmla="*/ 800361 h 1432636"/>
                  <a:gd name="connsiteX33" fmla="*/ 943624 w 1575900"/>
                  <a:gd name="connsiteY33" fmla="*/ 922135 h 1432636"/>
                  <a:gd name="connsiteX34" fmla="*/ 943624 w 1575900"/>
                  <a:gd name="connsiteY34" fmla="*/ 1058235 h 1432636"/>
                  <a:gd name="connsiteX35" fmla="*/ 893482 w 1575900"/>
                  <a:gd name="connsiteY35" fmla="*/ 1108377 h 1432636"/>
                  <a:gd name="connsiteX36" fmla="*/ 843340 w 1575900"/>
                  <a:gd name="connsiteY36" fmla="*/ 1058235 h 1432636"/>
                  <a:gd name="connsiteX37" fmla="*/ 843340 w 1575900"/>
                  <a:gd name="connsiteY37" fmla="*/ 965114 h 1432636"/>
                  <a:gd name="connsiteX38" fmla="*/ 735892 w 1575900"/>
                  <a:gd name="connsiteY38" fmla="*/ 857666 h 1432636"/>
                  <a:gd name="connsiteX39" fmla="*/ 700076 w 1575900"/>
                  <a:gd name="connsiteY39" fmla="*/ 1058235 h 1432636"/>
                  <a:gd name="connsiteX40" fmla="*/ 649934 w 1575900"/>
                  <a:gd name="connsiteY40" fmla="*/ 1108377 h 1432636"/>
                  <a:gd name="connsiteX41" fmla="*/ 599791 w 1575900"/>
                  <a:gd name="connsiteY41" fmla="*/ 1058235 h 1432636"/>
                  <a:gd name="connsiteX42" fmla="*/ 657097 w 1575900"/>
                  <a:gd name="connsiteY42" fmla="*/ 829013 h 1432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575900" h="1432636">
                    <a:moveTo>
                      <a:pt x="334754" y="492344"/>
                    </a:moveTo>
                    <a:lnTo>
                      <a:pt x="334754" y="334754"/>
                    </a:lnTo>
                    <a:lnTo>
                      <a:pt x="492344" y="334754"/>
                    </a:lnTo>
                    <a:moveTo>
                      <a:pt x="1280294" y="492344"/>
                    </a:moveTo>
                    <a:lnTo>
                      <a:pt x="1280294" y="334754"/>
                    </a:lnTo>
                    <a:lnTo>
                      <a:pt x="1122704" y="334754"/>
                    </a:lnTo>
                    <a:moveTo>
                      <a:pt x="334754" y="1008093"/>
                    </a:moveTo>
                    <a:lnTo>
                      <a:pt x="334754" y="1165683"/>
                    </a:lnTo>
                    <a:lnTo>
                      <a:pt x="492344" y="1165683"/>
                    </a:lnTo>
                    <a:moveTo>
                      <a:pt x="1129867" y="1165683"/>
                    </a:moveTo>
                    <a:lnTo>
                      <a:pt x="1287457" y="1165683"/>
                    </a:lnTo>
                    <a:lnTo>
                      <a:pt x="1287457" y="1008093"/>
                    </a:lnTo>
                    <a:moveTo>
                      <a:pt x="721566" y="470854"/>
                    </a:moveTo>
                    <a:cubicBezTo>
                      <a:pt x="721566" y="513833"/>
                      <a:pt x="757382" y="549649"/>
                      <a:pt x="793197" y="549649"/>
                    </a:cubicBezTo>
                    <a:cubicBezTo>
                      <a:pt x="829013" y="549649"/>
                      <a:pt x="864829" y="513833"/>
                      <a:pt x="864829" y="470854"/>
                    </a:cubicBezTo>
                    <a:cubicBezTo>
                      <a:pt x="864829" y="427875"/>
                      <a:pt x="829013" y="399222"/>
                      <a:pt x="793197" y="399222"/>
                    </a:cubicBezTo>
                    <a:cubicBezTo>
                      <a:pt x="757382" y="392059"/>
                      <a:pt x="721566" y="427875"/>
                      <a:pt x="721566" y="470854"/>
                    </a:cubicBezTo>
                    <a:lnTo>
                      <a:pt x="721566" y="470854"/>
                    </a:lnTo>
                    <a:close/>
                    <a:moveTo>
                      <a:pt x="735892" y="642770"/>
                    </a:moveTo>
                    <a:cubicBezTo>
                      <a:pt x="735892" y="642770"/>
                      <a:pt x="735892" y="642770"/>
                      <a:pt x="678586" y="671423"/>
                    </a:cubicBezTo>
                    <a:cubicBezTo>
                      <a:pt x="678586" y="671423"/>
                      <a:pt x="678586" y="671423"/>
                      <a:pt x="678586" y="771708"/>
                    </a:cubicBezTo>
                    <a:cubicBezTo>
                      <a:pt x="678586" y="800361"/>
                      <a:pt x="657097" y="829013"/>
                      <a:pt x="628444" y="829013"/>
                    </a:cubicBezTo>
                    <a:cubicBezTo>
                      <a:pt x="599791" y="829013"/>
                      <a:pt x="571139" y="807524"/>
                      <a:pt x="571139" y="771708"/>
                    </a:cubicBezTo>
                    <a:cubicBezTo>
                      <a:pt x="571139" y="771708"/>
                      <a:pt x="571139" y="771708"/>
                      <a:pt x="571139" y="606955"/>
                    </a:cubicBezTo>
                    <a:cubicBezTo>
                      <a:pt x="571139" y="606955"/>
                      <a:pt x="571139" y="606955"/>
                      <a:pt x="692913" y="542486"/>
                    </a:cubicBezTo>
                    <a:cubicBezTo>
                      <a:pt x="692913" y="542486"/>
                      <a:pt x="692913" y="542486"/>
                      <a:pt x="843340" y="542486"/>
                    </a:cubicBezTo>
                    <a:cubicBezTo>
                      <a:pt x="843340" y="542486"/>
                      <a:pt x="843340" y="542486"/>
                      <a:pt x="929298" y="628444"/>
                    </a:cubicBezTo>
                    <a:cubicBezTo>
                      <a:pt x="929298" y="628444"/>
                      <a:pt x="929298" y="628444"/>
                      <a:pt x="993767" y="628444"/>
                    </a:cubicBezTo>
                    <a:cubicBezTo>
                      <a:pt x="1022419" y="628444"/>
                      <a:pt x="1043909" y="649934"/>
                      <a:pt x="1043909" y="678586"/>
                    </a:cubicBezTo>
                    <a:cubicBezTo>
                      <a:pt x="1043909" y="707239"/>
                      <a:pt x="1029583" y="735892"/>
                      <a:pt x="1000930" y="735892"/>
                    </a:cubicBezTo>
                    <a:cubicBezTo>
                      <a:pt x="1000930" y="735892"/>
                      <a:pt x="1000930" y="735892"/>
                      <a:pt x="893482" y="735892"/>
                    </a:cubicBezTo>
                    <a:cubicBezTo>
                      <a:pt x="893482" y="735892"/>
                      <a:pt x="893482" y="735892"/>
                      <a:pt x="850503" y="685750"/>
                    </a:cubicBezTo>
                    <a:cubicBezTo>
                      <a:pt x="850503" y="685750"/>
                      <a:pt x="850503" y="685750"/>
                      <a:pt x="829013" y="800361"/>
                    </a:cubicBezTo>
                    <a:cubicBezTo>
                      <a:pt x="829013" y="800361"/>
                      <a:pt x="829013" y="800361"/>
                      <a:pt x="943624" y="922135"/>
                    </a:cubicBezTo>
                    <a:cubicBezTo>
                      <a:pt x="943624" y="922135"/>
                      <a:pt x="943624" y="922135"/>
                      <a:pt x="943624" y="1058235"/>
                    </a:cubicBezTo>
                    <a:cubicBezTo>
                      <a:pt x="943624" y="1086888"/>
                      <a:pt x="922135" y="1108377"/>
                      <a:pt x="893482" y="1108377"/>
                    </a:cubicBezTo>
                    <a:cubicBezTo>
                      <a:pt x="864829" y="1108377"/>
                      <a:pt x="843340" y="1086888"/>
                      <a:pt x="843340" y="1058235"/>
                    </a:cubicBezTo>
                    <a:cubicBezTo>
                      <a:pt x="843340" y="1058235"/>
                      <a:pt x="843340" y="1058235"/>
                      <a:pt x="843340" y="965114"/>
                    </a:cubicBezTo>
                    <a:cubicBezTo>
                      <a:pt x="843340" y="965114"/>
                      <a:pt x="843340" y="965114"/>
                      <a:pt x="735892" y="857666"/>
                    </a:cubicBezTo>
                    <a:cubicBezTo>
                      <a:pt x="735892" y="857666"/>
                      <a:pt x="735892" y="857666"/>
                      <a:pt x="700076" y="1058235"/>
                    </a:cubicBezTo>
                    <a:cubicBezTo>
                      <a:pt x="700076" y="1086888"/>
                      <a:pt x="678586" y="1108377"/>
                      <a:pt x="649934" y="1108377"/>
                    </a:cubicBezTo>
                    <a:cubicBezTo>
                      <a:pt x="621281" y="1108377"/>
                      <a:pt x="599791" y="1086888"/>
                      <a:pt x="599791" y="1058235"/>
                    </a:cubicBezTo>
                    <a:cubicBezTo>
                      <a:pt x="599791" y="1058235"/>
                      <a:pt x="599791" y="1058235"/>
                      <a:pt x="657097" y="829013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050E9BCB-1F51-4F2D-9B50-4012B5C1B046}"/>
                </a:ext>
              </a:extLst>
            </p:cNvPr>
            <p:cNvGrpSpPr/>
            <p:nvPr/>
          </p:nvGrpSpPr>
          <p:grpSpPr>
            <a:xfrm>
              <a:off x="3242130" y="3607490"/>
              <a:ext cx="559697" cy="559697"/>
              <a:chOff x="4864790" y="3607490"/>
              <a:chExt cx="559697" cy="559697"/>
            </a:xfrm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55E5EFF9-6C1A-48C7-888A-2BAD805B4271}"/>
                  </a:ext>
                </a:extLst>
              </p:cNvPr>
              <p:cNvSpPr/>
              <p:nvPr/>
            </p:nvSpPr>
            <p:spPr bwMode="auto">
              <a:xfrm>
                <a:off x="4864790" y="3607490"/>
                <a:ext cx="559697" cy="559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6" name="light sensor">
                <a:extLst>
                  <a:ext uri="{FF2B5EF4-FFF2-40B4-BE49-F238E27FC236}">
                    <a16:creationId xmlns:a16="http://schemas.microsoft.com/office/drawing/2014/main" id="{54956C50-0B50-4B87-909C-9A825C3E548C}"/>
                  </a:ext>
                </a:extLst>
              </p:cNvPr>
              <p:cNvSpPr/>
              <p:nvPr/>
            </p:nvSpPr>
            <p:spPr>
              <a:xfrm>
                <a:off x="5048251" y="3702844"/>
                <a:ext cx="196871" cy="371475"/>
              </a:xfrm>
              <a:custGeom>
                <a:avLst/>
                <a:gdLst>
                  <a:gd name="connsiteX0" fmla="*/ 314901 w 474628"/>
                  <a:gd name="connsiteY0" fmla="*/ 737679 h 870150"/>
                  <a:gd name="connsiteX1" fmla="*/ 283259 w 474628"/>
                  <a:gd name="connsiteY1" fmla="*/ 769321 h 870150"/>
                  <a:gd name="connsiteX2" fmla="*/ 219976 w 474628"/>
                  <a:gd name="connsiteY2" fmla="*/ 769321 h 870150"/>
                  <a:gd name="connsiteX3" fmla="*/ 188334 w 474628"/>
                  <a:gd name="connsiteY3" fmla="*/ 737679 h 870150"/>
                  <a:gd name="connsiteX4" fmla="*/ 188334 w 474628"/>
                  <a:gd name="connsiteY4" fmla="*/ 666485 h 870150"/>
                  <a:gd name="connsiteX5" fmla="*/ 148781 w 474628"/>
                  <a:gd name="connsiteY5" fmla="*/ 575514 h 870150"/>
                  <a:gd name="connsiteX6" fmla="*/ 136916 w 474628"/>
                  <a:gd name="connsiteY6" fmla="*/ 563649 h 870150"/>
                  <a:gd name="connsiteX7" fmla="*/ 101319 w 474628"/>
                  <a:gd name="connsiteY7" fmla="*/ 464768 h 870150"/>
                  <a:gd name="connsiteX8" fmla="*/ 255573 w 474628"/>
                  <a:gd name="connsiteY8" fmla="*/ 310514 h 870150"/>
                  <a:gd name="connsiteX9" fmla="*/ 409827 w 474628"/>
                  <a:gd name="connsiteY9" fmla="*/ 464768 h 870150"/>
                  <a:gd name="connsiteX10" fmla="*/ 374230 w 474628"/>
                  <a:gd name="connsiteY10" fmla="*/ 563649 h 870150"/>
                  <a:gd name="connsiteX11" fmla="*/ 374230 w 474628"/>
                  <a:gd name="connsiteY11" fmla="*/ 559694 h 870150"/>
                  <a:gd name="connsiteX12" fmla="*/ 370274 w 474628"/>
                  <a:gd name="connsiteY12" fmla="*/ 563649 h 870150"/>
                  <a:gd name="connsiteX13" fmla="*/ 314901 w 474628"/>
                  <a:gd name="connsiteY13" fmla="*/ 674395 h 870150"/>
                  <a:gd name="connsiteX14" fmla="*/ 314901 w 474628"/>
                  <a:gd name="connsiteY14" fmla="*/ 737679 h 870150"/>
                  <a:gd name="connsiteX15" fmla="*/ 314901 w 474628"/>
                  <a:gd name="connsiteY15" fmla="*/ 737679 h 870150"/>
                  <a:gd name="connsiteX16" fmla="*/ 192289 w 474628"/>
                  <a:gd name="connsiteY16" fmla="*/ 678350 h 870150"/>
                  <a:gd name="connsiteX17" fmla="*/ 314901 w 474628"/>
                  <a:gd name="connsiteY17" fmla="*/ 678350 h 870150"/>
                  <a:gd name="connsiteX18" fmla="*/ 386095 w 474628"/>
                  <a:gd name="connsiteY18" fmla="*/ 172081 h 870150"/>
                  <a:gd name="connsiteX19" fmla="*/ 125050 w 474628"/>
                  <a:gd name="connsiteY19" fmla="*/ 187902 h 870150"/>
                  <a:gd name="connsiteX20" fmla="*/ 342588 w 474628"/>
                  <a:gd name="connsiteY20" fmla="*/ 231410 h 870150"/>
                  <a:gd name="connsiteX21" fmla="*/ 168558 w 474628"/>
                  <a:gd name="connsiteY21" fmla="*/ 243275 h 8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74628" h="870150">
                    <a:moveTo>
                      <a:pt x="314901" y="737679"/>
                    </a:moveTo>
                    <a:cubicBezTo>
                      <a:pt x="314901" y="753500"/>
                      <a:pt x="303035" y="769321"/>
                      <a:pt x="283259" y="769321"/>
                    </a:cubicBezTo>
                    <a:cubicBezTo>
                      <a:pt x="219976" y="769321"/>
                      <a:pt x="219976" y="769321"/>
                      <a:pt x="219976" y="769321"/>
                    </a:cubicBezTo>
                    <a:cubicBezTo>
                      <a:pt x="200199" y="769321"/>
                      <a:pt x="188334" y="757455"/>
                      <a:pt x="188334" y="737679"/>
                    </a:cubicBezTo>
                    <a:cubicBezTo>
                      <a:pt x="188334" y="737679"/>
                      <a:pt x="188334" y="721858"/>
                      <a:pt x="188334" y="666485"/>
                    </a:cubicBezTo>
                    <a:cubicBezTo>
                      <a:pt x="188334" y="611111"/>
                      <a:pt x="148781" y="575514"/>
                      <a:pt x="148781" y="575514"/>
                    </a:cubicBezTo>
                    <a:cubicBezTo>
                      <a:pt x="136916" y="563649"/>
                      <a:pt x="136916" y="563649"/>
                      <a:pt x="136916" y="563649"/>
                    </a:cubicBezTo>
                    <a:cubicBezTo>
                      <a:pt x="113184" y="535962"/>
                      <a:pt x="101319" y="500365"/>
                      <a:pt x="101319" y="464768"/>
                    </a:cubicBezTo>
                    <a:cubicBezTo>
                      <a:pt x="101319" y="377753"/>
                      <a:pt x="168558" y="310514"/>
                      <a:pt x="255573" y="310514"/>
                    </a:cubicBezTo>
                    <a:cubicBezTo>
                      <a:pt x="342588" y="310514"/>
                      <a:pt x="409827" y="377753"/>
                      <a:pt x="409827" y="464768"/>
                    </a:cubicBezTo>
                    <a:cubicBezTo>
                      <a:pt x="409827" y="504320"/>
                      <a:pt x="397961" y="539917"/>
                      <a:pt x="374230" y="563649"/>
                    </a:cubicBezTo>
                    <a:moveTo>
                      <a:pt x="374230" y="559694"/>
                    </a:moveTo>
                    <a:cubicBezTo>
                      <a:pt x="370274" y="563649"/>
                      <a:pt x="370274" y="563649"/>
                      <a:pt x="370274" y="563649"/>
                    </a:cubicBezTo>
                    <a:cubicBezTo>
                      <a:pt x="370274" y="563649"/>
                      <a:pt x="314901" y="607156"/>
                      <a:pt x="314901" y="674395"/>
                    </a:cubicBezTo>
                    <a:cubicBezTo>
                      <a:pt x="314901" y="737679"/>
                      <a:pt x="314901" y="737679"/>
                      <a:pt x="314901" y="737679"/>
                    </a:cubicBezTo>
                    <a:lnTo>
                      <a:pt x="314901" y="737679"/>
                    </a:lnTo>
                    <a:moveTo>
                      <a:pt x="192289" y="678350"/>
                    </a:moveTo>
                    <a:cubicBezTo>
                      <a:pt x="314901" y="678350"/>
                      <a:pt x="314901" y="678350"/>
                      <a:pt x="314901" y="678350"/>
                    </a:cubicBezTo>
                    <a:moveTo>
                      <a:pt x="386095" y="172081"/>
                    </a:moveTo>
                    <a:cubicBezTo>
                      <a:pt x="318856" y="77156"/>
                      <a:pt x="176468" y="73200"/>
                      <a:pt x="125050" y="187902"/>
                    </a:cubicBezTo>
                    <a:moveTo>
                      <a:pt x="342588" y="231410"/>
                    </a:moveTo>
                    <a:cubicBezTo>
                      <a:pt x="299080" y="160215"/>
                      <a:pt x="204155" y="156260"/>
                      <a:pt x="168558" y="243275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4D8E3F3C-0155-488D-A8AC-2728B9E4DC50}"/>
                </a:ext>
              </a:extLst>
            </p:cNvPr>
            <p:cNvGrpSpPr/>
            <p:nvPr/>
          </p:nvGrpSpPr>
          <p:grpSpPr>
            <a:xfrm>
              <a:off x="4442384" y="5347371"/>
              <a:ext cx="433387" cy="433387"/>
              <a:chOff x="6065044" y="5347371"/>
              <a:chExt cx="433387" cy="433387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52166E65-4C4C-4CC8-A16D-D4C2BB83FE7E}"/>
                  </a:ext>
                </a:extLst>
              </p:cNvPr>
              <p:cNvSpPr/>
              <p:nvPr/>
            </p:nvSpPr>
            <p:spPr bwMode="auto">
              <a:xfrm>
                <a:off x="6065044" y="5347371"/>
                <a:ext cx="433387" cy="4333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4" name="speak">
                <a:extLst>
                  <a:ext uri="{FF2B5EF4-FFF2-40B4-BE49-F238E27FC236}">
                    <a16:creationId xmlns:a16="http://schemas.microsoft.com/office/drawing/2014/main" id="{49B69438-52C5-4FBC-B471-1C959A8C62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74583" y="5478430"/>
                <a:ext cx="183356" cy="160160"/>
              </a:xfrm>
              <a:custGeom>
                <a:avLst/>
                <a:gdLst>
                  <a:gd name="connsiteX0" fmla="*/ 915591 w 1581150"/>
                  <a:gd name="connsiteY0" fmla="*/ 475536 h 1381125"/>
                  <a:gd name="connsiteX1" fmla="*/ 567928 w 1581150"/>
                  <a:gd name="connsiteY1" fmla="*/ 131683 h 1381125"/>
                  <a:gd name="connsiteX2" fmla="*/ 215503 w 1581150"/>
                  <a:gd name="connsiteY2" fmla="*/ 475536 h 1381125"/>
                  <a:gd name="connsiteX3" fmla="*/ 567928 w 1581150"/>
                  <a:gd name="connsiteY3" fmla="*/ 819388 h 1381125"/>
                  <a:gd name="connsiteX4" fmla="*/ 915591 w 1581150"/>
                  <a:gd name="connsiteY4" fmla="*/ 475536 h 1381125"/>
                  <a:gd name="connsiteX5" fmla="*/ 915591 w 1581150"/>
                  <a:gd name="connsiteY5" fmla="*/ 475536 h 1381125"/>
                  <a:gd name="connsiteX6" fmla="*/ 10716 w 1581150"/>
                  <a:gd name="connsiteY6" fmla="*/ 1376601 h 1381125"/>
                  <a:gd name="connsiteX7" fmla="*/ 573643 w 1581150"/>
                  <a:gd name="connsiteY7" fmla="*/ 819388 h 1381125"/>
                  <a:gd name="connsiteX8" fmla="*/ 1136571 w 1581150"/>
                  <a:gd name="connsiteY8" fmla="*/ 1376601 h 1381125"/>
                  <a:gd name="connsiteX9" fmla="*/ 1256586 w 1581150"/>
                  <a:gd name="connsiteY9" fmla="*/ 10716 h 1381125"/>
                  <a:gd name="connsiteX10" fmla="*/ 1314688 w 1581150"/>
                  <a:gd name="connsiteY10" fmla="*/ 934641 h 1381125"/>
                  <a:gd name="connsiteX11" fmla="*/ 1095613 w 1581150"/>
                  <a:gd name="connsiteY11" fmla="*/ 170736 h 1381125"/>
                  <a:gd name="connsiteX12" fmla="*/ 1131808 w 1581150"/>
                  <a:gd name="connsiteY12" fmla="*/ 813673 h 138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1150" h="1381125">
                    <a:moveTo>
                      <a:pt x="915591" y="475536"/>
                    </a:moveTo>
                    <a:cubicBezTo>
                      <a:pt x="915591" y="285036"/>
                      <a:pt x="760333" y="131683"/>
                      <a:pt x="567928" y="131683"/>
                    </a:cubicBezTo>
                    <a:cubicBezTo>
                      <a:pt x="375523" y="131683"/>
                      <a:pt x="215503" y="285988"/>
                      <a:pt x="215503" y="475536"/>
                    </a:cubicBezTo>
                    <a:cubicBezTo>
                      <a:pt x="215503" y="665083"/>
                      <a:pt x="375523" y="819388"/>
                      <a:pt x="567928" y="819388"/>
                    </a:cubicBezTo>
                    <a:cubicBezTo>
                      <a:pt x="760333" y="819388"/>
                      <a:pt x="915591" y="665083"/>
                      <a:pt x="915591" y="475536"/>
                    </a:cubicBezTo>
                    <a:lnTo>
                      <a:pt x="915591" y="475536"/>
                    </a:lnTo>
                    <a:close/>
                    <a:moveTo>
                      <a:pt x="10716" y="1376601"/>
                    </a:moveTo>
                    <a:cubicBezTo>
                      <a:pt x="10716" y="1068943"/>
                      <a:pt x="262176" y="819388"/>
                      <a:pt x="573643" y="819388"/>
                    </a:cubicBezTo>
                    <a:cubicBezTo>
                      <a:pt x="885111" y="819388"/>
                      <a:pt x="1136571" y="1068943"/>
                      <a:pt x="1136571" y="1376601"/>
                    </a:cubicBezTo>
                    <a:moveTo>
                      <a:pt x="1256586" y="10716"/>
                    </a:moveTo>
                    <a:cubicBezTo>
                      <a:pt x="1678543" y="203121"/>
                      <a:pt x="1671876" y="698421"/>
                      <a:pt x="1314688" y="934641"/>
                    </a:cubicBezTo>
                    <a:moveTo>
                      <a:pt x="1095613" y="170736"/>
                    </a:moveTo>
                    <a:cubicBezTo>
                      <a:pt x="1359456" y="304086"/>
                      <a:pt x="1354693" y="648891"/>
                      <a:pt x="1131808" y="813673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5B89F48F-C11E-4B74-9E0F-93EE0F24EC0B}"/>
                </a:ext>
              </a:extLst>
            </p:cNvPr>
            <p:cNvGrpSpPr/>
            <p:nvPr/>
          </p:nvGrpSpPr>
          <p:grpSpPr>
            <a:xfrm>
              <a:off x="5887803" y="5312356"/>
              <a:ext cx="442912" cy="442912"/>
              <a:chOff x="7510463" y="5312356"/>
              <a:chExt cx="442912" cy="442912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90AE30C0-9074-4EC6-ADBB-1940BC1824DC}"/>
                  </a:ext>
                </a:extLst>
              </p:cNvPr>
              <p:cNvSpPr/>
              <p:nvPr/>
            </p:nvSpPr>
            <p:spPr bwMode="auto">
              <a:xfrm>
                <a:off x="7510463" y="5312356"/>
                <a:ext cx="442912" cy="4429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2" name="watch">
                <a:extLst>
                  <a:ext uri="{FF2B5EF4-FFF2-40B4-BE49-F238E27FC236}">
                    <a16:creationId xmlns:a16="http://schemas.microsoft.com/office/drawing/2014/main" id="{679E7CDC-BB29-4422-9282-CF8559A6B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62861" y="5406390"/>
                <a:ext cx="147639" cy="269797"/>
              </a:xfrm>
              <a:custGeom>
                <a:avLst/>
                <a:gdLst>
                  <a:gd name="T0" fmla="*/ 15 w 32"/>
                  <a:gd name="T1" fmla="*/ 49 h 61"/>
                  <a:gd name="T2" fmla="*/ 15 w 32"/>
                  <a:gd name="T3" fmla="*/ 8 h 61"/>
                  <a:gd name="T4" fmla="*/ 23 w 32"/>
                  <a:gd name="T5" fmla="*/ 0 h 61"/>
                  <a:gd name="T6" fmla="*/ 32 w 32"/>
                  <a:gd name="T7" fmla="*/ 8 h 61"/>
                  <a:gd name="T8" fmla="*/ 32 w 32"/>
                  <a:gd name="T9" fmla="*/ 30 h 61"/>
                  <a:gd name="T10" fmla="*/ 24 w 32"/>
                  <a:gd name="T11" fmla="*/ 0 h 61"/>
                  <a:gd name="T12" fmla="*/ 8 w 32"/>
                  <a:gd name="T13" fmla="*/ 0 h 61"/>
                  <a:gd name="T14" fmla="*/ 0 w 32"/>
                  <a:gd name="T15" fmla="*/ 8 h 61"/>
                  <a:gd name="T16" fmla="*/ 0 w 32"/>
                  <a:gd name="T17" fmla="*/ 49 h 61"/>
                  <a:gd name="T18" fmla="*/ 15 w 32"/>
                  <a:gd name="T19" fmla="*/ 49 h 61"/>
                  <a:gd name="T20" fmla="*/ 15 w 32"/>
                  <a:gd name="T21" fmla="*/ 53 h 61"/>
                  <a:gd name="T22" fmla="*/ 23 w 32"/>
                  <a:gd name="T23" fmla="*/ 61 h 61"/>
                  <a:gd name="T24" fmla="*/ 31 w 32"/>
                  <a:gd name="T25" fmla="*/ 53 h 61"/>
                  <a:gd name="T26" fmla="*/ 31 w 32"/>
                  <a:gd name="T27" fmla="*/ 48 h 61"/>
                  <a:gd name="T28" fmla="*/ 0 w 32"/>
                  <a:gd name="T29" fmla="*/ 49 h 61"/>
                  <a:gd name="T30" fmla="*/ 0 w 32"/>
                  <a:gd name="T31" fmla="*/ 53 h 61"/>
                  <a:gd name="T32" fmla="*/ 8 w 32"/>
                  <a:gd name="T33" fmla="*/ 61 h 61"/>
                  <a:gd name="T34" fmla="*/ 24 w 32"/>
                  <a:gd name="T35" fmla="*/ 61 h 61"/>
                  <a:gd name="T36" fmla="*/ 6 w 32"/>
                  <a:gd name="T37" fmla="*/ 20 h 61"/>
                  <a:gd name="T38" fmla="*/ 7 w 32"/>
                  <a:gd name="T39" fmla="*/ 21 h 61"/>
                  <a:gd name="T40" fmla="*/ 8 w 32"/>
                  <a:gd name="T41" fmla="*/ 20 h 61"/>
                  <a:gd name="T42" fmla="*/ 7 w 32"/>
                  <a:gd name="T43" fmla="*/ 19 h 61"/>
                  <a:gd name="T44" fmla="*/ 6 w 32"/>
                  <a:gd name="T45" fmla="*/ 20 h 61"/>
                  <a:gd name="T46" fmla="*/ 6 w 32"/>
                  <a:gd name="T47" fmla="*/ 31 h 61"/>
                  <a:gd name="T48" fmla="*/ 7 w 32"/>
                  <a:gd name="T49" fmla="*/ 32 h 61"/>
                  <a:gd name="T50" fmla="*/ 8 w 32"/>
                  <a:gd name="T51" fmla="*/ 31 h 61"/>
                  <a:gd name="T52" fmla="*/ 7 w 32"/>
                  <a:gd name="T53" fmla="*/ 30 h 61"/>
                  <a:gd name="T54" fmla="*/ 6 w 32"/>
                  <a:gd name="T55" fmla="*/ 31 h 61"/>
                  <a:gd name="T56" fmla="*/ 6 w 32"/>
                  <a:gd name="T57" fmla="*/ 42 h 61"/>
                  <a:gd name="T58" fmla="*/ 7 w 32"/>
                  <a:gd name="T59" fmla="*/ 43 h 61"/>
                  <a:gd name="T60" fmla="*/ 8 w 32"/>
                  <a:gd name="T61" fmla="*/ 42 h 61"/>
                  <a:gd name="T62" fmla="*/ 7 w 32"/>
                  <a:gd name="T63" fmla="*/ 41 h 61"/>
                  <a:gd name="T64" fmla="*/ 6 w 32"/>
                  <a:gd name="T65" fmla="*/ 4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61">
                    <a:moveTo>
                      <a:pt x="15" y="49"/>
                    </a:moveTo>
                    <a:cubicBezTo>
                      <a:pt x="15" y="49"/>
                      <a:pt x="15" y="49"/>
                      <a:pt x="15" y="8"/>
                    </a:cubicBezTo>
                    <a:cubicBezTo>
                      <a:pt x="15" y="4"/>
                      <a:pt x="19" y="0"/>
                      <a:pt x="23" y="0"/>
                    </a:cubicBezTo>
                    <a:cubicBezTo>
                      <a:pt x="28" y="0"/>
                      <a:pt x="32" y="4"/>
                      <a:pt x="32" y="8"/>
                    </a:cubicBezTo>
                    <a:cubicBezTo>
                      <a:pt x="32" y="8"/>
                      <a:pt x="32" y="8"/>
                      <a:pt x="32" y="30"/>
                    </a:cubicBezTo>
                    <a:moveTo>
                      <a:pt x="2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49"/>
                      <a:pt x="0" y="49"/>
                      <a:pt x="0" y="49"/>
                    </a:cubicBezTo>
                    <a:moveTo>
                      <a:pt x="15" y="49"/>
                    </a:moveTo>
                    <a:cubicBezTo>
                      <a:pt x="15" y="49"/>
                      <a:pt x="15" y="49"/>
                      <a:pt x="15" y="53"/>
                    </a:cubicBezTo>
                    <a:cubicBezTo>
                      <a:pt x="15" y="58"/>
                      <a:pt x="19" y="61"/>
                      <a:pt x="23" y="61"/>
                    </a:cubicBezTo>
                    <a:cubicBezTo>
                      <a:pt x="27" y="61"/>
                      <a:pt x="31" y="58"/>
                      <a:pt x="31" y="53"/>
                    </a:cubicBezTo>
                    <a:cubicBezTo>
                      <a:pt x="31" y="53"/>
                      <a:pt x="31" y="53"/>
                      <a:pt x="31" y="48"/>
                    </a:cubicBezTo>
                    <a:moveTo>
                      <a:pt x="0" y="49"/>
                    </a:moveTo>
                    <a:cubicBezTo>
                      <a:pt x="0" y="49"/>
                      <a:pt x="0" y="49"/>
                      <a:pt x="0" y="53"/>
                    </a:cubicBezTo>
                    <a:cubicBezTo>
                      <a:pt x="0" y="58"/>
                      <a:pt x="3" y="61"/>
                      <a:pt x="8" y="61"/>
                    </a:cubicBezTo>
                    <a:cubicBezTo>
                      <a:pt x="8" y="61"/>
                      <a:pt x="8" y="61"/>
                      <a:pt x="24" y="61"/>
                    </a:cubicBezTo>
                    <a:moveTo>
                      <a:pt x="6" y="20"/>
                    </a:move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0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9"/>
                      <a:pt x="6" y="19"/>
                      <a:pt x="6" y="20"/>
                    </a:cubicBezTo>
                    <a:close/>
                    <a:moveTo>
                      <a:pt x="6" y="31"/>
                    </a:moveTo>
                    <a:cubicBezTo>
                      <a:pt x="6" y="32"/>
                      <a:pt x="7" y="32"/>
                      <a:pt x="7" y="32"/>
                    </a:cubicBezTo>
                    <a:cubicBezTo>
                      <a:pt x="8" y="32"/>
                      <a:pt x="8" y="32"/>
                      <a:pt x="8" y="31"/>
                    </a:cubicBezTo>
                    <a:cubicBezTo>
                      <a:pt x="8" y="30"/>
                      <a:pt x="8" y="30"/>
                      <a:pt x="7" y="30"/>
                    </a:cubicBezTo>
                    <a:cubicBezTo>
                      <a:pt x="7" y="30"/>
                      <a:pt x="6" y="30"/>
                      <a:pt x="6" y="31"/>
                    </a:cubicBezTo>
                    <a:close/>
                    <a:moveTo>
                      <a:pt x="6" y="42"/>
                    </a:moveTo>
                    <a:cubicBezTo>
                      <a:pt x="6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2"/>
                    </a:cubicBezTo>
                    <a:cubicBezTo>
                      <a:pt x="8" y="42"/>
                      <a:pt x="8" y="41"/>
                      <a:pt x="7" y="41"/>
                    </a:cubicBezTo>
                    <a:cubicBezTo>
                      <a:pt x="7" y="41"/>
                      <a:pt x="6" y="42"/>
                      <a:pt x="6" y="42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F551232F-F729-4A45-B4F0-26346E3C0392}"/>
                </a:ext>
              </a:extLst>
            </p:cNvPr>
            <p:cNvGrpSpPr/>
            <p:nvPr/>
          </p:nvGrpSpPr>
          <p:grpSpPr>
            <a:xfrm>
              <a:off x="6720349" y="5141118"/>
              <a:ext cx="474760" cy="474760"/>
              <a:chOff x="8343009" y="5141118"/>
              <a:chExt cx="474760" cy="474760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65CBE7E-A425-43BE-A0FD-71FA2353C5F9}"/>
                  </a:ext>
                </a:extLst>
              </p:cNvPr>
              <p:cNvSpPr/>
              <p:nvPr/>
            </p:nvSpPr>
            <p:spPr bwMode="auto">
              <a:xfrm>
                <a:off x="8343009" y="5141118"/>
                <a:ext cx="474760" cy="4747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0" name="chips">
                <a:extLst>
                  <a:ext uri="{FF2B5EF4-FFF2-40B4-BE49-F238E27FC236}">
                    <a16:creationId xmlns:a16="http://schemas.microsoft.com/office/drawing/2014/main" id="{A4EA422B-F7D8-436C-9671-4A5005E8C156}"/>
                  </a:ext>
                </a:extLst>
              </p:cNvPr>
              <p:cNvSpPr/>
              <p:nvPr/>
            </p:nvSpPr>
            <p:spPr>
              <a:xfrm>
                <a:off x="8391098" y="5229225"/>
                <a:ext cx="332184" cy="295275"/>
              </a:xfrm>
              <a:custGeom>
                <a:avLst/>
                <a:gdLst>
                  <a:gd name="connsiteX0" fmla="*/ 222858 w 624315"/>
                  <a:gd name="connsiteY0" fmla="*/ 267948 h 554948"/>
                  <a:gd name="connsiteX1" fmla="*/ 222858 w 624315"/>
                  <a:gd name="connsiteY1" fmla="*/ 150022 h 554948"/>
                  <a:gd name="connsiteX2" fmla="*/ 250606 w 624315"/>
                  <a:gd name="connsiteY2" fmla="*/ 118806 h 554948"/>
                  <a:gd name="connsiteX3" fmla="*/ 493395 w 624315"/>
                  <a:gd name="connsiteY3" fmla="*/ 118806 h 554948"/>
                  <a:gd name="connsiteX4" fmla="*/ 521143 w 624315"/>
                  <a:gd name="connsiteY4" fmla="*/ 150022 h 554948"/>
                  <a:gd name="connsiteX5" fmla="*/ 521143 w 624315"/>
                  <a:gd name="connsiteY5" fmla="*/ 399748 h 554948"/>
                  <a:gd name="connsiteX6" fmla="*/ 493395 w 624315"/>
                  <a:gd name="connsiteY6" fmla="*/ 430964 h 554948"/>
                  <a:gd name="connsiteX7" fmla="*/ 493395 w 624315"/>
                  <a:gd name="connsiteY7" fmla="*/ 430964 h 554948"/>
                  <a:gd name="connsiteX8" fmla="*/ 278353 w 624315"/>
                  <a:gd name="connsiteY8" fmla="*/ 430964 h 554948"/>
                  <a:gd name="connsiteX9" fmla="*/ 274885 w 624315"/>
                  <a:gd name="connsiteY9" fmla="*/ 118806 h 554948"/>
                  <a:gd name="connsiteX10" fmla="*/ 274885 w 624315"/>
                  <a:gd name="connsiteY10" fmla="*/ 77185 h 554948"/>
                  <a:gd name="connsiteX11" fmla="*/ 326911 w 624315"/>
                  <a:gd name="connsiteY11" fmla="*/ 118806 h 554948"/>
                  <a:gd name="connsiteX12" fmla="*/ 326911 w 624315"/>
                  <a:gd name="connsiteY12" fmla="*/ 77185 h 554948"/>
                  <a:gd name="connsiteX13" fmla="*/ 375469 w 624315"/>
                  <a:gd name="connsiteY13" fmla="*/ 77185 h 554948"/>
                  <a:gd name="connsiteX14" fmla="*/ 375469 w 624315"/>
                  <a:gd name="connsiteY14" fmla="*/ 118806 h 554948"/>
                  <a:gd name="connsiteX15" fmla="*/ 424027 w 624315"/>
                  <a:gd name="connsiteY15" fmla="*/ 77185 h 554948"/>
                  <a:gd name="connsiteX16" fmla="*/ 424027 w 624315"/>
                  <a:gd name="connsiteY16" fmla="*/ 118806 h 554948"/>
                  <a:gd name="connsiteX17" fmla="*/ 482990 w 624315"/>
                  <a:gd name="connsiteY17" fmla="*/ 77185 h 554948"/>
                  <a:gd name="connsiteX18" fmla="*/ 482990 w 624315"/>
                  <a:gd name="connsiteY18" fmla="*/ 118806 h 554948"/>
                  <a:gd name="connsiteX19" fmla="*/ 576637 w 624315"/>
                  <a:gd name="connsiteY19" fmla="*/ 170832 h 554948"/>
                  <a:gd name="connsiteX20" fmla="*/ 524611 w 624315"/>
                  <a:gd name="connsiteY20" fmla="*/ 170832 h 554948"/>
                  <a:gd name="connsiteX21" fmla="*/ 576637 w 624315"/>
                  <a:gd name="connsiteY21" fmla="*/ 219390 h 554948"/>
                  <a:gd name="connsiteX22" fmla="*/ 524611 w 624315"/>
                  <a:gd name="connsiteY22" fmla="*/ 219390 h 554948"/>
                  <a:gd name="connsiteX23" fmla="*/ 576637 w 624315"/>
                  <a:gd name="connsiteY23" fmla="*/ 271417 h 554948"/>
                  <a:gd name="connsiteX24" fmla="*/ 524611 w 624315"/>
                  <a:gd name="connsiteY24" fmla="*/ 271417 h 554948"/>
                  <a:gd name="connsiteX25" fmla="*/ 576637 w 624315"/>
                  <a:gd name="connsiteY25" fmla="*/ 330380 h 554948"/>
                  <a:gd name="connsiteX26" fmla="*/ 524611 w 624315"/>
                  <a:gd name="connsiteY26" fmla="*/ 330380 h 554948"/>
                  <a:gd name="connsiteX27" fmla="*/ 576637 w 624315"/>
                  <a:gd name="connsiteY27" fmla="*/ 378938 h 554948"/>
                  <a:gd name="connsiteX28" fmla="*/ 524611 w 624315"/>
                  <a:gd name="connsiteY28" fmla="*/ 378938 h 554948"/>
                  <a:gd name="connsiteX29" fmla="*/ 222858 w 624315"/>
                  <a:gd name="connsiteY29" fmla="*/ 170832 h 554948"/>
                  <a:gd name="connsiteX30" fmla="*/ 181237 w 624315"/>
                  <a:gd name="connsiteY30" fmla="*/ 170832 h 554948"/>
                  <a:gd name="connsiteX31" fmla="*/ 222858 w 624315"/>
                  <a:gd name="connsiteY31" fmla="*/ 219390 h 554948"/>
                  <a:gd name="connsiteX32" fmla="*/ 181237 w 624315"/>
                  <a:gd name="connsiteY32" fmla="*/ 219390 h 554948"/>
                  <a:gd name="connsiteX33" fmla="*/ 222858 w 624315"/>
                  <a:gd name="connsiteY33" fmla="*/ 271417 h 554948"/>
                  <a:gd name="connsiteX34" fmla="*/ 181237 w 624315"/>
                  <a:gd name="connsiteY34" fmla="*/ 271417 h 554948"/>
                  <a:gd name="connsiteX35" fmla="*/ 326911 w 624315"/>
                  <a:gd name="connsiteY35" fmla="*/ 430964 h 554948"/>
                  <a:gd name="connsiteX36" fmla="*/ 326911 w 624315"/>
                  <a:gd name="connsiteY36" fmla="*/ 482991 h 554948"/>
                  <a:gd name="connsiteX37" fmla="*/ 375469 w 624315"/>
                  <a:gd name="connsiteY37" fmla="*/ 479522 h 554948"/>
                  <a:gd name="connsiteX38" fmla="*/ 375469 w 624315"/>
                  <a:gd name="connsiteY38" fmla="*/ 427496 h 554948"/>
                  <a:gd name="connsiteX39" fmla="*/ 424027 w 624315"/>
                  <a:gd name="connsiteY39" fmla="*/ 430964 h 554948"/>
                  <a:gd name="connsiteX40" fmla="*/ 424027 w 624315"/>
                  <a:gd name="connsiteY40" fmla="*/ 482991 h 554948"/>
                  <a:gd name="connsiteX41" fmla="*/ 482990 w 624315"/>
                  <a:gd name="connsiteY41" fmla="*/ 430964 h 554948"/>
                  <a:gd name="connsiteX42" fmla="*/ 482990 w 624315"/>
                  <a:gd name="connsiteY42" fmla="*/ 482991 h 554948"/>
                  <a:gd name="connsiteX43" fmla="*/ 254074 w 624315"/>
                  <a:gd name="connsiteY43" fmla="*/ 451775 h 554948"/>
                  <a:gd name="connsiteX44" fmla="*/ 118806 w 624315"/>
                  <a:gd name="connsiteY44" fmla="*/ 451775 h 554948"/>
                  <a:gd name="connsiteX45" fmla="*/ 101464 w 624315"/>
                  <a:gd name="connsiteY45" fmla="*/ 434433 h 554948"/>
                  <a:gd name="connsiteX46" fmla="*/ 101464 w 624315"/>
                  <a:gd name="connsiteY46" fmla="*/ 292227 h 554948"/>
                  <a:gd name="connsiteX47" fmla="*/ 118806 w 624315"/>
                  <a:gd name="connsiteY47" fmla="*/ 274885 h 554948"/>
                  <a:gd name="connsiteX48" fmla="*/ 254074 w 624315"/>
                  <a:gd name="connsiteY48" fmla="*/ 274885 h 554948"/>
                  <a:gd name="connsiteX49" fmla="*/ 271416 w 624315"/>
                  <a:gd name="connsiteY49" fmla="*/ 292227 h 554948"/>
                  <a:gd name="connsiteX50" fmla="*/ 271416 w 624315"/>
                  <a:gd name="connsiteY50" fmla="*/ 434433 h 554948"/>
                  <a:gd name="connsiteX51" fmla="*/ 254074 w 624315"/>
                  <a:gd name="connsiteY51" fmla="*/ 451775 h 554948"/>
                  <a:gd name="connsiteX52" fmla="*/ 254074 w 624315"/>
                  <a:gd name="connsiteY52" fmla="*/ 451775 h 554948"/>
                  <a:gd name="connsiteX53" fmla="*/ 129211 w 624315"/>
                  <a:gd name="connsiteY53" fmla="*/ 274885 h 554948"/>
                  <a:gd name="connsiteX54" fmla="*/ 129211 w 624315"/>
                  <a:gd name="connsiteY54" fmla="*/ 250606 h 554948"/>
                  <a:gd name="connsiteX55" fmla="*/ 156958 w 624315"/>
                  <a:gd name="connsiteY55" fmla="*/ 274885 h 554948"/>
                  <a:gd name="connsiteX56" fmla="*/ 156958 w 624315"/>
                  <a:gd name="connsiteY56" fmla="*/ 250606 h 554948"/>
                  <a:gd name="connsiteX57" fmla="*/ 184706 w 624315"/>
                  <a:gd name="connsiteY57" fmla="*/ 250606 h 554948"/>
                  <a:gd name="connsiteX58" fmla="*/ 184706 w 624315"/>
                  <a:gd name="connsiteY58" fmla="*/ 274885 h 554948"/>
                  <a:gd name="connsiteX59" fmla="*/ 212453 w 624315"/>
                  <a:gd name="connsiteY59" fmla="*/ 250606 h 554948"/>
                  <a:gd name="connsiteX60" fmla="*/ 212453 w 624315"/>
                  <a:gd name="connsiteY60" fmla="*/ 274885 h 554948"/>
                  <a:gd name="connsiteX61" fmla="*/ 247137 w 624315"/>
                  <a:gd name="connsiteY61" fmla="*/ 250606 h 554948"/>
                  <a:gd name="connsiteX62" fmla="*/ 247137 w 624315"/>
                  <a:gd name="connsiteY62" fmla="*/ 274885 h 554948"/>
                  <a:gd name="connsiteX63" fmla="*/ 299164 w 624315"/>
                  <a:gd name="connsiteY63" fmla="*/ 302632 h 554948"/>
                  <a:gd name="connsiteX64" fmla="*/ 271416 w 624315"/>
                  <a:gd name="connsiteY64" fmla="*/ 302632 h 554948"/>
                  <a:gd name="connsiteX65" fmla="*/ 299164 w 624315"/>
                  <a:gd name="connsiteY65" fmla="*/ 330380 h 554948"/>
                  <a:gd name="connsiteX66" fmla="*/ 271416 w 624315"/>
                  <a:gd name="connsiteY66" fmla="*/ 330380 h 554948"/>
                  <a:gd name="connsiteX67" fmla="*/ 299164 w 624315"/>
                  <a:gd name="connsiteY67" fmla="*/ 361596 h 554948"/>
                  <a:gd name="connsiteX68" fmla="*/ 271416 w 624315"/>
                  <a:gd name="connsiteY68" fmla="*/ 361596 h 554948"/>
                  <a:gd name="connsiteX69" fmla="*/ 299164 w 624315"/>
                  <a:gd name="connsiteY69" fmla="*/ 392812 h 554948"/>
                  <a:gd name="connsiteX70" fmla="*/ 271416 w 624315"/>
                  <a:gd name="connsiteY70" fmla="*/ 392812 h 554948"/>
                  <a:gd name="connsiteX71" fmla="*/ 299164 w 624315"/>
                  <a:gd name="connsiteY71" fmla="*/ 424027 h 554948"/>
                  <a:gd name="connsiteX72" fmla="*/ 271416 w 624315"/>
                  <a:gd name="connsiteY72" fmla="*/ 424027 h 554948"/>
                  <a:gd name="connsiteX73" fmla="*/ 101464 w 624315"/>
                  <a:gd name="connsiteY73" fmla="*/ 302632 h 554948"/>
                  <a:gd name="connsiteX74" fmla="*/ 77185 w 624315"/>
                  <a:gd name="connsiteY74" fmla="*/ 302632 h 554948"/>
                  <a:gd name="connsiteX75" fmla="*/ 101464 w 624315"/>
                  <a:gd name="connsiteY75" fmla="*/ 330380 h 554948"/>
                  <a:gd name="connsiteX76" fmla="*/ 77185 w 624315"/>
                  <a:gd name="connsiteY76" fmla="*/ 330380 h 554948"/>
                  <a:gd name="connsiteX77" fmla="*/ 101464 w 624315"/>
                  <a:gd name="connsiteY77" fmla="*/ 361596 h 554948"/>
                  <a:gd name="connsiteX78" fmla="*/ 77185 w 624315"/>
                  <a:gd name="connsiteY78" fmla="*/ 361596 h 554948"/>
                  <a:gd name="connsiteX79" fmla="*/ 101464 w 624315"/>
                  <a:gd name="connsiteY79" fmla="*/ 392812 h 554948"/>
                  <a:gd name="connsiteX80" fmla="*/ 77185 w 624315"/>
                  <a:gd name="connsiteY80" fmla="*/ 392812 h 554948"/>
                  <a:gd name="connsiteX81" fmla="*/ 101464 w 624315"/>
                  <a:gd name="connsiteY81" fmla="*/ 424027 h 554948"/>
                  <a:gd name="connsiteX82" fmla="*/ 77185 w 624315"/>
                  <a:gd name="connsiteY82" fmla="*/ 424027 h 554948"/>
                  <a:gd name="connsiteX83" fmla="*/ 129211 w 624315"/>
                  <a:gd name="connsiteY83" fmla="*/ 451775 h 554948"/>
                  <a:gd name="connsiteX84" fmla="*/ 129211 w 624315"/>
                  <a:gd name="connsiteY84" fmla="*/ 479522 h 554948"/>
                  <a:gd name="connsiteX85" fmla="*/ 156958 w 624315"/>
                  <a:gd name="connsiteY85" fmla="*/ 451775 h 554948"/>
                  <a:gd name="connsiteX86" fmla="*/ 156958 w 624315"/>
                  <a:gd name="connsiteY86" fmla="*/ 479522 h 554948"/>
                  <a:gd name="connsiteX87" fmla="*/ 184706 w 624315"/>
                  <a:gd name="connsiteY87" fmla="*/ 479522 h 554948"/>
                  <a:gd name="connsiteX88" fmla="*/ 184706 w 624315"/>
                  <a:gd name="connsiteY88" fmla="*/ 451775 h 554948"/>
                  <a:gd name="connsiteX89" fmla="*/ 212453 w 624315"/>
                  <a:gd name="connsiteY89" fmla="*/ 451775 h 554948"/>
                  <a:gd name="connsiteX90" fmla="*/ 212453 w 624315"/>
                  <a:gd name="connsiteY90" fmla="*/ 479522 h 554948"/>
                  <a:gd name="connsiteX91" fmla="*/ 247137 w 624315"/>
                  <a:gd name="connsiteY91" fmla="*/ 451775 h 554948"/>
                  <a:gd name="connsiteX92" fmla="*/ 247137 w 624315"/>
                  <a:gd name="connsiteY92" fmla="*/ 479522 h 554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24315" h="554948">
                    <a:moveTo>
                      <a:pt x="222858" y="267948"/>
                    </a:moveTo>
                    <a:cubicBezTo>
                      <a:pt x="222858" y="156959"/>
                      <a:pt x="222858" y="150022"/>
                      <a:pt x="222858" y="150022"/>
                    </a:cubicBezTo>
                    <a:cubicBezTo>
                      <a:pt x="222858" y="132680"/>
                      <a:pt x="236732" y="118806"/>
                      <a:pt x="250606" y="118806"/>
                    </a:cubicBezTo>
                    <a:cubicBezTo>
                      <a:pt x="493395" y="118806"/>
                      <a:pt x="493395" y="118806"/>
                      <a:pt x="493395" y="118806"/>
                    </a:cubicBezTo>
                    <a:cubicBezTo>
                      <a:pt x="510737" y="118806"/>
                      <a:pt x="521143" y="129211"/>
                      <a:pt x="521143" y="150022"/>
                    </a:cubicBezTo>
                    <a:cubicBezTo>
                      <a:pt x="521143" y="399748"/>
                      <a:pt x="521143" y="399748"/>
                      <a:pt x="521143" y="399748"/>
                    </a:cubicBezTo>
                    <a:cubicBezTo>
                      <a:pt x="521143" y="413622"/>
                      <a:pt x="510737" y="430964"/>
                      <a:pt x="493395" y="430964"/>
                    </a:cubicBezTo>
                    <a:lnTo>
                      <a:pt x="493395" y="430964"/>
                    </a:lnTo>
                    <a:cubicBezTo>
                      <a:pt x="368532" y="430964"/>
                      <a:pt x="309569" y="430964"/>
                      <a:pt x="278353" y="430964"/>
                    </a:cubicBezTo>
                    <a:moveTo>
                      <a:pt x="274885" y="118806"/>
                    </a:moveTo>
                    <a:cubicBezTo>
                      <a:pt x="274885" y="77185"/>
                      <a:pt x="274885" y="77185"/>
                      <a:pt x="274885" y="77185"/>
                    </a:cubicBezTo>
                    <a:moveTo>
                      <a:pt x="326911" y="118806"/>
                    </a:moveTo>
                    <a:cubicBezTo>
                      <a:pt x="326911" y="77185"/>
                      <a:pt x="326911" y="77185"/>
                      <a:pt x="326911" y="77185"/>
                    </a:cubicBezTo>
                    <a:moveTo>
                      <a:pt x="375469" y="77185"/>
                    </a:moveTo>
                    <a:cubicBezTo>
                      <a:pt x="375469" y="118806"/>
                      <a:pt x="375469" y="118806"/>
                      <a:pt x="375469" y="118806"/>
                    </a:cubicBezTo>
                    <a:moveTo>
                      <a:pt x="424027" y="77185"/>
                    </a:moveTo>
                    <a:cubicBezTo>
                      <a:pt x="424027" y="118806"/>
                      <a:pt x="424027" y="118806"/>
                      <a:pt x="424027" y="118806"/>
                    </a:cubicBezTo>
                    <a:moveTo>
                      <a:pt x="482990" y="77185"/>
                    </a:moveTo>
                    <a:cubicBezTo>
                      <a:pt x="482990" y="118806"/>
                      <a:pt x="482990" y="118806"/>
                      <a:pt x="482990" y="118806"/>
                    </a:cubicBezTo>
                    <a:moveTo>
                      <a:pt x="576637" y="170832"/>
                    </a:moveTo>
                    <a:cubicBezTo>
                      <a:pt x="524611" y="170832"/>
                      <a:pt x="524611" y="170832"/>
                      <a:pt x="524611" y="170832"/>
                    </a:cubicBezTo>
                    <a:moveTo>
                      <a:pt x="576637" y="219390"/>
                    </a:moveTo>
                    <a:cubicBezTo>
                      <a:pt x="524611" y="219390"/>
                      <a:pt x="524611" y="219390"/>
                      <a:pt x="524611" y="219390"/>
                    </a:cubicBezTo>
                    <a:moveTo>
                      <a:pt x="576637" y="271417"/>
                    </a:moveTo>
                    <a:cubicBezTo>
                      <a:pt x="524611" y="271417"/>
                      <a:pt x="524611" y="271417"/>
                      <a:pt x="524611" y="271417"/>
                    </a:cubicBezTo>
                    <a:moveTo>
                      <a:pt x="576637" y="330380"/>
                    </a:moveTo>
                    <a:cubicBezTo>
                      <a:pt x="524611" y="330380"/>
                      <a:pt x="524611" y="330380"/>
                      <a:pt x="524611" y="330380"/>
                    </a:cubicBezTo>
                    <a:moveTo>
                      <a:pt x="576637" y="378938"/>
                    </a:moveTo>
                    <a:cubicBezTo>
                      <a:pt x="524611" y="378938"/>
                      <a:pt x="524611" y="378938"/>
                      <a:pt x="524611" y="378938"/>
                    </a:cubicBezTo>
                    <a:moveTo>
                      <a:pt x="222858" y="170832"/>
                    </a:moveTo>
                    <a:cubicBezTo>
                      <a:pt x="181237" y="170832"/>
                      <a:pt x="181237" y="170832"/>
                      <a:pt x="181237" y="170832"/>
                    </a:cubicBezTo>
                    <a:moveTo>
                      <a:pt x="222858" y="219390"/>
                    </a:moveTo>
                    <a:cubicBezTo>
                      <a:pt x="181237" y="219390"/>
                      <a:pt x="181237" y="219390"/>
                      <a:pt x="181237" y="219390"/>
                    </a:cubicBezTo>
                    <a:moveTo>
                      <a:pt x="222858" y="271417"/>
                    </a:moveTo>
                    <a:cubicBezTo>
                      <a:pt x="181237" y="271417"/>
                      <a:pt x="181237" y="271417"/>
                      <a:pt x="181237" y="271417"/>
                    </a:cubicBezTo>
                    <a:moveTo>
                      <a:pt x="326911" y="430964"/>
                    </a:moveTo>
                    <a:cubicBezTo>
                      <a:pt x="326911" y="482991"/>
                      <a:pt x="326911" y="482991"/>
                      <a:pt x="326911" y="482991"/>
                    </a:cubicBezTo>
                    <a:moveTo>
                      <a:pt x="375469" y="479522"/>
                    </a:moveTo>
                    <a:cubicBezTo>
                      <a:pt x="375469" y="427496"/>
                      <a:pt x="375469" y="427496"/>
                      <a:pt x="375469" y="427496"/>
                    </a:cubicBezTo>
                    <a:moveTo>
                      <a:pt x="424027" y="430964"/>
                    </a:moveTo>
                    <a:cubicBezTo>
                      <a:pt x="424027" y="482991"/>
                      <a:pt x="424027" y="482991"/>
                      <a:pt x="424027" y="482991"/>
                    </a:cubicBezTo>
                    <a:moveTo>
                      <a:pt x="482990" y="430964"/>
                    </a:moveTo>
                    <a:cubicBezTo>
                      <a:pt x="482990" y="482991"/>
                      <a:pt x="482990" y="482991"/>
                      <a:pt x="482990" y="482991"/>
                    </a:cubicBezTo>
                    <a:moveTo>
                      <a:pt x="254074" y="451775"/>
                    </a:moveTo>
                    <a:cubicBezTo>
                      <a:pt x="118806" y="451775"/>
                      <a:pt x="118806" y="451775"/>
                      <a:pt x="118806" y="451775"/>
                    </a:cubicBezTo>
                    <a:cubicBezTo>
                      <a:pt x="111869" y="451775"/>
                      <a:pt x="101464" y="441369"/>
                      <a:pt x="101464" y="434433"/>
                    </a:cubicBezTo>
                    <a:cubicBezTo>
                      <a:pt x="101464" y="292227"/>
                      <a:pt x="101464" y="292227"/>
                      <a:pt x="101464" y="292227"/>
                    </a:cubicBezTo>
                    <a:cubicBezTo>
                      <a:pt x="101464" y="281822"/>
                      <a:pt x="108401" y="274885"/>
                      <a:pt x="118806" y="274885"/>
                    </a:cubicBezTo>
                    <a:cubicBezTo>
                      <a:pt x="254074" y="274885"/>
                      <a:pt x="254074" y="274885"/>
                      <a:pt x="254074" y="274885"/>
                    </a:cubicBezTo>
                    <a:cubicBezTo>
                      <a:pt x="264480" y="274885"/>
                      <a:pt x="271416" y="281822"/>
                      <a:pt x="271416" y="292227"/>
                    </a:cubicBezTo>
                    <a:cubicBezTo>
                      <a:pt x="271416" y="434433"/>
                      <a:pt x="271416" y="434433"/>
                      <a:pt x="271416" y="434433"/>
                    </a:cubicBezTo>
                    <a:cubicBezTo>
                      <a:pt x="271416" y="441369"/>
                      <a:pt x="264480" y="451775"/>
                      <a:pt x="254074" y="451775"/>
                    </a:cubicBezTo>
                    <a:lnTo>
                      <a:pt x="254074" y="451775"/>
                    </a:lnTo>
                    <a:close/>
                    <a:moveTo>
                      <a:pt x="129211" y="274885"/>
                    </a:moveTo>
                    <a:cubicBezTo>
                      <a:pt x="129211" y="250606"/>
                      <a:pt x="129211" y="250606"/>
                      <a:pt x="129211" y="250606"/>
                    </a:cubicBezTo>
                    <a:moveTo>
                      <a:pt x="156958" y="274885"/>
                    </a:moveTo>
                    <a:cubicBezTo>
                      <a:pt x="156958" y="250606"/>
                      <a:pt x="156958" y="250606"/>
                      <a:pt x="156958" y="250606"/>
                    </a:cubicBezTo>
                    <a:moveTo>
                      <a:pt x="184706" y="250606"/>
                    </a:moveTo>
                    <a:cubicBezTo>
                      <a:pt x="184706" y="274885"/>
                      <a:pt x="184706" y="274885"/>
                      <a:pt x="184706" y="274885"/>
                    </a:cubicBezTo>
                    <a:moveTo>
                      <a:pt x="212453" y="250606"/>
                    </a:moveTo>
                    <a:cubicBezTo>
                      <a:pt x="212453" y="274885"/>
                      <a:pt x="212453" y="274885"/>
                      <a:pt x="212453" y="274885"/>
                    </a:cubicBezTo>
                    <a:moveTo>
                      <a:pt x="247137" y="250606"/>
                    </a:moveTo>
                    <a:cubicBezTo>
                      <a:pt x="247137" y="274885"/>
                      <a:pt x="247137" y="274885"/>
                      <a:pt x="247137" y="274885"/>
                    </a:cubicBezTo>
                    <a:moveTo>
                      <a:pt x="299164" y="302632"/>
                    </a:moveTo>
                    <a:cubicBezTo>
                      <a:pt x="271416" y="302632"/>
                      <a:pt x="271416" y="302632"/>
                      <a:pt x="271416" y="302632"/>
                    </a:cubicBezTo>
                    <a:moveTo>
                      <a:pt x="299164" y="330380"/>
                    </a:moveTo>
                    <a:cubicBezTo>
                      <a:pt x="271416" y="330380"/>
                      <a:pt x="271416" y="330380"/>
                      <a:pt x="271416" y="330380"/>
                    </a:cubicBezTo>
                    <a:moveTo>
                      <a:pt x="299164" y="361596"/>
                    </a:moveTo>
                    <a:cubicBezTo>
                      <a:pt x="271416" y="361596"/>
                      <a:pt x="271416" y="361596"/>
                      <a:pt x="271416" y="361596"/>
                    </a:cubicBezTo>
                    <a:moveTo>
                      <a:pt x="299164" y="392812"/>
                    </a:moveTo>
                    <a:cubicBezTo>
                      <a:pt x="271416" y="392812"/>
                      <a:pt x="271416" y="392812"/>
                      <a:pt x="271416" y="392812"/>
                    </a:cubicBezTo>
                    <a:moveTo>
                      <a:pt x="299164" y="424027"/>
                    </a:moveTo>
                    <a:cubicBezTo>
                      <a:pt x="271416" y="424027"/>
                      <a:pt x="271416" y="424027"/>
                      <a:pt x="271416" y="424027"/>
                    </a:cubicBezTo>
                    <a:moveTo>
                      <a:pt x="101464" y="302632"/>
                    </a:moveTo>
                    <a:cubicBezTo>
                      <a:pt x="77185" y="302632"/>
                      <a:pt x="77185" y="302632"/>
                      <a:pt x="77185" y="302632"/>
                    </a:cubicBezTo>
                    <a:moveTo>
                      <a:pt x="101464" y="330380"/>
                    </a:moveTo>
                    <a:cubicBezTo>
                      <a:pt x="77185" y="330380"/>
                      <a:pt x="77185" y="330380"/>
                      <a:pt x="77185" y="330380"/>
                    </a:cubicBezTo>
                    <a:moveTo>
                      <a:pt x="101464" y="361596"/>
                    </a:moveTo>
                    <a:cubicBezTo>
                      <a:pt x="77185" y="361596"/>
                      <a:pt x="77185" y="361596"/>
                      <a:pt x="77185" y="361596"/>
                    </a:cubicBezTo>
                    <a:moveTo>
                      <a:pt x="101464" y="392812"/>
                    </a:moveTo>
                    <a:cubicBezTo>
                      <a:pt x="77185" y="392812"/>
                      <a:pt x="77185" y="392812"/>
                      <a:pt x="77185" y="392812"/>
                    </a:cubicBezTo>
                    <a:moveTo>
                      <a:pt x="101464" y="424027"/>
                    </a:moveTo>
                    <a:cubicBezTo>
                      <a:pt x="77185" y="424027"/>
                      <a:pt x="77185" y="424027"/>
                      <a:pt x="77185" y="424027"/>
                    </a:cubicBezTo>
                    <a:moveTo>
                      <a:pt x="129211" y="451775"/>
                    </a:moveTo>
                    <a:cubicBezTo>
                      <a:pt x="129211" y="479522"/>
                      <a:pt x="129211" y="479522"/>
                      <a:pt x="129211" y="479522"/>
                    </a:cubicBezTo>
                    <a:moveTo>
                      <a:pt x="156958" y="451775"/>
                    </a:moveTo>
                    <a:cubicBezTo>
                      <a:pt x="156958" y="479522"/>
                      <a:pt x="156958" y="479522"/>
                      <a:pt x="156958" y="479522"/>
                    </a:cubicBezTo>
                    <a:moveTo>
                      <a:pt x="184706" y="479522"/>
                    </a:moveTo>
                    <a:cubicBezTo>
                      <a:pt x="184706" y="451775"/>
                      <a:pt x="184706" y="451775"/>
                      <a:pt x="184706" y="451775"/>
                    </a:cubicBezTo>
                    <a:moveTo>
                      <a:pt x="212453" y="451775"/>
                    </a:moveTo>
                    <a:cubicBezTo>
                      <a:pt x="212453" y="479522"/>
                      <a:pt x="212453" y="479522"/>
                      <a:pt x="212453" y="479522"/>
                    </a:cubicBezTo>
                    <a:moveTo>
                      <a:pt x="247137" y="451775"/>
                    </a:moveTo>
                    <a:cubicBezTo>
                      <a:pt x="247137" y="479522"/>
                      <a:pt x="247137" y="479522"/>
                      <a:pt x="247137" y="479522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26251DA-0A29-4155-8DBD-9D6F96E4A4AB}"/>
                </a:ext>
              </a:extLst>
            </p:cNvPr>
            <p:cNvGrpSpPr/>
            <p:nvPr/>
          </p:nvGrpSpPr>
          <p:grpSpPr>
            <a:xfrm>
              <a:off x="7447521" y="4653537"/>
              <a:ext cx="445886" cy="445886"/>
              <a:chOff x="9070181" y="4653537"/>
              <a:chExt cx="445886" cy="445886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C6FBCF25-F964-4BD3-A85C-DDD6D0E2AA9F}"/>
                  </a:ext>
                </a:extLst>
              </p:cNvPr>
              <p:cNvSpPr/>
              <p:nvPr/>
            </p:nvSpPr>
            <p:spPr bwMode="auto">
              <a:xfrm>
                <a:off x="9070181" y="4653537"/>
                <a:ext cx="445886" cy="4458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language">
                <a:extLst>
                  <a:ext uri="{FF2B5EF4-FFF2-40B4-BE49-F238E27FC236}">
                    <a16:creationId xmlns:a16="http://schemas.microsoft.com/office/drawing/2014/main" id="{1AA28A97-750D-4714-95AF-CE6FAECA81D5}"/>
                  </a:ext>
                </a:extLst>
              </p:cNvPr>
              <p:cNvSpPr/>
              <p:nvPr/>
            </p:nvSpPr>
            <p:spPr>
              <a:xfrm>
                <a:off x="9121669" y="4698207"/>
                <a:ext cx="334276" cy="357508"/>
              </a:xfrm>
              <a:custGeom>
                <a:avLst/>
                <a:gdLst>
                  <a:gd name="connsiteX0" fmla="*/ 111767 w 720725"/>
                  <a:gd name="connsiteY0" fmla="*/ 661794 h 758658"/>
                  <a:gd name="connsiteX1" fmla="*/ 225565 w 720725"/>
                  <a:gd name="connsiteY1" fmla="*/ 358331 h 758658"/>
                  <a:gd name="connsiteX2" fmla="*/ 339364 w 720725"/>
                  <a:gd name="connsiteY2" fmla="*/ 661794 h 758658"/>
                  <a:gd name="connsiteX3" fmla="*/ 149700 w 720725"/>
                  <a:gd name="connsiteY3" fmla="*/ 555582 h 758658"/>
                  <a:gd name="connsiteX4" fmla="*/ 297638 w 720725"/>
                  <a:gd name="connsiteY4" fmla="*/ 555582 h 758658"/>
                  <a:gd name="connsiteX5" fmla="*/ 604895 w 720725"/>
                  <a:gd name="connsiteY5" fmla="*/ 244532 h 758658"/>
                  <a:gd name="connsiteX6" fmla="*/ 604895 w 720725"/>
                  <a:gd name="connsiteY6" fmla="*/ 168666 h 758658"/>
                  <a:gd name="connsiteX7" fmla="*/ 301431 w 720725"/>
                  <a:gd name="connsiteY7" fmla="*/ 168666 h 758658"/>
                  <a:gd name="connsiteX8" fmla="*/ 301431 w 720725"/>
                  <a:gd name="connsiteY8" fmla="*/ 244532 h 758658"/>
                  <a:gd name="connsiteX9" fmla="*/ 453163 w 720725"/>
                  <a:gd name="connsiteY9" fmla="*/ 111767 h 758658"/>
                  <a:gd name="connsiteX10" fmla="*/ 453163 w 720725"/>
                  <a:gd name="connsiteY10" fmla="*/ 168666 h 758658"/>
                  <a:gd name="connsiteX11" fmla="*/ 396264 w 720725"/>
                  <a:gd name="connsiteY11" fmla="*/ 434197 h 758658"/>
                  <a:gd name="connsiteX12" fmla="*/ 453163 w 720725"/>
                  <a:gd name="connsiteY12" fmla="*/ 434197 h 758658"/>
                  <a:gd name="connsiteX13" fmla="*/ 453163 w 720725"/>
                  <a:gd name="connsiteY13" fmla="*/ 320398 h 758658"/>
                  <a:gd name="connsiteX14" fmla="*/ 529029 w 720725"/>
                  <a:gd name="connsiteY14" fmla="*/ 244532 h 758658"/>
                  <a:gd name="connsiteX15" fmla="*/ 339364 w 720725"/>
                  <a:gd name="connsiteY15" fmla="*/ 244532 h 758658"/>
                  <a:gd name="connsiteX16" fmla="*/ 282465 w 720725"/>
                  <a:gd name="connsiteY16" fmla="*/ 320398 h 758658"/>
                  <a:gd name="connsiteX17" fmla="*/ 623861 w 720725"/>
                  <a:gd name="connsiteY17" fmla="*/ 320398 h 75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0725" h="758658">
                    <a:moveTo>
                      <a:pt x="111767" y="661794"/>
                    </a:moveTo>
                    <a:lnTo>
                      <a:pt x="225565" y="358331"/>
                    </a:lnTo>
                    <a:lnTo>
                      <a:pt x="339364" y="661794"/>
                    </a:lnTo>
                    <a:moveTo>
                      <a:pt x="149700" y="555582"/>
                    </a:moveTo>
                    <a:lnTo>
                      <a:pt x="297638" y="555582"/>
                    </a:lnTo>
                    <a:moveTo>
                      <a:pt x="604895" y="244532"/>
                    </a:moveTo>
                    <a:lnTo>
                      <a:pt x="604895" y="168666"/>
                    </a:lnTo>
                    <a:lnTo>
                      <a:pt x="301431" y="168666"/>
                    </a:lnTo>
                    <a:lnTo>
                      <a:pt x="301431" y="244532"/>
                    </a:lnTo>
                    <a:moveTo>
                      <a:pt x="453163" y="111767"/>
                    </a:moveTo>
                    <a:lnTo>
                      <a:pt x="453163" y="168666"/>
                    </a:lnTo>
                    <a:moveTo>
                      <a:pt x="396264" y="434197"/>
                    </a:moveTo>
                    <a:lnTo>
                      <a:pt x="453163" y="434197"/>
                    </a:lnTo>
                    <a:lnTo>
                      <a:pt x="453163" y="320398"/>
                    </a:lnTo>
                    <a:lnTo>
                      <a:pt x="529029" y="244532"/>
                    </a:lnTo>
                    <a:lnTo>
                      <a:pt x="339364" y="244532"/>
                    </a:lnTo>
                    <a:moveTo>
                      <a:pt x="282465" y="320398"/>
                    </a:moveTo>
                    <a:lnTo>
                      <a:pt x="623861" y="320398"/>
                    </a:ln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974C260F-A875-4C13-A86F-7602699BAB58}"/>
                </a:ext>
              </a:extLst>
            </p:cNvPr>
            <p:cNvGrpSpPr/>
            <p:nvPr/>
          </p:nvGrpSpPr>
          <p:grpSpPr>
            <a:xfrm>
              <a:off x="8079465" y="4598193"/>
              <a:ext cx="465813" cy="465813"/>
              <a:chOff x="9702125" y="4598193"/>
              <a:chExt cx="465813" cy="465813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2940BC6-F1E7-439C-A3AA-A1E42E375BB2}"/>
                  </a:ext>
                </a:extLst>
              </p:cNvPr>
              <p:cNvSpPr/>
              <p:nvPr/>
            </p:nvSpPr>
            <p:spPr bwMode="auto">
              <a:xfrm>
                <a:off x="9702125" y="4598193"/>
                <a:ext cx="465813" cy="4658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6" name="datacenter">
                <a:extLst>
                  <a:ext uri="{FF2B5EF4-FFF2-40B4-BE49-F238E27FC236}">
                    <a16:creationId xmlns:a16="http://schemas.microsoft.com/office/drawing/2014/main" id="{B44889B6-37E2-444D-AB8E-319170D94AF8}"/>
                  </a:ext>
                </a:extLst>
              </p:cNvPr>
              <p:cNvSpPr/>
              <p:nvPr/>
            </p:nvSpPr>
            <p:spPr>
              <a:xfrm>
                <a:off x="9736932" y="4702914"/>
                <a:ext cx="372427" cy="253927"/>
              </a:xfrm>
              <a:custGeom>
                <a:avLst/>
                <a:gdLst>
                  <a:gd name="connsiteX0" fmla="*/ 79036 w 768411"/>
                  <a:gd name="connsiteY0" fmla="*/ 79036 h 523916"/>
                  <a:gd name="connsiteX1" fmla="*/ 274632 w 768411"/>
                  <a:gd name="connsiteY1" fmla="*/ 79036 h 523916"/>
                  <a:gd name="connsiteX2" fmla="*/ 274632 w 768411"/>
                  <a:gd name="connsiteY2" fmla="*/ 466734 h 523916"/>
                  <a:gd name="connsiteX3" fmla="*/ 79036 w 768411"/>
                  <a:gd name="connsiteY3" fmla="*/ 466734 h 523916"/>
                  <a:gd name="connsiteX4" fmla="*/ 79036 w 768411"/>
                  <a:gd name="connsiteY4" fmla="*/ 79036 h 523916"/>
                  <a:gd name="connsiteX5" fmla="*/ 79036 w 768411"/>
                  <a:gd name="connsiteY5" fmla="*/ 79036 h 523916"/>
                  <a:gd name="connsiteX6" fmla="*/ 274632 w 768411"/>
                  <a:gd name="connsiteY6" fmla="*/ 466734 h 523916"/>
                  <a:gd name="connsiteX7" fmla="*/ 361951 w 768411"/>
                  <a:gd name="connsiteY7" fmla="*/ 389893 h 523916"/>
                  <a:gd name="connsiteX8" fmla="*/ 361951 w 768411"/>
                  <a:gd name="connsiteY8" fmla="*/ 358458 h 523916"/>
                  <a:gd name="connsiteX9" fmla="*/ 358458 w 768411"/>
                  <a:gd name="connsiteY9" fmla="*/ 194297 h 523916"/>
                  <a:gd name="connsiteX10" fmla="*/ 358458 w 768411"/>
                  <a:gd name="connsiteY10" fmla="*/ 169848 h 523916"/>
                  <a:gd name="connsiteX11" fmla="*/ 274632 w 768411"/>
                  <a:gd name="connsiteY11" fmla="*/ 79036 h 523916"/>
                  <a:gd name="connsiteX12" fmla="*/ 79036 w 768411"/>
                  <a:gd name="connsiteY12" fmla="*/ 204776 h 523916"/>
                  <a:gd name="connsiteX13" fmla="*/ 274632 w 768411"/>
                  <a:gd name="connsiteY13" fmla="*/ 204776 h 523916"/>
                  <a:gd name="connsiteX14" fmla="*/ 79036 w 768411"/>
                  <a:gd name="connsiteY14" fmla="*/ 340994 h 523916"/>
                  <a:gd name="connsiteX15" fmla="*/ 271139 w 768411"/>
                  <a:gd name="connsiteY15" fmla="*/ 340994 h 523916"/>
                  <a:gd name="connsiteX16" fmla="*/ 505155 w 768411"/>
                  <a:gd name="connsiteY16" fmla="*/ 79036 h 523916"/>
                  <a:gd name="connsiteX17" fmla="*/ 505155 w 768411"/>
                  <a:gd name="connsiteY17" fmla="*/ 466734 h 523916"/>
                  <a:gd name="connsiteX18" fmla="*/ 697258 w 768411"/>
                  <a:gd name="connsiteY18" fmla="*/ 466734 h 523916"/>
                  <a:gd name="connsiteX19" fmla="*/ 697258 w 768411"/>
                  <a:gd name="connsiteY19" fmla="*/ 79036 h 523916"/>
                  <a:gd name="connsiteX20" fmla="*/ 505155 w 768411"/>
                  <a:gd name="connsiteY20" fmla="*/ 79036 h 523916"/>
                  <a:gd name="connsiteX21" fmla="*/ 505155 w 768411"/>
                  <a:gd name="connsiteY21" fmla="*/ 79036 h 523916"/>
                  <a:gd name="connsiteX22" fmla="*/ 417835 w 768411"/>
                  <a:gd name="connsiteY22" fmla="*/ 351472 h 523916"/>
                  <a:gd name="connsiteX23" fmla="*/ 417835 w 768411"/>
                  <a:gd name="connsiteY23" fmla="*/ 382907 h 523916"/>
                  <a:gd name="connsiteX24" fmla="*/ 505155 w 768411"/>
                  <a:gd name="connsiteY24" fmla="*/ 466734 h 523916"/>
                  <a:gd name="connsiteX25" fmla="*/ 505155 w 768411"/>
                  <a:gd name="connsiteY25" fmla="*/ 79036 h 523916"/>
                  <a:gd name="connsiteX26" fmla="*/ 417835 w 768411"/>
                  <a:gd name="connsiteY26" fmla="*/ 162862 h 523916"/>
                  <a:gd name="connsiteX27" fmla="*/ 417835 w 768411"/>
                  <a:gd name="connsiteY27" fmla="*/ 183819 h 523916"/>
                  <a:gd name="connsiteX28" fmla="*/ 697258 w 768411"/>
                  <a:gd name="connsiteY28" fmla="*/ 204776 h 523916"/>
                  <a:gd name="connsiteX29" fmla="*/ 505155 w 768411"/>
                  <a:gd name="connsiteY29" fmla="*/ 204776 h 523916"/>
                  <a:gd name="connsiteX30" fmla="*/ 697258 w 768411"/>
                  <a:gd name="connsiteY30" fmla="*/ 340994 h 523916"/>
                  <a:gd name="connsiteX31" fmla="*/ 505155 w 768411"/>
                  <a:gd name="connsiteY31" fmla="*/ 340994 h 523916"/>
                  <a:gd name="connsiteX32" fmla="*/ 313052 w 768411"/>
                  <a:gd name="connsiteY32" fmla="*/ 204776 h 523916"/>
                  <a:gd name="connsiteX33" fmla="*/ 313052 w 768411"/>
                  <a:gd name="connsiteY33" fmla="*/ 264153 h 523916"/>
                  <a:gd name="connsiteX34" fmla="*/ 410850 w 768411"/>
                  <a:gd name="connsiteY34" fmla="*/ 204776 h 523916"/>
                  <a:gd name="connsiteX35" fmla="*/ 410850 w 768411"/>
                  <a:gd name="connsiteY35" fmla="*/ 264153 h 523916"/>
                  <a:gd name="connsiteX36" fmla="*/ 379415 w 768411"/>
                  <a:gd name="connsiteY36" fmla="*/ 243196 h 523916"/>
                  <a:gd name="connsiteX37" fmla="*/ 361951 w 768411"/>
                  <a:gd name="connsiteY37" fmla="*/ 264153 h 523916"/>
                  <a:gd name="connsiteX38" fmla="*/ 361951 w 768411"/>
                  <a:gd name="connsiteY38" fmla="*/ 264153 h 523916"/>
                  <a:gd name="connsiteX39" fmla="*/ 344487 w 768411"/>
                  <a:gd name="connsiteY39" fmla="*/ 243196 h 523916"/>
                  <a:gd name="connsiteX40" fmla="*/ 344487 w 768411"/>
                  <a:gd name="connsiteY40" fmla="*/ 222240 h 523916"/>
                  <a:gd name="connsiteX41" fmla="*/ 361951 w 768411"/>
                  <a:gd name="connsiteY41" fmla="*/ 204776 h 523916"/>
                  <a:gd name="connsiteX42" fmla="*/ 361951 w 768411"/>
                  <a:gd name="connsiteY42" fmla="*/ 204776 h 523916"/>
                  <a:gd name="connsiteX43" fmla="*/ 379415 w 768411"/>
                  <a:gd name="connsiteY43" fmla="*/ 222240 h 523916"/>
                  <a:gd name="connsiteX44" fmla="*/ 379415 w 768411"/>
                  <a:gd name="connsiteY44" fmla="*/ 243196 h 523916"/>
                  <a:gd name="connsiteX45" fmla="*/ 379415 w 768411"/>
                  <a:gd name="connsiteY45" fmla="*/ 243196 h 523916"/>
                  <a:gd name="connsiteX46" fmla="*/ 477213 w 768411"/>
                  <a:gd name="connsiteY46" fmla="*/ 243196 h 523916"/>
                  <a:gd name="connsiteX47" fmla="*/ 459749 w 768411"/>
                  <a:gd name="connsiteY47" fmla="*/ 264153 h 523916"/>
                  <a:gd name="connsiteX48" fmla="*/ 459749 w 768411"/>
                  <a:gd name="connsiteY48" fmla="*/ 264153 h 523916"/>
                  <a:gd name="connsiteX49" fmla="*/ 442285 w 768411"/>
                  <a:gd name="connsiteY49" fmla="*/ 243196 h 523916"/>
                  <a:gd name="connsiteX50" fmla="*/ 442285 w 768411"/>
                  <a:gd name="connsiteY50" fmla="*/ 222240 h 523916"/>
                  <a:gd name="connsiteX51" fmla="*/ 459749 w 768411"/>
                  <a:gd name="connsiteY51" fmla="*/ 204776 h 523916"/>
                  <a:gd name="connsiteX52" fmla="*/ 459749 w 768411"/>
                  <a:gd name="connsiteY52" fmla="*/ 204776 h 523916"/>
                  <a:gd name="connsiteX53" fmla="*/ 477213 w 768411"/>
                  <a:gd name="connsiteY53" fmla="*/ 222240 h 523916"/>
                  <a:gd name="connsiteX54" fmla="*/ 477213 w 768411"/>
                  <a:gd name="connsiteY54" fmla="*/ 243196 h 523916"/>
                  <a:gd name="connsiteX55" fmla="*/ 477213 w 768411"/>
                  <a:gd name="connsiteY55" fmla="*/ 243196 h 523916"/>
                  <a:gd name="connsiteX56" fmla="*/ 477213 w 768411"/>
                  <a:gd name="connsiteY56" fmla="*/ 340994 h 523916"/>
                  <a:gd name="connsiteX57" fmla="*/ 477213 w 768411"/>
                  <a:gd name="connsiteY57" fmla="*/ 292095 h 523916"/>
                  <a:gd name="connsiteX58" fmla="*/ 379415 w 768411"/>
                  <a:gd name="connsiteY58" fmla="*/ 340994 h 523916"/>
                  <a:gd name="connsiteX59" fmla="*/ 379415 w 768411"/>
                  <a:gd name="connsiteY59" fmla="*/ 292095 h 523916"/>
                  <a:gd name="connsiteX60" fmla="*/ 410850 w 768411"/>
                  <a:gd name="connsiteY60" fmla="*/ 323530 h 523916"/>
                  <a:gd name="connsiteX61" fmla="*/ 410850 w 768411"/>
                  <a:gd name="connsiteY61" fmla="*/ 306066 h 523916"/>
                  <a:gd name="connsiteX62" fmla="*/ 428314 w 768411"/>
                  <a:gd name="connsiteY62" fmla="*/ 288602 h 523916"/>
                  <a:gd name="connsiteX63" fmla="*/ 428314 w 768411"/>
                  <a:gd name="connsiteY63" fmla="*/ 288602 h 523916"/>
                  <a:gd name="connsiteX64" fmla="*/ 445778 w 768411"/>
                  <a:gd name="connsiteY64" fmla="*/ 306066 h 523916"/>
                  <a:gd name="connsiteX65" fmla="*/ 445778 w 768411"/>
                  <a:gd name="connsiteY65" fmla="*/ 323530 h 523916"/>
                  <a:gd name="connsiteX66" fmla="*/ 428314 w 768411"/>
                  <a:gd name="connsiteY66" fmla="*/ 340994 h 523916"/>
                  <a:gd name="connsiteX67" fmla="*/ 428314 w 768411"/>
                  <a:gd name="connsiteY67" fmla="*/ 340994 h 523916"/>
                  <a:gd name="connsiteX68" fmla="*/ 410850 w 768411"/>
                  <a:gd name="connsiteY68" fmla="*/ 323530 h 523916"/>
                  <a:gd name="connsiteX69" fmla="*/ 410850 w 768411"/>
                  <a:gd name="connsiteY69" fmla="*/ 323530 h 523916"/>
                  <a:gd name="connsiteX70" fmla="*/ 313052 w 768411"/>
                  <a:gd name="connsiteY70" fmla="*/ 323530 h 523916"/>
                  <a:gd name="connsiteX71" fmla="*/ 313052 w 768411"/>
                  <a:gd name="connsiteY71" fmla="*/ 306066 h 523916"/>
                  <a:gd name="connsiteX72" fmla="*/ 330516 w 768411"/>
                  <a:gd name="connsiteY72" fmla="*/ 288602 h 523916"/>
                  <a:gd name="connsiteX73" fmla="*/ 330516 w 768411"/>
                  <a:gd name="connsiteY73" fmla="*/ 288602 h 523916"/>
                  <a:gd name="connsiteX74" fmla="*/ 344487 w 768411"/>
                  <a:gd name="connsiteY74" fmla="*/ 309559 h 523916"/>
                  <a:gd name="connsiteX75" fmla="*/ 344487 w 768411"/>
                  <a:gd name="connsiteY75" fmla="*/ 327023 h 523916"/>
                  <a:gd name="connsiteX76" fmla="*/ 327023 w 768411"/>
                  <a:gd name="connsiteY76" fmla="*/ 344487 h 523916"/>
                  <a:gd name="connsiteX77" fmla="*/ 327023 w 768411"/>
                  <a:gd name="connsiteY77" fmla="*/ 344487 h 523916"/>
                  <a:gd name="connsiteX78" fmla="*/ 313052 w 768411"/>
                  <a:gd name="connsiteY78" fmla="*/ 323530 h 523916"/>
                  <a:gd name="connsiteX79" fmla="*/ 313052 w 768411"/>
                  <a:gd name="connsiteY79" fmla="*/ 323530 h 52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768411" h="523916">
                    <a:moveTo>
                      <a:pt x="79036" y="79036"/>
                    </a:moveTo>
                    <a:lnTo>
                      <a:pt x="274632" y="79036"/>
                    </a:lnTo>
                    <a:lnTo>
                      <a:pt x="274632" y="466734"/>
                    </a:lnTo>
                    <a:lnTo>
                      <a:pt x="79036" y="466734"/>
                    </a:lnTo>
                    <a:lnTo>
                      <a:pt x="79036" y="79036"/>
                    </a:lnTo>
                    <a:lnTo>
                      <a:pt x="79036" y="79036"/>
                    </a:lnTo>
                    <a:close/>
                    <a:moveTo>
                      <a:pt x="274632" y="466734"/>
                    </a:moveTo>
                    <a:lnTo>
                      <a:pt x="361951" y="389893"/>
                    </a:lnTo>
                    <a:lnTo>
                      <a:pt x="361951" y="358458"/>
                    </a:lnTo>
                    <a:moveTo>
                      <a:pt x="358458" y="194297"/>
                    </a:moveTo>
                    <a:lnTo>
                      <a:pt x="358458" y="169848"/>
                    </a:lnTo>
                    <a:lnTo>
                      <a:pt x="274632" y="79036"/>
                    </a:lnTo>
                    <a:moveTo>
                      <a:pt x="79036" y="204776"/>
                    </a:moveTo>
                    <a:lnTo>
                      <a:pt x="274632" y="204776"/>
                    </a:lnTo>
                    <a:moveTo>
                      <a:pt x="79036" y="340994"/>
                    </a:moveTo>
                    <a:lnTo>
                      <a:pt x="271139" y="340994"/>
                    </a:lnTo>
                    <a:moveTo>
                      <a:pt x="505155" y="79036"/>
                    </a:moveTo>
                    <a:lnTo>
                      <a:pt x="505155" y="466734"/>
                    </a:lnTo>
                    <a:lnTo>
                      <a:pt x="697258" y="466734"/>
                    </a:lnTo>
                    <a:lnTo>
                      <a:pt x="697258" y="79036"/>
                    </a:lnTo>
                    <a:lnTo>
                      <a:pt x="505155" y="79036"/>
                    </a:lnTo>
                    <a:lnTo>
                      <a:pt x="505155" y="79036"/>
                    </a:lnTo>
                    <a:close/>
                    <a:moveTo>
                      <a:pt x="417835" y="351472"/>
                    </a:moveTo>
                    <a:lnTo>
                      <a:pt x="417835" y="382907"/>
                    </a:lnTo>
                    <a:lnTo>
                      <a:pt x="505155" y="466734"/>
                    </a:lnTo>
                    <a:moveTo>
                      <a:pt x="505155" y="79036"/>
                    </a:moveTo>
                    <a:lnTo>
                      <a:pt x="417835" y="162862"/>
                    </a:lnTo>
                    <a:lnTo>
                      <a:pt x="417835" y="183819"/>
                    </a:lnTo>
                    <a:moveTo>
                      <a:pt x="697258" y="204776"/>
                    </a:moveTo>
                    <a:lnTo>
                      <a:pt x="505155" y="204776"/>
                    </a:lnTo>
                    <a:moveTo>
                      <a:pt x="697258" y="340994"/>
                    </a:moveTo>
                    <a:lnTo>
                      <a:pt x="505155" y="340994"/>
                    </a:lnTo>
                    <a:moveTo>
                      <a:pt x="313052" y="204776"/>
                    </a:moveTo>
                    <a:cubicBezTo>
                      <a:pt x="313052" y="264153"/>
                      <a:pt x="313052" y="264153"/>
                      <a:pt x="313052" y="264153"/>
                    </a:cubicBezTo>
                    <a:moveTo>
                      <a:pt x="410850" y="204776"/>
                    </a:moveTo>
                    <a:cubicBezTo>
                      <a:pt x="410850" y="264153"/>
                      <a:pt x="410850" y="264153"/>
                      <a:pt x="410850" y="264153"/>
                    </a:cubicBezTo>
                    <a:moveTo>
                      <a:pt x="379415" y="243196"/>
                    </a:moveTo>
                    <a:cubicBezTo>
                      <a:pt x="379415" y="253675"/>
                      <a:pt x="372429" y="264153"/>
                      <a:pt x="361951" y="264153"/>
                    </a:cubicBezTo>
                    <a:lnTo>
                      <a:pt x="361951" y="264153"/>
                    </a:lnTo>
                    <a:cubicBezTo>
                      <a:pt x="351473" y="264153"/>
                      <a:pt x="344487" y="253675"/>
                      <a:pt x="344487" y="243196"/>
                    </a:cubicBezTo>
                    <a:cubicBezTo>
                      <a:pt x="344487" y="243196"/>
                      <a:pt x="344487" y="243196"/>
                      <a:pt x="344487" y="222240"/>
                    </a:cubicBezTo>
                    <a:cubicBezTo>
                      <a:pt x="344487" y="215254"/>
                      <a:pt x="351473" y="204776"/>
                      <a:pt x="361951" y="204776"/>
                    </a:cubicBezTo>
                    <a:lnTo>
                      <a:pt x="361951" y="204776"/>
                    </a:lnTo>
                    <a:cubicBezTo>
                      <a:pt x="368937" y="204776"/>
                      <a:pt x="379415" y="215254"/>
                      <a:pt x="379415" y="222240"/>
                    </a:cubicBezTo>
                    <a:cubicBezTo>
                      <a:pt x="379415" y="222240"/>
                      <a:pt x="379415" y="222240"/>
                      <a:pt x="379415" y="243196"/>
                    </a:cubicBezTo>
                    <a:lnTo>
                      <a:pt x="379415" y="243196"/>
                    </a:lnTo>
                    <a:close/>
                    <a:moveTo>
                      <a:pt x="477213" y="243196"/>
                    </a:moveTo>
                    <a:cubicBezTo>
                      <a:pt x="477213" y="253675"/>
                      <a:pt x="470227" y="264153"/>
                      <a:pt x="459749" y="264153"/>
                    </a:cubicBezTo>
                    <a:lnTo>
                      <a:pt x="459749" y="264153"/>
                    </a:lnTo>
                    <a:cubicBezTo>
                      <a:pt x="452763" y="264153"/>
                      <a:pt x="442285" y="257167"/>
                      <a:pt x="442285" y="243196"/>
                    </a:cubicBezTo>
                    <a:cubicBezTo>
                      <a:pt x="442285" y="243196"/>
                      <a:pt x="442285" y="243196"/>
                      <a:pt x="442285" y="222240"/>
                    </a:cubicBezTo>
                    <a:cubicBezTo>
                      <a:pt x="442285" y="215254"/>
                      <a:pt x="449270" y="204776"/>
                      <a:pt x="459749" y="204776"/>
                    </a:cubicBezTo>
                    <a:lnTo>
                      <a:pt x="459749" y="204776"/>
                    </a:lnTo>
                    <a:cubicBezTo>
                      <a:pt x="470227" y="204776"/>
                      <a:pt x="477213" y="211761"/>
                      <a:pt x="477213" y="222240"/>
                    </a:cubicBezTo>
                    <a:cubicBezTo>
                      <a:pt x="477213" y="222240"/>
                      <a:pt x="477213" y="222240"/>
                      <a:pt x="477213" y="243196"/>
                    </a:cubicBezTo>
                    <a:lnTo>
                      <a:pt x="477213" y="243196"/>
                    </a:lnTo>
                    <a:close/>
                    <a:moveTo>
                      <a:pt x="477213" y="340994"/>
                    </a:moveTo>
                    <a:cubicBezTo>
                      <a:pt x="477213" y="340994"/>
                      <a:pt x="477213" y="340994"/>
                      <a:pt x="477213" y="292095"/>
                    </a:cubicBezTo>
                    <a:moveTo>
                      <a:pt x="379415" y="340994"/>
                    </a:moveTo>
                    <a:cubicBezTo>
                      <a:pt x="379415" y="340994"/>
                      <a:pt x="379415" y="340994"/>
                      <a:pt x="379415" y="292095"/>
                    </a:cubicBezTo>
                    <a:moveTo>
                      <a:pt x="410850" y="323530"/>
                    </a:moveTo>
                    <a:cubicBezTo>
                      <a:pt x="410850" y="306066"/>
                      <a:pt x="410850" y="306066"/>
                      <a:pt x="410850" y="306066"/>
                    </a:cubicBezTo>
                    <a:cubicBezTo>
                      <a:pt x="410850" y="295588"/>
                      <a:pt x="417835" y="288602"/>
                      <a:pt x="428314" y="288602"/>
                    </a:cubicBezTo>
                    <a:lnTo>
                      <a:pt x="428314" y="288602"/>
                    </a:lnTo>
                    <a:cubicBezTo>
                      <a:pt x="438792" y="288602"/>
                      <a:pt x="445778" y="295588"/>
                      <a:pt x="445778" y="306066"/>
                    </a:cubicBezTo>
                    <a:cubicBezTo>
                      <a:pt x="445778" y="323530"/>
                      <a:pt x="445778" y="323530"/>
                      <a:pt x="445778" y="323530"/>
                    </a:cubicBezTo>
                    <a:cubicBezTo>
                      <a:pt x="445778" y="330516"/>
                      <a:pt x="438792" y="340994"/>
                      <a:pt x="428314" y="340994"/>
                    </a:cubicBezTo>
                    <a:lnTo>
                      <a:pt x="428314" y="340994"/>
                    </a:lnTo>
                    <a:cubicBezTo>
                      <a:pt x="417835" y="340994"/>
                      <a:pt x="410850" y="334008"/>
                      <a:pt x="410850" y="323530"/>
                    </a:cubicBezTo>
                    <a:lnTo>
                      <a:pt x="410850" y="323530"/>
                    </a:lnTo>
                    <a:close/>
                    <a:moveTo>
                      <a:pt x="313052" y="323530"/>
                    </a:moveTo>
                    <a:cubicBezTo>
                      <a:pt x="313052" y="306066"/>
                      <a:pt x="313052" y="306066"/>
                      <a:pt x="313052" y="306066"/>
                    </a:cubicBezTo>
                    <a:cubicBezTo>
                      <a:pt x="313052" y="295588"/>
                      <a:pt x="320038" y="288602"/>
                      <a:pt x="330516" y="288602"/>
                    </a:cubicBezTo>
                    <a:lnTo>
                      <a:pt x="330516" y="288602"/>
                    </a:lnTo>
                    <a:cubicBezTo>
                      <a:pt x="337502" y="292095"/>
                      <a:pt x="344487" y="299081"/>
                      <a:pt x="344487" y="309559"/>
                    </a:cubicBezTo>
                    <a:cubicBezTo>
                      <a:pt x="344487" y="327023"/>
                      <a:pt x="344487" y="327023"/>
                      <a:pt x="344487" y="327023"/>
                    </a:cubicBezTo>
                    <a:cubicBezTo>
                      <a:pt x="344487" y="334008"/>
                      <a:pt x="337502" y="344487"/>
                      <a:pt x="327023" y="344487"/>
                    </a:cubicBezTo>
                    <a:lnTo>
                      <a:pt x="327023" y="344487"/>
                    </a:lnTo>
                    <a:cubicBezTo>
                      <a:pt x="320038" y="340994"/>
                      <a:pt x="313052" y="334008"/>
                      <a:pt x="313052" y="323530"/>
                    </a:cubicBezTo>
                    <a:lnTo>
                      <a:pt x="313052" y="323530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4C747E0-DD8C-4A84-816F-F473C522B09A}"/>
                </a:ext>
              </a:extLst>
            </p:cNvPr>
            <p:cNvGrpSpPr/>
            <p:nvPr/>
          </p:nvGrpSpPr>
          <p:grpSpPr>
            <a:xfrm>
              <a:off x="8476222" y="3626643"/>
              <a:ext cx="471389" cy="471389"/>
              <a:chOff x="10098882" y="3626643"/>
              <a:chExt cx="471389" cy="471389"/>
            </a:xfrm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95BE22B8-93CD-4D40-A7C9-E46451B0E87F}"/>
                  </a:ext>
                </a:extLst>
              </p:cNvPr>
              <p:cNvSpPr/>
              <p:nvPr/>
            </p:nvSpPr>
            <p:spPr bwMode="auto">
              <a:xfrm>
                <a:off x="10098882" y="3626643"/>
                <a:ext cx="471389" cy="4713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4" name="controler">
                <a:extLst>
                  <a:ext uri="{FF2B5EF4-FFF2-40B4-BE49-F238E27FC236}">
                    <a16:creationId xmlns:a16="http://schemas.microsoft.com/office/drawing/2014/main" id="{F462321D-01F5-4F31-B500-A02A05A990E2}"/>
                  </a:ext>
                </a:extLst>
              </p:cNvPr>
              <p:cNvSpPr/>
              <p:nvPr/>
            </p:nvSpPr>
            <p:spPr>
              <a:xfrm>
                <a:off x="10140910" y="3762375"/>
                <a:ext cx="334210" cy="250658"/>
              </a:xfrm>
              <a:custGeom>
                <a:avLst/>
                <a:gdLst>
                  <a:gd name="connsiteX0" fmla="*/ 575847 w 750093"/>
                  <a:gd name="connsiteY0" fmla="*/ 145610 h 562570"/>
                  <a:gd name="connsiteX1" fmla="*/ 643355 w 750093"/>
                  <a:gd name="connsiteY1" fmla="*/ 464401 h 562570"/>
                  <a:gd name="connsiteX2" fmla="*/ 598349 w 750093"/>
                  <a:gd name="connsiteY2" fmla="*/ 486903 h 562570"/>
                  <a:gd name="connsiteX3" fmla="*/ 534592 w 750093"/>
                  <a:gd name="connsiteY3" fmla="*/ 415645 h 562570"/>
                  <a:gd name="connsiteX4" fmla="*/ 448331 w 750093"/>
                  <a:gd name="connsiteY4" fmla="*/ 381890 h 562570"/>
                  <a:gd name="connsiteX5" fmla="*/ 324565 w 750093"/>
                  <a:gd name="connsiteY5" fmla="*/ 381890 h 562570"/>
                  <a:gd name="connsiteX6" fmla="*/ 230804 w 750093"/>
                  <a:gd name="connsiteY6" fmla="*/ 415645 h 562570"/>
                  <a:gd name="connsiteX7" fmla="*/ 167046 w 750093"/>
                  <a:gd name="connsiteY7" fmla="*/ 486903 h 562570"/>
                  <a:gd name="connsiteX8" fmla="*/ 118289 w 750093"/>
                  <a:gd name="connsiteY8" fmla="*/ 460650 h 562570"/>
                  <a:gd name="connsiteX9" fmla="*/ 185798 w 750093"/>
                  <a:gd name="connsiteY9" fmla="*/ 145610 h 562570"/>
                  <a:gd name="connsiteX10" fmla="*/ 257057 w 750093"/>
                  <a:gd name="connsiteY10" fmla="*/ 93104 h 562570"/>
                  <a:gd name="connsiteX11" fmla="*/ 317064 w 750093"/>
                  <a:gd name="connsiteY11" fmla="*/ 119357 h 562570"/>
                  <a:gd name="connsiteX12" fmla="*/ 377072 w 750093"/>
                  <a:gd name="connsiteY12" fmla="*/ 119357 h 562570"/>
                  <a:gd name="connsiteX13" fmla="*/ 384573 w 750093"/>
                  <a:gd name="connsiteY13" fmla="*/ 119357 h 562570"/>
                  <a:gd name="connsiteX14" fmla="*/ 444580 w 750093"/>
                  <a:gd name="connsiteY14" fmla="*/ 119357 h 562570"/>
                  <a:gd name="connsiteX15" fmla="*/ 508338 w 750093"/>
                  <a:gd name="connsiteY15" fmla="*/ 93104 h 562570"/>
                  <a:gd name="connsiteX16" fmla="*/ 575847 w 750093"/>
                  <a:gd name="connsiteY16" fmla="*/ 145610 h 562570"/>
                  <a:gd name="connsiteX17" fmla="*/ 575847 w 750093"/>
                  <a:gd name="connsiteY17" fmla="*/ 145610 h 562570"/>
                  <a:gd name="connsiteX18" fmla="*/ 380822 w 750093"/>
                  <a:gd name="connsiteY18" fmla="*/ 216869 h 562570"/>
                  <a:gd name="connsiteX19" fmla="*/ 399575 w 750093"/>
                  <a:gd name="connsiteY19" fmla="*/ 201868 h 562570"/>
                  <a:gd name="connsiteX20" fmla="*/ 380822 w 750093"/>
                  <a:gd name="connsiteY20" fmla="*/ 186866 h 562570"/>
                  <a:gd name="connsiteX21" fmla="*/ 365820 w 750093"/>
                  <a:gd name="connsiteY21" fmla="*/ 201868 h 562570"/>
                  <a:gd name="connsiteX22" fmla="*/ 380822 w 750093"/>
                  <a:gd name="connsiteY22" fmla="*/ 216869 h 562570"/>
                  <a:gd name="connsiteX23" fmla="*/ 380822 w 750093"/>
                  <a:gd name="connsiteY23" fmla="*/ 216869 h 56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0093" h="562570">
                    <a:moveTo>
                      <a:pt x="575847" y="145610"/>
                    </a:moveTo>
                    <a:cubicBezTo>
                      <a:pt x="575847" y="145610"/>
                      <a:pt x="729616" y="374389"/>
                      <a:pt x="643355" y="464401"/>
                    </a:cubicBezTo>
                    <a:cubicBezTo>
                      <a:pt x="617102" y="486903"/>
                      <a:pt x="609601" y="486903"/>
                      <a:pt x="598349" y="486903"/>
                    </a:cubicBezTo>
                    <a:cubicBezTo>
                      <a:pt x="587098" y="486903"/>
                      <a:pt x="564595" y="438147"/>
                      <a:pt x="534592" y="415645"/>
                    </a:cubicBezTo>
                    <a:cubicBezTo>
                      <a:pt x="504588" y="389391"/>
                      <a:pt x="474584" y="381890"/>
                      <a:pt x="448331" y="381890"/>
                    </a:cubicBezTo>
                    <a:cubicBezTo>
                      <a:pt x="429578" y="381890"/>
                      <a:pt x="343318" y="381890"/>
                      <a:pt x="324565" y="381890"/>
                    </a:cubicBezTo>
                    <a:cubicBezTo>
                      <a:pt x="294562" y="381890"/>
                      <a:pt x="264558" y="389391"/>
                      <a:pt x="230804" y="415645"/>
                    </a:cubicBezTo>
                    <a:cubicBezTo>
                      <a:pt x="200800" y="441898"/>
                      <a:pt x="178297" y="486903"/>
                      <a:pt x="167046" y="486903"/>
                    </a:cubicBezTo>
                    <a:cubicBezTo>
                      <a:pt x="155794" y="486903"/>
                      <a:pt x="148293" y="486903"/>
                      <a:pt x="118289" y="460650"/>
                    </a:cubicBezTo>
                    <a:cubicBezTo>
                      <a:pt x="32029" y="374389"/>
                      <a:pt x="185798" y="145610"/>
                      <a:pt x="185798" y="145610"/>
                    </a:cubicBezTo>
                    <a:cubicBezTo>
                      <a:pt x="182047" y="111856"/>
                      <a:pt x="200800" y="100605"/>
                      <a:pt x="257057" y="93104"/>
                    </a:cubicBezTo>
                    <a:cubicBezTo>
                      <a:pt x="309563" y="85603"/>
                      <a:pt x="317064" y="119357"/>
                      <a:pt x="317064" y="119357"/>
                    </a:cubicBezTo>
                    <a:cubicBezTo>
                      <a:pt x="317064" y="119357"/>
                      <a:pt x="317064" y="119357"/>
                      <a:pt x="377072" y="119357"/>
                    </a:cubicBezTo>
                    <a:cubicBezTo>
                      <a:pt x="377072" y="119357"/>
                      <a:pt x="377072" y="119357"/>
                      <a:pt x="384573" y="119357"/>
                    </a:cubicBezTo>
                    <a:cubicBezTo>
                      <a:pt x="384573" y="119357"/>
                      <a:pt x="384573" y="119357"/>
                      <a:pt x="444580" y="119357"/>
                    </a:cubicBezTo>
                    <a:cubicBezTo>
                      <a:pt x="444580" y="119357"/>
                      <a:pt x="455832" y="85603"/>
                      <a:pt x="508338" y="93104"/>
                    </a:cubicBezTo>
                    <a:cubicBezTo>
                      <a:pt x="560845" y="100605"/>
                      <a:pt x="583348" y="111856"/>
                      <a:pt x="575847" y="145610"/>
                    </a:cubicBezTo>
                    <a:lnTo>
                      <a:pt x="575847" y="145610"/>
                    </a:lnTo>
                    <a:close/>
                    <a:moveTo>
                      <a:pt x="380822" y="216869"/>
                    </a:moveTo>
                    <a:cubicBezTo>
                      <a:pt x="388323" y="216869"/>
                      <a:pt x="395824" y="209368"/>
                      <a:pt x="399575" y="201868"/>
                    </a:cubicBezTo>
                    <a:cubicBezTo>
                      <a:pt x="395824" y="194367"/>
                      <a:pt x="392074" y="186866"/>
                      <a:pt x="380822" y="186866"/>
                    </a:cubicBezTo>
                    <a:cubicBezTo>
                      <a:pt x="373321" y="186866"/>
                      <a:pt x="365820" y="194367"/>
                      <a:pt x="365820" y="201868"/>
                    </a:cubicBezTo>
                    <a:cubicBezTo>
                      <a:pt x="365820" y="209368"/>
                      <a:pt x="373321" y="216869"/>
                      <a:pt x="380822" y="216869"/>
                    </a:cubicBezTo>
                    <a:lnTo>
                      <a:pt x="380822" y="216869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99CAFE4C-A6C7-4E22-945D-627B0F5FFD8B}"/>
              </a:ext>
            </a:extLst>
          </p:cNvPr>
          <p:cNvGrpSpPr/>
          <p:nvPr/>
        </p:nvGrpSpPr>
        <p:grpSpPr>
          <a:xfrm>
            <a:off x="3408927" y="10671141"/>
            <a:ext cx="2542032" cy="2546352"/>
            <a:chOff x="3408927" y="2017712"/>
            <a:chExt cx="2542032" cy="2546352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934B70F3-B465-462D-8F0D-D6251E8A08CA}"/>
                </a:ext>
              </a:extLst>
            </p:cNvPr>
            <p:cNvGrpSpPr/>
            <p:nvPr/>
          </p:nvGrpSpPr>
          <p:grpSpPr>
            <a:xfrm>
              <a:off x="3408927" y="2017712"/>
              <a:ext cx="2542032" cy="2542032"/>
              <a:chOff x="3408927" y="2025650"/>
              <a:chExt cx="2542032" cy="2542032"/>
            </a:xfrm>
          </p:grpSpPr>
          <p:pic>
            <p:nvPicPr>
              <p:cNvPr id="366" name="Picture Placeholder 7">
                <a:extLst>
                  <a:ext uri="{FF2B5EF4-FFF2-40B4-BE49-F238E27FC236}">
                    <a16:creationId xmlns:a16="http://schemas.microsoft.com/office/drawing/2014/main" id="{4C5D35DE-72B0-47D0-BC33-206DCFCE33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4523" t="3995" r="20642" b="39960"/>
              <a:stretch/>
            </p:blipFill>
            <p:spPr>
              <a:xfrm>
                <a:off x="3408927" y="2025650"/>
                <a:ext cx="2542032" cy="25420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795" cap="flat" cmpd="sng" algn="ctr">
                <a:noFill/>
                <a:prstDash val="solid"/>
              </a:ln>
              <a:effectLst>
                <a:outerShdw blurRad="228600" dist="50800" dir="2700000" sx="101000" sy="101000" algn="tl" rotWithShape="0">
                  <a:prstClr val="black">
                    <a:alpha val="39000"/>
                  </a:prstClr>
                </a:outerShdw>
              </a:effectLst>
            </p:spPr>
          </p:pic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4F33EA6F-ED7C-4970-AFF0-7F7E49DB36D5}"/>
                  </a:ext>
                </a:extLst>
              </p:cNvPr>
              <p:cNvGrpSpPr/>
              <p:nvPr/>
            </p:nvGrpSpPr>
            <p:grpSpPr>
              <a:xfrm>
                <a:off x="3533980" y="2257420"/>
                <a:ext cx="2289546" cy="1627443"/>
                <a:chOff x="-4262515" y="2599831"/>
                <a:chExt cx="3560985" cy="2531195"/>
              </a:xfrm>
            </p:grpSpPr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E7B62FAD-39D4-4A47-ADD8-32BF6865AD39}"/>
                    </a:ext>
                  </a:extLst>
                </p:cNvPr>
                <p:cNvSpPr/>
                <p:nvPr/>
              </p:nvSpPr>
              <p:spPr bwMode="auto">
                <a:xfrm>
                  <a:off x="-4122455" y="2612711"/>
                  <a:ext cx="1330123" cy="1111929"/>
                </a:xfrm>
                <a:custGeom>
                  <a:avLst/>
                  <a:gdLst>
                    <a:gd name="connsiteX0" fmla="*/ 0 w 3480816"/>
                    <a:gd name="connsiteY0" fmla="*/ 0 h 1139952"/>
                    <a:gd name="connsiteX1" fmla="*/ 877824 w 3480816"/>
                    <a:gd name="connsiteY1" fmla="*/ 481584 h 1139952"/>
                    <a:gd name="connsiteX2" fmla="*/ 1237488 w 3480816"/>
                    <a:gd name="connsiteY2" fmla="*/ 627888 h 1139952"/>
                    <a:gd name="connsiteX3" fmla="*/ 2688336 w 3480816"/>
                    <a:gd name="connsiteY3" fmla="*/ 1139952 h 1139952"/>
                    <a:gd name="connsiteX4" fmla="*/ 3133344 w 3480816"/>
                    <a:gd name="connsiteY4" fmla="*/ 1115568 h 1139952"/>
                    <a:gd name="connsiteX5" fmla="*/ 3480816 w 3480816"/>
                    <a:gd name="connsiteY5" fmla="*/ 1127760 h 1139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80816" h="1139952">
                      <a:moveTo>
                        <a:pt x="0" y="0"/>
                      </a:moveTo>
                      <a:lnTo>
                        <a:pt x="877824" y="481584"/>
                      </a:lnTo>
                      <a:lnTo>
                        <a:pt x="1237488" y="627888"/>
                      </a:lnTo>
                      <a:lnTo>
                        <a:pt x="2688336" y="1139952"/>
                      </a:lnTo>
                      <a:lnTo>
                        <a:pt x="3133344" y="1115568"/>
                      </a:lnTo>
                      <a:lnTo>
                        <a:pt x="3480816" y="112776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9B8212D1-294B-4633-93FA-45107689A3D8}"/>
                    </a:ext>
                  </a:extLst>
                </p:cNvPr>
                <p:cNvSpPr/>
                <p:nvPr/>
              </p:nvSpPr>
              <p:spPr bwMode="auto">
                <a:xfrm>
                  <a:off x="-4140640" y="2599831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A98A931-67E8-45AC-8B1F-7C8453FBFC3C}"/>
                    </a:ext>
                  </a:extLst>
                </p:cNvPr>
                <p:cNvSpPr/>
                <p:nvPr/>
              </p:nvSpPr>
              <p:spPr bwMode="auto">
                <a:xfrm>
                  <a:off x="-3811915" y="3061025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619FC01F-C68F-44B8-99ED-EB1244654000}"/>
                    </a:ext>
                  </a:extLst>
                </p:cNvPr>
                <p:cNvSpPr/>
                <p:nvPr/>
              </p:nvSpPr>
              <p:spPr bwMode="auto">
                <a:xfrm>
                  <a:off x="-3672537" y="320576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74634E5E-D2EB-40F3-B5C9-C73F3FF873E6}"/>
                    </a:ext>
                  </a:extLst>
                </p:cNvPr>
                <p:cNvSpPr/>
                <p:nvPr/>
              </p:nvSpPr>
              <p:spPr bwMode="auto">
                <a:xfrm>
                  <a:off x="-3106069" y="3693842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5611BE3A-9801-4B91-BFB1-A323A76EC471}"/>
                    </a:ext>
                  </a:extLst>
                </p:cNvPr>
                <p:cNvSpPr/>
                <p:nvPr/>
              </p:nvSpPr>
              <p:spPr bwMode="auto">
                <a:xfrm>
                  <a:off x="-2931204" y="3669814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58A67B50-BE0B-4FCF-8241-F694F38F1051}"/>
                    </a:ext>
                  </a:extLst>
                </p:cNvPr>
                <p:cNvSpPr/>
                <p:nvPr/>
              </p:nvSpPr>
              <p:spPr bwMode="auto">
                <a:xfrm>
                  <a:off x="-2812054" y="368633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520644A2-5222-4A1F-B8AD-0D02C48A64BC}"/>
                    </a:ext>
                  </a:extLst>
                </p:cNvPr>
                <p:cNvSpPr/>
                <p:nvPr/>
              </p:nvSpPr>
              <p:spPr bwMode="auto">
                <a:xfrm>
                  <a:off x="-3627954" y="3395220"/>
                  <a:ext cx="1096237" cy="867838"/>
                </a:xfrm>
                <a:custGeom>
                  <a:avLst/>
                  <a:gdLst>
                    <a:gd name="connsiteX0" fmla="*/ 0 w 3332480"/>
                    <a:gd name="connsiteY0" fmla="*/ 124460 h 861060"/>
                    <a:gd name="connsiteX1" fmla="*/ 358140 w 3332480"/>
                    <a:gd name="connsiteY1" fmla="*/ 0 h 861060"/>
                    <a:gd name="connsiteX2" fmla="*/ 734060 w 3332480"/>
                    <a:gd name="connsiteY2" fmla="*/ 525780 h 861060"/>
                    <a:gd name="connsiteX3" fmla="*/ 1122680 w 3332480"/>
                    <a:gd name="connsiteY3" fmla="*/ 665480 h 861060"/>
                    <a:gd name="connsiteX4" fmla="*/ 1531620 w 3332480"/>
                    <a:gd name="connsiteY4" fmla="*/ 576580 h 861060"/>
                    <a:gd name="connsiteX5" fmla="*/ 2794000 w 3332480"/>
                    <a:gd name="connsiteY5" fmla="*/ 861060 h 861060"/>
                    <a:gd name="connsiteX6" fmla="*/ 3332480 w 3332480"/>
                    <a:gd name="connsiteY6" fmla="*/ 739140 h 861060"/>
                    <a:gd name="connsiteX7" fmla="*/ 3332480 w 3332480"/>
                    <a:gd name="connsiteY7" fmla="*/ 744220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32480" h="861060">
                      <a:moveTo>
                        <a:pt x="0" y="124460"/>
                      </a:moveTo>
                      <a:lnTo>
                        <a:pt x="358140" y="0"/>
                      </a:lnTo>
                      <a:lnTo>
                        <a:pt x="734060" y="525780"/>
                      </a:lnTo>
                      <a:lnTo>
                        <a:pt x="1122680" y="665480"/>
                      </a:lnTo>
                      <a:lnTo>
                        <a:pt x="1531620" y="576580"/>
                      </a:lnTo>
                      <a:lnTo>
                        <a:pt x="2794000" y="861060"/>
                      </a:lnTo>
                      <a:lnTo>
                        <a:pt x="3332480" y="739140"/>
                      </a:lnTo>
                      <a:lnTo>
                        <a:pt x="3332480" y="74422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40D91ED7-6C14-49D8-8A91-2D206790E8F3}"/>
                    </a:ext>
                  </a:extLst>
                </p:cNvPr>
                <p:cNvSpPr/>
                <p:nvPr/>
              </p:nvSpPr>
              <p:spPr bwMode="auto">
                <a:xfrm>
                  <a:off x="-3650408" y="348690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DA03656E-746B-4BBD-8B55-4BA5F0B572B7}"/>
                    </a:ext>
                  </a:extLst>
                </p:cNvPr>
                <p:cNvSpPr/>
                <p:nvPr/>
              </p:nvSpPr>
              <p:spPr bwMode="auto">
                <a:xfrm>
                  <a:off x="-3535766" y="337813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0D75BFAF-B038-4901-994C-885D410DA205}"/>
                    </a:ext>
                  </a:extLst>
                </p:cNvPr>
                <p:cNvSpPr/>
                <p:nvPr/>
              </p:nvSpPr>
              <p:spPr bwMode="auto">
                <a:xfrm>
                  <a:off x="-3408644" y="390523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BCC0A851-4407-4178-9248-A6815D18CE82}"/>
                    </a:ext>
                  </a:extLst>
                </p:cNvPr>
                <p:cNvSpPr/>
                <p:nvPr/>
              </p:nvSpPr>
              <p:spPr bwMode="auto">
                <a:xfrm>
                  <a:off x="-3284483" y="4033324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FE6B31A8-E108-4782-A288-DAC1057D1C9C}"/>
                    </a:ext>
                  </a:extLst>
                </p:cNvPr>
                <p:cNvSpPr/>
                <p:nvPr/>
              </p:nvSpPr>
              <p:spPr bwMode="auto">
                <a:xfrm>
                  <a:off x="-3156676" y="3952671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DE1BA03D-53C4-4D3F-87BB-17F594E5AD46}"/>
                    </a:ext>
                  </a:extLst>
                </p:cNvPr>
                <p:cNvSpPr/>
                <p:nvPr/>
              </p:nvSpPr>
              <p:spPr bwMode="auto">
                <a:xfrm>
                  <a:off x="-2735608" y="4230954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1" name="Oval 540">
                  <a:extLst>
                    <a:ext uri="{FF2B5EF4-FFF2-40B4-BE49-F238E27FC236}">
                      <a16:creationId xmlns:a16="http://schemas.microsoft.com/office/drawing/2014/main" id="{B7E3F149-740A-4690-92D3-008F57D9A2B6}"/>
                    </a:ext>
                  </a:extLst>
                </p:cNvPr>
                <p:cNvSpPr/>
                <p:nvPr/>
              </p:nvSpPr>
              <p:spPr bwMode="auto">
                <a:xfrm>
                  <a:off x="-2559152" y="411037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2" name="Freeform: Shape 541">
                  <a:extLst>
                    <a:ext uri="{FF2B5EF4-FFF2-40B4-BE49-F238E27FC236}">
                      <a16:creationId xmlns:a16="http://schemas.microsoft.com/office/drawing/2014/main" id="{0B27D47B-2425-4EC9-848C-E782FBC598CC}"/>
                    </a:ext>
                  </a:extLst>
                </p:cNvPr>
                <p:cNvSpPr/>
                <p:nvPr/>
              </p:nvSpPr>
              <p:spPr bwMode="auto">
                <a:xfrm>
                  <a:off x="-2931201" y="3221844"/>
                  <a:ext cx="858943" cy="294399"/>
                </a:xfrm>
                <a:custGeom>
                  <a:avLst/>
                  <a:gdLst>
                    <a:gd name="connsiteX0" fmla="*/ 0 w 2611120"/>
                    <a:gd name="connsiteY0" fmla="*/ 0 h 292100"/>
                    <a:gd name="connsiteX1" fmla="*/ 767080 w 2611120"/>
                    <a:gd name="connsiteY1" fmla="*/ 73660 h 292100"/>
                    <a:gd name="connsiteX2" fmla="*/ 1132840 w 2611120"/>
                    <a:gd name="connsiteY2" fmla="*/ 233680 h 292100"/>
                    <a:gd name="connsiteX3" fmla="*/ 1503680 w 2611120"/>
                    <a:gd name="connsiteY3" fmla="*/ 292100 h 292100"/>
                    <a:gd name="connsiteX4" fmla="*/ 1874520 w 2611120"/>
                    <a:gd name="connsiteY4" fmla="*/ 248920 h 292100"/>
                    <a:gd name="connsiteX5" fmla="*/ 2611120 w 2611120"/>
                    <a:gd name="connsiteY5" fmla="*/ 251460 h 292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1120" h="292100">
                      <a:moveTo>
                        <a:pt x="0" y="0"/>
                      </a:moveTo>
                      <a:lnTo>
                        <a:pt x="767080" y="73660"/>
                      </a:lnTo>
                      <a:lnTo>
                        <a:pt x="1132840" y="233680"/>
                      </a:lnTo>
                      <a:lnTo>
                        <a:pt x="1503680" y="292100"/>
                      </a:lnTo>
                      <a:lnTo>
                        <a:pt x="1874520" y="248920"/>
                      </a:lnTo>
                      <a:lnTo>
                        <a:pt x="2611120" y="25146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Oval 542">
                  <a:extLst>
                    <a:ext uri="{FF2B5EF4-FFF2-40B4-BE49-F238E27FC236}">
                      <a16:creationId xmlns:a16="http://schemas.microsoft.com/office/drawing/2014/main" id="{84FA08CB-71C3-4D1C-9F5D-B6B2EDC4303C}"/>
                    </a:ext>
                  </a:extLst>
                </p:cNvPr>
                <p:cNvSpPr/>
                <p:nvPr/>
              </p:nvSpPr>
              <p:spPr bwMode="auto">
                <a:xfrm>
                  <a:off x="-2945279" y="3197709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741094BE-51D7-4B64-907A-D67F0A055EC9}"/>
                    </a:ext>
                  </a:extLst>
                </p:cNvPr>
                <p:cNvSpPr/>
                <p:nvPr/>
              </p:nvSpPr>
              <p:spPr bwMode="auto">
                <a:xfrm>
                  <a:off x="-2692888" y="3273736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5" name="Oval 544">
                  <a:extLst>
                    <a:ext uri="{FF2B5EF4-FFF2-40B4-BE49-F238E27FC236}">
                      <a16:creationId xmlns:a16="http://schemas.microsoft.com/office/drawing/2014/main" id="{B93DC76D-CFFB-4CE9-AF1A-6154BA9643C9}"/>
                    </a:ext>
                  </a:extLst>
                </p:cNvPr>
                <p:cNvSpPr/>
                <p:nvPr/>
              </p:nvSpPr>
              <p:spPr bwMode="auto">
                <a:xfrm>
                  <a:off x="-2577471" y="3419026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24D8A388-C58C-4A19-AE4C-C56CC4A8EEE4}"/>
                    </a:ext>
                  </a:extLst>
                </p:cNvPr>
                <p:cNvSpPr/>
                <p:nvPr/>
              </p:nvSpPr>
              <p:spPr bwMode="auto">
                <a:xfrm>
                  <a:off x="-2454467" y="3487928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D1D48A01-6186-4DE1-8E50-0F6013FAE9B8}"/>
                    </a:ext>
                  </a:extLst>
                </p:cNvPr>
                <p:cNvSpPr/>
                <p:nvPr/>
              </p:nvSpPr>
              <p:spPr bwMode="auto">
                <a:xfrm>
                  <a:off x="-2332917" y="343879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573634E9-F439-441B-8A7E-D9AF76281E19}"/>
                    </a:ext>
                  </a:extLst>
                </p:cNvPr>
                <p:cNvSpPr/>
                <p:nvPr/>
              </p:nvSpPr>
              <p:spPr bwMode="auto">
                <a:xfrm>
                  <a:off x="-2094685" y="3441966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9" name="Freeform: Shape 548">
                  <a:extLst>
                    <a:ext uri="{FF2B5EF4-FFF2-40B4-BE49-F238E27FC236}">
                      <a16:creationId xmlns:a16="http://schemas.microsoft.com/office/drawing/2014/main" id="{5AB667ED-C1B9-4D1D-B28D-E4F85B246F66}"/>
                    </a:ext>
                  </a:extLst>
                </p:cNvPr>
                <p:cNvSpPr/>
                <p:nvPr/>
              </p:nvSpPr>
              <p:spPr bwMode="auto">
                <a:xfrm>
                  <a:off x="-2985002" y="3364546"/>
                  <a:ext cx="235625" cy="145920"/>
                </a:xfrm>
                <a:custGeom>
                  <a:avLst/>
                  <a:gdLst>
                    <a:gd name="connsiteX0" fmla="*/ 0 w 716280"/>
                    <a:gd name="connsiteY0" fmla="*/ 0 h 144780"/>
                    <a:gd name="connsiteX1" fmla="*/ 345440 w 716280"/>
                    <a:gd name="connsiteY1" fmla="*/ 63500 h 144780"/>
                    <a:gd name="connsiteX2" fmla="*/ 716280 w 716280"/>
                    <a:gd name="connsiteY2" fmla="*/ 144780 h 14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6280" h="144780">
                      <a:moveTo>
                        <a:pt x="0" y="0"/>
                      </a:moveTo>
                      <a:lnTo>
                        <a:pt x="345440" y="63500"/>
                      </a:lnTo>
                      <a:lnTo>
                        <a:pt x="716280" y="14478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4F42878C-1885-41BA-B981-5EF2F35D6322}"/>
                    </a:ext>
                  </a:extLst>
                </p:cNvPr>
                <p:cNvSpPr/>
                <p:nvPr/>
              </p:nvSpPr>
              <p:spPr bwMode="auto">
                <a:xfrm>
                  <a:off x="-2995941" y="334616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0F166085-9950-4863-83EB-9B5D43E37A3B}"/>
                    </a:ext>
                  </a:extLst>
                </p:cNvPr>
                <p:cNvSpPr/>
                <p:nvPr/>
              </p:nvSpPr>
              <p:spPr bwMode="auto">
                <a:xfrm>
                  <a:off x="-2891319" y="3407028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091B1DC0-0D75-4DA9-A8AA-8B2ABFDDE126}"/>
                    </a:ext>
                  </a:extLst>
                </p:cNvPr>
                <p:cNvSpPr/>
                <p:nvPr/>
              </p:nvSpPr>
              <p:spPr bwMode="auto">
                <a:xfrm>
                  <a:off x="-2762552" y="3491145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3" name="Freeform: Shape 552">
                  <a:extLst>
                    <a:ext uri="{FF2B5EF4-FFF2-40B4-BE49-F238E27FC236}">
                      <a16:creationId xmlns:a16="http://schemas.microsoft.com/office/drawing/2014/main" id="{21E6F15F-C344-4BC9-AC9A-70DBBDC39FC9}"/>
                    </a:ext>
                  </a:extLst>
                </p:cNvPr>
                <p:cNvSpPr/>
                <p:nvPr/>
              </p:nvSpPr>
              <p:spPr bwMode="auto">
                <a:xfrm>
                  <a:off x="-1973470" y="3739091"/>
                  <a:ext cx="652563" cy="1059835"/>
                </a:xfrm>
                <a:custGeom>
                  <a:avLst/>
                  <a:gdLst>
                    <a:gd name="connsiteX0" fmla="*/ 0 w 1983740"/>
                    <a:gd name="connsiteY0" fmla="*/ 0 h 1051560"/>
                    <a:gd name="connsiteX1" fmla="*/ 1107440 w 1983740"/>
                    <a:gd name="connsiteY1" fmla="*/ 424180 h 1051560"/>
                    <a:gd name="connsiteX2" fmla="*/ 1983740 w 1983740"/>
                    <a:gd name="connsiteY2" fmla="*/ 1051560 h 1051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83740" h="1051560">
                      <a:moveTo>
                        <a:pt x="0" y="0"/>
                      </a:moveTo>
                      <a:lnTo>
                        <a:pt x="1107440" y="424180"/>
                      </a:lnTo>
                      <a:lnTo>
                        <a:pt x="1983740" y="1051560"/>
                      </a:lnTo>
                    </a:path>
                  </a:pathLst>
                </a:custGeom>
                <a:noFill/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456C8B50-10A6-41F7-92C0-EE4C42818125}"/>
                    </a:ext>
                  </a:extLst>
                </p:cNvPr>
                <p:cNvSpPr/>
                <p:nvPr/>
              </p:nvSpPr>
              <p:spPr bwMode="auto">
                <a:xfrm>
                  <a:off x="-1994460" y="3720153"/>
                  <a:ext cx="64008" cy="6400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15558F23-DDDF-49A5-B02B-0BBD2BBE531A}"/>
                    </a:ext>
                  </a:extLst>
                </p:cNvPr>
                <p:cNvSpPr/>
                <p:nvPr/>
              </p:nvSpPr>
              <p:spPr bwMode="auto">
                <a:xfrm>
                  <a:off x="-1642637" y="4131863"/>
                  <a:ext cx="64008" cy="6400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35E35FF0-C1F3-4926-958F-5416E411EA34}"/>
                    </a:ext>
                  </a:extLst>
                </p:cNvPr>
                <p:cNvSpPr/>
                <p:nvPr/>
              </p:nvSpPr>
              <p:spPr bwMode="auto">
                <a:xfrm>
                  <a:off x="-1553534" y="4314879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7" name="TextBox 556">
                  <a:extLst>
                    <a:ext uri="{FF2B5EF4-FFF2-40B4-BE49-F238E27FC236}">
                      <a16:creationId xmlns:a16="http://schemas.microsoft.com/office/drawing/2014/main" id="{4FC5F64B-CD9C-48A4-94F3-4B58AA3D45E1}"/>
                    </a:ext>
                  </a:extLst>
                </p:cNvPr>
                <p:cNvSpPr txBox="1"/>
                <p:nvPr/>
              </p:nvSpPr>
              <p:spPr>
                <a:xfrm>
                  <a:off x="-3871705" y="2797501"/>
                  <a:ext cx="1430728" cy="558150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179259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Switchboard</a:t>
                  </a:r>
                </a:p>
              </p:txBody>
            </p:sp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19FC3DFC-DE94-4D91-B6FC-FFD33CB563C9}"/>
                    </a:ext>
                  </a:extLst>
                </p:cNvPr>
                <p:cNvSpPr txBox="1"/>
                <p:nvPr/>
              </p:nvSpPr>
              <p:spPr>
                <a:xfrm>
                  <a:off x="-2946591" y="3411495"/>
                  <a:ext cx="1352716" cy="665855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179259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Switchboard cellular</a:t>
                  </a:r>
                </a:p>
              </p:txBody>
            </p:sp>
            <p:sp>
              <p:nvSpPr>
                <p:cNvPr id="559" name="TextBox 558">
                  <a:extLst>
                    <a:ext uri="{FF2B5EF4-FFF2-40B4-BE49-F238E27FC236}">
                      <a16:creationId xmlns:a16="http://schemas.microsoft.com/office/drawing/2014/main" id="{B8DB9A53-B9BC-4D61-B25D-F2B63DDA7FAA}"/>
                    </a:ext>
                  </a:extLst>
                </p:cNvPr>
                <p:cNvSpPr txBox="1"/>
                <p:nvPr/>
              </p:nvSpPr>
              <p:spPr>
                <a:xfrm>
                  <a:off x="-2704721" y="2920788"/>
                  <a:ext cx="1638853" cy="665855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179259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Meeting </a:t>
                  </a:r>
                  <a:b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speech</a:t>
                  </a:r>
                </a:p>
              </p:txBody>
            </p:sp>
            <p:sp>
              <p:nvSpPr>
                <p:cNvPr id="560" name="TextBox 559">
                  <a:extLst>
                    <a:ext uri="{FF2B5EF4-FFF2-40B4-BE49-F238E27FC236}">
                      <a16:creationId xmlns:a16="http://schemas.microsoft.com/office/drawing/2014/main" id="{7045B8B1-A567-4F77-B671-A4A7B31D5CA7}"/>
                    </a:ext>
                  </a:extLst>
                </p:cNvPr>
                <p:cNvSpPr txBox="1"/>
                <p:nvPr/>
              </p:nvSpPr>
              <p:spPr>
                <a:xfrm>
                  <a:off x="-1615555" y="4023761"/>
                  <a:ext cx="914025" cy="665854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0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IBM Switchboard</a:t>
                  </a:r>
                </a:p>
              </p:txBody>
            </p:sp>
            <p:sp>
              <p:nvSpPr>
                <p:cNvPr id="584" name="TextBox 583">
                  <a:extLst>
                    <a:ext uri="{FF2B5EF4-FFF2-40B4-BE49-F238E27FC236}">
                      <a16:creationId xmlns:a16="http://schemas.microsoft.com/office/drawing/2014/main" id="{18716036-2641-430C-B58B-422A19367C9F}"/>
                    </a:ext>
                  </a:extLst>
                </p:cNvPr>
                <p:cNvSpPr txBox="1"/>
                <p:nvPr/>
              </p:nvSpPr>
              <p:spPr>
                <a:xfrm>
                  <a:off x="-4262515" y="3445499"/>
                  <a:ext cx="899395" cy="665854"/>
                </a:xfrm>
                <a:prstGeom prst="rect">
                  <a:avLst/>
                </a:prstGeom>
                <a:noFill/>
              </p:spPr>
              <p:txBody>
                <a:bodyPr wrap="square" lIns="0" tIns="143407" rIns="179259" bIns="143407" rtlCol="0">
                  <a:spAutoFit/>
                </a:bodyPr>
                <a:lstStyle/>
                <a:p>
                  <a:pPr marL="0" marR="0" lvl="0" indent="0" algn="r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Broadcast speech</a:t>
                  </a:r>
                </a:p>
              </p:txBody>
            </p:sp>
            <p:sp>
              <p:nvSpPr>
                <p:cNvPr id="585" name="Oval 584">
                  <a:extLst>
                    <a:ext uri="{FF2B5EF4-FFF2-40B4-BE49-F238E27FC236}">
                      <a16:creationId xmlns:a16="http://schemas.microsoft.com/office/drawing/2014/main" id="{2EF55E43-0808-415D-AA02-B8810EAC81A3}"/>
                    </a:ext>
                  </a:extLst>
                </p:cNvPr>
                <p:cNvSpPr/>
                <p:nvPr/>
              </p:nvSpPr>
              <p:spPr bwMode="auto">
                <a:xfrm>
                  <a:off x="-1385847" y="4757601"/>
                  <a:ext cx="91440" cy="9420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accent1">
                      <a:lumMod val="60000"/>
                      <a:lumOff val="4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6" name="Oval 585">
                  <a:extLst>
                    <a:ext uri="{FF2B5EF4-FFF2-40B4-BE49-F238E27FC236}">
                      <a16:creationId xmlns:a16="http://schemas.microsoft.com/office/drawing/2014/main" id="{529258A9-4A1E-44B0-A7F5-FAEC6492273A}"/>
                    </a:ext>
                  </a:extLst>
                </p:cNvPr>
                <p:cNvSpPr/>
                <p:nvPr/>
              </p:nvSpPr>
              <p:spPr bwMode="auto">
                <a:xfrm>
                  <a:off x="-1372131" y="4772705"/>
                  <a:ext cx="64008" cy="6400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587" name="Group 586">
                  <a:extLst>
                    <a:ext uri="{FF2B5EF4-FFF2-40B4-BE49-F238E27FC236}">
                      <a16:creationId xmlns:a16="http://schemas.microsoft.com/office/drawing/2014/main" id="{C58EF685-8871-42A4-814D-1642FACB9369}"/>
                    </a:ext>
                  </a:extLst>
                </p:cNvPr>
                <p:cNvGrpSpPr/>
                <p:nvPr/>
              </p:nvGrpSpPr>
              <p:grpSpPr>
                <a:xfrm>
                  <a:off x="-1811821" y="4943801"/>
                  <a:ext cx="872074" cy="187225"/>
                  <a:chOff x="9975718" y="3109333"/>
                  <a:chExt cx="1315753" cy="282477"/>
                </a:xfrm>
              </p:grpSpPr>
              <p:pic>
                <p:nvPicPr>
                  <p:cNvPr id="588" name="Picture 587">
                    <a:extLst>
                      <a:ext uri="{FF2B5EF4-FFF2-40B4-BE49-F238E27FC236}">
                        <a16:creationId xmlns:a16="http://schemas.microsoft.com/office/drawing/2014/main" id="{806BBD2B-A59A-4D82-B1FA-4411BE6512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black">
                  <a:xfrm>
                    <a:off x="9975718" y="3109333"/>
                    <a:ext cx="282475" cy="282477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0795" cap="flat" cmpd="sng" algn="ctr">
                    <a:noFill/>
                    <a:prstDash val="solid"/>
                  </a:ln>
                  <a:effectLst>
                    <a:outerShdw blurRad="228600" dist="50800" dir="2700000" sx="101000" sy="101000" algn="tl" rotWithShape="0">
                      <a:prstClr val="black">
                        <a:alpha val="39000"/>
                      </a:prstClr>
                    </a:outerShdw>
                  </a:effectLst>
                </p:spPr>
              </p:pic>
              <p:sp>
                <p:nvSpPr>
                  <p:cNvPr id="589" name="Freeform 12">
                    <a:extLst>
                      <a:ext uri="{FF2B5EF4-FFF2-40B4-BE49-F238E27FC236}">
                        <a16:creationId xmlns:a16="http://schemas.microsoft.com/office/drawing/2014/main" id="{D151E114-7520-45D7-8F20-788F805984B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black">
                  <a:xfrm>
                    <a:off x="10340714" y="3153057"/>
                    <a:ext cx="950757" cy="186062"/>
                  </a:xfrm>
                  <a:custGeom>
                    <a:avLst/>
                    <a:gdLst>
                      <a:gd name="T0" fmla="*/ 218 w 1139"/>
                      <a:gd name="T1" fmla="*/ 217 h 220"/>
                      <a:gd name="T2" fmla="*/ 185 w 1139"/>
                      <a:gd name="T3" fmla="*/ 52 h 220"/>
                      <a:gd name="T4" fmla="*/ 120 w 1139"/>
                      <a:gd name="T5" fmla="*/ 217 h 220"/>
                      <a:gd name="T6" fmla="*/ 32 w 1139"/>
                      <a:gd name="T7" fmla="*/ 52 h 220"/>
                      <a:gd name="T8" fmla="*/ 33 w 1139"/>
                      <a:gd name="T9" fmla="*/ 93 h 220"/>
                      <a:gd name="T10" fmla="*/ 0 w 1139"/>
                      <a:gd name="T11" fmla="*/ 15 h 220"/>
                      <a:gd name="T12" fmla="*/ 109 w 1139"/>
                      <a:gd name="T13" fmla="*/ 168 h 220"/>
                      <a:gd name="T14" fmla="*/ 171 w 1139"/>
                      <a:gd name="T15" fmla="*/ 15 h 220"/>
                      <a:gd name="T16" fmla="*/ 285 w 1139"/>
                      <a:gd name="T17" fmla="*/ 72 h 220"/>
                      <a:gd name="T18" fmla="*/ 269 w 1139"/>
                      <a:gd name="T19" fmla="*/ 11 h 220"/>
                      <a:gd name="T20" fmla="*/ 254 w 1139"/>
                      <a:gd name="T21" fmla="*/ 45 h 220"/>
                      <a:gd name="T22" fmla="*/ 289 w 1139"/>
                      <a:gd name="T23" fmla="*/ 31 h 220"/>
                      <a:gd name="T24" fmla="*/ 405 w 1139"/>
                      <a:gd name="T25" fmla="*/ 71 h 220"/>
                      <a:gd name="T26" fmla="*/ 318 w 1139"/>
                      <a:gd name="T27" fmla="*/ 107 h 220"/>
                      <a:gd name="T28" fmla="*/ 343 w 1139"/>
                      <a:gd name="T29" fmla="*/ 211 h 220"/>
                      <a:gd name="T30" fmla="*/ 422 w 1139"/>
                      <a:gd name="T31" fmla="*/ 210 h 220"/>
                      <a:gd name="T32" fmla="*/ 404 w 1139"/>
                      <a:gd name="T33" fmla="*/ 189 h 220"/>
                      <a:gd name="T34" fmla="*/ 344 w 1139"/>
                      <a:gd name="T35" fmla="*/ 145 h 220"/>
                      <a:gd name="T36" fmla="*/ 420 w 1139"/>
                      <a:gd name="T37" fmla="*/ 108 h 220"/>
                      <a:gd name="T38" fmla="*/ 421 w 1139"/>
                      <a:gd name="T39" fmla="*/ 76 h 220"/>
                      <a:gd name="T40" fmla="*/ 495 w 1139"/>
                      <a:gd name="T41" fmla="*/ 78 h 220"/>
                      <a:gd name="T42" fmla="*/ 481 w 1139"/>
                      <a:gd name="T43" fmla="*/ 72 h 220"/>
                      <a:gd name="T44" fmla="*/ 481 w 1139"/>
                      <a:gd name="T45" fmla="*/ 217 h 220"/>
                      <a:gd name="T46" fmla="*/ 512 w 1139"/>
                      <a:gd name="T47" fmla="*/ 100 h 220"/>
                      <a:gd name="T48" fmla="*/ 531 w 1139"/>
                      <a:gd name="T49" fmla="*/ 106 h 220"/>
                      <a:gd name="T50" fmla="*/ 517 w 1139"/>
                      <a:gd name="T51" fmla="*/ 70 h 220"/>
                      <a:gd name="T52" fmla="*/ 661 w 1139"/>
                      <a:gd name="T53" fmla="*/ 199 h 220"/>
                      <a:gd name="T54" fmla="*/ 533 w 1139"/>
                      <a:gd name="T55" fmla="*/ 146 h 220"/>
                      <a:gd name="T56" fmla="*/ 663 w 1139"/>
                      <a:gd name="T57" fmla="*/ 89 h 220"/>
                      <a:gd name="T58" fmla="*/ 608 w 1139"/>
                      <a:gd name="T59" fmla="*/ 97 h 220"/>
                      <a:gd name="T60" fmla="*/ 579 w 1139"/>
                      <a:gd name="T61" fmla="*/ 180 h 220"/>
                      <a:gd name="T62" fmla="*/ 646 w 1139"/>
                      <a:gd name="T63" fmla="*/ 144 h 220"/>
                      <a:gd name="T64" fmla="*/ 732 w 1139"/>
                      <a:gd name="T65" fmla="*/ 110 h 220"/>
                      <a:gd name="T66" fmla="*/ 770 w 1139"/>
                      <a:gd name="T67" fmla="*/ 98 h 220"/>
                      <a:gd name="T68" fmla="*/ 786 w 1139"/>
                      <a:gd name="T69" fmla="*/ 75 h 220"/>
                      <a:gd name="T70" fmla="*/ 753 w 1139"/>
                      <a:gd name="T71" fmla="*/ 69 h 220"/>
                      <a:gd name="T72" fmla="*/ 701 w 1139"/>
                      <a:gd name="T73" fmla="*/ 131 h 220"/>
                      <a:gd name="T74" fmla="*/ 750 w 1139"/>
                      <a:gd name="T75" fmla="*/ 164 h 220"/>
                      <a:gd name="T76" fmla="*/ 738 w 1139"/>
                      <a:gd name="T77" fmla="*/ 193 h 220"/>
                      <a:gd name="T78" fmla="*/ 698 w 1139"/>
                      <a:gd name="T79" fmla="*/ 179 h 220"/>
                      <a:gd name="T80" fmla="*/ 717 w 1139"/>
                      <a:gd name="T81" fmla="*/ 218 h 220"/>
                      <a:gd name="T82" fmla="*/ 794 w 1139"/>
                      <a:gd name="T83" fmla="*/ 175 h 220"/>
                      <a:gd name="T84" fmla="*/ 938 w 1139"/>
                      <a:gd name="T85" fmla="*/ 89 h 220"/>
                      <a:gd name="T86" fmla="*/ 882 w 1139"/>
                      <a:gd name="T87" fmla="*/ 220 h 220"/>
                      <a:gd name="T88" fmla="*/ 829 w 1139"/>
                      <a:gd name="T89" fmla="*/ 89 h 220"/>
                      <a:gd name="T90" fmla="*/ 922 w 1139"/>
                      <a:gd name="T91" fmla="*/ 144 h 220"/>
                      <a:gd name="T92" fmla="*/ 855 w 1139"/>
                      <a:gd name="T93" fmla="*/ 109 h 220"/>
                      <a:gd name="T94" fmla="*/ 884 w 1139"/>
                      <a:gd name="T95" fmla="*/ 192 h 220"/>
                      <a:gd name="T96" fmla="*/ 1139 w 1139"/>
                      <a:gd name="T97" fmla="*/ 100 h 220"/>
                      <a:gd name="T98" fmla="*/ 1104 w 1139"/>
                      <a:gd name="T99" fmla="*/ 29 h 220"/>
                      <a:gd name="T100" fmla="*/ 1070 w 1139"/>
                      <a:gd name="T101" fmla="*/ 40 h 220"/>
                      <a:gd name="T102" fmla="*/ 1019 w 1139"/>
                      <a:gd name="T103" fmla="*/ 54 h 220"/>
                      <a:gd name="T104" fmla="*/ 1055 w 1139"/>
                      <a:gd name="T105" fmla="*/ 32 h 220"/>
                      <a:gd name="T106" fmla="*/ 1056 w 1139"/>
                      <a:gd name="T107" fmla="*/ 3 h 220"/>
                      <a:gd name="T108" fmla="*/ 991 w 1139"/>
                      <a:gd name="T109" fmla="*/ 25 h 220"/>
                      <a:gd name="T110" fmla="*/ 961 w 1139"/>
                      <a:gd name="T111" fmla="*/ 72 h 220"/>
                      <a:gd name="T112" fmla="*/ 985 w 1139"/>
                      <a:gd name="T113" fmla="*/ 217 h 220"/>
                      <a:gd name="T114" fmla="*/ 1070 w 1139"/>
                      <a:gd name="T115" fmla="*/ 100 h 220"/>
                      <a:gd name="T116" fmla="*/ 1127 w 1139"/>
                      <a:gd name="T117" fmla="*/ 219 h 220"/>
                      <a:gd name="T118" fmla="*/ 1139 w 1139"/>
                      <a:gd name="T119" fmla="*/ 187 h 220"/>
                      <a:gd name="T120" fmla="*/ 1123 w 1139"/>
                      <a:gd name="T121" fmla="*/ 192 h 220"/>
                      <a:gd name="T122" fmla="*/ 1104 w 1139"/>
                      <a:gd name="T123" fmla="*/ 100 h 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139" h="220">
                        <a:moveTo>
                          <a:pt x="171" y="15"/>
                        </a:moveTo>
                        <a:cubicBezTo>
                          <a:pt x="218" y="15"/>
                          <a:pt x="218" y="15"/>
                          <a:pt x="218" y="15"/>
                        </a:cubicBezTo>
                        <a:cubicBezTo>
                          <a:pt x="218" y="217"/>
                          <a:pt x="218" y="217"/>
                          <a:pt x="218" y="217"/>
                        </a:cubicBezTo>
                        <a:cubicBezTo>
                          <a:pt x="184" y="217"/>
                          <a:pt x="184" y="217"/>
                          <a:pt x="184" y="217"/>
                        </a:cubicBezTo>
                        <a:cubicBezTo>
                          <a:pt x="184" y="89"/>
                          <a:pt x="184" y="89"/>
                          <a:pt x="184" y="89"/>
                        </a:cubicBezTo>
                        <a:cubicBezTo>
                          <a:pt x="184" y="80"/>
                          <a:pt x="184" y="67"/>
                          <a:pt x="185" y="52"/>
                        </a:cubicBezTo>
                        <a:cubicBezTo>
                          <a:pt x="185" y="52"/>
                          <a:pt x="185" y="52"/>
                          <a:pt x="185" y="52"/>
                        </a:cubicBezTo>
                        <a:cubicBezTo>
                          <a:pt x="183" y="58"/>
                          <a:pt x="182" y="65"/>
                          <a:pt x="180" y="68"/>
                        </a:cubicBezTo>
                        <a:cubicBezTo>
                          <a:pt x="120" y="217"/>
                          <a:pt x="120" y="217"/>
                          <a:pt x="120" y="217"/>
                        </a:cubicBezTo>
                        <a:cubicBezTo>
                          <a:pt x="97" y="217"/>
                          <a:pt x="97" y="217"/>
                          <a:pt x="97" y="217"/>
                        </a:cubicBezTo>
                        <a:cubicBezTo>
                          <a:pt x="37" y="70"/>
                          <a:pt x="37" y="70"/>
                          <a:pt x="37" y="70"/>
                        </a:cubicBezTo>
                        <a:cubicBezTo>
                          <a:pt x="36" y="66"/>
                          <a:pt x="34" y="60"/>
                          <a:pt x="32" y="52"/>
                        </a:cubicBezTo>
                        <a:cubicBezTo>
                          <a:pt x="31" y="52"/>
                          <a:pt x="31" y="52"/>
                          <a:pt x="31" y="52"/>
                        </a:cubicBezTo>
                        <a:cubicBezTo>
                          <a:pt x="32" y="56"/>
                          <a:pt x="32" y="60"/>
                          <a:pt x="32" y="65"/>
                        </a:cubicBezTo>
                        <a:cubicBezTo>
                          <a:pt x="33" y="76"/>
                          <a:pt x="33" y="85"/>
                          <a:pt x="33" y="93"/>
                        </a:cubicBezTo>
                        <a:cubicBezTo>
                          <a:pt x="33" y="217"/>
                          <a:pt x="33" y="217"/>
                          <a:pt x="33" y="217"/>
                        </a:cubicBezTo>
                        <a:cubicBezTo>
                          <a:pt x="0" y="217"/>
                          <a:pt x="0" y="217"/>
                          <a:pt x="0" y="217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50" y="15"/>
                          <a:pt x="50" y="15"/>
                          <a:pt x="50" y="15"/>
                        </a:cubicBezTo>
                        <a:cubicBezTo>
                          <a:pt x="100" y="142"/>
                          <a:pt x="100" y="142"/>
                          <a:pt x="100" y="142"/>
                        </a:cubicBezTo>
                        <a:cubicBezTo>
                          <a:pt x="105" y="153"/>
                          <a:pt x="108" y="162"/>
                          <a:pt x="109" y="168"/>
                        </a:cubicBezTo>
                        <a:cubicBezTo>
                          <a:pt x="110" y="168"/>
                          <a:pt x="110" y="168"/>
                          <a:pt x="110" y="168"/>
                        </a:cubicBezTo>
                        <a:cubicBezTo>
                          <a:pt x="119" y="142"/>
                          <a:pt x="119" y="142"/>
                          <a:pt x="119" y="142"/>
                        </a:cubicBezTo>
                        <a:lnTo>
                          <a:pt x="171" y="15"/>
                        </a:lnTo>
                        <a:close/>
                        <a:moveTo>
                          <a:pt x="251" y="217"/>
                        </a:moveTo>
                        <a:cubicBezTo>
                          <a:pt x="285" y="217"/>
                          <a:pt x="285" y="217"/>
                          <a:pt x="285" y="217"/>
                        </a:cubicBezTo>
                        <a:cubicBezTo>
                          <a:pt x="285" y="72"/>
                          <a:pt x="285" y="72"/>
                          <a:pt x="285" y="72"/>
                        </a:cubicBezTo>
                        <a:cubicBezTo>
                          <a:pt x="251" y="72"/>
                          <a:pt x="251" y="72"/>
                          <a:pt x="251" y="72"/>
                        </a:cubicBezTo>
                        <a:lnTo>
                          <a:pt x="251" y="217"/>
                        </a:lnTo>
                        <a:close/>
                        <a:moveTo>
                          <a:pt x="269" y="11"/>
                        </a:moveTo>
                        <a:cubicBezTo>
                          <a:pt x="263" y="11"/>
                          <a:pt x="258" y="13"/>
                          <a:pt x="254" y="17"/>
                        </a:cubicBezTo>
                        <a:cubicBezTo>
                          <a:pt x="250" y="20"/>
                          <a:pt x="248" y="25"/>
                          <a:pt x="248" y="31"/>
                        </a:cubicBezTo>
                        <a:cubicBezTo>
                          <a:pt x="248" y="36"/>
                          <a:pt x="250" y="41"/>
                          <a:pt x="254" y="45"/>
                        </a:cubicBezTo>
                        <a:cubicBezTo>
                          <a:pt x="258" y="48"/>
                          <a:pt x="263" y="50"/>
                          <a:pt x="269" y="50"/>
                        </a:cubicBezTo>
                        <a:cubicBezTo>
                          <a:pt x="274" y="50"/>
                          <a:pt x="279" y="48"/>
                          <a:pt x="283" y="45"/>
                        </a:cubicBezTo>
                        <a:cubicBezTo>
                          <a:pt x="287" y="41"/>
                          <a:pt x="289" y="36"/>
                          <a:pt x="289" y="31"/>
                        </a:cubicBezTo>
                        <a:cubicBezTo>
                          <a:pt x="289" y="25"/>
                          <a:pt x="287" y="21"/>
                          <a:pt x="283" y="17"/>
                        </a:cubicBezTo>
                        <a:cubicBezTo>
                          <a:pt x="279" y="13"/>
                          <a:pt x="274" y="11"/>
                          <a:pt x="269" y="11"/>
                        </a:cubicBezTo>
                        <a:close/>
                        <a:moveTo>
                          <a:pt x="405" y="71"/>
                        </a:moveTo>
                        <a:cubicBezTo>
                          <a:pt x="399" y="69"/>
                          <a:pt x="393" y="69"/>
                          <a:pt x="386" y="69"/>
                        </a:cubicBezTo>
                        <a:cubicBezTo>
                          <a:pt x="371" y="69"/>
                          <a:pt x="357" y="72"/>
                          <a:pt x="345" y="79"/>
                        </a:cubicBezTo>
                        <a:cubicBezTo>
                          <a:pt x="333" y="85"/>
                          <a:pt x="324" y="95"/>
                          <a:pt x="318" y="107"/>
                        </a:cubicBezTo>
                        <a:cubicBezTo>
                          <a:pt x="312" y="119"/>
                          <a:pt x="309" y="133"/>
                          <a:pt x="309" y="148"/>
                        </a:cubicBezTo>
                        <a:cubicBezTo>
                          <a:pt x="309" y="162"/>
                          <a:pt x="312" y="174"/>
                          <a:pt x="318" y="185"/>
                        </a:cubicBezTo>
                        <a:cubicBezTo>
                          <a:pt x="324" y="196"/>
                          <a:pt x="332" y="205"/>
                          <a:pt x="343" y="211"/>
                        </a:cubicBezTo>
                        <a:cubicBezTo>
                          <a:pt x="354" y="217"/>
                          <a:pt x="366" y="220"/>
                          <a:pt x="380" y="220"/>
                        </a:cubicBezTo>
                        <a:cubicBezTo>
                          <a:pt x="396" y="220"/>
                          <a:pt x="410" y="217"/>
                          <a:pt x="421" y="211"/>
                        </a:cubicBezTo>
                        <a:cubicBezTo>
                          <a:pt x="422" y="210"/>
                          <a:pt x="422" y="210"/>
                          <a:pt x="422" y="210"/>
                        </a:cubicBezTo>
                        <a:cubicBezTo>
                          <a:pt x="422" y="179"/>
                          <a:pt x="422" y="179"/>
                          <a:pt x="422" y="179"/>
                        </a:cubicBezTo>
                        <a:cubicBezTo>
                          <a:pt x="420" y="180"/>
                          <a:pt x="420" y="180"/>
                          <a:pt x="420" y="180"/>
                        </a:cubicBezTo>
                        <a:cubicBezTo>
                          <a:pt x="415" y="184"/>
                          <a:pt x="410" y="187"/>
                          <a:pt x="404" y="189"/>
                        </a:cubicBezTo>
                        <a:cubicBezTo>
                          <a:pt x="398" y="191"/>
                          <a:pt x="392" y="192"/>
                          <a:pt x="387" y="192"/>
                        </a:cubicBezTo>
                        <a:cubicBezTo>
                          <a:pt x="374" y="192"/>
                          <a:pt x="363" y="188"/>
                          <a:pt x="355" y="180"/>
                        </a:cubicBezTo>
                        <a:cubicBezTo>
                          <a:pt x="348" y="171"/>
                          <a:pt x="344" y="160"/>
                          <a:pt x="344" y="145"/>
                        </a:cubicBezTo>
                        <a:cubicBezTo>
                          <a:pt x="344" y="131"/>
                          <a:pt x="348" y="119"/>
                          <a:pt x="356" y="110"/>
                        </a:cubicBezTo>
                        <a:cubicBezTo>
                          <a:pt x="364" y="101"/>
                          <a:pt x="375" y="97"/>
                          <a:pt x="388" y="97"/>
                        </a:cubicBezTo>
                        <a:cubicBezTo>
                          <a:pt x="399" y="97"/>
                          <a:pt x="410" y="101"/>
                          <a:pt x="420" y="108"/>
                        </a:cubicBezTo>
                        <a:cubicBezTo>
                          <a:pt x="422" y="109"/>
                          <a:pt x="422" y="109"/>
                          <a:pt x="422" y="109"/>
                        </a:cubicBezTo>
                        <a:cubicBezTo>
                          <a:pt x="422" y="76"/>
                          <a:pt x="422" y="76"/>
                          <a:pt x="422" y="76"/>
                        </a:cubicBezTo>
                        <a:cubicBezTo>
                          <a:pt x="421" y="76"/>
                          <a:pt x="421" y="76"/>
                          <a:pt x="421" y="76"/>
                        </a:cubicBezTo>
                        <a:cubicBezTo>
                          <a:pt x="417" y="74"/>
                          <a:pt x="412" y="72"/>
                          <a:pt x="405" y="71"/>
                        </a:cubicBezTo>
                        <a:close/>
                        <a:moveTo>
                          <a:pt x="517" y="70"/>
                        </a:moveTo>
                        <a:cubicBezTo>
                          <a:pt x="509" y="70"/>
                          <a:pt x="501" y="72"/>
                          <a:pt x="495" y="78"/>
                        </a:cubicBezTo>
                        <a:cubicBezTo>
                          <a:pt x="489" y="83"/>
                          <a:pt x="485" y="89"/>
                          <a:pt x="482" y="97"/>
                        </a:cubicBezTo>
                        <a:cubicBezTo>
                          <a:pt x="481" y="97"/>
                          <a:pt x="481" y="97"/>
                          <a:pt x="481" y="97"/>
                        </a:cubicBezTo>
                        <a:cubicBezTo>
                          <a:pt x="481" y="72"/>
                          <a:pt x="481" y="72"/>
                          <a:pt x="481" y="72"/>
                        </a:cubicBezTo>
                        <a:cubicBezTo>
                          <a:pt x="447" y="72"/>
                          <a:pt x="447" y="72"/>
                          <a:pt x="447" y="72"/>
                        </a:cubicBezTo>
                        <a:cubicBezTo>
                          <a:pt x="447" y="217"/>
                          <a:pt x="447" y="217"/>
                          <a:pt x="447" y="217"/>
                        </a:cubicBezTo>
                        <a:cubicBezTo>
                          <a:pt x="481" y="217"/>
                          <a:pt x="481" y="217"/>
                          <a:pt x="481" y="217"/>
                        </a:cubicBezTo>
                        <a:cubicBezTo>
                          <a:pt x="481" y="143"/>
                          <a:pt x="481" y="143"/>
                          <a:pt x="481" y="143"/>
                        </a:cubicBezTo>
                        <a:cubicBezTo>
                          <a:pt x="481" y="130"/>
                          <a:pt x="484" y="120"/>
                          <a:pt x="490" y="112"/>
                        </a:cubicBezTo>
                        <a:cubicBezTo>
                          <a:pt x="495" y="104"/>
                          <a:pt x="503" y="100"/>
                          <a:pt x="512" y="100"/>
                        </a:cubicBezTo>
                        <a:cubicBezTo>
                          <a:pt x="515" y="100"/>
                          <a:pt x="518" y="101"/>
                          <a:pt x="522" y="102"/>
                        </a:cubicBezTo>
                        <a:cubicBezTo>
                          <a:pt x="526" y="103"/>
                          <a:pt x="528" y="104"/>
                          <a:pt x="530" y="105"/>
                        </a:cubicBezTo>
                        <a:cubicBezTo>
                          <a:pt x="531" y="106"/>
                          <a:pt x="531" y="106"/>
                          <a:pt x="531" y="106"/>
                        </a:cubicBezTo>
                        <a:cubicBezTo>
                          <a:pt x="531" y="72"/>
                          <a:pt x="531" y="72"/>
                          <a:pt x="531" y="72"/>
                        </a:cubicBezTo>
                        <a:cubicBezTo>
                          <a:pt x="531" y="72"/>
                          <a:pt x="531" y="72"/>
                          <a:pt x="531" y="72"/>
                        </a:cubicBezTo>
                        <a:cubicBezTo>
                          <a:pt x="528" y="70"/>
                          <a:pt x="523" y="70"/>
                          <a:pt x="517" y="70"/>
                        </a:cubicBezTo>
                        <a:close/>
                        <a:moveTo>
                          <a:pt x="663" y="89"/>
                        </a:moveTo>
                        <a:cubicBezTo>
                          <a:pt x="675" y="102"/>
                          <a:pt x="682" y="120"/>
                          <a:pt x="682" y="143"/>
                        </a:cubicBezTo>
                        <a:cubicBezTo>
                          <a:pt x="682" y="166"/>
                          <a:pt x="675" y="185"/>
                          <a:pt x="661" y="199"/>
                        </a:cubicBezTo>
                        <a:cubicBezTo>
                          <a:pt x="648" y="213"/>
                          <a:pt x="629" y="220"/>
                          <a:pt x="606" y="220"/>
                        </a:cubicBezTo>
                        <a:cubicBezTo>
                          <a:pt x="584" y="220"/>
                          <a:pt x="566" y="213"/>
                          <a:pt x="553" y="200"/>
                        </a:cubicBezTo>
                        <a:cubicBezTo>
                          <a:pt x="540" y="187"/>
                          <a:pt x="533" y="169"/>
                          <a:pt x="533" y="146"/>
                        </a:cubicBezTo>
                        <a:cubicBezTo>
                          <a:pt x="533" y="122"/>
                          <a:pt x="540" y="103"/>
                          <a:pt x="553" y="89"/>
                        </a:cubicBezTo>
                        <a:cubicBezTo>
                          <a:pt x="567" y="76"/>
                          <a:pt x="586" y="69"/>
                          <a:pt x="610" y="69"/>
                        </a:cubicBezTo>
                        <a:cubicBezTo>
                          <a:pt x="632" y="69"/>
                          <a:pt x="650" y="75"/>
                          <a:pt x="663" y="89"/>
                        </a:cubicBezTo>
                        <a:close/>
                        <a:moveTo>
                          <a:pt x="646" y="144"/>
                        </a:moveTo>
                        <a:cubicBezTo>
                          <a:pt x="646" y="129"/>
                          <a:pt x="643" y="117"/>
                          <a:pt x="636" y="109"/>
                        </a:cubicBezTo>
                        <a:cubicBezTo>
                          <a:pt x="629" y="101"/>
                          <a:pt x="620" y="97"/>
                          <a:pt x="608" y="97"/>
                        </a:cubicBezTo>
                        <a:cubicBezTo>
                          <a:pt x="596" y="97"/>
                          <a:pt x="586" y="101"/>
                          <a:pt x="579" y="109"/>
                        </a:cubicBezTo>
                        <a:cubicBezTo>
                          <a:pt x="572" y="118"/>
                          <a:pt x="568" y="130"/>
                          <a:pt x="568" y="145"/>
                        </a:cubicBezTo>
                        <a:cubicBezTo>
                          <a:pt x="568" y="160"/>
                          <a:pt x="572" y="172"/>
                          <a:pt x="579" y="180"/>
                        </a:cubicBezTo>
                        <a:cubicBezTo>
                          <a:pt x="586" y="188"/>
                          <a:pt x="596" y="192"/>
                          <a:pt x="608" y="192"/>
                        </a:cubicBezTo>
                        <a:cubicBezTo>
                          <a:pt x="621" y="192"/>
                          <a:pt x="630" y="188"/>
                          <a:pt x="637" y="180"/>
                        </a:cubicBezTo>
                        <a:cubicBezTo>
                          <a:pt x="643" y="172"/>
                          <a:pt x="646" y="160"/>
                          <a:pt x="646" y="144"/>
                        </a:cubicBezTo>
                        <a:close/>
                        <a:moveTo>
                          <a:pt x="757" y="132"/>
                        </a:moveTo>
                        <a:cubicBezTo>
                          <a:pt x="746" y="128"/>
                          <a:pt x="739" y="124"/>
                          <a:pt x="737" y="121"/>
                        </a:cubicBezTo>
                        <a:cubicBezTo>
                          <a:pt x="734" y="119"/>
                          <a:pt x="732" y="115"/>
                          <a:pt x="732" y="110"/>
                        </a:cubicBezTo>
                        <a:cubicBezTo>
                          <a:pt x="732" y="106"/>
                          <a:pt x="734" y="103"/>
                          <a:pt x="738" y="100"/>
                        </a:cubicBezTo>
                        <a:cubicBezTo>
                          <a:pt x="741" y="97"/>
                          <a:pt x="746" y="96"/>
                          <a:pt x="752" y="96"/>
                        </a:cubicBezTo>
                        <a:cubicBezTo>
                          <a:pt x="758" y="96"/>
                          <a:pt x="764" y="97"/>
                          <a:pt x="770" y="98"/>
                        </a:cubicBezTo>
                        <a:cubicBezTo>
                          <a:pt x="776" y="100"/>
                          <a:pt x="781" y="103"/>
                          <a:pt x="785" y="105"/>
                        </a:cubicBezTo>
                        <a:cubicBezTo>
                          <a:pt x="786" y="106"/>
                          <a:pt x="786" y="106"/>
                          <a:pt x="786" y="106"/>
                        </a:cubicBezTo>
                        <a:cubicBezTo>
                          <a:pt x="786" y="75"/>
                          <a:pt x="786" y="75"/>
                          <a:pt x="786" y="75"/>
                        </a:cubicBezTo>
                        <a:cubicBezTo>
                          <a:pt x="786" y="75"/>
                          <a:pt x="786" y="75"/>
                          <a:pt x="786" y="75"/>
                        </a:cubicBezTo>
                        <a:cubicBezTo>
                          <a:pt x="782" y="73"/>
                          <a:pt x="777" y="72"/>
                          <a:pt x="770" y="70"/>
                        </a:cubicBezTo>
                        <a:cubicBezTo>
                          <a:pt x="764" y="69"/>
                          <a:pt x="758" y="69"/>
                          <a:pt x="753" y="69"/>
                        </a:cubicBezTo>
                        <a:cubicBezTo>
                          <a:pt x="737" y="69"/>
                          <a:pt x="724" y="73"/>
                          <a:pt x="714" y="81"/>
                        </a:cubicBezTo>
                        <a:cubicBezTo>
                          <a:pt x="703" y="89"/>
                          <a:pt x="698" y="100"/>
                          <a:pt x="698" y="113"/>
                        </a:cubicBezTo>
                        <a:cubicBezTo>
                          <a:pt x="698" y="120"/>
                          <a:pt x="699" y="126"/>
                          <a:pt x="701" y="131"/>
                        </a:cubicBezTo>
                        <a:cubicBezTo>
                          <a:pt x="704" y="136"/>
                          <a:pt x="707" y="141"/>
                          <a:pt x="712" y="144"/>
                        </a:cubicBezTo>
                        <a:cubicBezTo>
                          <a:pt x="716" y="148"/>
                          <a:pt x="723" y="152"/>
                          <a:pt x="733" y="156"/>
                        </a:cubicBezTo>
                        <a:cubicBezTo>
                          <a:pt x="740" y="159"/>
                          <a:pt x="746" y="162"/>
                          <a:pt x="750" y="164"/>
                        </a:cubicBezTo>
                        <a:cubicBezTo>
                          <a:pt x="754" y="166"/>
                          <a:pt x="756" y="168"/>
                          <a:pt x="758" y="171"/>
                        </a:cubicBezTo>
                        <a:cubicBezTo>
                          <a:pt x="759" y="173"/>
                          <a:pt x="760" y="175"/>
                          <a:pt x="760" y="179"/>
                        </a:cubicBezTo>
                        <a:cubicBezTo>
                          <a:pt x="760" y="188"/>
                          <a:pt x="753" y="193"/>
                          <a:pt x="738" y="193"/>
                        </a:cubicBezTo>
                        <a:cubicBezTo>
                          <a:pt x="732" y="193"/>
                          <a:pt x="726" y="192"/>
                          <a:pt x="719" y="190"/>
                        </a:cubicBezTo>
                        <a:cubicBezTo>
                          <a:pt x="712" y="187"/>
                          <a:pt x="705" y="184"/>
                          <a:pt x="700" y="180"/>
                        </a:cubicBezTo>
                        <a:cubicBezTo>
                          <a:pt x="698" y="179"/>
                          <a:pt x="698" y="179"/>
                          <a:pt x="698" y="179"/>
                        </a:cubicBezTo>
                        <a:cubicBezTo>
                          <a:pt x="698" y="212"/>
                          <a:pt x="698" y="212"/>
                          <a:pt x="698" y="212"/>
                        </a:cubicBezTo>
                        <a:cubicBezTo>
                          <a:pt x="699" y="212"/>
                          <a:pt x="699" y="212"/>
                          <a:pt x="699" y="212"/>
                        </a:cubicBezTo>
                        <a:cubicBezTo>
                          <a:pt x="703" y="215"/>
                          <a:pt x="710" y="216"/>
                          <a:pt x="717" y="218"/>
                        </a:cubicBezTo>
                        <a:cubicBezTo>
                          <a:pt x="724" y="219"/>
                          <a:pt x="731" y="220"/>
                          <a:pt x="736" y="220"/>
                        </a:cubicBezTo>
                        <a:cubicBezTo>
                          <a:pt x="754" y="220"/>
                          <a:pt x="768" y="216"/>
                          <a:pt x="778" y="208"/>
                        </a:cubicBezTo>
                        <a:cubicBezTo>
                          <a:pt x="789" y="199"/>
                          <a:pt x="794" y="188"/>
                          <a:pt x="794" y="175"/>
                        </a:cubicBezTo>
                        <a:cubicBezTo>
                          <a:pt x="794" y="165"/>
                          <a:pt x="791" y="157"/>
                          <a:pt x="786" y="150"/>
                        </a:cubicBezTo>
                        <a:cubicBezTo>
                          <a:pt x="780" y="143"/>
                          <a:pt x="770" y="137"/>
                          <a:pt x="757" y="132"/>
                        </a:cubicBezTo>
                        <a:close/>
                        <a:moveTo>
                          <a:pt x="938" y="89"/>
                        </a:moveTo>
                        <a:cubicBezTo>
                          <a:pt x="951" y="102"/>
                          <a:pt x="957" y="120"/>
                          <a:pt x="957" y="143"/>
                        </a:cubicBezTo>
                        <a:cubicBezTo>
                          <a:pt x="957" y="166"/>
                          <a:pt x="951" y="185"/>
                          <a:pt x="937" y="199"/>
                        </a:cubicBezTo>
                        <a:cubicBezTo>
                          <a:pt x="924" y="213"/>
                          <a:pt x="905" y="220"/>
                          <a:pt x="882" y="220"/>
                        </a:cubicBezTo>
                        <a:cubicBezTo>
                          <a:pt x="860" y="220"/>
                          <a:pt x="842" y="213"/>
                          <a:pt x="829" y="200"/>
                        </a:cubicBezTo>
                        <a:cubicBezTo>
                          <a:pt x="816" y="187"/>
                          <a:pt x="809" y="169"/>
                          <a:pt x="809" y="146"/>
                        </a:cubicBezTo>
                        <a:cubicBezTo>
                          <a:pt x="809" y="122"/>
                          <a:pt x="816" y="103"/>
                          <a:pt x="829" y="89"/>
                        </a:cubicBezTo>
                        <a:cubicBezTo>
                          <a:pt x="843" y="76"/>
                          <a:pt x="862" y="69"/>
                          <a:pt x="885" y="69"/>
                        </a:cubicBezTo>
                        <a:cubicBezTo>
                          <a:pt x="908" y="69"/>
                          <a:pt x="926" y="75"/>
                          <a:pt x="938" y="89"/>
                        </a:cubicBezTo>
                        <a:close/>
                        <a:moveTo>
                          <a:pt x="922" y="144"/>
                        </a:moveTo>
                        <a:cubicBezTo>
                          <a:pt x="922" y="129"/>
                          <a:pt x="919" y="117"/>
                          <a:pt x="912" y="109"/>
                        </a:cubicBezTo>
                        <a:cubicBezTo>
                          <a:pt x="905" y="101"/>
                          <a:pt x="896" y="97"/>
                          <a:pt x="884" y="97"/>
                        </a:cubicBezTo>
                        <a:cubicBezTo>
                          <a:pt x="871" y="97"/>
                          <a:pt x="862" y="101"/>
                          <a:pt x="855" y="109"/>
                        </a:cubicBezTo>
                        <a:cubicBezTo>
                          <a:pt x="848" y="118"/>
                          <a:pt x="844" y="130"/>
                          <a:pt x="844" y="145"/>
                        </a:cubicBezTo>
                        <a:cubicBezTo>
                          <a:pt x="844" y="160"/>
                          <a:pt x="848" y="172"/>
                          <a:pt x="855" y="180"/>
                        </a:cubicBezTo>
                        <a:cubicBezTo>
                          <a:pt x="862" y="188"/>
                          <a:pt x="871" y="192"/>
                          <a:pt x="884" y="192"/>
                        </a:cubicBezTo>
                        <a:cubicBezTo>
                          <a:pt x="896" y="192"/>
                          <a:pt x="906" y="188"/>
                          <a:pt x="912" y="180"/>
                        </a:cubicBezTo>
                        <a:cubicBezTo>
                          <a:pt x="919" y="172"/>
                          <a:pt x="922" y="160"/>
                          <a:pt x="922" y="144"/>
                        </a:cubicBezTo>
                        <a:close/>
                        <a:moveTo>
                          <a:pt x="1139" y="100"/>
                        </a:moveTo>
                        <a:cubicBezTo>
                          <a:pt x="1139" y="72"/>
                          <a:pt x="1139" y="72"/>
                          <a:pt x="1139" y="72"/>
                        </a:cubicBezTo>
                        <a:cubicBezTo>
                          <a:pt x="1104" y="72"/>
                          <a:pt x="1104" y="72"/>
                          <a:pt x="1104" y="72"/>
                        </a:cubicBezTo>
                        <a:cubicBezTo>
                          <a:pt x="1104" y="29"/>
                          <a:pt x="1104" y="29"/>
                          <a:pt x="1104" y="29"/>
                        </a:cubicBezTo>
                        <a:cubicBezTo>
                          <a:pt x="1103" y="29"/>
                          <a:pt x="1103" y="29"/>
                          <a:pt x="1103" y="29"/>
                        </a:cubicBezTo>
                        <a:cubicBezTo>
                          <a:pt x="1071" y="39"/>
                          <a:pt x="1071" y="39"/>
                          <a:pt x="1071" y="39"/>
                        </a:cubicBezTo>
                        <a:cubicBezTo>
                          <a:pt x="1070" y="40"/>
                          <a:pt x="1070" y="40"/>
                          <a:pt x="1070" y="40"/>
                        </a:cubicBezTo>
                        <a:cubicBezTo>
                          <a:pt x="1070" y="72"/>
                          <a:pt x="1070" y="72"/>
                          <a:pt x="1070" y="72"/>
                        </a:cubicBezTo>
                        <a:cubicBezTo>
                          <a:pt x="1019" y="72"/>
                          <a:pt x="1019" y="72"/>
                          <a:pt x="1019" y="72"/>
                        </a:cubicBezTo>
                        <a:cubicBezTo>
                          <a:pt x="1019" y="54"/>
                          <a:pt x="1019" y="54"/>
                          <a:pt x="1019" y="54"/>
                        </a:cubicBezTo>
                        <a:cubicBezTo>
                          <a:pt x="1019" y="46"/>
                          <a:pt x="1021" y="39"/>
                          <a:pt x="1025" y="35"/>
                        </a:cubicBezTo>
                        <a:cubicBezTo>
                          <a:pt x="1028" y="30"/>
                          <a:pt x="1034" y="28"/>
                          <a:pt x="1040" y="28"/>
                        </a:cubicBezTo>
                        <a:cubicBezTo>
                          <a:pt x="1045" y="28"/>
                          <a:pt x="1050" y="29"/>
                          <a:pt x="1055" y="32"/>
                        </a:cubicBezTo>
                        <a:cubicBezTo>
                          <a:pt x="1057" y="32"/>
                          <a:pt x="1057" y="32"/>
                          <a:pt x="1057" y="32"/>
                        </a:cubicBezTo>
                        <a:cubicBezTo>
                          <a:pt x="1057" y="3"/>
                          <a:pt x="1057" y="3"/>
                          <a:pt x="1057" y="3"/>
                        </a:cubicBezTo>
                        <a:cubicBezTo>
                          <a:pt x="1056" y="3"/>
                          <a:pt x="1056" y="3"/>
                          <a:pt x="1056" y="3"/>
                        </a:cubicBezTo>
                        <a:cubicBezTo>
                          <a:pt x="1051" y="1"/>
                          <a:pt x="1045" y="0"/>
                          <a:pt x="1037" y="0"/>
                        </a:cubicBezTo>
                        <a:cubicBezTo>
                          <a:pt x="1027" y="0"/>
                          <a:pt x="1018" y="3"/>
                          <a:pt x="1010" y="7"/>
                        </a:cubicBezTo>
                        <a:cubicBezTo>
                          <a:pt x="1002" y="11"/>
                          <a:pt x="996" y="17"/>
                          <a:pt x="991" y="25"/>
                        </a:cubicBezTo>
                        <a:cubicBezTo>
                          <a:pt x="987" y="33"/>
                          <a:pt x="985" y="42"/>
                          <a:pt x="985" y="52"/>
                        </a:cubicBezTo>
                        <a:cubicBezTo>
                          <a:pt x="985" y="72"/>
                          <a:pt x="985" y="72"/>
                          <a:pt x="985" y="72"/>
                        </a:cubicBezTo>
                        <a:cubicBezTo>
                          <a:pt x="961" y="72"/>
                          <a:pt x="961" y="72"/>
                          <a:pt x="961" y="72"/>
                        </a:cubicBezTo>
                        <a:cubicBezTo>
                          <a:pt x="961" y="100"/>
                          <a:pt x="961" y="100"/>
                          <a:pt x="961" y="100"/>
                        </a:cubicBezTo>
                        <a:cubicBezTo>
                          <a:pt x="985" y="100"/>
                          <a:pt x="985" y="100"/>
                          <a:pt x="985" y="100"/>
                        </a:cubicBezTo>
                        <a:cubicBezTo>
                          <a:pt x="985" y="217"/>
                          <a:pt x="985" y="217"/>
                          <a:pt x="985" y="217"/>
                        </a:cubicBezTo>
                        <a:cubicBezTo>
                          <a:pt x="1019" y="217"/>
                          <a:pt x="1019" y="217"/>
                          <a:pt x="1019" y="217"/>
                        </a:cubicBezTo>
                        <a:cubicBezTo>
                          <a:pt x="1019" y="100"/>
                          <a:pt x="1019" y="100"/>
                          <a:pt x="1019" y="100"/>
                        </a:cubicBezTo>
                        <a:cubicBezTo>
                          <a:pt x="1070" y="100"/>
                          <a:pt x="1070" y="100"/>
                          <a:pt x="1070" y="100"/>
                        </a:cubicBezTo>
                        <a:cubicBezTo>
                          <a:pt x="1070" y="174"/>
                          <a:pt x="1070" y="174"/>
                          <a:pt x="1070" y="174"/>
                        </a:cubicBezTo>
                        <a:cubicBezTo>
                          <a:pt x="1070" y="205"/>
                          <a:pt x="1084" y="220"/>
                          <a:pt x="1113" y="220"/>
                        </a:cubicBezTo>
                        <a:cubicBezTo>
                          <a:pt x="1118" y="220"/>
                          <a:pt x="1122" y="220"/>
                          <a:pt x="1127" y="219"/>
                        </a:cubicBezTo>
                        <a:cubicBezTo>
                          <a:pt x="1133" y="217"/>
                          <a:pt x="1136" y="216"/>
                          <a:pt x="1138" y="215"/>
                        </a:cubicBezTo>
                        <a:cubicBezTo>
                          <a:pt x="1139" y="215"/>
                          <a:pt x="1139" y="215"/>
                          <a:pt x="1139" y="215"/>
                        </a:cubicBezTo>
                        <a:cubicBezTo>
                          <a:pt x="1139" y="187"/>
                          <a:pt x="1139" y="187"/>
                          <a:pt x="1139" y="187"/>
                        </a:cubicBezTo>
                        <a:cubicBezTo>
                          <a:pt x="1137" y="188"/>
                          <a:pt x="1137" y="188"/>
                          <a:pt x="1137" y="188"/>
                        </a:cubicBezTo>
                        <a:cubicBezTo>
                          <a:pt x="1135" y="189"/>
                          <a:pt x="1133" y="190"/>
                          <a:pt x="1130" y="191"/>
                        </a:cubicBezTo>
                        <a:cubicBezTo>
                          <a:pt x="1127" y="192"/>
                          <a:pt x="1125" y="192"/>
                          <a:pt x="1123" y="192"/>
                        </a:cubicBezTo>
                        <a:cubicBezTo>
                          <a:pt x="1117" y="192"/>
                          <a:pt x="1112" y="190"/>
                          <a:pt x="1109" y="187"/>
                        </a:cubicBezTo>
                        <a:cubicBezTo>
                          <a:pt x="1106" y="183"/>
                          <a:pt x="1104" y="177"/>
                          <a:pt x="1104" y="168"/>
                        </a:cubicBezTo>
                        <a:cubicBezTo>
                          <a:pt x="1104" y="100"/>
                          <a:pt x="1104" y="100"/>
                          <a:pt x="1104" y="100"/>
                        </a:cubicBezTo>
                        <a:lnTo>
                          <a:pt x="1139" y="1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64" name="Picture Placeholder 3">
              <a:extLst>
                <a:ext uri="{FF2B5EF4-FFF2-40B4-BE49-F238E27FC236}">
                  <a16:creationId xmlns:a16="http://schemas.microsoft.com/office/drawing/2014/main" id="{A524422D-DA8B-4D7C-8EB3-3C656AD53533}"/>
                </a:ext>
              </a:extLst>
            </p:cNvPr>
            <p:cNvSpPr txBox="1">
              <a:spLocks/>
            </p:cNvSpPr>
            <p:nvPr/>
          </p:nvSpPr>
          <p:spPr>
            <a:xfrm>
              <a:off x="3412545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469093F1-79AF-4D15-A732-C009C41CDD22}"/>
                </a:ext>
              </a:extLst>
            </p:cNvPr>
            <p:cNvSpPr/>
            <p:nvPr/>
          </p:nvSpPr>
          <p:spPr>
            <a:xfrm>
              <a:off x="3412065" y="2669045"/>
              <a:ext cx="2538415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algn="ctr">
                <a:defRPr/>
              </a:pPr>
              <a:r>
                <a:rPr lang="en-US" sz="4000" b="1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5.</a:t>
              </a:r>
              <a:r>
                <a:rPr lang="en-US" sz="4000" b="1" spc="1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1</a:t>
              </a:r>
              <a:r>
                <a:rPr lang="en-US" sz="20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%</a:t>
              </a:r>
            </a:p>
            <a:p>
              <a:pPr algn="ctr">
                <a:spcBef>
                  <a:spcPts val="400"/>
                </a:spcBef>
                <a:defRPr/>
              </a:pP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Switchboard speech </a:t>
              </a:r>
              <a:b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recognition test</a:t>
              </a:r>
            </a:p>
          </p:txBody>
        </p: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4C24B9DA-B006-455B-9F93-CD3BC13D2F40}"/>
              </a:ext>
            </a:extLst>
          </p:cNvPr>
          <p:cNvGrpSpPr/>
          <p:nvPr/>
        </p:nvGrpSpPr>
        <p:grpSpPr>
          <a:xfrm>
            <a:off x="584199" y="10045804"/>
            <a:ext cx="2542032" cy="2546352"/>
            <a:chOff x="584199" y="2017712"/>
            <a:chExt cx="2542032" cy="2546352"/>
          </a:xfrm>
        </p:grpSpPr>
        <p:pic>
          <p:nvPicPr>
            <p:cNvPr id="591" name="Picture Placeholder 5">
              <a:extLst>
                <a:ext uri="{FF2B5EF4-FFF2-40B4-BE49-F238E27FC236}">
                  <a16:creationId xmlns:a16="http://schemas.microsoft.com/office/drawing/2014/main" id="{7D14157F-0C8A-4F92-9E66-6F3CE6C7F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199" y="2017712"/>
              <a:ext cx="2542032" cy="2542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>
              <a:outerShdw blurRad="228600" dist="50800" dir="2700000" sx="101000" sy="101000" algn="tl" rotWithShape="0">
                <a:prstClr val="black">
                  <a:alpha val="39000"/>
                </a:prstClr>
              </a:outerShdw>
            </a:effectLst>
          </p:spPr>
        </p:pic>
        <p:sp>
          <p:nvSpPr>
            <p:cNvPr id="592" name="Picture Placeholder 3">
              <a:extLst>
                <a:ext uri="{FF2B5EF4-FFF2-40B4-BE49-F238E27FC236}">
                  <a16:creationId xmlns:a16="http://schemas.microsoft.com/office/drawing/2014/main" id="{DFFDDE30-4AAD-43CF-A1CF-243384DFD210}"/>
                </a:ext>
              </a:extLst>
            </p:cNvPr>
            <p:cNvSpPr txBox="1">
              <a:spLocks/>
            </p:cNvSpPr>
            <p:nvPr/>
          </p:nvSpPr>
          <p:spPr>
            <a:xfrm>
              <a:off x="584199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D12C6AD-1DB2-4E6F-A10A-E639D1F80E84}"/>
                </a:ext>
              </a:extLst>
            </p:cNvPr>
            <p:cNvSpPr/>
            <p:nvPr/>
          </p:nvSpPr>
          <p:spPr>
            <a:xfrm>
              <a:off x="584199" y="2669045"/>
              <a:ext cx="2538414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9</a:t>
              </a:r>
              <a:r>
                <a:rPr kumimoji="0" lang="en-US" sz="4000" b="1" i="0" u="none" kern="1200" cap="none" spc="100" normalizeH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</a:t>
              </a: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%</a:t>
              </a:r>
            </a:p>
            <a:p>
              <a:pPr marL="0" marR="0" lvl="0" indent="0" algn="ctr" defTabSz="914367" rtl="0" eaLnBrk="1" fontAlgn="auto" latinLnBrk="0" hangingPunct="1">
                <a:spcBef>
                  <a:spcPts val="40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RESNET vision test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152 layers</a:t>
              </a:r>
            </a:p>
          </p:txBody>
        </p: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A1D2E908-3007-440C-A2F8-28F907480B8A}"/>
              </a:ext>
            </a:extLst>
          </p:cNvPr>
          <p:cNvGrpSpPr/>
          <p:nvPr/>
        </p:nvGrpSpPr>
        <p:grpSpPr>
          <a:xfrm>
            <a:off x="6237273" y="11470770"/>
            <a:ext cx="2542032" cy="2546352"/>
            <a:chOff x="6237273" y="2017712"/>
            <a:chExt cx="2542032" cy="2546352"/>
          </a:xfrm>
        </p:grpSpPr>
        <p:pic>
          <p:nvPicPr>
            <p:cNvPr id="595" name="Picture 594" descr="A picture containing wall, clock, object&#10;&#10;Description generated with high confidence">
              <a:extLst>
                <a:ext uri="{FF2B5EF4-FFF2-40B4-BE49-F238E27FC236}">
                  <a16:creationId xmlns:a16="http://schemas.microsoft.com/office/drawing/2014/main" id="{1DA6A07A-2C89-452B-9D96-40EA0580B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059" r="22059"/>
            <a:stretch/>
          </p:blipFill>
          <p:spPr>
            <a:xfrm>
              <a:off x="6237273" y="2017712"/>
              <a:ext cx="2542032" cy="25384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>
              <a:outerShdw blurRad="228600" dist="50800" dir="2700000" sx="101000" sy="101000" algn="tl" rotWithShape="0">
                <a:prstClr val="black">
                  <a:alpha val="39000"/>
                </a:prstClr>
              </a:outerShdw>
            </a:effectLst>
          </p:spPr>
        </p:pic>
        <p:sp>
          <p:nvSpPr>
            <p:cNvPr id="596" name="Picture Placeholder 3">
              <a:extLst>
                <a:ext uri="{FF2B5EF4-FFF2-40B4-BE49-F238E27FC236}">
                  <a16:creationId xmlns:a16="http://schemas.microsoft.com/office/drawing/2014/main" id="{D0F4A33C-BE17-4053-A663-DB082EEF17AD}"/>
                </a:ext>
              </a:extLst>
            </p:cNvPr>
            <p:cNvSpPr txBox="1">
              <a:spLocks/>
            </p:cNvSpPr>
            <p:nvPr/>
          </p:nvSpPr>
          <p:spPr>
            <a:xfrm>
              <a:off x="6240891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7797EB24-4C1B-47F3-A16E-6DC004573A99}"/>
                </a:ext>
              </a:extLst>
            </p:cNvPr>
            <p:cNvSpPr/>
            <p:nvPr/>
          </p:nvSpPr>
          <p:spPr>
            <a:xfrm>
              <a:off x="6239932" y="2669045"/>
              <a:ext cx="2538415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algn="ctr">
                <a:defRPr/>
              </a:pPr>
              <a:r>
                <a:rPr lang="en-US" sz="4000" b="1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88.</a:t>
              </a:r>
              <a:r>
                <a:rPr lang="en-US" sz="4000" b="1" spc="1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5</a:t>
              </a:r>
              <a:r>
                <a:rPr lang="en-US" sz="20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%</a:t>
              </a:r>
            </a:p>
            <a:p>
              <a:pPr algn="ctr">
                <a:spcBef>
                  <a:spcPts val="400"/>
                </a:spcBef>
                <a:defRPr/>
              </a:pP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SQuAD reading </a:t>
              </a:r>
              <a:b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comprehension test</a:t>
              </a:r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DA4FAE5C-B81B-42E2-A341-EBB390CE9133}"/>
              </a:ext>
            </a:extLst>
          </p:cNvPr>
          <p:cNvGrpSpPr/>
          <p:nvPr/>
        </p:nvGrpSpPr>
        <p:grpSpPr>
          <a:xfrm>
            <a:off x="9065160" y="12299348"/>
            <a:ext cx="2544227" cy="2546352"/>
            <a:chOff x="9065160" y="2017712"/>
            <a:chExt cx="2544227" cy="2546352"/>
          </a:xfrm>
        </p:grpSpPr>
        <p:pic>
          <p:nvPicPr>
            <p:cNvPr id="599" name="Picture 598">
              <a:extLst>
                <a:ext uri="{FF2B5EF4-FFF2-40B4-BE49-F238E27FC236}">
                  <a16:creationId xmlns:a16="http://schemas.microsoft.com/office/drawing/2014/main" id="{BF3D2332-26E7-41FF-A323-ADE4B0891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2859" t="37254" r="21910" b="14172"/>
            <a:stretch/>
          </p:blipFill>
          <p:spPr>
            <a:xfrm>
              <a:off x="9065160" y="2017712"/>
              <a:ext cx="2542489" cy="2546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>
              <a:outerShdw blurRad="228600" dist="50800" dir="2700000" sx="101000" sy="101000" algn="tl" rotWithShape="0">
                <a:prstClr val="black">
                  <a:alpha val="39000"/>
                </a:prstClr>
              </a:outerShdw>
            </a:effectLst>
          </p:spPr>
        </p:pic>
        <p:sp>
          <p:nvSpPr>
            <p:cNvPr id="600" name="Picture Placeholder 3">
              <a:extLst>
                <a:ext uri="{FF2B5EF4-FFF2-40B4-BE49-F238E27FC236}">
                  <a16:creationId xmlns:a16="http://schemas.microsoft.com/office/drawing/2014/main" id="{1AFCE412-1E60-4243-8319-2E12BFD10CDC}"/>
                </a:ext>
              </a:extLst>
            </p:cNvPr>
            <p:cNvSpPr txBox="1">
              <a:spLocks/>
            </p:cNvSpPr>
            <p:nvPr/>
          </p:nvSpPr>
          <p:spPr>
            <a:xfrm>
              <a:off x="9069235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0617635B-67F4-4043-97F9-6E82E076CA14}"/>
                </a:ext>
              </a:extLst>
            </p:cNvPr>
            <p:cNvSpPr/>
            <p:nvPr/>
          </p:nvSpPr>
          <p:spPr>
            <a:xfrm>
              <a:off x="9067798" y="2669045"/>
              <a:ext cx="2541589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algn="ctr">
                <a:defRPr/>
              </a:pPr>
              <a:r>
                <a:rPr lang="en-US" sz="4000" b="1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69.</a:t>
              </a:r>
              <a:r>
                <a:rPr lang="en-US" sz="4000" b="1" spc="1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9</a:t>
              </a:r>
              <a:r>
                <a:rPr lang="en-US" sz="20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%</a:t>
              </a:r>
            </a:p>
            <a:p>
              <a:pPr algn="ctr">
                <a:spcBef>
                  <a:spcPts val="400"/>
                </a:spcBef>
                <a:defRPr/>
              </a:pPr>
              <a:r>
                <a:rPr lang="en-US" alt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MT </a:t>
              </a:r>
              <a:br>
                <a:rPr lang="en-US" alt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alt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research system</a:t>
              </a:r>
            </a:p>
          </p:txBody>
        </p:sp>
      </p:grpSp>
      <p:sp>
        <p:nvSpPr>
          <p:cNvPr id="602" name="Title 16">
            <a:extLst>
              <a:ext uri="{FF2B5EF4-FFF2-40B4-BE49-F238E27FC236}">
                <a16:creationId xmlns:a16="http://schemas.microsoft.com/office/drawing/2014/main" id="{AC4712DE-4A0B-49EF-9D00-AE9FC6CD22EE}"/>
              </a:ext>
            </a:extLst>
          </p:cNvPr>
          <p:cNvSpPr txBox="1">
            <a:spLocks/>
          </p:cNvSpPr>
          <p:nvPr/>
        </p:nvSpPr>
        <p:spPr>
          <a:xfrm>
            <a:off x="588263" y="8213518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Microsoft AI breakthroughs</a:t>
            </a:r>
            <a:endParaRPr lang="en-US" dirty="0"/>
          </a:p>
        </p:txBody>
      </p:sp>
      <p:sp>
        <p:nvSpPr>
          <p:cNvPr id="603" name="Title 3">
            <a:extLst>
              <a:ext uri="{FF2B5EF4-FFF2-40B4-BE49-F238E27FC236}">
                <a16:creationId xmlns:a16="http://schemas.microsoft.com/office/drawing/2014/main" id="{D78F8D17-C883-49E0-A6DB-5BCCE846E85D}"/>
              </a:ext>
            </a:extLst>
          </p:cNvPr>
          <p:cNvSpPr txBox="1">
            <a:spLocks/>
          </p:cNvSpPr>
          <p:nvPr/>
        </p:nvSpPr>
        <p:spPr bwMode="auto">
          <a:xfrm>
            <a:off x="580124" y="13471832"/>
            <a:ext cx="2542490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2016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spcAft>
                <a:spcPts val="588"/>
              </a:spcAft>
              <a:defRPr/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Object recognition 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</a:t>
            </a:r>
          </a:p>
        </p:txBody>
      </p:sp>
      <p:sp>
        <p:nvSpPr>
          <p:cNvPr id="604" name="Title 3">
            <a:extLst>
              <a:ext uri="{FF2B5EF4-FFF2-40B4-BE49-F238E27FC236}">
                <a16:creationId xmlns:a16="http://schemas.microsoft.com/office/drawing/2014/main" id="{2287D468-5164-44B6-80F7-814D9E275673}"/>
              </a:ext>
            </a:extLst>
          </p:cNvPr>
          <p:cNvSpPr txBox="1">
            <a:spLocks/>
          </p:cNvSpPr>
          <p:nvPr/>
        </p:nvSpPr>
        <p:spPr bwMode="auto">
          <a:xfrm>
            <a:off x="3408470" y="14097169"/>
            <a:ext cx="2542490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2017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 recognition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</a:t>
            </a:r>
          </a:p>
        </p:txBody>
      </p:sp>
      <p:sp>
        <p:nvSpPr>
          <p:cNvPr id="605" name="Title 3">
            <a:extLst>
              <a:ext uri="{FF2B5EF4-FFF2-40B4-BE49-F238E27FC236}">
                <a16:creationId xmlns:a16="http://schemas.microsoft.com/office/drawing/2014/main" id="{0939B2E4-30F0-47F2-B482-1C59577C3FE2}"/>
              </a:ext>
            </a:extLst>
          </p:cNvPr>
          <p:cNvSpPr txBox="1">
            <a:spLocks/>
          </p:cNvSpPr>
          <p:nvPr/>
        </p:nvSpPr>
        <p:spPr bwMode="auto">
          <a:xfrm>
            <a:off x="6236816" y="14896798"/>
            <a:ext cx="2659534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January 2018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defRPr/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Machine reading comprehension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 </a:t>
            </a:r>
          </a:p>
        </p:txBody>
      </p:sp>
      <p:sp>
        <p:nvSpPr>
          <p:cNvPr id="606" name="Title 3">
            <a:extLst>
              <a:ext uri="{FF2B5EF4-FFF2-40B4-BE49-F238E27FC236}">
                <a16:creationId xmlns:a16="http://schemas.microsoft.com/office/drawing/2014/main" id="{CCD5B720-6DC9-400F-B3A0-4CE3665A3048}"/>
              </a:ext>
            </a:extLst>
          </p:cNvPr>
          <p:cNvSpPr txBox="1">
            <a:spLocks/>
          </p:cNvSpPr>
          <p:nvPr/>
        </p:nvSpPr>
        <p:spPr bwMode="auto">
          <a:xfrm>
            <a:off x="9065161" y="15725376"/>
            <a:ext cx="2542490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March 2018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Machine translation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</a:t>
            </a:r>
          </a:p>
        </p:txBody>
      </p:sp>
    </p:spTree>
    <p:extLst>
      <p:ext uri="{BB962C8B-B14F-4D97-AF65-F5344CB8AC3E}">
        <p14:creationId xmlns:p14="http://schemas.microsoft.com/office/powerpoint/2010/main" val="328949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50AE3FF-63FD-4EAA-9D26-96C50E023BB4}"/>
              </a:ext>
            </a:extLst>
          </p:cNvPr>
          <p:cNvGrpSpPr/>
          <p:nvPr/>
        </p:nvGrpSpPr>
        <p:grpSpPr>
          <a:xfrm>
            <a:off x="3408927" y="2017712"/>
            <a:ext cx="2542032" cy="2546352"/>
            <a:chOff x="3408927" y="2017712"/>
            <a:chExt cx="2542032" cy="254635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F12976-718E-4DD8-A8AE-A459EDF22793}"/>
                </a:ext>
              </a:extLst>
            </p:cNvPr>
            <p:cNvGrpSpPr/>
            <p:nvPr/>
          </p:nvGrpSpPr>
          <p:grpSpPr>
            <a:xfrm>
              <a:off x="3408927" y="2017712"/>
              <a:ext cx="2542032" cy="2542032"/>
              <a:chOff x="3408927" y="2025650"/>
              <a:chExt cx="2542032" cy="2542032"/>
            </a:xfrm>
          </p:grpSpPr>
          <p:pic>
            <p:nvPicPr>
              <p:cNvPr id="25" name="Picture Placeholder 7">
                <a:extLst>
                  <a:ext uri="{FF2B5EF4-FFF2-40B4-BE49-F238E27FC236}">
                    <a16:creationId xmlns:a16="http://schemas.microsoft.com/office/drawing/2014/main" id="{343BF99C-852F-4153-BDD4-A256FB946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4523" t="3995" r="20642" b="39960"/>
              <a:stretch/>
            </p:blipFill>
            <p:spPr>
              <a:xfrm>
                <a:off x="3408927" y="2025650"/>
                <a:ext cx="2542032" cy="25420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795" cap="flat" cmpd="sng" algn="ctr">
                <a:noFill/>
                <a:prstDash val="solid"/>
              </a:ln>
              <a:effectLst>
                <a:outerShdw blurRad="228600" dist="50800" dir="2700000" sx="101000" sy="101000" algn="tl" rotWithShape="0">
                  <a:prstClr val="black">
                    <a:alpha val="39000"/>
                  </a:prstClr>
                </a:outerShdw>
              </a:effectLst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287405C-9835-470E-B923-12C519F844EC}"/>
                  </a:ext>
                </a:extLst>
              </p:cNvPr>
              <p:cNvGrpSpPr/>
              <p:nvPr/>
            </p:nvGrpSpPr>
            <p:grpSpPr>
              <a:xfrm>
                <a:off x="3533980" y="2257420"/>
                <a:ext cx="2289546" cy="1627443"/>
                <a:chOff x="-4262515" y="2599831"/>
                <a:chExt cx="3560985" cy="2531195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1718BD7-E21C-4E43-8AB8-E7F7E17B3C8B}"/>
                    </a:ext>
                  </a:extLst>
                </p:cNvPr>
                <p:cNvSpPr/>
                <p:nvPr/>
              </p:nvSpPr>
              <p:spPr bwMode="auto">
                <a:xfrm>
                  <a:off x="-4122455" y="2612711"/>
                  <a:ext cx="1330123" cy="1111929"/>
                </a:xfrm>
                <a:custGeom>
                  <a:avLst/>
                  <a:gdLst>
                    <a:gd name="connsiteX0" fmla="*/ 0 w 3480816"/>
                    <a:gd name="connsiteY0" fmla="*/ 0 h 1139952"/>
                    <a:gd name="connsiteX1" fmla="*/ 877824 w 3480816"/>
                    <a:gd name="connsiteY1" fmla="*/ 481584 h 1139952"/>
                    <a:gd name="connsiteX2" fmla="*/ 1237488 w 3480816"/>
                    <a:gd name="connsiteY2" fmla="*/ 627888 h 1139952"/>
                    <a:gd name="connsiteX3" fmla="*/ 2688336 w 3480816"/>
                    <a:gd name="connsiteY3" fmla="*/ 1139952 h 1139952"/>
                    <a:gd name="connsiteX4" fmla="*/ 3133344 w 3480816"/>
                    <a:gd name="connsiteY4" fmla="*/ 1115568 h 1139952"/>
                    <a:gd name="connsiteX5" fmla="*/ 3480816 w 3480816"/>
                    <a:gd name="connsiteY5" fmla="*/ 1127760 h 1139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80816" h="1139952">
                      <a:moveTo>
                        <a:pt x="0" y="0"/>
                      </a:moveTo>
                      <a:lnTo>
                        <a:pt x="877824" y="481584"/>
                      </a:lnTo>
                      <a:lnTo>
                        <a:pt x="1237488" y="627888"/>
                      </a:lnTo>
                      <a:lnTo>
                        <a:pt x="2688336" y="1139952"/>
                      </a:lnTo>
                      <a:lnTo>
                        <a:pt x="3133344" y="1115568"/>
                      </a:lnTo>
                      <a:lnTo>
                        <a:pt x="3480816" y="112776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F222BC82-5296-4E31-A090-1228B8944E69}"/>
                    </a:ext>
                  </a:extLst>
                </p:cNvPr>
                <p:cNvSpPr/>
                <p:nvPr/>
              </p:nvSpPr>
              <p:spPr bwMode="auto">
                <a:xfrm>
                  <a:off x="-4140640" y="2599831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31E66F0-DF24-429D-8EF4-00F53EA62E34}"/>
                    </a:ext>
                  </a:extLst>
                </p:cNvPr>
                <p:cNvSpPr/>
                <p:nvPr/>
              </p:nvSpPr>
              <p:spPr bwMode="auto">
                <a:xfrm>
                  <a:off x="-3811915" y="3061025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D9BE2FE-867A-4CF4-B38D-30D7BEA25FA3}"/>
                    </a:ext>
                  </a:extLst>
                </p:cNvPr>
                <p:cNvSpPr/>
                <p:nvPr/>
              </p:nvSpPr>
              <p:spPr bwMode="auto">
                <a:xfrm>
                  <a:off x="-3672537" y="320576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B9F7D393-3739-4247-B1AF-DD68F78F8BC5}"/>
                    </a:ext>
                  </a:extLst>
                </p:cNvPr>
                <p:cNvSpPr/>
                <p:nvPr/>
              </p:nvSpPr>
              <p:spPr bwMode="auto">
                <a:xfrm>
                  <a:off x="-3106069" y="3693842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15780BC-618E-4ED8-A3B1-314992A5E9E1}"/>
                    </a:ext>
                  </a:extLst>
                </p:cNvPr>
                <p:cNvSpPr/>
                <p:nvPr/>
              </p:nvSpPr>
              <p:spPr bwMode="auto">
                <a:xfrm>
                  <a:off x="-2931204" y="3669814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A4742A27-B8A0-4066-BDDB-7C0F17D9502D}"/>
                    </a:ext>
                  </a:extLst>
                </p:cNvPr>
                <p:cNvSpPr/>
                <p:nvPr/>
              </p:nvSpPr>
              <p:spPr bwMode="auto">
                <a:xfrm>
                  <a:off x="-2812054" y="368633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9327594C-FF73-4713-B4B6-03F05D0B1786}"/>
                    </a:ext>
                  </a:extLst>
                </p:cNvPr>
                <p:cNvSpPr/>
                <p:nvPr/>
              </p:nvSpPr>
              <p:spPr bwMode="auto">
                <a:xfrm>
                  <a:off x="-3627954" y="3395220"/>
                  <a:ext cx="1096237" cy="867838"/>
                </a:xfrm>
                <a:custGeom>
                  <a:avLst/>
                  <a:gdLst>
                    <a:gd name="connsiteX0" fmla="*/ 0 w 3332480"/>
                    <a:gd name="connsiteY0" fmla="*/ 124460 h 861060"/>
                    <a:gd name="connsiteX1" fmla="*/ 358140 w 3332480"/>
                    <a:gd name="connsiteY1" fmla="*/ 0 h 861060"/>
                    <a:gd name="connsiteX2" fmla="*/ 734060 w 3332480"/>
                    <a:gd name="connsiteY2" fmla="*/ 525780 h 861060"/>
                    <a:gd name="connsiteX3" fmla="*/ 1122680 w 3332480"/>
                    <a:gd name="connsiteY3" fmla="*/ 665480 h 861060"/>
                    <a:gd name="connsiteX4" fmla="*/ 1531620 w 3332480"/>
                    <a:gd name="connsiteY4" fmla="*/ 576580 h 861060"/>
                    <a:gd name="connsiteX5" fmla="*/ 2794000 w 3332480"/>
                    <a:gd name="connsiteY5" fmla="*/ 861060 h 861060"/>
                    <a:gd name="connsiteX6" fmla="*/ 3332480 w 3332480"/>
                    <a:gd name="connsiteY6" fmla="*/ 739140 h 861060"/>
                    <a:gd name="connsiteX7" fmla="*/ 3332480 w 3332480"/>
                    <a:gd name="connsiteY7" fmla="*/ 744220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32480" h="861060">
                      <a:moveTo>
                        <a:pt x="0" y="124460"/>
                      </a:moveTo>
                      <a:lnTo>
                        <a:pt x="358140" y="0"/>
                      </a:lnTo>
                      <a:lnTo>
                        <a:pt x="734060" y="525780"/>
                      </a:lnTo>
                      <a:lnTo>
                        <a:pt x="1122680" y="665480"/>
                      </a:lnTo>
                      <a:lnTo>
                        <a:pt x="1531620" y="576580"/>
                      </a:lnTo>
                      <a:lnTo>
                        <a:pt x="2794000" y="861060"/>
                      </a:lnTo>
                      <a:lnTo>
                        <a:pt x="3332480" y="739140"/>
                      </a:lnTo>
                      <a:lnTo>
                        <a:pt x="3332480" y="74422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974AB0A-5FE0-47A6-AEAD-D8B381B0221B}"/>
                    </a:ext>
                  </a:extLst>
                </p:cNvPr>
                <p:cNvSpPr/>
                <p:nvPr/>
              </p:nvSpPr>
              <p:spPr bwMode="auto">
                <a:xfrm>
                  <a:off x="-3650408" y="348690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498CCB5-28B7-407E-B253-F02DA62F71A8}"/>
                    </a:ext>
                  </a:extLst>
                </p:cNvPr>
                <p:cNvSpPr/>
                <p:nvPr/>
              </p:nvSpPr>
              <p:spPr bwMode="auto">
                <a:xfrm>
                  <a:off x="-3535766" y="337813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FE7FE94-69B9-43A5-A6D8-4C1499D58816}"/>
                    </a:ext>
                  </a:extLst>
                </p:cNvPr>
                <p:cNvSpPr/>
                <p:nvPr/>
              </p:nvSpPr>
              <p:spPr bwMode="auto">
                <a:xfrm>
                  <a:off x="-3408644" y="390523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B29B5A6-63BF-4EDA-B8AB-D43BD19307A9}"/>
                    </a:ext>
                  </a:extLst>
                </p:cNvPr>
                <p:cNvSpPr/>
                <p:nvPr/>
              </p:nvSpPr>
              <p:spPr bwMode="auto">
                <a:xfrm>
                  <a:off x="-3284483" y="4033324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7C8F30C-8E83-448A-8754-76FF229086CD}"/>
                    </a:ext>
                  </a:extLst>
                </p:cNvPr>
                <p:cNvSpPr/>
                <p:nvPr/>
              </p:nvSpPr>
              <p:spPr bwMode="auto">
                <a:xfrm>
                  <a:off x="-3156676" y="3952671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5E1DAAE-6CF9-4141-A969-31964457EFA1}"/>
                    </a:ext>
                  </a:extLst>
                </p:cNvPr>
                <p:cNvSpPr/>
                <p:nvPr/>
              </p:nvSpPr>
              <p:spPr bwMode="auto">
                <a:xfrm>
                  <a:off x="-2735608" y="4230954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4D5DCAD-49CB-4D45-8A17-33BD9A544163}"/>
                    </a:ext>
                  </a:extLst>
                </p:cNvPr>
                <p:cNvSpPr/>
                <p:nvPr/>
              </p:nvSpPr>
              <p:spPr bwMode="auto">
                <a:xfrm>
                  <a:off x="-2559152" y="411037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C42A740F-2A00-4F4F-965B-360BDBA3587D}"/>
                    </a:ext>
                  </a:extLst>
                </p:cNvPr>
                <p:cNvSpPr/>
                <p:nvPr/>
              </p:nvSpPr>
              <p:spPr bwMode="auto">
                <a:xfrm>
                  <a:off x="-2931201" y="3221844"/>
                  <a:ext cx="858943" cy="294399"/>
                </a:xfrm>
                <a:custGeom>
                  <a:avLst/>
                  <a:gdLst>
                    <a:gd name="connsiteX0" fmla="*/ 0 w 2611120"/>
                    <a:gd name="connsiteY0" fmla="*/ 0 h 292100"/>
                    <a:gd name="connsiteX1" fmla="*/ 767080 w 2611120"/>
                    <a:gd name="connsiteY1" fmla="*/ 73660 h 292100"/>
                    <a:gd name="connsiteX2" fmla="*/ 1132840 w 2611120"/>
                    <a:gd name="connsiteY2" fmla="*/ 233680 h 292100"/>
                    <a:gd name="connsiteX3" fmla="*/ 1503680 w 2611120"/>
                    <a:gd name="connsiteY3" fmla="*/ 292100 h 292100"/>
                    <a:gd name="connsiteX4" fmla="*/ 1874520 w 2611120"/>
                    <a:gd name="connsiteY4" fmla="*/ 248920 h 292100"/>
                    <a:gd name="connsiteX5" fmla="*/ 2611120 w 2611120"/>
                    <a:gd name="connsiteY5" fmla="*/ 251460 h 292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1120" h="292100">
                      <a:moveTo>
                        <a:pt x="0" y="0"/>
                      </a:moveTo>
                      <a:lnTo>
                        <a:pt x="767080" y="73660"/>
                      </a:lnTo>
                      <a:lnTo>
                        <a:pt x="1132840" y="233680"/>
                      </a:lnTo>
                      <a:lnTo>
                        <a:pt x="1503680" y="292100"/>
                      </a:lnTo>
                      <a:lnTo>
                        <a:pt x="1874520" y="248920"/>
                      </a:lnTo>
                      <a:lnTo>
                        <a:pt x="2611120" y="25146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1721B10-FE28-4FC1-8751-11F5A9B4F0C5}"/>
                    </a:ext>
                  </a:extLst>
                </p:cNvPr>
                <p:cNvSpPr/>
                <p:nvPr/>
              </p:nvSpPr>
              <p:spPr bwMode="auto">
                <a:xfrm>
                  <a:off x="-2945279" y="3197709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33852C6-AA17-4EB0-879C-146E8844EE5C}"/>
                    </a:ext>
                  </a:extLst>
                </p:cNvPr>
                <p:cNvSpPr/>
                <p:nvPr/>
              </p:nvSpPr>
              <p:spPr bwMode="auto">
                <a:xfrm>
                  <a:off x="-2692888" y="3273736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0224D5D-FB01-4316-BC26-CE96DE80FBF9}"/>
                    </a:ext>
                  </a:extLst>
                </p:cNvPr>
                <p:cNvSpPr/>
                <p:nvPr/>
              </p:nvSpPr>
              <p:spPr bwMode="auto">
                <a:xfrm>
                  <a:off x="-2577471" y="3419026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96A7022-2FF6-484F-9D7E-EA03D8630960}"/>
                    </a:ext>
                  </a:extLst>
                </p:cNvPr>
                <p:cNvSpPr/>
                <p:nvPr/>
              </p:nvSpPr>
              <p:spPr bwMode="auto">
                <a:xfrm>
                  <a:off x="-2454467" y="3487928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495D81A-98AF-4A8B-89C4-B020B8DDE9E2}"/>
                    </a:ext>
                  </a:extLst>
                </p:cNvPr>
                <p:cNvSpPr/>
                <p:nvPr/>
              </p:nvSpPr>
              <p:spPr bwMode="auto">
                <a:xfrm>
                  <a:off x="-2332917" y="343879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27C7F2F-092E-456E-96A4-FDA14B099A2D}"/>
                    </a:ext>
                  </a:extLst>
                </p:cNvPr>
                <p:cNvSpPr/>
                <p:nvPr/>
              </p:nvSpPr>
              <p:spPr bwMode="auto">
                <a:xfrm>
                  <a:off x="-2094685" y="3441966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E884EE7D-F7BF-4B13-B37C-29EA5BFF1C75}"/>
                    </a:ext>
                  </a:extLst>
                </p:cNvPr>
                <p:cNvSpPr/>
                <p:nvPr/>
              </p:nvSpPr>
              <p:spPr bwMode="auto">
                <a:xfrm>
                  <a:off x="-2985002" y="3364546"/>
                  <a:ext cx="235625" cy="145920"/>
                </a:xfrm>
                <a:custGeom>
                  <a:avLst/>
                  <a:gdLst>
                    <a:gd name="connsiteX0" fmla="*/ 0 w 716280"/>
                    <a:gd name="connsiteY0" fmla="*/ 0 h 144780"/>
                    <a:gd name="connsiteX1" fmla="*/ 345440 w 716280"/>
                    <a:gd name="connsiteY1" fmla="*/ 63500 h 144780"/>
                    <a:gd name="connsiteX2" fmla="*/ 716280 w 716280"/>
                    <a:gd name="connsiteY2" fmla="*/ 144780 h 14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6280" h="144780">
                      <a:moveTo>
                        <a:pt x="0" y="0"/>
                      </a:moveTo>
                      <a:lnTo>
                        <a:pt x="345440" y="63500"/>
                      </a:lnTo>
                      <a:lnTo>
                        <a:pt x="716280" y="14478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EAA427E1-2E5D-4D32-B4B1-455C87DF3092}"/>
                    </a:ext>
                  </a:extLst>
                </p:cNvPr>
                <p:cNvSpPr/>
                <p:nvPr/>
              </p:nvSpPr>
              <p:spPr bwMode="auto">
                <a:xfrm>
                  <a:off x="-2995941" y="334616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1B5CD12-E345-4636-9063-616B3AE8553A}"/>
                    </a:ext>
                  </a:extLst>
                </p:cNvPr>
                <p:cNvSpPr/>
                <p:nvPr/>
              </p:nvSpPr>
              <p:spPr bwMode="auto">
                <a:xfrm>
                  <a:off x="-2891319" y="3407028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2B778DE-9BC0-4BF0-9D2F-F9AB1E964F4D}"/>
                    </a:ext>
                  </a:extLst>
                </p:cNvPr>
                <p:cNvSpPr/>
                <p:nvPr/>
              </p:nvSpPr>
              <p:spPr bwMode="auto">
                <a:xfrm>
                  <a:off x="-2762552" y="3491145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1BAAF73-FABA-4DE1-812C-ED09FA596338}"/>
                    </a:ext>
                  </a:extLst>
                </p:cNvPr>
                <p:cNvSpPr/>
                <p:nvPr/>
              </p:nvSpPr>
              <p:spPr bwMode="auto">
                <a:xfrm>
                  <a:off x="-1973470" y="3739091"/>
                  <a:ext cx="652563" cy="1059835"/>
                </a:xfrm>
                <a:custGeom>
                  <a:avLst/>
                  <a:gdLst>
                    <a:gd name="connsiteX0" fmla="*/ 0 w 1983740"/>
                    <a:gd name="connsiteY0" fmla="*/ 0 h 1051560"/>
                    <a:gd name="connsiteX1" fmla="*/ 1107440 w 1983740"/>
                    <a:gd name="connsiteY1" fmla="*/ 424180 h 1051560"/>
                    <a:gd name="connsiteX2" fmla="*/ 1983740 w 1983740"/>
                    <a:gd name="connsiteY2" fmla="*/ 1051560 h 1051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83740" h="1051560">
                      <a:moveTo>
                        <a:pt x="0" y="0"/>
                      </a:moveTo>
                      <a:lnTo>
                        <a:pt x="1107440" y="424180"/>
                      </a:lnTo>
                      <a:lnTo>
                        <a:pt x="1983740" y="1051560"/>
                      </a:lnTo>
                    </a:path>
                  </a:pathLst>
                </a:custGeom>
                <a:noFill/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5EA04BE-6EFF-4E53-A614-01867197769C}"/>
                    </a:ext>
                  </a:extLst>
                </p:cNvPr>
                <p:cNvSpPr/>
                <p:nvPr/>
              </p:nvSpPr>
              <p:spPr bwMode="auto">
                <a:xfrm>
                  <a:off x="-1994460" y="3720153"/>
                  <a:ext cx="64008" cy="6400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4147076D-B51F-460A-82DF-688197640941}"/>
                    </a:ext>
                  </a:extLst>
                </p:cNvPr>
                <p:cNvSpPr/>
                <p:nvPr/>
              </p:nvSpPr>
              <p:spPr bwMode="auto">
                <a:xfrm>
                  <a:off x="-1642637" y="4131863"/>
                  <a:ext cx="64008" cy="6400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59676EF-1D15-42CC-97A3-7D560AD990EA}"/>
                    </a:ext>
                  </a:extLst>
                </p:cNvPr>
                <p:cNvSpPr/>
                <p:nvPr/>
              </p:nvSpPr>
              <p:spPr bwMode="auto">
                <a:xfrm>
                  <a:off x="-1553534" y="4314879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854159B-1F5E-4AA2-B07D-FDCE11F7AFD1}"/>
                    </a:ext>
                  </a:extLst>
                </p:cNvPr>
                <p:cNvSpPr txBox="1"/>
                <p:nvPr/>
              </p:nvSpPr>
              <p:spPr>
                <a:xfrm>
                  <a:off x="-3871705" y="2797501"/>
                  <a:ext cx="1430728" cy="558150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179259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Switchboard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FBD52AC-240F-4E9B-B3B3-55DDC962C41E}"/>
                    </a:ext>
                  </a:extLst>
                </p:cNvPr>
                <p:cNvSpPr txBox="1"/>
                <p:nvPr/>
              </p:nvSpPr>
              <p:spPr>
                <a:xfrm>
                  <a:off x="-2946591" y="3411495"/>
                  <a:ext cx="1352716" cy="665855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179259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Switchboard cellular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9DA30D-CA10-478A-89BF-0087E814BD32}"/>
                    </a:ext>
                  </a:extLst>
                </p:cNvPr>
                <p:cNvSpPr txBox="1"/>
                <p:nvPr/>
              </p:nvSpPr>
              <p:spPr>
                <a:xfrm>
                  <a:off x="-2704721" y="2920788"/>
                  <a:ext cx="1638853" cy="665855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179259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Meeting </a:t>
                  </a:r>
                  <a:b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speech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9D9338B-32BD-4BF0-97E1-49985A288DBB}"/>
                    </a:ext>
                  </a:extLst>
                </p:cNvPr>
                <p:cNvSpPr txBox="1"/>
                <p:nvPr/>
              </p:nvSpPr>
              <p:spPr>
                <a:xfrm>
                  <a:off x="-1615555" y="4023761"/>
                  <a:ext cx="914025" cy="665854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0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IBM Switchboard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64C05D5-4F48-4515-A2DC-771A48701DFA}"/>
                    </a:ext>
                  </a:extLst>
                </p:cNvPr>
                <p:cNvSpPr txBox="1"/>
                <p:nvPr/>
              </p:nvSpPr>
              <p:spPr>
                <a:xfrm>
                  <a:off x="-4262515" y="3445499"/>
                  <a:ext cx="899395" cy="665854"/>
                </a:xfrm>
                <a:prstGeom prst="rect">
                  <a:avLst/>
                </a:prstGeom>
                <a:noFill/>
              </p:spPr>
              <p:txBody>
                <a:bodyPr wrap="square" lIns="0" tIns="143407" rIns="179259" bIns="143407" rtlCol="0">
                  <a:spAutoFit/>
                </a:bodyPr>
                <a:lstStyle/>
                <a:p>
                  <a:pPr marL="0" marR="0" lvl="0" indent="0" algn="r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Broadcast speech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87B8C52-A0D8-45EC-8F15-E051A3A3B287}"/>
                    </a:ext>
                  </a:extLst>
                </p:cNvPr>
                <p:cNvSpPr/>
                <p:nvPr/>
              </p:nvSpPr>
              <p:spPr bwMode="auto">
                <a:xfrm>
                  <a:off x="-1385847" y="4757601"/>
                  <a:ext cx="91440" cy="9420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accent1">
                      <a:lumMod val="60000"/>
                      <a:lumOff val="4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D43F64B-AF17-48EF-9C93-4EB35160B5B8}"/>
                    </a:ext>
                  </a:extLst>
                </p:cNvPr>
                <p:cNvSpPr/>
                <p:nvPr/>
              </p:nvSpPr>
              <p:spPr bwMode="auto">
                <a:xfrm>
                  <a:off x="-1372131" y="4772705"/>
                  <a:ext cx="64008" cy="6400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CB622833-12F2-405B-AF99-A57C5A6C51C7}"/>
                    </a:ext>
                  </a:extLst>
                </p:cNvPr>
                <p:cNvGrpSpPr/>
                <p:nvPr/>
              </p:nvGrpSpPr>
              <p:grpSpPr>
                <a:xfrm>
                  <a:off x="-1811821" y="4943801"/>
                  <a:ext cx="872074" cy="187225"/>
                  <a:chOff x="9975718" y="3109333"/>
                  <a:chExt cx="1315753" cy="282477"/>
                </a:xfrm>
              </p:grpSpPr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3C54AE9F-1394-49D0-8A06-28A6213F68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black">
                  <a:xfrm>
                    <a:off x="9975718" y="3109333"/>
                    <a:ext cx="282475" cy="282477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0795" cap="flat" cmpd="sng" algn="ctr">
                    <a:noFill/>
                    <a:prstDash val="solid"/>
                  </a:ln>
                  <a:effectLst>
                    <a:outerShdw blurRad="228600" dist="50800" dir="2700000" sx="101000" sy="101000" algn="tl" rotWithShape="0">
                      <a:prstClr val="black">
                        <a:alpha val="39000"/>
                      </a:prstClr>
                    </a:outerShdw>
                  </a:effectLst>
                </p:spPr>
              </p:pic>
              <p:sp>
                <p:nvSpPr>
                  <p:cNvPr id="70" name="Freeform 12">
                    <a:extLst>
                      <a:ext uri="{FF2B5EF4-FFF2-40B4-BE49-F238E27FC236}">
                        <a16:creationId xmlns:a16="http://schemas.microsoft.com/office/drawing/2014/main" id="{91BC76A2-60DD-4AAD-A07A-E3D2A51C361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black">
                  <a:xfrm>
                    <a:off x="10340714" y="3153057"/>
                    <a:ext cx="950757" cy="186062"/>
                  </a:xfrm>
                  <a:custGeom>
                    <a:avLst/>
                    <a:gdLst>
                      <a:gd name="T0" fmla="*/ 218 w 1139"/>
                      <a:gd name="T1" fmla="*/ 217 h 220"/>
                      <a:gd name="T2" fmla="*/ 185 w 1139"/>
                      <a:gd name="T3" fmla="*/ 52 h 220"/>
                      <a:gd name="T4" fmla="*/ 120 w 1139"/>
                      <a:gd name="T5" fmla="*/ 217 h 220"/>
                      <a:gd name="T6" fmla="*/ 32 w 1139"/>
                      <a:gd name="T7" fmla="*/ 52 h 220"/>
                      <a:gd name="T8" fmla="*/ 33 w 1139"/>
                      <a:gd name="T9" fmla="*/ 93 h 220"/>
                      <a:gd name="T10" fmla="*/ 0 w 1139"/>
                      <a:gd name="T11" fmla="*/ 15 h 220"/>
                      <a:gd name="T12" fmla="*/ 109 w 1139"/>
                      <a:gd name="T13" fmla="*/ 168 h 220"/>
                      <a:gd name="T14" fmla="*/ 171 w 1139"/>
                      <a:gd name="T15" fmla="*/ 15 h 220"/>
                      <a:gd name="T16" fmla="*/ 285 w 1139"/>
                      <a:gd name="T17" fmla="*/ 72 h 220"/>
                      <a:gd name="T18" fmla="*/ 269 w 1139"/>
                      <a:gd name="T19" fmla="*/ 11 h 220"/>
                      <a:gd name="T20" fmla="*/ 254 w 1139"/>
                      <a:gd name="T21" fmla="*/ 45 h 220"/>
                      <a:gd name="T22" fmla="*/ 289 w 1139"/>
                      <a:gd name="T23" fmla="*/ 31 h 220"/>
                      <a:gd name="T24" fmla="*/ 405 w 1139"/>
                      <a:gd name="T25" fmla="*/ 71 h 220"/>
                      <a:gd name="T26" fmla="*/ 318 w 1139"/>
                      <a:gd name="T27" fmla="*/ 107 h 220"/>
                      <a:gd name="T28" fmla="*/ 343 w 1139"/>
                      <a:gd name="T29" fmla="*/ 211 h 220"/>
                      <a:gd name="T30" fmla="*/ 422 w 1139"/>
                      <a:gd name="T31" fmla="*/ 210 h 220"/>
                      <a:gd name="T32" fmla="*/ 404 w 1139"/>
                      <a:gd name="T33" fmla="*/ 189 h 220"/>
                      <a:gd name="T34" fmla="*/ 344 w 1139"/>
                      <a:gd name="T35" fmla="*/ 145 h 220"/>
                      <a:gd name="T36" fmla="*/ 420 w 1139"/>
                      <a:gd name="T37" fmla="*/ 108 h 220"/>
                      <a:gd name="T38" fmla="*/ 421 w 1139"/>
                      <a:gd name="T39" fmla="*/ 76 h 220"/>
                      <a:gd name="T40" fmla="*/ 495 w 1139"/>
                      <a:gd name="T41" fmla="*/ 78 h 220"/>
                      <a:gd name="T42" fmla="*/ 481 w 1139"/>
                      <a:gd name="T43" fmla="*/ 72 h 220"/>
                      <a:gd name="T44" fmla="*/ 481 w 1139"/>
                      <a:gd name="T45" fmla="*/ 217 h 220"/>
                      <a:gd name="T46" fmla="*/ 512 w 1139"/>
                      <a:gd name="T47" fmla="*/ 100 h 220"/>
                      <a:gd name="T48" fmla="*/ 531 w 1139"/>
                      <a:gd name="T49" fmla="*/ 106 h 220"/>
                      <a:gd name="T50" fmla="*/ 517 w 1139"/>
                      <a:gd name="T51" fmla="*/ 70 h 220"/>
                      <a:gd name="T52" fmla="*/ 661 w 1139"/>
                      <a:gd name="T53" fmla="*/ 199 h 220"/>
                      <a:gd name="T54" fmla="*/ 533 w 1139"/>
                      <a:gd name="T55" fmla="*/ 146 h 220"/>
                      <a:gd name="T56" fmla="*/ 663 w 1139"/>
                      <a:gd name="T57" fmla="*/ 89 h 220"/>
                      <a:gd name="T58" fmla="*/ 608 w 1139"/>
                      <a:gd name="T59" fmla="*/ 97 h 220"/>
                      <a:gd name="T60" fmla="*/ 579 w 1139"/>
                      <a:gd name="T61" fmla="*/ 180 h 220"/>
                      <a:gd name="T62" fmla="*/ 646 w 1139"/>
                      <a:gd name="T63" fmla="*/ 144 h 220"/>
                      <a:gd name="T64" fmla="*/ 732 w 1139"/>
                      <a:gd name="T65" fmla="*/ 110 h 220"/>
                      <a:gd name="T66" fmla="*/ 770 w 1139"/>
                      <a:gd name="T67" fmla="*/ 98 h 220"/>
                      <a:gd name="T68" fmla="*/ 786 w 1139"/>
                      <a:gd name="T69" fmla="*/ 75 h 220"/>
                      <a:gd name="T70" fmla="*/ 753 w 1139"/>
                      <a:gd name="T71" fmla="*/ 69 h 220"/>
                      <a:gd name="T72" fmla="*/ 701 w 1139"/>
                      <a:gd name="T73" fmla="*/ 131 h 220"/>
                      <a:gd name="T74" fmla="*/ 750 w 1139"/>
                      <a:gd name="T75" fmla="*/ 164 h 220"/>
                      <a:gd name="T76" fmla="*/ 738 w 1139"/>
                      <a:gd name="T77" fmla="*/ 193 h 220"/>
                      <a:gd name="T78" fmla="*/ 698 w 1139"/>
                      <a:gd name="T79" fmla="*/ 179 h 220"/>
                      <a:gd name="T80" fmla="*/ 717 w 1139"/>
                      <a:gd name="T81" fmla="*/ 218 h 220"/>
                      <a:gd name="T82" fmla="*/ 794 w 1139"/>
                      <a:gd name="T83" fmla="*/ 175 h 220"/>
                      <a:gd name="T84" fmla="*/ 938 w 1139"/>
                      <a:gd name="T85" fmla="*/ 89 h 220"/>
                      <a:gd name="T86" fmla="*/ 882 w 1139"/>
                      <a:gd name="T87" fmla="*/ 220 h 220"/>
                      <a:gd name="T88" fmla="*/ 829 w 1139"/>
                      <a:gd name="T89" fmla="*/ 89 h 220"/>
                      <a:gd name="T90" fmla="*/ 922 w 1139"/>
                      <a:gd name="T91" fmla="*/ 144 h 220"/>
                      <a:gd name="T92" fmla="*/ 855 w 1139"/>
                      <a:gd name="T93" fmla="*/ 109 h 220"/>
                      <a:gd name="T94" fmla="*/ 884 w 1139"/>
                      <a:gd name="T95" fmla="*/ 192 h 220"/>
                      <a:gd name="T96" fmla="*/ 1139 w 1139"/>
                      <a:gd name="T97" fmla="*/ 100 h 220"/>
                      <a:gd name="T98" fmla="*/ 1104 w 1139"/>
                      <a:gd name="T99" fmla="*/ 29 h 220"/>
                      <a:gd name="T100" fmla="*/ 1070 w 1139"/>
                      <a:gd name="T101" fmla="*/ 40 h 220"/>
                      <a:gd name="T102" fmla="*/ 1019 w 1139"/>
                      <a:gd name="T103" fmla="*/ 54 h 220"/>
                      <a:gd name="T104" fmla="*/ 1055 w 1139"/>
                      <a:gd name="T105" fmla="*/ 32 h 220"/>
                      <a:gd name="T106" fmla="*/ 1056 w 1139"/>
                      <a:gd name="T107" fmla="*/ 3 h 220"/>
                      <a:gd name="T108" fmla="*/ 991 w 1139"/>
                      <a:gd name="T109" fmla="*/ 25 h 220"/>
                      <a:gd name="T110" fmla="*/ 961 w 1139"/>
                      <a:gd name="T111" fmla="*/ 72 h 220"/>
                      <a:gd name="T112" fmla="*/ 985 w 1139"/>
                      <a:gd name="T113" fmla="*/ 217 h 220"/>
                      <a:gd name="T114" fmla="*/ 1070 w 1139"/>
                      <a:gd name="T115" fmla="*/ 100 h 220"/>
                      <a:gd name="T116" fmla="*/ 1127 w 1139"/>
                      <a:gd name="T117" fmla="*/ 219 h 220"/>
                      <a:gd name="T118" fmla="*/ 1139 w 1139"/>
                      <a:gd name="T119" fmla="*/ 187 h 220"/>
                      <a:gd name="T120" fmla="*/ 1123 w 1139"/>
                      <a:gd name="T121" fmla="*/ 192 h 220"/>
                      <a:gd name="T122" fmla="*/ 1104 w 1139"/>
                      <a:gd name="T123" fmla="*/ 100 h 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139" h="220">
                        <a:moveTo>
                          <a:pt x="171" y="15"/>
                        </a:moveTo>
                        <a:cubicBezTo>
                          <a:pt x="218" y="15"/>
                          <a:pt x="218" y="15"/>
                          <a:pt x="218" y="15"/>
                        </a:cubicBezTo>
                        <a:cubicBezTo>
                          <a:pt x="218" y="217"/>
                          <a:pt x="218" y="217"/>
                          <a:pt x="218" y="217"/>
                        </a:cubicBezTo>
                        <a:cubicBezTo>
                          <a:pt x="184" y="217"/>
                          <a:pt x="184" y="217"/>
                          <a:pt x="184" y="217"/>
                        </a:cubicBezTo>
                        <a:cubicBezTo>
                          <a:pt x="184" y="89"/>
                          <a:pt x="184" y="89"/>
                          <a:pt x="184" y="89"/>
                        </a:cubicBezTo>
                        <a:cubicBezTo>
                          <a:pt x="184" y="80"/>
                          <a:pt x="184" y="67"/>
                          <a:pt x="185" y="52"/>
                        </a:cubicBezTo>
                        <a:cubicBezTo>
                          <a:pt x="185" y="52"/>
                          <a:pt x="185" y="52"/>
                          <a:pt x="185" y="52"/>
                        </a:cubicBezTo>
                        <a:cubicBezTo>
                          <a:pt x="183" y="58"/>
                          <a:pt x="182" y="65"/>
                          <a:pt x="180" y="68"/>
                        </a:cubicBezTo>
                        <a:cubicBezTo>
                          <a:pt x="120" y="217"/>
                          <a:pt x="120" y="217"/>
                          <a:pt x="120" y="217"/>
                        </a:cubicBezTo>
                        <a:cubicBezTo>
                          <a:pt x="97" y="217"/>
                          <a:pt x="97" y="217"/>
                          <a:pt x="97" y="217"/>
                        </a:cubicBezTo>
                        <a:cubicBezTo>
                          <a:pt x="37" y="70"/>
                          <a:pt x="37" y="70"/>
                          <a:pt x="37" y="70"/>
                        </a:cubicBezTo>
                        <a:cubicBezTo>
                          <a:pt x="36" y="66"/>
                          <a:pt x="34" y="60"/>
                          <a:pt x="32" y="52"/>
                        </a:cubicBezTo>
                        <a:cubicBezTo>
                          <a:pt x="31" y="52"/>
                          <a:pt x="31" y="52"/>
                          <a:pt x="31" y="52"/>
                        </a:cubicBezTo>
                        <a:cubicBezTo>
                          <a:pt x="32" y="56"/>
                          <a:pt x="32" y="60"/>
                          <a:pt x="32" y="65"/>
                        </a:cubicBezTo>
                        <a:cubicBezTo>
                          <a:pt x="33" y="76"/>
                          <a:pt x="33" y="85"/>
                          <a:pt x="33" y="93"/>
                        </a:cubicBezTo>
                        <a:cubicBezTo>
                          <a:pt x="33" y="217"/>
                          <a:pt x="33" y="217"/>
                          <a:pt x="33" y="217"/>
                        </a:cubicBezTo>
                        <a:cubicBezTo>
                          <a:pt x="0" y="217"/>
                          <a:pt x="0" y="217"/>
                          <a:pt x="0" y="217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50" y="15"/>
                          <a:pt x="50" y="15"/>
                          <a:pt x="50" y="15"/>
                        </a:cubicBezTo>
                        <a:cubicBezTo>
                          <a:pt x="100" y="142"/>
                          <a:pt x="100" y="142"/>
                          <a:pt x="100" y="142"/>
                        </a:cubicBezTo>
                        <a:cubicBezTo>
                          <a:pt x="105" y="153"/>
                          <a:pt x="108" y="162"/>
                          <a:pt x="109" y="168"/>
                        </a:cubicBezTo>
                        <a:cubicBezTo>
                          <a:pt x="110" y="168"/>
                          <a:pt x="110" y="168"/>
                          <a:pt x="110" y="168"/>
                        </a:cubicBezTo>
                        <a:cubicBezTo>
                          <a:pt x="119" y="142"/>
                          <a:pt x="119" y="142"/>
                          <a:pt x="119" y="142"/>
                        </a:cubicBezTo>
                        <a:lnTo>
                          <a:pt x="171" y="15"/>
                        </a:lnTo>
                        <a:close/>
                        <a:moveTo>
                          <a:pt x="251" y="217"/>
                        </a:moveTo>
                        <a:cubicBezTo>
                          <a:pt x="285" y="217"/>
                          <a:pt x="285" y="217"/>
                          <a:pt x="285" y="217"/>
                        </a:cubicBezTo>
                        <a:cubicBezTo>
                          <a:pt x="285" y="72"/>
                          <a:pt x="285" y="72"/>
                          <a:pt x="285" y="72"/>
                        </a:cubicBezTo>
                        <a:cubicBezTo>
                          <a:pt x="251" y="72"/>
                          <a:pt x="251" y="72"/>
                          <a:pt x="251" y="72"/>
                        </a:cubicBezTo>
                        <a:lnTo>
                          <a:pt x="251" y="217"/>
                        </a:lnTo>
                        <a:close/>
                        <a:moveTo>
                          <a:pt x="269" y="11"/>
                        </a:moveTo>
                        <a:cubicBezTo>
                          <a:pt x="263" y="11"/>
                          <a:pt x="258" y="13"/>
                          <a:pt x="254" y="17"/>
                        </a:cubicBezTo>
                        <a:cubicBezTo>
                          <a:pt x="250" y="20"/>
                          <a:pt x="248" y="25"/>
                          <a:pt x="248" y="31"/>
                        </a:cubicBezTo>
                        <a:cubicBezTo>
                          <a:pt x="248" y="36"/>
                          <a:pt x="250" y="41"/>
                          <a:pt x="254" y="45"/>
                        </a:cubicBezTo>
                        <a:cubicBezTo>
                          <a:pt x="258" y="48"/>
                          <a:pt x="263" y="50"/>
                          <a:pt x="269" y="50"/>
                        </a:cubicBezTo>
                        <a:cubicBezTo>
                          <a:pt x="274" y="50"/>
                          <a:pt x="279" y="48"/>
                          <a:pt x="283" y="45"/>
                        </a:cubicBezTo>
                        <a:cubicBezTo>
                          <a:pt x="287" y="41"/>
                          <a:pt x="289" y="36"/>
                          <a:pt x="289" y="31"/>
                        </a:cubicBezTo>
                        <a:cubicBezTo>
                          <a:pt x="289" y="25"/>
                          <a:pt x="287" y="21"/>
                          <a:pt x="283" y="17"/>
                        </a:cubicBezTo>
                        <a:cubicBezTo>
                          <a:pt x="279" y="13"/>
                          <a:pt x="274" y="11"/>
                          <a:pt x="269" y="11"/>
                        </a:cubicBezTo>
                        <a:close/>
                        <a:moveTo>
                          <a:pt x="405" y="71"/>
                        </a:moveTo>
                        <a:cubicBezTo>
                          <a:pt x="399" y="69"/>
                          <a:pt x="393" y="69"/>
                          <a:pt x="386" y="69"/>
                        </a:cubicBezTo>
                        <a:cubicBezTo>
                          <a:pt x="371" y="69"/>
                          <a:pt x="357" y="72"/>
                          <a:pt x="345" y="79"/>
                        </a:cubicBezTo>
                        <a:cubicBezTo>
                          <a:pt x="333" y="85"/>
                          <a:pt x="324" y="95"/>
                          <a:pt x="318" y="107"/>
                        </a:cubicBezTo>
                        <a:cubicBezTo>
                          <a:pt x="312" y="119"/>
                          <a:pt x="309" y="133"/>
                          <a:pt x="309" y="148"/>
                        </a:cubicBezTo>
                        <a:cubicBezTo>
                          <a:pt x="309" y="162"/>
                          <a:pt x="312" y="174"/>
                          <a:pt x="318" y="185"/>
                        </a:cubicBezTo>
                        <a:cubicBezTo>
                          <a:pt x="324" y="196"/>
                          <a:pt x="332" y="205"/>
                          <a:pt x="343" y="211"/>
                        </a:cubicBezTo>
                        <a:cubicBezTo>
                          <a:pt x="354" y="217"/>
                          <a:pt x="366" y="220"/>
                          <a:pt x="380" y="220"/>
                        </a:cubicBezTo>
                        <a:cubicBezTo>
                          <a:pt x="396" y="220"/>
                          <a:pt x="410" y="217"/>
                          <a:pt x="421" y="211"/>
                        </a:cubicBezTo>
                        <a:cubicBezTo>
                          <a:pt x="422" y="210"/>
                          <a:pt x="422" y="210"/>
                          <a:pt x="422" y="210"/>
                        </a:cubicBezTo>
                        <a:cubicBezTo>
                          <a:pt x="422" y="179"/>
                          <a:pt x="422" y="179"/>
                          <a:pt x="422" y="179"/>
                        </a:cubicBezTo>
                        <a:cubicBezTo>
                          <a:pt x="420" y="180"/>
                          <a:pt x="420" y="180"/>
                          <a:pt x="420" y="180"/>
                        </a:cubicBezTo>
                        <a:cubicBezTo>
                          <a:pt x="415" y="184"/>
                          <a:pt x="410" y="187"/>
                          <a:pt x="404" y="189"/>
                        </a:cubicBezTo>
                        <a:cubicBezTo>
                          <a:pt x="398" y="191"/>
                          <a:pt x="392" y="192"/>
                          <a:pt x="387" y="192"/>
                        </a:cubicBezTo>
                        <a:cubicBezTo>
                          <a:pt x="374" y="192"/>
                          <a:pt x="363" y="188"/>
                          <a:pt x="355" y="180"/>
                        </a:cubicBezTo>
                        <a:cubicBezTo>
                          <a:pt x="348" y="171"/>
                          <a:pt x="344" y="160"/>
                          <a:pt x="344" y="145"/>
                        </a:cubicBezTo>
                        <a:cubicBezTo>
                          <a:pt x="344" y="131"/>
                          <a:pt x="348" y="119"/>
                          <a:pt x="356" y="110"/>
                        </a:cubicBezTo>
                        <a:cubicBezTo>
                          <a:pt x="364" y="101"/>
                          <a:pt x="375" y="97"/>
                          <a:pt x="388" y="97"/>
                        </a:cubicBezTo>
                        <a:cubicBezTo>
                          <a:pt x="399" y="97"/>
                          <a:pt x="410" y="101"/>
                          <a:pt x="420" y="108"/>
                        </a:cubicBezTo>
                        <a:cubicBezTo>
                          <a:pt x="422" y="109"/>
                          <a:pt x="422" y="109"/>
                          <a:pt x="422" y="109"/>
                        </a:cubicBezTo>
                        <a:cubicBezTo>
                          <a:pt x="422" y="76"/>
                          <a:pt x="422" y="76"/>
                          <a:pt x="422" y="76"/>
                        </a:cubicBezTo>
                        <a:cubicBezTo>
                          <a:pt x="421" y="76"/>
                          <a:pt x="421" y="76"/>
                          <a:pt x="421" y="76"/>
                        </a:cubicBezTo>
                        <a:cubicBezTo>
                          <a:pt x="417" y="74"/>
                          <a:pt x="412" y="72"/>
                          <a:pt x="405" y="71"/>
                        </a:cubicBezTo>
                        <a:close/>
                        <a:moveTo>
                          <a:pt x="517" y="70"/>
                        </a:moveTo>
                        <a:cubicBezTo>
                          <a:pt x="509" y="70"/>
                          <a:pt x="501" y="72"/>
                          <a:pt x="495" y="78"/>
                        </a:cubicBezTo>
                        <a:cubicBezTo>
                          <a:pt x="489" y="83"/>
                          <a:pt x="485" y="89"/>
                          <a:pt x="482" y="97"/>
                        </a:cubicBezTo>
                        <a:cubicBezTo>
                          <a:pt x="481" y="97"/>
                          <a:pt x="481" y="97"/>
                          <a:pt x="481" y="97"/>
                        </a:cubicBezTo>
                        <a:cubicBezTo>
                          <a:pt x="481" y="72"/>
                          <a:pt x="481" y="72"/>
                          <a:pt x="481" y="72"/>
                        </a:cubicBezTo>
                        <a:cubicBezTo>
                          <a:pt x="447" y="72"/>
                          <a:pt x="447" y="72"/>
                          <a:pt x="447" y="72"/>
                        </a:cubicBezTo>
                        <a:cubicBezTo>
                          <a:pt x="447" y="217"/>
                          <a:pt x="447" y="217"/>
                          <a:pt x="447" y="217"/>
                        </a:cubicBezTo>
                        <a:cubicBezTo>
                          <a:pt x="481" y="217"/>
                          <a:pt x="481" y="217"/>
                          <a:pt x="481" y="217"/>
                        </a:cubicBezTo>
                        <a:cubicBezTo>
                          <a:pt x="481" y="143"/>
                          <a:pt x="481" y="143"/>
                          <a:pt x="481" y="143"/>
                        </a:cubicBezTo>
                        <a:cubicBezTo>
                          <a:pt x="481" y="130"/>
                          <a:pt x="484" y="120"/>
                          <a:pt x="490" y="112"/>
                        </a:cubicBezTo>
                        <a:cubicBezTo>
                          <a:pt x="495" y="104"/>
                          <a:pt x="503" y="100"/>
                          <a:pt x="512" y="100"/>
                        </a:cubicBezTo>
                        <a:cubicBezTo>
                          <a:pt x="515" y="100"/>
                          <a:pt x="518" y="101"/>
                          <a:pt x="522" y="102"/>
                        </a:cubicBezTo>
                        <a:cubicBezTo>
                          <a:pt x="526" y="103"/>
                          <a:pt x="528" y="104"/>
                          <a:pt x="530" y="105"/>
                        </a:cubicBezTo>
                        <a:cubicBezTo>
                          <a:pt x="531" y="106"/>
                          <a:pt x="531" y="106"/>
                          <a:pt x="531" y="106"/>
                        </a:cubicBezTo>
                        <a:cubicBezTo>
                          <a:pt x="531" y="72"/>
                          <a:pt x="531" y="72"/>
                          <a:pt x="531" y="72"/>
                        </a:cubicBezTo>
                        <a:cubicBezTo>
                          <a:pt x="531" y="72"/>
                          <a:pt x="531" y="72"/>
                          <a:pt x="531" y="72"/>
                        </a:cubicBezTo>
                        <a:cubicBezTo>
                          <a:pt x="528" y="70"/>
                          <a:pt x="523" y="70"/>
                          <a:pt x="517" y="70"/>
                        </a:cubicBezTo>
                        <a:close/>
                        <a:moveTo>
                          <a:pt x="663" y="89"/>
                        </a:moveTo>
                        <a:cubicBezTo>
                          <a:pt x="675" y="102"/>
                          <a:pt x="682" y="120"/>
                          <a:pt x="682" y="143"/>
                        </a:cubicBezTo>
                        <a:cubicBezTo>
                          <a:pt x="682" y="166"/>
                          <a:pt x="675" y="185"/>
                          <a:pt x="661" y="199"/>
                        </a:cubicBezTo>
                        <a:cubicBezTo>
                          <a:pt x="648" y="213"/>
                          <a:pt x="629" y="220"/>
                          <a:pt x="606" y="220"/>
                        </a:cubicBezTo>
                        <a:cubicBezTo>
                          <a:pt x="584" y="220"/>
                          <a:pt x="566" y="213"/>
                          <a:pt x="553" y="200"/>
                        </a:cubicBezTo>
                        <a:cubicBezTo>
                          <a:pt x="540" y="187"/>
                          <a:pt x="533" y="169"/>
                          <a:pt x="533" y="146"/>
                        </a:cubicBezTo>
                        <a:cubicBezTo>
                          <a:pt x="533" y="122"/>
                          <a:pt x="540" y="103"/>
                          <a:pt x="553" y="89"/>
                        </a:cubicBezTo>
                        <a:cubicBezTo>
                          <a:pt x="567" y="76"/>
                          <a:pt x="586" y="69"/>
                          <a:pt x="610" y="69"/>
                        </a:cubicBezTo>
                        <a:cubicBezTo>
                          <a:pt x="632" y="69"/>
                          <a:pt x="650" y="75"/>
                          <a:pt x="663" y="89"/>
                        </a:cubicBezTo>
                        <a:close/>
                        <a:moveTo>
                          <a:pt x="646" y="144"/>
                        </a:moveTo>
                        <a:cubicBezTo>
                          <a:pt x="646" y="129"/>
                          <a:pt x="643" y="117"/>
                          <a:pt x="636" y="109"/>
                        </a:cubicBezTo>
                        <a:cubicBezTo>
                          <a:pt x="629" y="101"/>
                          <a:pt x="620" y="97"/>
                          <a:pt x="608" y="97"/>
                        </a:cubicBezTo>
                        <a:cubicBezTo>
                          <a:pt x="596" y="97"/>
                          <a:pt x="586" y="101"/>
                          <a:pt x="579" y="109"/>
                        </a:cubicBezTo>
                        <a:cubicBezTo>
                          <a:pt x="572" y="118"/>
                          <a:pt x="568" y="130"/>
                          <a:pt x="568" y="145"/>
                        </a:cubicBezTo>
                        <a:cubicBezTo>
                          <a:pt x="568" y="160"/>
                          <a:pt x="572" y="172"/>
                          <a:pt x="579" y="180"/>
                        </a:cubicBezTo>
                        <a:cubicBezTo>
                          <a:pt x="586" y="188"/>
                          <a:pt x="596" y="192"/>
                          <a:pt x="608" y="192"/>
                        </a:cubicBezTo>
                        <a:cubicBezTo>
                          <a:pt x="621" y="192"/>
                          <a:pt x="630" y="188"/>
                          <a:pt x="637" y="180"/>
                        </a:cubicBezTo>
                        <a:cubicBezTo>
                          <a:pt x="643" y="172"/>
                          <a:pt x="646" y="160"/>
                          <a:pt x="646" y="144"/>
                        </a:cubicBezTo>
                        <a:close/>
                        <a:moveTo>
                          <a:pt x="757" y="132"/>
                        </a:moveTo>
                        <a:cubicBezTo>
                          <a:pt x="746" y="128"/>
                          <a:pt x="739" y="124"/>
                          <a:pt x="737" y="121"/>
                        </a:cubicBezTo>
                        <a:cubicBezTo>
                          <a:pt x="734" y="119"/>
                          <a:pt x="732" y="115"/>
                          <a:pt x="732" y="110"/>
                        </a:cubicBezTo>
                        <a:cubicBezTo>
                          <a:pt x="732" y="106"/>
                          <a:pt x="734" y="103"/>
                          <a:pt x="738" y="100"/>
                        </a:cubicBezTo>
                        <a:cubicBezTo>
                          <a:pt x="741" y="97"/>
                          <a:pt x="746" y="96"/>
                          <a:pt x="752" y="96"/>
                        </a:cubicBezTo>
                        <a:cubicBezTo>
                          <a:pt x="758" y="96"/>
                          <a:pt x="764" y="97"/>
                          <a:pt x="770" y="98"/>
                        </a:cubicBezTo>
                        <a:cubicBezTo>
                          <a:pt x="776" y="100"/>
                          <a:pt x="781" y="103"/>
                          <a:pt x="785" y="105"/>
                        </a:cubicBezTo>
                        <a:cubicBezTo>
                          <a:pt x="786" y="106"/>
                          <a:pt x="786" y="106"/>
                          <a:pt x="786" y="106"/>
                        </a:cubicBezTo>
                        <a:cubicBezTo>
                          <a:pt x="786" y="75"/>
                          <a:pt x="786" y="75"/>
                          <a:pt x="786" y="75"/>
                        </a:cubicBezTo>
                        <a:cubicBezTo>
                          <a:pt x="786" y="75"/>
                          <a:pt x="786" y="75"/>
                          <a:pt x="786" y="75"/>
                        </a:cubicBezTo>
                        <a:cubicBezTo>
                          <a:pt x="782" y="73"/>
                          <a:pt x="777" y="72"/>
                          <a:pt x="770" y="70"/>
                        </a:cubicBezTo>
                        <a:cubicBezTo>
                          <a:pt x="764" y="69"/>
                          <a:pt x="758" y="69"/>
                          <a:pt x="753" y="69"/>
                        </a:cubicBezTo>
                        <a:cubicBezTo>
                          <a:pt x="737" y="69"/>
                          <a:pt x="724" y="73"/>
                          <a:pt x="714" y="81"/>
                        </a:cubicBezTo>
                        <a:cubicBezTo>
                          <a:pt x="703" y="89"/>
                          <a:pt x="698" y="100"/>
                          <a:pt x="698" y="113"/>
                        </a:cubicBezTo>
                        <a:cubicBezTo>
                          <a:pt x="698" y="120"/>
                          <a:pt x="699" y="126"/>
                          <a:pt x="701" y="131"/>
                        </a:cubicBezTo>
                        <a:cubicBezTo>
                          <a:pt x="704" y="136"/>
                          <a:pt x="707" y="141"/>
                          <a:pt x="712" y="144"/>
                        </a:cubicBezTo>
                        <a:cubicBezTo>
                          <a:pt x="716" y="148"/>
                          <a:pt x="723" y="152"/>
                          <a:pt x="733" y="156"/>
                        </a:cubicBezTo>
                        <a:cubicBezTo>
                          <a:pt x="740" y="159"/>
                          <a:pt x="746" y="162"/>
                          <a:pt x="750" y="164"/>
                        </a:cubicBezTo>
                        <a:cubicBezTo>
                          <a:pt x="754" y="166"/>
                          <a:pt x="756" y="168"/>
                          <a:pt x="758" y="171"/>
                        </a:cubicBezTo>
                        <a:cubicBezTo>
                          <a:pt x="759" y="173"/>
                          <a:pt x="760" y="175"/>
                          <a:pt x="760" y="179"/>
                        </a:cubicBezTo>
                        <a:cubicBezTo>
                          <a:pt x="760" y="188"/>
                          <a:pt x="753" y="193"/>
                          <a:pt x="738" y="193"/>
                        </a:cubicBezTo>
                        <a:cubicBezTo>
                          <a:pt x="732" y="193"/>
                          <a:pt x="726" y="192"/>
                          <a:pt x="719" y="190"/>
                        </a:cubicBezTo>
                        <a:cubicBezTo>
                          <a:pt x="712" y="187"/>
                          <a:pt x="705" y="184"/>
                          <a:pt x="700" y="180"/>
                        </a:cubicBezTo>
                        <a:cubicBezTo>
                          <a:pt x="698" y="179"/>
                          <a:pt x="698" y="179"/>
                          <a:pt x="698" y="179"/>
                        </a:cubicBezTo>
                        <a:cubicBezTo>
                          <a:pt x="698" y="212"/>
                          <a:pt x="698" y="212"/>
                          <a:pt x="698" y="212"/>
                        </a:cubicBezTo>
                        <a:cubicBezTo>
                          <a:pt x="699" y="212"/>
                          <a:pt x="699" y="212"/>
                          <a:pt x="699" y="212"/>
                        </a:cubicBezTo>
                        <a:cubicBezTo>
                          <a:pt x="703" y="215"/>
                          <a:pt x="710" y="216"/>
                          <a:pt x="717" y="218"/>
                        </a:cubicBezTo>
                        <a:cubicBezTo>
                          <a:pt x="724" y="219"/>
                          <a:pt x="731" y="220"/>
                          <a:pt x="736" y="220"/>
                        </a:cubicBezTo>
                        <a:cubicBezTo>
                          <a:pt x="754" y="220"/>
                          <a:pt x="768" y="216"/>
                          <a:pt x="778" y="208"/>
                        </a:cubicBezTo>
                        <a:cubicBezTo>
                          <a:pt x="789" y="199"/>
                          <a:pt x="794" y="188"/>
                          <a:pt x="794" y="175"/>
                        </a:cubicBezTo>
                        <a:cubicBezTo>
                          <a:pt x="794" y="165"/>
                          <a:pt x="791" y="157"/>
                          <a:pt x="786" y="150"/>
                        </a:cubicBezTo>
                        <a:cubicBezTo>
                          <a:pt x="780" y="143"/>
                          <a:pt x="770" y="137"/>
                          <a:pt x="757" y="132"/>
                        </a:cubicBezTo>
                        <a:close/>
                        <a:moveTo>
                          <a:pt x="938" y="89"/>
                        </a:moveTo>
                        <a:cubicBezTo>
                          <a:pt x="951" y="102"/>
                          <a:pt x="957" y="120"/>
                          <a:pt x="957" y="143"/>
                        </a:cubicBezTo>
                        <a:cubicBezTo>
                          <a:pt x="957" y="166"/>
                          <a:pt x="951" y="185"/>
                          <a:pt x="937" y="199"/>
                        </a:cubicBezTo>
                        <a:cubicBezTo>
                          <a:pt x="924" y="213"/>
                          <a:pt x="905" y="220"/>
                          <a:pt x="882" y="220"/>
                        </a:cubicBezTo>
                        <a:cubicBezTo>
                          <a:pt x="860" y="220"/>
                          <a:pt x="842" y="213"/>
                          <a:pt x="829" y="200"/>
                        </a:cubicBezTo>
                        <a:cubicBezTo>
                          <a:pt x="816" y="187"/>
                          <a:pt x="809" y="169"/>
                          <a:pt x="809" y="146"/>
                        </a:cubicBezTo>
                        <a:cubicBezTo>
                          <a:pt x="809" y="122"/>
                          <a:pt x="816" y="103"/>
                          <a:pt x="829" y="89"/>
                        </a:cubicBezTo>
                        <a:cubicBezTo>
                          <a:pt x="843" y="76"/>
                          <a:pt x="862" y="69"/>
                          <a:pt x="885" y="69"/>
                        </a:cubicBezTo>
                        <a:cubicBezTo>
                          <a:pt x="908" y="69"/>
                          <a:pt x="926" y="75"/>
                          <a:pt x="938" y="89"/>
                        </a:cubicBezTo>
                        <a:close/>
                        <a:moveTo>
                          <a:pt x="922" y="144"/>
                        </a:moveTo>
                        <a:cubicBezTo>
                          <a:pt x="922" y="129"/>
                          <a:pt x="919" y="117"/>
                          <a:pt x="912" y="109"/>
                        </a:cubicBezTo>
                        <a:cubicBezTo>
                          <a:pt x="905" y="101"/>
                          <a:pt x="896" y="97"/>
                          <a:pt x="884" y="97"/>
                        </a:cubicBezTo>
                        <a:cubicBezTo>
                          <a:pt x="871" y="97"/>
                          <a:pt x="862" y="101"/>
                          <a:pt x="855" y="109"/>
                        </a:cubicBezTo>
                        <a:cubicBezTo>
                          <a:pt x="848" y="118"/>
                          <a:pt x="844" y="130"/>
                          <a:pt x="844" y="145"/>
                        </a:cubicBezTo>
                        <a:cubicBezTo>
                          <a:pt x="844" y="160"/>
                          <a:pt x="848" y="172"/>
                          <a:pt x="855" y="180"/>
                        </a:cubicBezTo>
                        <a:cubicBezTo>
                          <a:pt x="862" y="188"/>
                          <a:pt x="871" y="192"/>
                          <a:pt x="884" y="192"/>
                        </a:cubicBezTo>
                        <a:cubicBezTo>
                          <a:pt x="896" y="192"/>
                          <a:pt x="906" y="188"/>
                          <a:pt x="912" y="180"/>
                        </a:cubicBezTo>
                        <a:cubicBezTo>
                          <a:pt x="919" y="172"/>
                          <a:pt x="922" y="160"/>
                          <a:pt x="922" y="144"/>
                        </a:cubicBezTo>
                        <a:close/>
                        <a:moveTo>
                          <a:pt x="1139" y="100"/>
                        </a:moveTo>
                        <a:cubicBezTo>
                          <a:pt x="1139" y="72"/>
                          <a:pt x="1139" y="72"/>
                          <a:pt x="1139" y="72"/>
                        </a:cubicBezTo>
                        <a:cubicBezTo>
                          <a:pt x="1104" y="72"/>
                          <a:pt x="1104" y="72"/>
                          <a:pt x="1104" y="72"/>
                        </a:cubicBezTo>
                        <a:cubicBezTo>
                          <a:pt x="1104" y="29"/>
                          <a:pt x="1104" y="29"/>
                          <a:pt x="1104" y="29"/>
                        </a:cubicBezTo>
                        <a:cubicBezTo>
                          <a:pt x="1103" y="29"/>
                          <a:pt x="1103" y="29"/>
                          <a:pt x="1103" y="29"/>
                        </a:cubicBezTo>
                        <a:cubicBezTo>
                          <a:pt x="1071" y="39"/>
                          <a:pt x="1071" y="39"/>
                          <a:pt x="1071" y="39"/>
                        </a:cubicBezTo>
                        <a:cubicBezTo>
                          <a:pt x="1070" y="40"/>
                          <a:pt x="1070" y="40"/>
                          <a:pt x="1070" y="40"/>
                        </a:cubicBezTo>
                        <a:cubicBezTo>
                          <a:pt x="1070" y="72"/>
                          <a:pt x="1070" y="72"/>
                          <a:pt x="1070" y="72"/>
                        </a:cubicBezTo>
                        <a:cubicBezTo>
                          <a:pt x="1019" y="72"/>
                          <a:pt x="1019" y="72"/>
                          <a:pt x="1019" y="72"/>
                        </a:cubicBezTo>
                        <a:cubicBezTo>
                          <a:pt x="1019" y="54"/>
                          <a:pt x="1019" y="54"/>
                          <a:pt x="1019" y="54"/>
                        </a:cubicBezTo>
                        <a:cubicBezTo>
                          <a:pt x="1019" y="46"/>
                          <a:pt x="1021" y="39"/>
                          <a:pt x="1025" y="35"/>
                        </a:cubicBezTo>
                        <a:cubicBezTo>
                          <a:pt x="1028" y="30"/>
                          <a:pt x="1034" y="28"/>
                          <a:pt x="1040" y="28"/>
                        </a:cubicBezTo>
                        <a:cubicBezTo>
                          <a:pt x="1045" y="28"/>
                          <a:pt x="1050" y="29"/>
                          <a:pt x="1055" y="32"/>
                        </a:cubicBezTo>
                        <a:cubicBezTo>
                          <a:pt x="1057" y="32"/>
                          <a:pt x="1057" y="32"/>
                          <a:pt x="1057" y="32"/>
                        </a:cubicBezTo>
                        <a:cubicBezTo>
                          <a:pt x="1057" y="3"/>
                          <a:pt x="1057" y="3"/>
                          <a:pt x="1057" y="3"/>
                        </a:cubicBezTo>
                        <a:cubicBezTo>
                          <a:pt x="1056" y="3"/>
                          <a:pt x="1056" y="3"/>
                          <a:pt x="1056" y="3"/>
                        </a:cubicBezTo>
                        <a:cubicBezTo>
                          <a:pt x="1051" y="1"/>
                          <a:pt x="1045" y="0"/>
                          <a:pt x="1037" y="0"/>
                        </a:cubicBezTo>
                        <a:cubicBezTo>
                          <a:pt x="1027" y="0"/>
                          <a:pt x="1018" y="3"/>
                          <a:pt x="1010" y="7"/>
                        </a:cubicBezTo>
                        <a:cubicBezTo>
                          <a:pt x="1002" y="11"/>
                          <a:pt x="996" y="17"/>
                          <a:pt x="991" y="25"/>
                        </a:cubicBezTo>
                        <a:cubicBezTo>
                          <a:pt x="987" y="33"/>
                          <a:pt x="985" y="42"/>
                          <a:pt x="985" y="52"/>
                        </a:cubicBezTo>
                        <a:cubicBezTo>
                          <a:pt x="985" y="72"/>
                          <a:pt x="985" y="72"/>
                          <a:pt x="985" y="72"/>
                        </a:cubicBezTo>
                        <a:cubicBezTo>
                          <a:pt x="961" y="72"/>
                          <a:pt x="961" y="72"/>
                          <a:pt x="961" y="72"/>
                        </a:cubicBezTo>
                        <a:cubicBezTo>
                          <a:pt x="961" y="100"/>
                          <a:pt x="961" y="100"/>
                          <a:pt x="961" y="100"/>
                        </a:cubicBezTo>
                        <a:cubicBezTo>
                          <a:pt x="985" y="100"/>
                          <a:pt x="985" y="100"/>
                          <a:pt x="985" y="100"/>
                        </a:cubicBezTo>
                        <a:cubicBezTo>
                          <a:pt x="985" y="217"/>
                          <a:pt x="985" y="217"/>
                          <a:pt x="985" y="217"/>
                        </a:cubicBezTo>
                        <a:cubicBezTo>
                          <a:pt x="1019" y="217"/>
                          <a:pt x="1019" y="217"/>
                          <a:pt x="1019" y="217"/>
                        </a:cubicBezTo>
                        <a:cubicBezTo>
                          <a:pt x="1019" y="100"/>
                          <a:pt x="1019" y="100"/>
                          <a:pt x="1019" y="100"/>
                        </a:cubicBezTo>
                        <a:cubicBezTo>
                          <a:pt x="1070" y="100"/>
                          <a:pt x="1070" y="100"/>
                          <a:pt x="1070" y="100"/>
                        </a:cubicBezTo>
                        <a:cubicBezTo>
                          <a:pt x="1070" y="174"/>
                          <a:pt x="1070" y="174"/>
                          <a:pt x="1070" y="174"/>
                        </a:cubicBezTo>
                        <a:cubicBezTo>
                          <a:pt x="1070" y="205"/>
                          <a:pt x="1084" y="220"/>
                          <a:pt x="1113" y="220"/>
                        </a:cubicBezTo>
                        <a:cubicBezTo>
                          <a:pt x="1118" y="220"/>
                          <a:pt x="1122" y="220"/>
                          <a:pt x="1127" y="219"/>
                        </a:cubicBezTo>
                        <a:cubicBezTo>
                          <a:pt x="1133" y="217"/>
                          <a:pt x="1136" y="216"/>
                          <a:pt x="1138" y="215"/>
                        </a:cubicBezTo>
                        <a:cubicBezTo>
                          <a:pt x="1139" y="215"/>
                          <a:pt x="1139" y="215"/>
                          <a:pt x="1139" y="215"/>
                        </a:cubicBezTo>
                        <a:cubicBezTo>
                          <a:pt x="1139" y="187"/>
                          <a:pt x="1139" y="187"/>
                          <a:pt x="1139" y="187"/>
                        </a:cubicBezTo>
                        <a:cubicBezTo>
                          <a:pt x="1137" y="188"/>
                          <a:pt x="1137" y="188"/>
                          <a:pt x="1137" y="188"/>
                        </a:cubicBezTo>
                        <a:cubicBezTo>
                          <a:pt x="1135" y="189"/>
                          <a:pt x="1133" y="190"/>
                          <a:pt x="1130" y="191"/>
                        </a:cubicBezTo>
                        <a:cubicBezTo>
                          <a:pt x="1127" y="192"/>
                          <a:pt x="1125" y="192"/>
                          <a:pt x="1123" y="192"/>
                        </a:cubicBezTo>
                        <a:cubicBezTo>
                          <a:pt x="1117" y="192"/>
                          <a:pt x="1112" y="190"/>
                          <a:pt x="1109" y="187"/>
                        </a:cubicBezTo>
                        <a:cubicBezTo>
                          <a:pt x="1106" y="183"/>
                          <a:pt x="1104" y="177"/>
                          <a:pt x="1104" y="168"/>
                        </a:cubicBezTo>
                        <a:cubicBezTo>
                          <a:pt x="1104" y="100"/>
                          <a:pt x="1104" y="100"/>
                          <a:pt x="1104" y="100"/>
                        </a:cubicBezTo>
                        <a:lnTo>
                          <a:pt x="1139" y="1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0" name="Picture Placeholder 3">
              <a:extLst>
                <a:ext uri="{FF2B5EF4-FFF2-40B4-BE49-F238E27FC236}">
                  <a16:creationId xmlns:a16="http://schemas.microsoft.com/office/drawing/2014/main" id="{52F26A6E-EB0D-49B8-890B-83EC71F820C9}"/>
                </a:ext>
              </a:extLst>
            </p:cNvPr>
            <p:cNvSpPr txBox="1">
              <a:spLocks/>
            </p:cNvSpPr>
            <p:nvPr/>
          </p:nvSpPr>
          <p:spPr>
            <a:xfrm>
              <a:off x="3412545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6AF89D-CBF6-4EA3-997F-873FA2CFE25E}"/>
                </a:ext>
              </a:extLst>
            </p:cNvPr>
            <p:cNvSpPr/>
            <p:nvPr/>
          </p:nvSpPr>
          <p:spPr>
            <a:xfrm>
              <a:off x="3412065" y="2669045"/>
              <a:ext cx="2538415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algn="ctr">
                <a:defRPr/>
              </a:pPr>
              <a:r>
                <a:rPr lang="en-US" sz="4000" b="1" spc="-3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5.1</a:t>
              </a:r>
              <a:r>
                <a:rPr lang="en-US" sz="20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%</a:t>
              </a:r>
            </a:p>
            <a:p>
              <a:pPr algn="ctr">
                <a:spcBef>
                  <a:spcPts val="400"/>
                </a:spcBef>
                <a:defRPr/>
              </a:pP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Switchboard speech </a:t>
              </a:r>
              <a:b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recognition test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20B7673-E294-4C7A-8D5D-009DB38A5198}"/>
              </a:ext>
            </a:extLst>
          </p:cNvPr>
          <p:cNvGrpSpPr/>
          <p:nvPr/>
        </p:nvGrpSpPr>
        <p:grpSpPr>
          <a:xfrm>
            <a:off x="584199" y="2017712"/>
            <a:ext cx="2542032" cy="2546352"/>
            <a:chOff x="584199" y="2017712"/>
            <a:chExt cx="2542032" cy="2546352"/>
          </a:xfrm>
        </p:grpSpPr>
        <p:pic>
          <p:nvPicPr>
            <p:cNvPr id="22" name="Picture Placeholder 5">
              <a:extLst>
                <a:ext uri="{FF2B5EF4-FFF2-40B4-BE49-F238E27FC236}">
                  <a16:creationId xmlns:a16="http://schemas.microsoft.com/office/drawing/2014/main" id="{ACC9F148-7191-4D1F-BFD7-F1F346746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199" y="2017712"/>
              <a:ext cx="2542032" cy="2542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>
              <a:outerShdw blurRad="228600" dist="50800" dir="2700000" sx="101000" sy="101000" algn="tl" rotWithShape="0">
                <a:prstClr val="black">
                  <a:alpha val="39000"/>
                </a:prstClr>
              </a:outerShdw>
            </a:effectLst>
          </p:spPr>
        </p:pic>
        <p:sp>
          <p:nvSpPr>
            <p:cNvPr id="8" name="Picture Placeholder 3">
              <a:extLst>
                <a:ext uri="{FF2B5EF4-FFF2-40B4-BE49-F238E27FC236}">
                  <a16:creationId xmlns:a16="http://schemas.microsoft.com/office/drawing/2014/main" id="{552EF1FF-2914-4302-A272-AF8247F91D5D}"/>
                </a:ext>
              </a:extLst>
            </p:cNvPr>
            <p:cNvSpPr txBox="1">
              <a:spLocks/>
            </p:cNvSpPr>
            <p:nvPr/>
          </p:nvSpPr>
          <p:spPr>
            <a:xfrm>
              <a:off x="584199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DC33C9-7FAF-4912-9C46-484D2C6E1539}"/>
                </a:ext>
              </a:extLst>
            </p:cNvPr>
            <p:cNvSpPr/>
            <p:nvPr/>
          </p:nvSpPr>
          <p:spPr>
            <a:xfrm>
              <a:off x="584199" y="2669045"/>
              <a:ext cx="2538414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9</a:t>
              </a:r>
              <a:r>
                <a:rPr kumimoji="0" lang="en-US" sz="4000" b="1" i="0" u="none" kern="1200" cap="none" spc="100" normalizeH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</a:t>
              </a: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%</a:t>
              </a:r>
            </a:p>
            <a:p>
              <a:pPr marL="0" marR="0" lvl="0" indent="0" algn="ctr" defTabSz="914367" rtl="0" eaLnBrk="1" fontAlgn="auto" latinLnBrk="0" hangingPunct="1">
                <a:spcBef>
                  <a:spcPts val="40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RESNET vision test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152 layers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37C32-0532-4874-8440-CBCD3100A0AA}"/>
              </a:ext>
            </a:extLst>
          </p:cNvPr>
          <p:cNvGrpSpPr/>
          <p:nvPr/>
        </p:nvGrpSpPr>
        <p:grpSpPr>
          <a:xfrm>
            <a:off x="6237273" y="2017712"/>
            <a:ext cx="2542032" cy="2546352"/>
            <a:chOff x="6237273" y="2017712"/>
            <a:chExt cx="2542032" cy="2546352"/>
          </a:xfrm>
        </p:grpSpPr>
        <p:pic>
          <p:nvPicPr>
            <p:cNvPr id="23" name="Picture 22" descr="A picture containing wall, clock, object&#10;&#10;Description generated with high confidence">
              <a:extLst>
                <a:ext uri="{FF2B5EF4-FFF2-40B4-BE49-F238E27FC236}">
                  <a16:creationId xmlns:a16="http://schemas.microsoft.com/office/drawing/2014/main" id="{D2589209-BBB1-42F1-A28A-5A9C29484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059" r="22059"/>
            <a:stretch/>
          </p:blipFill>
          <p:spPr>
            <a:xfrm>
              <a:off x="6237273" y="2017712"/>
              <a:ext cx="2542032" cy="25384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>
              <a:outerShdw blurRad="228600" dist="50800" dir="2700000" sx="101000" sy="101000" algn="tl" rotWithShape="0">
                <a:prstClr val="black">
                  <a:alpha val="39000"/>
                </a:prstClr>
              </a:outerShdw>
            </a:effectLst>
          </p:spPr>
        </p:pic>
        <p:sp>
          <p:nvSpPr>
            <p:cNvPr id="12" name="Picture Placeholder 3">
              <a:extLst>
                <a:ext uri="{FF2B5EF4-FFF2-40B4-BE49-F238E27FC236}">
                  <a16:creationId xmlns:a16="http://schemas.microsoft.com/office/drawing/2014/main" id="{A80D757E-63A5-48BD-ADBF-1228B9B2794E}"/>
                </a:ext>
              </a:extLst>
            </p:cNvPr>
            <p:cNvSpPr txBox="1">
              <a:spLocks/>
            </p:cNvSpPr>
            <p:nvPr/>
          </p:nvSpPr>
          <p:spPr>
            <a:xfrm>
              <a:off x="6240891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2BF234-359F-4D5F-86D6-01F7A3A24A9F}"/>
                </a:ext>
              </a:extLst>
            </p:cNvPr>
            <p:cNvSpPr/>
            <p:nvPr/>
          </p:nvSpPr>
          <p:spPr>
            <a:xfrm>
              <a:off x="6239932" y="2669045"/>
              <a:ext cx="2538415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algn="ctr">
                <a:defRPr/>
              </a:pPr>
              <a:r>
                <a:rPr lang="en-US" sz="4000" b="1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88.</a:t>
              </a:r>
              <a:r>
                <a:rPr lang="en-US" sz="4000" b="1" spc="1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5</a:t>
              </a:r>
              <a:r>
                <a:rPr lang="en-US" sz="20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%</a:t>
              </a:r>
            </a:p>
            <a:p>
              <a:pPr algn="ctr">
                <a:spcBef>
                  <a:spcPts val="400"/>
                </a:spcBef>
                <a:defRPr/>
              </a:pP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SQuAD reading </a:t>
              </a:r>
              <a:b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comprehension test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54BCA5-8088-4D20-86C7-F7A9B6106453}"/>
              </a:ext>
            </a:extLst>
          </p:cNvPr>
          <p:cNvGrpSpPr/>
          <p:nvPr/>
        </p:nvGrpSpPr>
        <p:grpSpPr>
          <a:xfrm>
            <a:off x="9065160" y="2017712"/>
            <a:ext cx="2544227" cy="2546352"/>
            <a:chOff x="9065160" y="2017712"/>
            <a:chExt cx="2544227" cy="25463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46C6DB-95F8-4D99-94CE-0DEE08F31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859" t="37254" r="21910" b="14172"/>
            <a:stretch/>
          </p:blipFill>
          <p:spPr>
            <a:xfrm>
              <a:off x="9065160" y="2017712"/>
              <a:ext cx="2542489" cy="2546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>
              <a:outerShdw blurRad="228600" dist="50800" dir="2700000" sx="101000" sy="101000" algn="tl" rotWithShape="0">
                <a:prstClr val="black">
                  <a:alpha val="39000"/>
                </a:prstClr>
              </a:outerShdw>
            </a:effectLst>
          </p:spPr>
        </p:pic>
        <p:sp>
          <p:nvSpPr>
            <p:cNvPr id="86" name="Picture Placeholder 3">
              <a:extLst>
                <a:ext uri="{FF2B5EF4-FFF2-40B4-BE49-F238E27FC236}">
                  <a16:creationId xmlns:a16="http://schemas.microsoft.com/office/drawing/2014/main" id="{E213A3DE-8923-416A-AFE4-8F792724DEE4}"/>
                </a:ext>
              </a:extLst>
            </p:cNvPr>
            <p:cNvSpPr txBox="1">
              <a:spLocks/>
            </p:cNvSpPr>
            <p:nvPr/>
          </p:nvSpPr>
          <p:spPr>
            <a:xfrm>
              <a:off x="9069235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3A481D-920B-4348-BE14-B850696F904D}"/>
                </a:ext>
              </a:extLst>
            </p:cNvPr>
            <p:cNvSpPr/>
            <p:nvPr/>
          </p:nvSpPr>
          <p:spPr>
            <a:xfrm>
              <a:off x="9067798" y="2669045"/>
              <a:ext cx="2541589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algn="ctr">
                <a:defRPr/>
              </a:pPr>
              <a:r>
                <a:rPr lang="en-US" sz="4000" b="1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69.</a:t>
              </a:r>
              <a:r>
                <a:rPr lang="en-US" sz="4000" b="1" spc="1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9</a:t>
              </a:r>
              <a:r>
                <a:rPr lang="en-US" sz="20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%</a:t>
              </a:r>
            </a:p>
            <a:p>
              <a:pPr algn="ctr">
                <a:spcBef>
                  <a:spcPts val="400"/>
                </a:spcBef>
                <a:defRPr/>
              </a:pPr>
              <a:r>
                <a:rPr lang="en-US" alt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MT </a:t>
              </a:r>
              <a:br>
                <a:rPr lang="en-US" alt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alt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research system</a:t>
              </a:r>
            </a:p>
          </p:txBody>
        </p:sp>
      </p:grpSp>
      <p:sp>
        <p:nvSpPr>
          <p:cNvPr id="87" name="Title 16">
            <a:extLst>
              <a:ext uri="{FF2B5EF4-FFF2-40B4-BE49-F238E27FC236}">
                <a16:creationId xmlns:a16="http://schemas.microsoft.com/office/drawing/2014/main" id="{5909350B-D1E3-4231-9691-90EB9CA7B495}"/>
              </a:ext>
            </a:extLst>
          </p:cNvPr>
          <p:cNvSpPr txBox="1">
            <a:spLocks/>
          </p:cNvSpPr>
          <p:nvPr/>
        </p:nvSpPr>
        <p:spPr>
          <a:xfrm>
            <a:off x="588263" y="796194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Microsoft AI breakthroughs</a:t>
            </a:r>
            <a:endParaRPr lang="en-US" dirty="0"/>
          </a:p>
        </p:txBody>
      </p:sp>
      <p:sp>
        <p:nvSpPr>
          <p:cNvPr id="83" name="Title 3">
            <a:extLst>
              <a:ext uri="{FF2B5EF4-FFF2-40B4-BE49-F238E27FC236}">
                <a16:creationId xmlns:a16="http://schemas.microsoft.com/office/drawing/2014/main" id="{FEFBC5C9-EFFC-497C-A6F6-40044501EE44}"/>
              </a:ext>
            </a:extLst>
          </p:cNvPr>
          <p:cNvSpPr txBox="1">
            <a:spLocks/>
          </p:cNvSpPr>
          <p:nvPr/>
        </p:nvSpPr>
        <p:spPr bwMode="auto">
          <a:xfrm>
            <a:off x="580124" y="4835896"/>
            <a:ext cx="2542490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2016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spcAft>
                <a:spcPts val="588"/>
              </a:spcAft>
              <a:defRPr/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Object recognition 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</a:t>
            </a:r>
          </a:p>
        </p:txBody>
      </p:sp>
      <p:sp>
        <p:nvSpPr>
          <p:cNvPr id="88" name="Title 3">
            <a:extLst>
              <a:ext uri="{FF2B5EF4-FFF2-40B4-BE49-F238E27FC236}">
                <a16:creationId xmlns:a16="http://schemas.microsoft.com/office/drawing/2014/main" id="{41C2BA86-8259-4213-84EE-22B2D433BE68}"/>
              </a:ext>
            </a:extLst>
          </p:cNvPr>
          <p:cNvSpPr txBox="1">
            <a:spLocks/>
          </p:cNvSpPr>
          <p:nvPr/>
        </p:nvSpPr>
        <p:spPr bwMode="auto">
          <a:xfrm>
            <a:off x="3408470" y="4835896"/>
            <a:ext cx="2542490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2017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 recognition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5F636AAF-BC26-48AD-B941-4D3D40B20F7B}"/>
              </a:ext>
            </a:extLst>
          </p:cNvPr>
          <p:cNvSpPr txBox="1">
            <a:spLocks/>
          </p:cNvSpPr>
          <p:nvPr/>
        </p:nvSpPr>
        <p:spPr bwMode="auto">
          <a:xfrm>
            <a:off x="6236816" y="4835896"/>
            <a:ext cx="2659534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January 2018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defRPr/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Machine reading comprehension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 </a:t>
            </a: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9141F492-6725-47D4-A423-4702DD2AEBD4}"/>
              </a:ext>
            </a:extLst>
          </p:cNvPr>
          <p:cNvSpPr txBox="1">
            <a:spLocks/>
          </p:cNvSpPr>
          <p:nvPr/>
        </p:nvSpPr>
        <p:spPr bwMode="auto">
          <a:xfrm>
            <a:off x="9065161" y="4835896"/>
            <a:ext cx="2542490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March 2018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Machine translation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967F999-95B7-4A25-97A7-7C69DAA5D297}"/>
              </a:ext>
            </a:extLst>
          </p:cNvPr>
          <p:cNvSpPr/>
          <p:nvPr/>
        </p:nvSpPr>
        <p:spPr bwMode="auto">
          <a:xfrm>
            <a:off x="3064264" y="-4863114"/>
            <a:ext cx="1472180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rPr>
              <a:t>AI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20AE2FA-C163-4878-AEC0-D661B5036458}"/>
              </a:ext>
            </a:extLst>
          </p:cNvPr>
          <p:cNvGrpSpPr/>
          <p:nvPr/>
        </p:nvGrpSpPr>
        <p:grpSpPr>
          <a:xfrm>
            <a:off x="1644139" y="-4719329"/>
            <a:ext cx="1059208" cy="840752"/>
            <a:chOff x="684448" y="3058390"/>
            <a:chExt cx="761844" cy="604718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F75434D-63EB-481E-B80E-0DAF4971F5C8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230765" cy="15109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39499C1-71B3-4873-B8F0-D6C12D3ACB8E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192304" cy="46839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2C34834-DA0E-45E2-956C-A38CA4316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570969"/>
              <a:ext cx="337906" cy="5631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45F0697-D223-4750-B699-35B3F9053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090" y="3245426"/>
              <a:ext cx="195052" cy="15659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3E556FA-5981-40B5-9B78-7343144C41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504" y="3097078"/>
              <a:ext cx="370873" cy="824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6E36BA5-4710-44AD-B2C3-4A6F00934DBB}"/>
                </a:ext>
              </a:extLst>
            </p:cNvPr>
            <p:cNvCxnSpPr>
              <a:cxnSpLocks/>
              <a:endCxn id="107" idx="3"/>
            </p:cNvCxnSpPr>
            <p:nvPr/>
          </p:nvCxnSpPr>
          <p:spPr>
            <a:xfrm flipV="1">
              <a:off x="995687" y="3121152"/>
              <a:ext cx="163161" cy="161361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CE96E80-2AF1-4865-B1AB-31DEDF3E41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090210"/>
              <a:ext cx="151096" cy="53295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3BCB82A-697C-43F7-8F0F-56FD2780F9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846" y="3467949"/>
              <a:ext cx="321423" cy="16345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89D56A2-0CB2-4062-8D8B-163D7C0B03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251" y="3178120"/>
              <a:ext cx="420322" cy="21977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FD4B9-9146-4A5D-9EF0-486A59A63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93" y="3396522"/>
              <a:ext cx="499991" cy="70054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0B5F171-7356-4397-B541-9650CEC66C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7504" y="3173999"/>
              <a:ext cx="229391" cy="45328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3C420E2-0FA3-41EE-994B-F719C0CD0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929" y="3282513"/>
              <a:ext cx="32966" cy="3530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50DBC92-CA59-4294-8137-C92D8C8547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2331" y="3413005"/>
              <a:ext cx="152470" cy="14148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10B2A5F-A070-4208-AA1C-CB5672713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397895"/>
              <a:ext cx="189558" cy="221149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 useBgFill="1">
          <p:nvSpPr>
            <p:cNvPr id="107" name="Oval 106">
              <a:extLst>
                <a:ext uri="{FF2B5EF4-FFF2-40B4-BE49-F238E27FC236}">
                  <a16:creationId xmlns:a16="http://schemas.microsoft.com/office/drawing/2014/main" id="{4396C112-67FC-4546-935E-BA37E8BB5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" y="305839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108" name="Oval 19">
              <a:extLst>
                <a:ext uri="{FF2B5EF4-FFF2-40B4-BE49-F238E27FC236}">
                  <a16:creationId xmlns:a16="http://schemas.microsoft.com/office/drawing/2014/main" id="{95E3BC28-D190-41CF-B3C2-11B800B52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2" y="3207211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109" name="Oval 19">
              <a:extLst>
                <a:ext uri="{FF2B5EF4-FFF2-40B4-BE49-F238E27FC236}">
                  <a16:creationId xmlns:a16="http://schemas.microsoft.com/office/drawing/2014/main" id="{DAF398E1-E824-47F1-85D9-A90E9CD2A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452" y="3363924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110" name="Oval 19">
              <a:extLst>
                <a:ext uri="{FF2B5EF4-FFF2-40B4-BE49-F238E27FC236}">
                  <a16:creationId xmlns:a16="http://schemas.microsoft.com/office/drawing/2014/main" id="{0AE5B1CC-39C0-4A97-B2E4-FA317700F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997" y="35245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111" name="Oval 19">
              <a:extLst>
                <a:ext uri="{FF2B5EF4-FFF2-40B4-BE49-F238E27FC236}">
                  <a16:creationId xmlns:a16="http://schemas.microsoft.com/office/drawing/2014/main" id="{E028EC90-4967-4D4F-A092-DF17837F2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889" y="3589578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112" name="Oval 19">
              <a:extLst>
                <a:ext uri="{FF2B5EF4-FFF2-40B4-BE49-F238E27FC236}">
                  <a16:creationId xmlns:a16="http://schemas.microsoft.com/office/drawing/2014/main" id="{B249960F-1EC1-452A-93CA-A6B1A3B75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8" y="34287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113" name="Oval 19">
              <a:extLst>
                <a:ext uri="{FF2B5EF4-FFF2-40B4-BE49-F238E27FC236}">
                  <a16:creationId xmlns:a16="http://schemas.microsoft.com/office/drawing/2014/main" id="{4CC9742A-618A-4D16-885B-C3299B69E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39" y="324323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114" name="Oval 19">
              <a:extLst>
                <a:ext uri="{FF2B5EF4-FFF2-40B4-BE49-F238E27FC236}">
                  <a16:creationId xmlns:a16="http://schemas.microsoft.com/office/drawing/2014/main" id="{EC2E5B89-4DBD-4F18-B70A-5C318DD57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145" y="314245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A49B6B-D84E-471D-AB94-643AF6BEE53E}"/>
              </a:ext>
            </a:extLst>
          </p:cNvPr>
          <p:cNvGrpSpPr/>
          <p:nvPr/>
        </p:nvGrpSpPr>
        <p:grpSpPr>
          <a:xfrm>
            <a:off x="5445580" y="-6194089"/>
            <a:ext cx="5707740" cy="5667889"/>
            <a:chOff x="3242130" y="548547"/>
            <a:chExt cx="5707740" cy="5667889"/>
          </a:xfrm>
        </p:grpSpPr>
        <p:sp>
          <p:nvSpPr>
            <p:cNvPr id="116" name="Inner circle">
              <a:extLst>
                <a:ext uri="{FF2B5EF4-FFF2-40B4-BE49-F238E27FC236}">
                  <a16:creationId xmlns:a16="http://schemas.microsoft.com/office/drawing/2014/main" id="{7547DDF3-70FF-4CF1-B22C-BF05FC7CFC95}"/>
                </a:ext>
              </a:extLst>
            </p:cNvPr>
            <p:cNvSpPr/>
            <p:nvPr/>
          </p:nvSpPr>
          <p:spPr bwMode="auto">
            <a:xfrm>
              <a:off x="3932465" y="1186341"/>
              <a:ext cx="4350875" cy="4350875"/>
            </a:xfrm>
            <a:prstGeom prst="ellipse">
              <a:avLst/>
            </a:prstGeom>
            <a:noFill/>
            <a:ln w="25400" cap="rnd">
              <a:solidFill>
                <a:srgbClr val="0042A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17" name="Zigzag">
              <a:extLst>
                <a:ext uri="{FF2B5EF4-FFF2-40B4-BE49-F238E27FC236}">
                  <a16:creationId xmlns:a16="http://schemas.microsoft.com/office/drawing/2014/main" id="{F69D0B0C-C312-4082-9943-FFD84EDE4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175" y="747498"/>
              <a:ext cx="5205654" cy="5208802"/>
            </a:xfrm>
            <a:custGeom>
              <a:avLst/>
              <a:gdLst>
                <a:gd name="T0" fmla="*/ 150 w 1259"/>
                <a:gd name="T1" fmla="*/ 428 h 1261"/>
                <a:gd name="T2" fmla="*/ 105 w 1259"/>
                <a:gd name="T3" fmla="*/ 262 h 1261"/>
                <a:gd name="T4" fmla="*/ 261 w 1259"/>
                <a:gd name="T5" fmla="*/ 263 h 1261"/>
                <a:gd name="T6" fmla="*/ 281 w 1259"/>
                <a:gd name="T7" fmla="*/ 94 h 1261"/>
                <a:gd name="T8" fmla="*/ 434 w 1259"/>
                <a:gd name="T9" fmla="*/ 148 h 1261"/>
                <a:gd name="T10" fmla="*/ 519 w 1259"/>
                <a:gd name="T11" fmla="*/ 0 h 1261"/>
                <a:gd name="T12" fmla="*/ 630 w 1259"/>
                <a:gd name="T13" fmla="*/ 111 h 1261"/>
                <a:gd name="T14" fmla="*/ 762 w 1259"/>
                <a:gd name="T15" fmla="*/ 2 h 1261"/>
                <a:gd name="T16" fmla="*/ 825 w 1259"/>
                <a:gd name="T17" fmla="*/ 149 h 1261"/>
                <a:gd name="T18" fmla="*/ 987 w 1259"/>
                <a:gd name="T19" fmla="*/ 99 h 1261"/>
                <a:gd name="T20" fmla="*/ 999 w 1259"/>
                <a:gd name="T21" fmla="*/ 262 h 1261"/>
                <a:gd name="T22" fmla="*/ 1167 w 1259"/>
                <a:gd name="T23" fmla="*/ 282 h 1261"/>
                <a:gd name="T24" fmla="*/ 1109 w 1259"/>
                <a:gd name="T25" fmla="*/ 428 h 1261"/>
                <a:gd name="T26" fmla="*/ 1259 w 1259"/>
                <a:gd name="T27" fmla="*/ 507 h 1261"/>
                <a:gd name="T28" fmla="*/ 1150 w 1259"/>
                <a:gd name="T29" fmla="*/ 630 h 1261"/>
                <a:gd name="T30" fmla="*/ 1256 w 1259"/>
                <a:gd name="T31" fmla="*/ 764 h 1261"/>
                <a:gd name="T32" fmla="*/ 1109 w 1259"/>
                <a:gd name="T33" fmla="*/ 834 h 1261"/>
                <a:gd name="T34" fmla="*/ 1155 w 1259"/>
                <a:gd name="T35" fmla="*/ 996 h 1261"/>
                <a:gd name="T36" fmla="*/ 997 w 1259"/>
                <a:gd name="T37" fmla="*/ 999 h 1261"/>
                <a:gd name="T38" fmla="*/ 979 w 1259"/>
                <a:gd name="T39" fmla="*/ 1168 h 1261"/>
                <a:gd name="T40" fmla="*/ 824 w 1259"/>
                <a:gd name="T41" fmla="*/ 1112 h 1261"/>
                <a:gd name="T42" fmla="*/ 742 w 1259"/>
                <a:gd name="T43" fmla="*/ 1261 h 1261"/>
                <a:gd name="T44" fmla="*/ 629 w 1259"/>
                <a:gd name="T45" fmla="*/ 1150 h 1261"/>
                <a:gd name="T46" fmla="*/ 495 w 1259"/>
                <a:gd name="T47" fmla="*/ 1257 h 1261"/>
                <a:gd name="T48" fmla="*/ 433 w 1259"/>
                <a:gd name="T49" fmla="*/ 1110 h 1261"/>
                <a:gd name="T50" fmla="*/ 272 w 1259"/>
                <a:gd name="T51" fmla="*/ 1162 h 1261"/>
                <a:gd name="T52" fmla="*/ 261 w 1259"/>
                <a:gd name="T53" fmla="*/ 996 h 1261"/>
                <a:gd name="T54" fmla="*/ 92 w 1259"/>
                <a:gd name="T55" fmla="*/ 978 h 1261"/>
                <a:gd name="T56" fmla="*/ 151 w 1259"/>
                <a:gd name="T57" fmla="*/ 833 h 1261"/>
                <a:gd name="T58" fmla="*/ 0 w 1259"/>
                <a:gd name="T59" fmla="*/ 753 h 1261"/>
                <a:gd name="T60" fmla="*/ 110 w 1259"/>
                <a:gd name="T61" fmla="*/ 629 h 1261"/>
                <a:gd name="T62" fmla="*/ 4 w 1259"/>
                <a:gd name="T63" fmla="*/ 497 h 1261"/>
                <a:gd name="T64" fmla="*/ 150 w 1259"/>
                <a:gd name="T65" fmla="*/ 428 h 1261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073 w 10000"/>
                <a:gd name="connsiteY2" fmla="*/ 2086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40 w 10000"/>
                <a:gd name="connsiteY9" fmla="*/ 785 h 10000"/>
                <a:gd name="connsiteX10" fmla="*/ 7935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50 w 10000"/>
                <a:gd name="connsiteY28" fmla="*/ 6667 h 10000"/>
                <a:gd name="connsiteX29" fmla="*/ 0 w 10000"/>
                <a:gd name="connsiteY29" fmla="*/ 5971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073 w 10000"/>
                <a:gd name="connsiteY2" fmla="*/ 2086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40 w 10000"/>
                <a:gd name="connsiteY9" fmla="*/ 785 h 10000"/>
                <a:gd name="connsiteX10" fmla="*/ 7935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50 w 10000"/>
                <a:gd name="connsiteY28" fmla="*/ 6667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073 w 10000"/>
                <a:gd name="connsiteY2" fmla="*/ 2086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40 w 10000"/>
                <a:gd name="connsiteY9" fmla="*/ 785 h 10000"/>
                <a:gd name="connsiteX10" fmla="*/ 7935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40 w 10000"/>
                <a:gd name="connsiteY9" fmla="*/ 785 h 10000"/>
                <a:gd name="connsiteX10" fmla="*/ 7935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52 w 10000"/>
                <a:gd name="connsiteY9" fmla="*/ 822 h 10000"/>
                <a:gd name="connsiteX10" fmla="*/ 7935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52 w 10000"/>
                <a:gd name="connsiteY9" fmla="*/ 822 h 10000"/>
                <a:gd name="connsiteX10" fmla="*/ 7947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89 w 10000"/>
                <a:gd name="connsiteY9" fmla="*/ 828 h 10000"/>
                <a:gd name="connsiteX10" fmla="*/ 7947 w 10000"/>
                <a:gd name="connsiteY10" fmla="*/ 2078 h 10000"/>
                <a:gd name="connsiteX11" fmla="*/ 9269 w 10000"/>
                <a:gd name="connsiteY11" fmla="*/ 2236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89 w 10000"/>
                <a:gd name="connsiteY9" fmla="*/ 828 h 10000"/>
                <a:gd name="connsiteX10" fmla="*/ 7947 w 10000"/>
                <a:gd name="connsiteY10" fmla="*/ 2078 h 10000"/>
                <a:gd name="connsiteX11" fmla="*/ 9269 w 10000"/>
                <a:gd name="connsiteY11" fmla="*/ 2218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89 w 10000"/>
                <a:gd name="connsiteY9" fmla="*/ 828 h 10000"/>
                <a:gd name="connsiteX10" fmla="*/ 7947 w 10000"/>
                <a:gd name="connsiteY10" fmla="*/ 2115 h 10000"/>
                <a:gd name="connsiteX11" fmla="*/ 9269 w 10000"/>
                <a:gd name="connsiteY11" fmla="*/ 2218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89 w 10000"/>
                <a:gd name="connsiteY9" fmla="*/ 828 h 10000"/>
                <a:gd name="connsiteX10" fmla="*/ 7947 w 10000"/>
                <a:gd name="connsiteY10" fmla="*/ 2115 h 10000"/>
                <a:gd name="connsiteX11" fmla="*/ 9275 w 10000"/>
                <a:gd name="connsiteY11" fmla="*/ 2175 h 10000"/>
                <a:gd name="connsiteX12" fmla="*/ 8809 w 10000"/>
                <a:gd name="connsiteY12" fmla="*/ 3394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10000"/>
                <a:gd name="connsiteY0" fmla="*/ 3394 h 10000"/>
                <a:gd name="connsiteX1" fmla="*/ 834 w 10000"/>
                <a:gd name="connsiteY1" fmla="*/ 2078 h 10000"/>
                <a:gd name="connsiteX2" fmla="*/ 2110 w 10000"/>
                <a:gd name="connsiteY2" fmla="*/ 2068 h 10000"/>
                <a:gd name="connsiteX3" fmla="*/ 2232 w 10000"/>
                <a:gd name="connsiteY3" fmla="*/ 745 h 10000"/>
                <a:gd name="connsiteX4" fmla="*/ 3447 w 10000"/>
                <a:gd name="connsiteY4" fmla="*/ 1174 h 10000"/>
                <a:gd name="connsiteX5" fmla="*/ 4122 w 10000"/>
                <a:gd name="connsiteY5" fmla="*/ 0 h 10000"/>
                <a:gd name="connsiteX6" fmla="*/ 5004 w 10000"/>
                <a:gd name="connsiteY6" fmla="*/ 880 h 10000"/>
                <a:gd name="connsiteX7" fmla="*/ 6052 w 10000"/>
                <a:gd name="connsiteY7" fmla="*/ 16 h 10000"/>
                <a:gd name="connsiteX8" fmla="*/ 6553 w 10000"/>
                <a:gd name="connsiteY8" fmla="*/ 1182 h 10000"/>
                <a:gd name="connsiteX9" fmla="*/ 7889 w 10000"/>
                <a:gd name="connsiteY9" fmla="*/ 828 h 10000"/>
                <a:gd name="connsiteX10" fmla="*/ 7947 w 10000"/>
                <a:gd name="connsiteY10" fmla="*/ 2115 h 10000"/>
                <a:gd name="connsiteX11" fmla="*/ 9275 w 10000"/>
                <a:gd name="connsiteY11" fmla="*/ 2175 h 10000"/>
                <a:gd name="connsiteX12" fmla="*/ 8876 w 10000"/>
                <a:gd name="connsiteY12" fmla="*/ 3437 h 10000"/>
                <a:gd name="connsiteX13" fmla="*/ 10000 w 10000"/>
                <a:gd name="connsiteY13" fmla="*/ 4021 h 10000"/>
                <a:gd name="connsiteX14" fmla="*/ 9134 w 10000"/>
                <a:gd name="connsiteY14" fmla="*/ 4996 h 10000"/>
                <a:gd name="connsiteX15" fmla="*/ 9976 w 10000"/>
                <a:gd name="connsiteY15" fmla="*/ 6059 h 10000"/>
                <a:gd name="connsiteX16" fmla="*/ 8809 w 10000"/>
                <a:gd name="connsiteY16" fmla="*/ 6614 h 10000"/>
                <a:gd name="connsiteX17" fmla="*/ 9174 w 10000"/>
                <a:gd name="connsiteY17" fmla="*/ 7898 h 10000"/>
                <a:gd name="connsiteX18" fmla="*/ 7919 w 10000"/>
                <a:gd name="connsiteY18" fmla="*/ 7922 h 10000"/>
                <a:gd name="connsiteX19" fmla="*/ 7776 w 10000"/>
                <a:gd name="connsiteY19" fmla="*/ 9262 h 10000"/>
                <a:gd name="connsiteX20" fmla="*/ 6545 w 10000"/>
                <a:gd name="connsiteY20" fmla="*/ 8818 h 10000"/>
                <a:gd name="connsiteX21" fmla="*/ 5894 w 10000"/>
                <a:gd name="connsiteY21" fmla="*/ 10000 h 10000"/>
                <a:gd name="connsiteX22" fmla="*/ 4996 w 10000"/>
                <a:gd name="connsiteY22" fmla="*/ 9120 h 10000"/>
                <a:gd name="connsiteX23" fmla="*/ 3932 w 10000"/>
                <a:gd name="connsiteY23" fmla="*/ 9968 h 10000"/>
                <a:gd name="connsiteX24" fmla="*/ 3439 w 10000"/>
                <a:gd name="connsiteY24" fmla="*/ 8803 h 10000"/>
                <a:gd name="connsiteX25" fmla="*/ 2160 w 10000"/>
                <a:gd name="connsiteY25" fmla="*/ 9215 h 10000"/>
                <a:gd name="connsiteX26" fmla="*/ 2073 w 10000"/>
                <a:gd name="connsiteY26" fmla="*/ 7898 h 10000"/>
                <a:gd name="connsiteX27" fmla="*/ 731 w 10000"/>
                <a:gd name="connsiteY27" fmla="*/ 7756 h 10000"/>
                <a:gd name="connsiteX28" fmla="*/ 1174 w 10000"/>
                <a:gd name="connsiteY28" fmla="*/ 6624 h 10000"/>
                <a:gd name="connsiteX29" fmla="*/ 0 w 10000"/>
                <a:gd name="connsiteY29" fmla="*/ 6050 h 10000"/>
                <a:gd name="connsiteX30" fmla="*/ 874 w 10000"/>
                <a:gd name="connsiteY30" fmla="*/ 4988 h 10000"/>
                <a:gd name="connsiteX31" fmla="*/ 32 w 10000"/>
                <a:gd name="connsiteY31" fmla="*/ 3941 h 10000"/>
                <a:gd name="connsiteX32" fmla="*/ 1191 w 10000"/>
                <a:gd name="connsiteY32" fmla="*/ 3394 h 10000"/>
                <a:gd name="connsiteX0" fmla="*/ 1191 w 9976"/>
                <a:gd name="connsiteY0" fmla="*/ 3394 h 10000"/>
                <a:gd name="connsiteX1" fmla="*/ 834 w 9976"/>
                <a:gd name="connsiteY1" fmla="*/ 2078 h 10000"/>
                <a:gd name="connsiteX2" fmla="*/ 2110 w 9976"/>
                <a:gd name="connsiteY2" fmla="*/ 2068 h 10000"/>
                <a:gd name="connsiteX3" fmla="*/ 2232 w 9976"/>
                <a:gd name="connsiteY3" fmla="*/ 745 h 10000"/>
                <a:gd name="connsiteX4" fmla="*/ 3447 w 9976"/>
                <a:gd name="connsiteY4" fmla="*/ 1174 h 10000"/>
                <a:gd name="connsiteX5" fmla="*/ 4122 w 9976"/>
                <a:gd name="connsiteY5" fmla="*/ 0 h 10000"/>
                <a:gd name="connsiteX6" fmla="*/ 5004 w 9976"/>
                <a:gd name="connsiteY6" fmla="*/ 880 h 10000"/>
                <a:gd name="connsiteX7" fmla="*/ 6052 w 9976"/>
                <a:gd name="connsiteY7" fmla="*/ 16 h 10000"/>
                <a:gd name="connsiteX8" fmla="*/ 6553 w 9976"/>
                <a:gd name="connsiteY8" fmla="*/ 1182 h 10000"/>
                <a:gd name="connsiteX9" fmla="*/ 7889 w 9976"/>
                <a:gd name="connsiteY9" fmla="*/ 828 h 10000"/>
                <a:gd name="connsiteX10" fmla="*/ 7947 w 9976"/>
                <a:gd name="connsiteY10" fmla="*/ 2115 h 10000"/>
                <a:gd name="connsiteX11" fmla="*/ 9275 w 9976"/>
                <a:gd name="connsiteY11" fmla="*/ 2175 h 10000"/>
                <a:gd name="connsiteX12" fmla="*/ 8876 w 9976"/>
                <a:gd name="connsiteY12" fmla="*/ 3437 h 10000"/>
                <a:gd name="connsiteX13" fmla="*/ 9976 w 9976"/>
                <a:gd name="connsiteY13" fmla="*/ 4039 h 10000"/>
                <a:gd name="connsiteX14" fmla="*/ 9134 w 9976"/>
                <a:gd name="connsiteY14" fmla="*/ 4996 h 10000"/>
                <a:gd name="connsiteX15" fmla="*/ 9976 w 9976"/>
                <a:gd name="connsiteY15" fmla="*/ 6059 h 10000"/>
                <a:gd name="connsiteX16" fmla="*/ 8809 w 9976"/>
                <a:gd name="connsiteY16" fmla="*/ 6614 h 10000"/>
                <a:gd name="connsiteX17" fmla="*/ 9174 w 9976"/>
                <a:gd name="connsiteY17" fmla="*/ 7898 h 10000"/>
                <a:gd name="connsiteX18" fmla="*/ 7919 w 9976"/>
                <a:gd name="connsiteY18" fmla="*/ 7922 h 10000"/>
                <a:gd name="connsiteX19" fmla="*/ 7776 w 9976"/>
                <a:gd name="connsiteY19" fmla="*/ 9262 h 10000"/>
                <a:gd name="connsiteX20" fmla="*/ 6545 w 9976"/>
                <a:gd name="connsiteY20" fmla="*/ 8818 h 10000"/>
                <a:gd name="connsiteX21" fmla="*/ 5894 w 9976"/>
                <a:gd name="connsiteY21" fmla="*/ 10000 h 10000"/>
                <a:gd name="connsiteX22" fmla="*/ 4996 w 9976"/>
                <a:gd name="connsiteY22" fmla="*/ 9120 h 10000"/>
                <a:gd name="connsiteX23" fmla="*/ 3932 w 9976"/>
                <a:gd name="connsiteY23" fmla="*/ 9968 h 10000"/>
                <a:gd name="connsiteX24" fmla="*/ 3439 w 9976"/>
                <a:gd name="connsiteY24" fmla="*/ 8803 h 10000"/>
                <a:gd name="connsiteX25" fmla="*/ 2160 w 9976"/>
                <a:gd name="connsiteY25" fmla="*/ 9215 h 10000"/>
                <a:gd name="connsiteX26" fmla="*/ 2073 w 9976"/>
                <a:gd name="connsiteY26" fmla="*/ 7898 h 10000"/>
                <a:gd name="connsiteX27" fmla="*/ 731 w 9976"/>
                <a:gd name="connsiteY27" fmla="*/ 7756 h 10000"/>
                <a:gd name="connsiteX28" fmla="*/ 1174 w 9976"/>
                <a:gd name="connsiteY28" fmla="*/ 6624 h 10000"/>
                <a:gd name="connsiteX29" fmla="*/ 0 w 9976"/>
                <a:gd name="connsiteY29" fmla="*/ 6050 h 10000"/>
                <a:gd name="connsiteX30" fmla="*/ 874 w 9976"/>
                <a:gd name="connsiteY30" fmla="*/ 4988 h 10000"/>
                <a:gd name="connsiteX31" fmla="*/ 32 w 9976"/>
                <a:gd name="connsiteY31" fmla="*/ 3941 h 10000"/>
                <a:gd name="connsiteX32" fmla="*/ 1191 w 9976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10000 w 10000"/>
                <a:gd name="connsiteY15" fmla="*/ 6059 h 10000"/>
                <a:gd name="connsiteX16" fmla="*/ 8830 w 10000"/>
                <a:gd name="connsiteY16" fmla="*/ 6614 h 10000"/>
                <a:gd name="connsiteX17" fmla="*/ 9196 w 10000"/>
                <a:gd name="connsiteY17" fmla="*/ 7898 h 10000"/>
                <a:gd name="connsiteX18" fmla="*/ 7938 w 10000"/>
                <a:gd name="connsiteY18" fmla="*/ 7922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69 w 10000"/>
                <a:gd name="connsiteY15" fmla="*/ 6059 h 10000"/>
                <a:gd name="connsiteX16" fmla="*/ 8830 w 10000"/>
                <a:gd name="connsiteY16" fmla="*/ 6614 h 10000"/>
                <a:gd name="connsiteX17" fmla="*/ 9196 w 10000"/>
                <a:gd name="connsiteY17" fmla="*/ 7898 h 10000"/>
                <a:gd name="connsiteX18" fmla="*/ 7938 w 10000"/>
                <a:gd name="connsiteY18" fmla="*/ 7922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69 w 10000"/>
                <a:gd name="connsiteY15" fmla="*/ 6059 h 10000"/>
                <a:gd name="connsiteX16" fmla="*/ 8842 w 10000"/>
                <a:gd name="connsiteY16" fmla="*/ 6669 h 10000"/>
                <a:gd name="connsiteX17" fmla="*/ 9196 w 10000"/>
                <a:gd name="connsiteY17" fmla="*/ 7898 h 10000"/>
                <a:gd name="connsiteX18" fmla="*/ 7938 w 10000"/>
                <a:gd name="connsiteY18" fmla="*/ 7922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196 w 10000"/>
                <a:gd name="connsiteY17" fmla="*/ 7898 h 10000"/>
                <a:gd name="connsiteX18" fmla="*/ 7938 w 10000"/>
                <a:gd name="connsiteY18" fmla="*/ 7922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898 h 10000"/>
                <a:gd name="connsiteX18" fmla="*/ 7938 w 10000"/>
                <a:gd name="connsiteY18" fmla="*/ 7922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898 h 10000"/>
                <a:gd name="connsiteX18" fmla="*/ 7938 w 10000"/>
                <a:gd name="connsiteY18" fmla="*/ 8007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38 w 10000"/>
                <a:gd name="connsiteY18" fmla="*/ 8007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795 w 10000"/>
                <a:gd name="connsiteY19" fmla="*/ 9262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274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61 w 10000"/>
                <a:gd name="connsiteY20" fmla="*/ 8818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65 w 10000"/>
                <a:gd name="connsiteY25" fmla="*/ 9215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53 w 10000"/>
                <a:gd name="connsiteY25" fmla="*/ 9282 h 10000"/>
                <a:gd name="connsiteX26" fmla="*/ 2078 w 10000"/>
                <a:gd name="connsiteY26" fmla="*/ 7898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53 w 10000"/>
                <a:gd name="connsiteY25" fmla="*/ 9282 h 10000"/>
                <a:gd name="connsiteX26" fmla="*/ 2041 w 10000"/>
                <a:gd name="connsiteY26" fmla="*/ 7910 h 10000"/>
                <a:gd name="connsiteX27" fmla="*/ 733 w 10000"/>
                <a:gd name="connsiteY27" fmla="*/ 7756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97 w 10000"/>
                <a:gd name="connsiteY12" fmla="*/ 3437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53 w 10000"/>
                <a:gd name="connsiteY25" fmla="*/ 9282 h 10000"/>
                <a:gd name="connsiteX26" fmla="*/ 2041 w 10000"/>
                <a:gd name="connsiteY26" fmla="*/ 7910 h 10000"/>
                <a:gd name="connsiteX27" fmla="*/ 715 w 10000"/>
                <a:gd name="connsiteY27" fmla="*/ 7793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97 w 10000"/>
                <a:gd name="connsiteY11" fmla="*/ 2175 h 10000"/>
                <a:gd name="connsiteX12" fmla="*/ 8870 w 10000"/>
                <a:gd name="connsiteY12" fmla="*/ 3446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53 w 10000"/>
                <a:gd name="connsiteY25" fmla="*/ 9282 h 10000"/>
                <a:gd name="connsiteX26" fmla="*/ 2041 w 10000"/>
                <a:gd name="connsiteY26" fmla="*/ 7910 h 10000"/>
                <a:gd name="connsiteX27" fmla="*/ 715 w 10000"/>
                <a:gd name="connsiteY27" fmla="*/ 7793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00"/>
                <a:gd name="connsiteY0" fmla="*/ 3394 h 10000"/>
                <a:gd name="connsiteX1" fmla="*/ 836 w 10000"/>
                <a:gd name="connsiteY1" fmla="*/ 2078 h 10000"/>
                <a:gd name="connsiteX2" fmla="*/ 2115 w 10000"/>
                <a:gd name="connsiteY2" fmla="*/ 2068 h 10000"/>
                <a:gd name="connsiteX3" fmla="*/ 2237 w 10000"/>
                <a:gd name="connsiteY3" fmla="*/ 745 h 10000"/>
                <a:gd name="connsiteX4" fmla="*/ 3455 w 10000"/>
                <a:gd name="connsiteY4" fmla="*/ 1174 h 10000"/>
                <a:gd name="connsiteX5" fmla="*/ 4132 w 10000"/>
                <a:gd name="connsiteY5" fmla="*/ 0 h 10000"/>
                <a:gd name="connsiteX6" fmla="*/ 5016 w 10000"/>
                <a:gd name="connsiteY6" fmla="*/ 880 h 10000"/>
                <a:gd name="connsiteX7" fmla="*/ 6067 w 10000"/>
                <a:gd name="connsiteY7" fmla="*/ 16 h 10000"/>
                <a:gd name="connsiteX8" fmla="*/ 6569 w 10000"/>
                <a:gd name="connsiteY8" fmla="*/ 1182 h 10000"/>
                <a:gd name="connsiteX9" fmla="*/ 7908 w 10000"/>
                <a:gd name="connsiteY9" fmla="*/ 828 h 10000"/>
                <a:gd name="connsiteX10" fmla="*/ 7966 w 10000"/>
                <a:gd name="connsiteY10" fmla="*/ 2115 h 10000"/>
                <a:gd name="connsiteX11" fmla="*/ 9279 w 10000"/>
                <a:gd name="connsiteY11" fmla="*/ 2184 h 10000"/>
                <a:gd name="connsiteX12" fmla="*/ 8870 w 10000"/>
                <a:gd name="connsiteY12" fmla="*/ 3446 h 10000"/>
                <a:gd name="connsiteX13" fmla="*/ 10000 w 10000"/>
                <a:gd name="connsiteY13" fmla="*/ 4039 h 10000"/>
                <a:gd name="connsiteX14" fmla="*/ 9193 w 10000"/>
                <a:gd name="connsiteY14" fmla="*/ 5033 h 10000"/>
                <a:gd name="connsiteX15" fmla="*/ 9987 w 10000"/>
                <a:gd name="connsiteY15" fmla="*/ 6089 h 10000"/>
                <a:gd name="connsiteX16" fmla="*/ 8842 w 10000"/>
                <a:gd name="connsiteY16" fmla="*/ 6669 h 10000"/>
                <a:gd name="connsiteX17" fmla="*/ 9233 w 10000"/>
                <a:gd name="connsiteY17" fmla="*/ 7922 h 10000"/>
                <a:gd name="connsiteX18" fmla="*/ 7920 w 10000"/>
                <a:gd name="connsiteY18" fmla="*/ 8007 h 10000"/>
                <a:gd name="connsiteX19" fmla="*/ 7826 w 10000"/>
                <a:gd name="connsiteY19" fmla="*/ 9353 h 10000"/>
                <a:gd name="connsiteX20" fmla="*/ 6555 w 10000"/>
                <a:gd name="connsiteY20" fmla="*/ 8836 h 10000"/>
                <a:gd name="connsiteX21" fmla="*/ 5908 w 10000"/>
                <a:gd name="connsiteY21" fmla="*/ 10000 h 10000"/>
                <a:gd name="connsiteX22" fmla="*/ 5008 w 10000"/>
                <a:gd name="connsiteY22" fmla="*/ 9120 h 10000"/>
                <a:gd name="connsiteX23" fmla="*/ 3941 w 10000"/>
                <a:gd name="connsiteY23" fmla="*/ 9968 h 10000"/>
                <a:gd name="connsiteX24" fmla="*/ 3447 w 10000"/>
                <a:gd name="connsiteY24" fmla="*/ 8803 h 10000"/>
                <a:gd name="connsiteX25" fmla="*/ 2153 w 10000"/>
                <a:gd name="connsiteY25" fmla="*/ 9282 h 10000"/>
                <a:gd name="connsiteX26" fmla="*/ 2041 w 10000"/>
                <a:gd name="connsiteY26" fmla="*/ 7910 h 10000"/>
                <a:gd name="connsiteX27" fmla="*/ 715 w 10000"/>
                <a:gd name="connsiteY27" fmla="*/ 7793 h 10000"/>
                <a:gd name="connsiteX28" fmla="*/ 1177 w 10000"/>
                <a:gd name="connsiteY28" fmla="*/ 6624 h 10000"/>
                <a:gd name="connsiteX29" fmla="*/ 0 w 10000"/>
                <a:gd name="connsiteY29" fmla="*/ 6050 h 10000"/>
                <a:gd name="connsiteX30" fmla="*/ 876 w 10000"/>
                <a:gd name="connsiteY30" fmla="*/ 4988 h 10000"/>
                <a:gd name="connsiteX31" fmla="*/ 32 w 10000"/>
                <a:gd name="connsiteY31" fmla="*/ 3941 h 10000"/>
                <a:gd name="connsiteX32" fmla="*/ 1194 w 10000"/>
                <a:gd name="connsiteY32" fmla="*/ 3394 h 10000"/>
                <a:gd name="connsiteX0" fmla="*/ 1194 w 10018"/>
                <a:gd name="connsiteY0" fmla="*/ 3394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93 w 10018"/>
                <a:gd name="connsiteY14" fmla="*/ 5033 h 10000"/>
                <a:gd name="connsiteX15" fmla="*/ 9987 w 10018"/>
                <a:gd name="connsiteY15" fmla="*/ 6089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76 w 10018"/>
                <a:gd name="connsiteY30" fmla="*/ 4988 h 10000"/>
                <a:gd name="connsiteX31" fmla="*/ 32 w 10018"/>
                <a:gd name="connsiteY31" fmla="*/ 3941 h 10000"/>
                <a:gd name="connsiteX32" fmla="*/ 1194 w 10018"/>
                <a:gd name="connsiteY32" fmla="*/ 3394 h 10000"/>
                <a:gd name="connsiteX0" fmla="*/ 1194 w 10018"/>
                <a:gd name="connsiteY0" fmla="*/ 3394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93 w 10018"/>
                <a:gd name="connsiteY14" fmla="*/ 5033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76 w 10018"/>
                <a:gd name="connsiteY30" fmla="*/ 4988 h 10000"/>
                <a:gd name="connsiteX31" fmla="*/ 32 w 10018"/>
                <a:gd name="connsiteY31" fmla="*/ 3941 h 10000"/>
                <a:gd name="connsiteX32" fmla="*/ 1194 w 10018"/>
                <a:gd name="connsiteY32" fmla="*/ 3394 h 10000"/>
                <a:gd name="connsiteX0" fmla="*/ 1194 w 10018"/>
                <a:gd name="connsiteY0" fmla="*/ 3394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75 w 10018"/>
                <a:gd name="connsiteY14" fmla="*/ 5051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76 w 10018"/>
                <a:gd name="connsiteY30" fmla="*/ 4988 h 10000"/>
                <a:gd name="connsiteX31" fmla="*/ 32 w 10018"/>
                <a:gd name="connsiteY31" fmla="*/ 3941 h 10000"/>
                <a:gd name="connsiteX32" fmla="*/ 1194 w 10018"/>
                <a:gd name="connsiteY32" fmla="*/ 3394 h 10000"/>
                <a:gd name="connsiteX0" fmla="*/ 1194 w 10018"/>
                <a:gd name="connsiteY0" fmla="*/ 3394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75 w 10018"/>
                <a:gd name="connsiteY14" fmla="*/ 5051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76 w 10018"/>
                <a:gd name="connsiteY30" fmla="*/ 4988 h 10000"/>
                <a:gd name="connsiteX31" fmla="*/ 50 w 10018"/>
                <a:gd name="connsiteY31" fmla="*/ 3950 h 10000"/>
                <a:gd name="connsiteX32" fmla="*/ 1194 w 10018"/>
                <a:gd name="connsiteY32" fmla="*/ 3394 h 10000"/>
                <a:gd name="connsiteX0" fmla="*/ 1194 w 10018"/>
                <a:gd name="connsiteY0" fmla="*/ 3403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75 w 10018"/>
                <a:gd name="connsiteY14" fmla="*/ 5051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76 w 10018"/>
                <a:gd name="connsiteY30" fmla="*/ 4988 h 10000"/>
                <a:gd name="connsiteX31" fmla="*/ 50 w 10018"/>
                <a:gd name="connsiteY31" fmla="*/ 3950 h 10000"/>
                <a:gd name="connsiteX32" fmla="*/ 1194 w 10018"/>
                <a:gd name="connsiteY32" fmla="*/ 3403 h 10000"/>
                <a:gd name="connsiteX0" fmla="*/ 1194 w 10018"/>
                <a:gd name="connsiteY0" fmla="*/ 3403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75 w 10018"/>
                <a:gd name="connsiteY14" fmla="*/ 5051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67 w 10018"/>
                <a:gd name="connsiteY30" fmla="*/ 4988 h 10000"/>
                <a:gd name="connsiteX31" fmla="*/ 50 w 10018"/>
                <a:gd name="connsiteY31" fmla="*/ 3950 h 10000"/>
                <a:gd name="connsiteX32" fmla="*/ 1194 w 10018"/>
                <a:gd name="connsiteY32" fmla="*/ 3403 h 10000"/>
                <a:gd name="connsiteX0" fmla="*/ 1194 w 10018"/>
                <a:gd name="connsiteY0" fmla="*/ 3403 h 10000"/>
                <a:gd name="connsiteX1" fmla="*/ 836 w 10018"/>
                <a:gd name="connsiteY1" fmla="*/ 2078 h 10000"/>
                <a:gd name="connsiteX2" fmla="*/ 2115 w 10018"/>
                <a:gd name="connsiteY2" fmla="*/ 2068 h 10000"/>
                <a:gd name="connsiteX3" fmla="*/ 2237 w 10018"/>
                <a:gd name="connsiteY3" fmla="*/ 745 h 10000"/>
                <a:gd name="connsiteX4" fmla="*/ 3455 w 10018"/>
                <a:gd name="connsiteY4" fmla="*/ 1174 h 10000"/>
                <a:gd name="connsiteX5" fmla="*/ 4132 w 10018"/>
                <a:gd name="connsiteY5" fmla="*/ 0 h 10000"/>
                <a:gd name="connsiteX6" fmla="*/ 5016 w 10018"/>
                <a:gd name="connsiteY6" fmla="*/ 880 h 10000"/>
                <a:gd name="connsiteX7" fmla="*/ 6067 w 10018"/>
                <a:gd name="connsiteY7" fmla="*/ 16 h 10000"/>
                <a:gd name="connsiteX8" fmla="*/ 6569 w 10018"/>
                <a:gd name="connsiteY8" fmla="*/ 1182 h 10000"/>
                <a:gd name="connsiteX9" fmla="*/ 7908 w 10018"/>
                <a:gd name="connsiteY9" fmla="*/ 828 h 10000"/>
                <a:gd name="connsiteX10" fmla="*/ 7966 w 10018"/>
                <a:gd name="connsiteY10" fmla="*/ 2115 h 10000"/>
                <a:gd name="connsiteX11" fmla="*/ 9279 w 10018"/>
                <a:gd name="connsiteY11" fmla="*/ 2184 h 10000"/>
                <a:gd name="connsiteX12" fmla="*/ 8870 w 10018"/>
                <a:gd name="connsiteY12" fmla="*/ 3446 h 10000"/>
                <a:gd name="connsiteX13" fmla="*/ 10018 w 10018"/>
                <a:gd name="connsiteY13" fmla="*/ 4002 h 10000"/>
                <a:gd name="connsiteX14" fmla="*/ 9175 w 10018"/>
                <a:gd name="connsiteY14" fmla="*/ 5051 h 10000"/>
                <a:gd name="connsiteX15" fmla="*/ 9987 w 10018"/>
                <a:gd name="connsiteY15" fmla="*/ 6062 h 10000"/>
                <a:gd name="connsiteX16" fmla="*/ 8842 w 10018"/>
                <a:gd name="connsiteY16" fmla="*/ 6669 h 10000"/>
                <a:gd name="connsiteX17" fmla="*/ 9233 w 10018"/>
                <a:gd name="connsiteY17" fmla="*/ 7922 h 10000"/>
                <a:gd name="connsiteX18" fmla="*/ 7920 w 10018"/>
                <a:gd name="connsiteY18" fmla="*/ 8007 h 10000"/>
                <a:gd name="connsiteX19" fmla="*/ 7826 w 10018"/>
                <a:gd name="connsiteY19" fmla="*/ 9353 h 10000"/>
                <a:gd name="connsiteX20" fmla="*/ 6555 w 10018"/>
                <a:gd name="connsiteY20" fmla="*/ 8836 h 10000"/>
                <a:gd name="connsiteX21" fmla="*/ 5908 w 10018"/>
                <a:gd name="connsiteY21" fmla="*/ 10000 h 10000"/>
                <a:gd name="connsiteX22" fmla="*/ 5008 w 10018"/>
                <a:gd name="connsiteY22" fmla="*/ 9120 h 10000"/>
                <a:gd name="connsiteX23" fmla="*/ 3941 w 10018"/>
                <a:gd name="connsiteY23" fmla="*/ 9968 h 10000"/>
                <a:gd name="connsiteX24" fmla="*/ 3447 w 10018"/>
                <a:gd name="connsiteY24" fmla="*/ 8803 h 10000"/>
                <a:gd name="connsiteX25" fmla="*/ 2153 w 10018"/>
                <a:gd name="connsiteY25" fmla="*/ 9282 h 10000"/>
                <a:gd name="connsiteX26" fmla="*/ 2041 w 10018"/>
                <a:gd name="connsiteY26" fmla="*/ 7910 h 10000"/>
                <a:gd name="connsiteX27" fmla="*/ 715 w 10018"/>
                <a:gd name="connsiteY27" fmla="*/ 7793 h 10000"/>
                <a:gd name="connsiteX28" fmla="*/ 1177 w 10018"/>
                <a:gd name="connsiteY28" fmla="*/ 6624 h 10000"/>
                <a:gd name="connsiteX29" fmla="*/ 0 w 10018"/>
                <a:gd name="connsiteY29" fmla="*/ 6050 h 10000"/>
                <a:gd name="connsiteX30" fmla="*/ 858 w 10018"/>
                <a:gd name="connsiteY30" fmla="*/ 4997 h 10000"/>
                <a:gd name="connsiteX31" fmla="*/ 50 w 10018"/>
                <a:gd name="connsiteY31" fmla="*/ 3950 h 10000"/>
                <a:gd name="connsiteX32" fmla="*/ 1194 w 10018"/>
                <a:gd name="connsiteY32" fmla="*/ 340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018" h="10000">
                  <a:moveTo>
                    <a:pt x="1194" y="3403"/>
                  </a:moveTo>
                  <a:cubicBezTo>
                    <a:pt x="1075" y="2964"/>
                    <a:pt x="955" y="2517"/>
                    <a:pt x="836" y="2078"/>
                  </a:cubicBezTo>
                  <a:lnTo>
                    <a:pt x="2115" y="2068"/>
                  </a:lnTo>
                  <a:cubicBezTo>
                    <a:pt x="2156" y="1627"/>
                    <a:pt x="2196" y="1186"/>
                    <a:pt x="2237" y="745"/>
                  </a:cubicBezTo>
                  <a:lnTo>
                    <a:pt x="3455" y="1174"/>
                  </a:lnTo>
                  <a:lnTo>
                    <a:pt x="4132" y="0"/>
                  </a:lnTo>
                  <a:lnTo>
                    <a:pt x="5016" y="880"/>
                  </a:lnTo>
                  <a:lnTo>
                    <a:pt x="6067" y="16"/>
                  </a:lnTo>
                  <a:lnTo>
                    <a:pt x="6569" y="1182"/>
                  </a:lnTo>
                  <a:lnTo>
                    <a:pt x="7908" y="828"/>
                  </a:lnTo>
                  <a:cubicBezTo>
                    <a:pt x="7940" y="1259"/>
                    <a:pt x="7934" y="1684"/>
                    <a:pt x="7966" y="2115"/>
                  </a:cubicBezTo>
                  <a:lnTo>
                    <a:pt x="9279" y="2184"/>
                  </a:lnTo>
                  <a:cubicBezTo>
                    <a:pt x="9146" y="2605"/>
                    <a:pt x="9003" y="3025"/>
                    <a:pt x="8870" y="3446"/>
                  </a:cubicBezTo>
                  <a:lnTo>
                    <a:pt x="10018" y="4002"/>
                  </a:lnTo>
                  <a:lnTo>
                    <a:pt x="9175" y="5051"/>
                  </a:lnTo>
                  <a:lnTo>
                    <a:pt x="9987" y="6062"/>
                  </a:lnTo>
                  <a:lnTo>
                    <a:pt x="8842" y="6669"/>
                  </a:lnTo>
                  <a:cubicBezTo>
                    <a:pt x="8972" y="7079"/>
                    <a:pt x="9103" y="7512"/>
                    <a:pt x="9233" y="7922"/>
                  </a:cubicBezTo>
                  <a:lnTo>
                    <a:pt x="7920" y="8007"/>
                  </a:lnTo>
                  <a:cubicBezTo>
                    <a:pt x="7872" y="8454"/>
                    <a:pt x="7874" y="8906"/>
                    <a:pt x="7826" y="9353"/>
                  </a:cubicBezTo>
                  <a:lnTo>
                    <a:pt x="6555" y="8836"/>
                  </a:lnTo>
                  <a:lnTo>
                    <a:pt x="5908" y="10000"/>
                  </a:lnTo>
                  <a:lnTo>
                    <a:pt x="5008" y="9120"/>
                  </a:lnTo>
                  <a:lnTo>
                    <a:pt x="3941" y="9968"/>
                  </a:lnTo>
                  <a:lnTo>
                    <a:pt x="3447" y="8803"/>
                  </a:lnTo>
                  <a:lnTo>
                    <a:pt x="2153" y="9282"/>
                  </a:lnTo>
                  <a:cubicBezTo>
                    <a:pt x="2128" y="8821"/>
                    <a:pt x="2066" y="8371"/>
                    <a:pt x="2041" y="7910"/>
                  </a:cubicBezTo>
                  <a:lnTo>
                    <a:pt x="715" y="7793"/>
                  </a:lnTo>
                  <a:lnTo>
                    <a:pt x="1177" y="6624"/>
                  </a:lnTo>
                  <a:lnTo>
                    <a:pt x="0" y="6050"/>
                  </a:lnTo>
                  <a:lnTo>
                    <a:pt x="858" y="4997"/>
                  </a:lnTo>
                  <a:lnTo>
                    <a:pt x="50" y="3950"/>
                  </a:lnTo>
                  <a:lnTo>
                    <a:pt x="1194" y="3403"/>
                  </a:lnTo>
                  <a:close/>
                </a:path>
              </a:pathLst>
            </a:custGeom>
            <a:noFill/>
            <a:ln w="25400" cap="rnd">
              <a:solidFill>
                <a:srgbClr val="0042A4"/>
              </a:solidFill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18" name="Outer circle">
              <a:extLst>
                <a:ext uri="{FF2B5EF4-FFF2-40B4-BE49-F238E27FC236}">
                  <a16:creationId xmlns:a16="http://schemas.microsoft.com/office/drawing/2014/main" id="{DFCC152B-39B8-47F1-ABE5-8B38A796434E}"/>
                </a:ext>
              </a:extLst>
            </p:cNvPr>
            <p:cNvSpPr/>
            <p:nvPr/>
          </p:nvSpPr>
          <p:spPr bwMode="auto">
            <a:xfrm>
              <a:off x="3478774" y="724483"/>
              <a:ext cx="5268116" cy="5268116"/>
            </a:xfrm>
            <a:prstGeom prst="ellipse">
              <a:avLst/>
            </a:prstGeom>
            <a:noFill/>
            <a:ln w="25400" cap="rnd">
              <a:solidFill>
                <a:srgbClr val="0042A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 useBgFill="1">
          <p:nvSpPr>
            <p:cNvPr id="119" name="White_mask">
              <a:extLst>
                <a:ext uri="{FF2B5EF4-FFF2-40B4-BE49-F238E27FC236}">
                  <a16:creationId xmlns:a16="http://schemas.microsoft.com/office/drawing/2014/main" id="{FCB69628-0553-456E-8582-EC8C4021F00E}"/>
                </a:ext>
              </a:extLst>
            </p:cNvPr>
            <p:cNvSpPr/>
            <p:nvPr/>
          </p:nvSpPr>
          <p:spPr bwMode="auto">
            <a:xfrm>
              <a:off x="4371474" y="5545300"/>
              <a:ext cx="3472402" cy="671136"/>
            </a:xfrm>
            <a:prstGeom prst="trapezoid">
              <a:avLst>
                <a:gd name="adj" fmla="val 53856"/>
              </a:avLst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Intelligent Cloud text">
              <a:extLst>
                <a:ext uri="{FF2B5EF4-FFF2-40B4-BE49-F238E27FC236}">
                  <a16:creationId xmlns:a16="http://schemas.microsoft.com/office/drawing/2014/main" id="{B547FE4A-F86D-44D1-A332-7AFD0688FBD5}"/>
                </a:ext>
              </a:extLst>
            </p:cNvPr>
            <p:cNvSpPr txBox="1"/>
            <p:nvPr/>
          </p:nvSpPr>
          <p:spPr>
            <a:xfrm>
              <a:off x="4996507" y="3663398"/>
              <a:ext cx="222234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-49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Intelligent Cloud</a:t>
              </a:r>
            </a:p>
          </p:txBody>
        </p:sp>
        <p:sp>
          <p:nvSpPr>
            <p:cNvPr id="121" name="Intelligent Edge text">
              <a:extLst>
                <a:ext uri="{FF2B5EF4-FFF2-40B4-BE49-F238E27FC236}">
                  <a16:creationId xmlns:a16="http://schemas.microsoft.com/office/drawing/2014/main" id="{A9405F87-14E0-42F2-B1D8-95A36CF14202}"/>
                </a:ext>
              </a:extLst>
            </p:cNvPr>
            <p:cNvSpPr txBox="1"/>
            <p:nvPr/>
          </p:nvSpPr>
          <p:spPr>
            <a:xfrm>
              <a:off x="5056682" y="5786828"/>
              <a:ext cx="210198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-49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Intelligent Edge</a:t>
              </a:r>
            </a:p>
          </p:txBody>
        </p:sp>
        <p:sp>
          <p:nvSpPr>
            <p:cNvPr id="122" name="Cloud">
              <a:extLst>
                <a:ext uri="{FF2B5EF4-FFF2-40B4-BE49-F238E27FC236}">
                  <a16:creationId xmlns:a16="http://schemas.microsoft.com/office/drawing/2014/main" id="{F52E8BD9-1686-4113-8103-15C713923C48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5193275" y="2456390"/>
              <a:ext cx="1828800" cy="1008128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914368A-9FBE-422C-BCBA-F188581E4802}"/>
                </a:ext>
              </a:extLst>
            </p:cNvPr>
            <p:cNvGrpSpPr/>
            <p:nvPr/>
          </p:nvGrpSpPr>
          <p:grpSpPr>
            <a:xfrm>
              <a:off x="3716104" y="4632623"/>
              <a:ext cx="438150" cy="438150"/>
              <a:chOff x="5338764" y="4632623"/>
              <a:chExt cx="438150" cy="438150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E81E273-1756-46B5-BAF0-48F99C288D8A}"/>
                  </a:ext>
                </a:extLst>
              </p:cNvPr>
              <p:cNvSpPr/>
              <p:nvPr/>
            </p:nvSpPr>
            <p:spPr bwMode="auto">
              <a:xfrm>
                <a:off x="5338764" y="4632623"/>
                <a:ext cx="438150" cy="438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2" name="shopping cart">
                <a:extLst>
                  <a:ext uri="{FF2B5EF4-FFF2-40B4-BE49-F238E27FC236}">
                    <a16:creationId xmlns:a16="http://schemas.microsoft.com/office/drawing/2014/main" id="{3E369A4B-8BC0-4EE8-BD85-F6299742D6C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29945" y="4731386"/>
                <a:ext cx="228600" cy="194390"/>
              </a:xfrm>
              <a:custGeom>
                <a:avLst/>
                <a:gdLst>
                  <a:gd name="T0" fmla="*/ 3368 w 3817"/>
                  <a:gd name="T1" fmla="*/ 2994 h 3244"/>
                  <a:gd name="T2" fmla="*/ 3119 w 3817"/>
                  <a:gd name="T3" fmla="*/ 3244 h 3244"/>
                  <a:gd name="T4" fmla="*/ 2869 w 3817"/>
                  <a:gd name="T5" fmla="*/ 2994 h 3244"/>
                  <a:gd name="T6" fmla="*/ 3119 w 3817"/>
                  <a:gd name="T7" fmla="*/ 2745 h 3244"/>
                  <a:gd name="T8" fmla="*/ 3368 w 3817"/>
                  <a:gd name="T9" fmla="*/ 2994 h 3244"/>
                  <a:gd name="T10" fmla="*/ 1372 w 3817"/>
                  <a:gd name="T11" fmla="*/ 2745 h 3244"/>
                  <a:gd name="T12" fmla="*/ 1123 w 3817"/>
                  <a:gd name="T13" fmla="*/ 2994 h 3244"/>
                  <a:gd name="T14" fmla="*/ 1372 w 3817"/>
                  <a:gd name="T15" fmla="*/ 3244 h 3244"/>
                  <a:gd name="T16" fmla="*/ 1622 w 3817"/>
                  <a:gd name="T17" fmla="*/ 2994 h 3244"/>
                  <a:gd name="T18" fmla="*/ 1372 w 3817"/>
                  <a:gd name="T19" fmla="*/ 2745 h 3244"/>
                  <a:gd name="T20" fmla="*/ 0 w 3817"/>
                  <a:gd name="T21" fmla="*/ 0 h 3244"/>
                  <a:gd name="T22" fmla="*/ 457 w 3817"/>
                  <a:gd name="T23" fmla="*/ 0 h 3244"/>
                  <a:gd name="T24" fmla="*/ 1372 w 3817"/>
                  <a:gd name="T25" fmla="*/ 2745 h 3244"/>
                  <a:gd name="T26" fmla="*/ 3119 w 3817"/>
                  <a:gd name="T27" fmla="*/ 2745 h 3244"/>
                  <a:gd name="T28" fmla="*/ 1123 w 3817"/>
                  <a:gd name="T29" fmla="*/ 1996 h 3244"/>
                  <a:gd name="T30" fmla="*/ 3318 w 3817"/>
                  <a:gd name="T31" fmla="*/ 1996 h 3244"/>
                  <a:gd name="T32" fmla="*/ 3817 w 3817"/>
                  <a:gd name="T33" fmla="*/ 499 h 3244"/>
                  <a:gd name="T34" fmla="*/ 624 w 3817"/>
                  <a:gd name="T35" fmla="*/ 499 h 3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17" h="3244">
                    <a:moveTo>
                      <a:pt x="3368" y="2994"/>
                    </a:moveTo>
                    <a:cubicBezTo>
                      <a:pt x="3368" y="3132"/>
                      <a:pt x="3257" y="3244"/>
                      <a:pt x="3119" y="3244"/>
                    </a:cubicBezTo>
                    <a:cubicBezTo>
                      <a:pt x="2981" y="3244"/>
                      <a:pt x="2869" y="3132"/>
                      <a:pt x="2869" y="2994"/>
                    </a:cubicBezTo>
                    <a:cubicBezTo>
                      <a:pt x="2869" y="2856"/>
                      <a:pt x="2981" y="2745"/>
                      <a:pt x="3119" y="2745"/>
                    </a:cubicBezTo>
                    <a:cubicBezTo>
                      <a:pt x="3257" y="2745"/>
                      <a:pt x="3368" y="2856"/>
                      <a:pt x="3368" y="2994"/>
                    </a:cubicBezTo>
                    <a:close/>
                    <a:moveTo>
                      <a:pt x="1372" y="2745"/>
                    </a:moveTo>
                    <a:cubicBezTo>
                      <a:pt x="1234" y="2745"/>
                      <a:pt x="1123" y="2856"/>
                      <a:pt x="1123" y="2994"/>
                    </a:cubicBezTo>
                    <a:cubicBezTo>
                      <a:pt x="1123" y="3132"/>
                      <a:pt x="1234" y="3244"/>
                      <a:pt x="1372" y="3244"/>
                    </a:cubicBezTo>
                    <a:cubicBezTo>
                      <a:pt x="1510" y="3244"/>
                      <a:pt x="1622" y="3132"/>
                      <a:pt x="1622" y="2994"/>
                    </a:cubicBezTo>
                    <a:cubicBezTo>
                      <a:pt x="1622" y="2856"/>
                      <a:pt x="1510" y="2745"/>
                      <a:pt x="1372" y="2745"/>
                    </a:cubicBezTo>
                    <a:close/>
                    <a:moveTo>
                      <a:pt x="0" y="0"/>
                    </a:moveTo>
                    <a:cubicBezTo>
                      <a:pt x="457" y="0"/>
                      <a:pt x="457" y="0"/>
                      <a:pt x="457" y="0"/>
                    </a:cubicBezTo>
                    <a:cubicBezTo>
                      <a:pt x="1372" y="2745"/>
                      <a:pt x="1372" y="2745"/>
                      <a:pt x="1372" y="2745"/>
                    </a:cubicBezTo>
                    <a:cubicBezTo>
                      <a:pt x="3119" y="2745"/>
                      <a:pt x="3119" y="2745"/>
                      <a:pt x="3119" y="2745"/>
                    </a:cubicBezTo>
                    <a:moveTo>
                      <a:pt x="1123" y="1996"/>
                    </a:moveTo>
                    <a:cubicBezTo>
                      <a:pt x="3318" y="1996"/>
                      <a:pt x="3318" y="1996"/>
                      <a:pt x="3318" y="1996"/>
                    </a:cubicBezTo>
                    <a:cubicBezTo>
                      <a:pt x="3817" y="499"/>
                      <a:pt x="3817" y="499"/>
                      <a:pt x="3817" y="499"/>
                    </a:cubicBezTo>
                    <a:cubicBezTo>
                      <a:pt x="624" y="499"/>
                      <a:pt x="624" y="499"/>
                      <a:pt x="624" y="499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12DC13A-AAE5-4EB2-B2A1-25E04406485D}"/>
                </a:ext>
              </a:extLst>
            </p:cNvPr>
            <p:cNvGrpSpPr/>
            <p:nvPr/>
          </p:nvGrpSpPr>
          <p:grpSpPr>
            <a:xfrm>
              <a:off x="6375636" y="552450"/>
              <a:ext cx="435672" cy="435672"/>
              <a:chOff x="7998296" y="552450"/>
              <a:chExt cx="435672" cy="435672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2652B36-C742-4BEF-BF18-781994E8C5F1}"/>
                  </a:ext>
                </a:extLst>
              </p:cNvPr>
              <p:cNvSpPr/>
              <p:nvPr/>
            </p:nvSpPr>
            <p:spPr bwMode="auto">
              <a:xfrm>
                <a:off x="7998296" y="552450"/>
                <a:ext cx="435672" cy="435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0" name="heart">
                <a:extLst>
                  <a:ext uri="{FF2B5EF4-FFF2-40B4-BE49-F238E27FC236}">
                    <a16:creationId xmlns:a16="http://schemas.microsoft.com/office/drawing/2014/main" id="{21E7DAFD-9E25-4227-A030-4DC3E2287D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32789" y="699028"/>
                <a:ext cx="223379" cy="189178"/>
              </a:xfrm>
              <a:custGeom>
                <a:avLst/>
                <a:gdLst>
                  <a:gd name="T0" fmla="*/ 36 w 3778"/>
                  <a:gd name="T1" fmla="*/ 1130 h 3199"/>
                  <a:gd name="T2" fmla="*/ 19 w 3778"/>
                  <a:gd name="T3" fmla="*/ 1010 h 3199"/>
                  <a:gd name="T4" fmla="*/ 291 w 3778"/>
                  <a:gd name="T5" fmla="*/ 276 h 3199"/>
                  <a:gd name="T6" fmla="*/ 958 w 3778"/>
                  <a:gd name="T7" fmla="*/ 0 h 3199"/>
                  <a:gd name="T8" fmla="*/ 1624 w 3778"/>
                  <a:gd name="T9" fmla="*/ 276 h 3199"/>
                  <a:gd name="T10" fmla="*/ 1895 w 3778"/>
                  <a:gd name="T11" fmla="*/ 547 h 3199"/>
                  <a:gd name="T12" fmla="*/ 2166 w 3778"/>
                  <a:gd name="T13" fmla="*/ 276 h 3199"/>
                  <a:gd name="T14" fmla="*/ 2833 w 3778"/>
                  <a:gd name="T15" fmla="*/ 0 h 3199"/>
                  <a:gd name="T16" fmla="*/ 3499 w 3778"/>
                  <a:gd name="T17" fmla="*/ 276 h 3199"/>
                  <a:gd name="T18" fmla="*/ 3771 w 3778"/>
                  <a:gd name="T19" fmla="*/ 906 h 3199"/>
                  <a:gd name="T20" fmla="*/ 3579 w 3778"/>
                  <a:gd name="T21" fmla="*/ 1510 h 3199"/>
                  <a:gd name="T22" fmla="*/ 2768 w 3778"/>
                  <a:gd name="T23" fmla="*/ 1510 h 3199"/>
                  <a:gd name="T24" fmla="*/ 2520 w 3778"/>
                  <a:gd name="T25" fmla="*/ 1262 h 3199"/>
                  <a:gd name="T26" fmla="*/ 1895 w 3778"/>
                  <a:gd name="T27" fmla="*/ 1887 h 3199"/>
                  <a:gd name="T28" fmla="*/ 1020 w 3778"/>
                  <a:gd name="T29" fmla="*/ 1012 h 3199"/>
                  <a:gd name="T30" fmla="*/ 522 w 3778"/>
                  <a:gd name="T31" fmla="*/ 1510 h 3199"/>
                  <a:gd name="T32" fmla="*/ 207 w 3778"/>
                  <a:gd name="T33" fmla="*/ 1511 h 3199"/>
                  <a:gd name="T34" fmla="*/ 1895 w 3778"/>
                  <a:gd name="T35" fmla="*/ 3199 h 3199"/>
                  <a:gd name="T36" fmla="*/ 3214 w 3778"/>
                  <a:gd name="T37" fmla="*/ 1879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78" h="3199">
                    <a:moveTo>
                      <a:pt x="36" y="1130"/>
                    </a:moveTo>
                    <a:cubicBezTo>
                      <a:pt x="19" y="1010"/>
                      <a:pt x="19" y="1010"/>
                      <a:pt x="19" y="1010"/>
                    </a:cubicBezTo>
                    <a:cubicBezTo>
                      <a:pt x="0" y="738"/>
                      <a:pt x="98" y="469"/>
                      <a:pt x="291" y="276"/>
                    </a:cubicBezTo>
                    <a:cubicBezTo>
                      <a:pt x="469" y="98"/>
                      <a:pt x="706" y="0"/>
                      <a:pt x="958" y="0"/>
                    </a:cubicBezTo>
                    <a:cubicBezTo>
                      <a:pt x="1209" y="0"/>
                      <a:pt x="1446" y="98"/>
                      <a:pt x="1624" y="276"/>
                    </a:cubicBezTo>
                    <a:cubicBezTo>
                      <a:pt x="1895" y="547"/>
                      <a:pt x="1895" y="547"/>
                      <a:pt x="1895" y="547"/>
                    </a:cubicBezTo>
                    <a:cubicBezTo>
                      <a:pt x="2166" y="276"/>
                      <a:pt x="2166" y="276"/>
                      <a:pt x="2166" y="276"/>
                    </a:cubicBezTo>
                    <a:cubicBezTo>
                      <a:pt x="2344" y="98"/>
                      <a:pt x="2581" y="0"/>
                      <a:pt x="2833" y="0"/>
                    </a:cubicBezTo>
                    <a:cubicBezTo>
                      <a:pt x="3084" y="0"/>
                      <a:pt x="3321" y="98"/>
                      <a:pt x="3499" y="276"/>
                    </a:cubicBezTo>
                    <a:cubicBezTo>
                      <a:pt x="3667" y="444"/>
                      <a:pt x="3764" y="668"/>
                      <a:pt x="3771" y="906"/>
                    </a:cubicBezTo>
                    <a:cubicBezTo>
                      <a:pt x="3778" y="1125"/>
                      <a:pt x="3710" y="1337"/>
                      <a:pt x="3579" y="1510"/>
                    </a:cubicBezTo>
                    <a:cubicBezTo>
                      <a:pt x="2768" y="1510"/>
                      <a:pt x="2768" y="1510"/>
                      <a:pt x="2768" y="1510"/>
                    </a:cubicBezTo>
                    <a:cubicBezTo>
                      <a:pt x="2520" y="1262"/>
                      <a:pt x="2520" y="1262"/>
                      <a:pt x="2520" y="1262"/>
                    </a:cubicBezTo>
                    <a:cubicBezTo>
                      <a:pt x="1895" y="1887"/>
                      <a:pt x="1895" y="1887"/>
                      <a:pt x="1895" y="1887"/>
                    </a:cubicBezTo>
                    <a:cubicBezTo>
                      <a:pt x="1020" y="1012"/>
                      <a:pt x="1020" y="1012"/>
                      <a:pt x="1020" y="1012"/>
                    </a:cubicBezTo>
                    <a:cubicBezTo>
                      <a:pt x="522" y="1510"/>
                      <a:pt x="522" y="1510"/>
                      <a:pt x="522" y="1510"/>
                    </a:cubicBezTo>
                    <a:cubicBezTo>
                      <a:pt x="207" y="1511"/>
                      <a:pt x="207" y="1511"/>
                      <a:pt x="207" y="1511"/>
                    </a:cubicBezTo>
                    <a:cubicBezTo>
                      <a:pt x="1895" y="3199"/>
                      <a:pt x="1895" y="3199"/>
                      <a:pt x="1895" y="3199"/>
                    </a:cubicBezTo>
                    <a:cubicBezTo>
                      <a:pt x="3214" y="1879"/>
                      <a:pt x="3214" y="1879"/>
                      <a:pt x="3214" y="187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795DB7A-6F30-4660-8975-98EE8834B614}"/>
                </a:ext>
              </a:extLst>
            </p:cNvPr>
            <p:cNvGrpSpPr/>
            <p:nvPr/>
          </p:nvGrpSpPr>
          <p:grpSpPr>
            <a:xfrm>
              <a:off x="7361576" y="5341734"/>
              <a:ext cx="469327" cy="469327"/>
              <a:chOff x="8984236" y="5341734"/>
              <a:chExt cx="469327" cy="469327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2EDD660-5B0E-414A-92AB-155AF1F8CC7A}"/>
                  </a:ext>
                </a:extLst>
              </p:cNvPr>
              <p:cNvSpPr/>
              <p:nvPr/>
            </p:nvSpPr>
            <p:spPr bwMode="auto">
              <a:xfrm>
                <a:off x="8984236" y="5341734"/>
                <a:ext cx="469327" cy="4693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locked doc">
                <a:extLst>
                  <a:ext uri="{FF2B5EF4-FFF2-40B4-BE49-F238E27FC236}">
                    <a16:creationId xmlns:a16="http://schemas.microsoft.com/office/drawing/2014/main" id="{B49004AF-89DC-4F21-B7CB-B3FF1FEBD4E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08973" y="5463959"/>
                <a:ext cx="172484" cy="215606"/>
              </a:xfrm>
              <a:custGeom>
                <a:avLst/>
                <a:gdLst>
                  <a:gd name="T0" fmla="*/ 99 w 265"/>
                  <a:gd name="T1" fmla="*/ 332 h 332"/>
                  <a:gd name="T2" fmla="*/ 0 w 265"/>
                  <a:gd name="T3" fmla="*/ 332 h 332"/>
                  <a:gd name="T4" fmla="*/ 0 w 265"/>
                  <a:gd name="T5" fmla="*/ 49 h 332"/>
                  <a:gd name="T6" fmla="*/ 49 w 265"/>
                  <a:gd name="T7" fmla="*/ 0 h 332"/>
                  <a:gd name="T8" fmla="*/ 241 w 265"/>
                  <a:gd name="T9" fmla="*/ 0 h 332"/>
                  <a:gd name="T10" fmla="*/ 241 w 265"/>
                  <a:gd name="T11" fmla="*/ 127 h 332"/>
                  <a:gd name="T12" fmla="*/ 265 w 265"/>
                  <a:gd name="T13" fmla="*/ 219 h 332"/>
                  <a:gd name="T14" fmla="*/ 132 w 265"/>
                  <a:gd name="T15" fmla="*/ 219 h 332"/>
                  <a:gd name="T16" fmla="*/ 132 w 265"/>
                  <a:gd name="T17" fmla="*/ 332 h 332"/>
                  <a:gd name="T18" fmla="*/ 265 w 265"/>
                  <a:gd name="T19" fmla="*/ 332 h 332"/>
                  <a:gd name="T20" fmla="*/ 265 w 265"/>
                  <a:gd name="T21" fmla="*/ 219 h 332"/>
                  <a:gd name="T22" fmla="*/ 245 w 265"/>
                  <a:gd name="T23" fmla="*/ 219 h 332"/>
                  <a:gd name="T24" fmla="*/ 245 w 265"/>
                  <a:gd name="T25" fmla="*/ 198 h 332"/>
                  <a:gd name="T26" fmla="*/ 201 w 265"/>
                  <a:gd name="T27" fmla="*/ 153 h 332"/>
                  <a:gd name="T28" fmla="*/ 157 w 265"/>
                  <a:gd name="T29" fmla="*/ 198 h 332"/>
                  <a:gd name="T30" fmla="*/ 157 w 265"/>
                  <a:gd name="T31" fmla="*/ 219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332">
                    <a:moveTo>
                      <a:pt x="99" y="332"/>
                    </a:moveTo>
                    <a:cubicBezTo>
                      <a:pt x="0" y="332"/>
                      <a:pt x="0" y="332"/>
                      <a:pt x="0" y="332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41" y="127"/>
                      <a:pt x="241" y="127"/>
                      <a:pt x="241" y="127"/>
                    </a:cubicBezTo>
                    <a:moveTo>
                      <a:pt x="265" y="219"/>
                    </a:moveTo>
                    <a:cubicBezTo>
                      <a:pt x="132" y="219"/>
                      <a:pt x="132" y="219"/>
                      <a:pt x="132" y="219"/>
                    </a:cubicBezTo>
                    <a:cubicBezTo>
                      <a:pt x="132" y="332"/>
                      <a:pt x="132" y="332"/>
                      <a:pt x="132" y="332"/>
                    </a:cubicBezTo>
                    <a:cubicBezTo>
                      <a:pt x="265" y="332"/>
                      <a:pt x="265" y="332"/>
                      <a:pt x="265" y="332"/>
                    </a:cubicBezTo>
                    <a:lnTo>
                      <a:pt x="265" y="219"/>
                    </a:lnTo>
                    <a:close/>
                    <a:moveTo>
                      <a:pt x="245" y="219"/>
                    </a:moveTo>
                    <a:cubicBezTo>
                      <a:pt x="245" y="198"/>
                      <a:pt x="245" y="198"/>
                      <a:pt x="245" y="198"/>
                    </a:cubicBezTo>
                    <a:cubicBezTo>
                      <a:pt x="245" y="173"/>
                      <a:pt x="226" y="153"/>
                      <a:pt x="201" y="153"/>
                    </a:cubicBezTo>
                    <a:cubicBezTo>
                      <a:pt x="177" y="153"/>
                      <a:pt x="157" y="173"/>
                      <a:pt x="157" y="198"/>
                    </a:cubicBezTo>
                    <a:cubicBezTo>
                      <a:pt x="157" y="219"/>
                      <a:pt x="157" y="219"/>
                      <a:pt x="157" y="219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8354B06-C1FA-4280-AB43-38C9A8EC2FDB}"/>
                </a:ext>
              </a:extLst>
            </p:cNvPr>
            <p:cNvGrpSpPr/>
            <p:nvPr/>
          </p:nvGrpSpPr>
          <p:grpSpPr>
            <a:xfrm>
              <a:off x="3892315" y="4001260"/>
              <a:ext cx="454059" cy="454059"/>
              <a:chOff x="5514975" y="4001260"/>
              <a:chExt cx="454059" cy="454059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5290750-2533-4082-A5E3-21FE437A4F1D}"/>
                  </a:ext>
                </a:extLst>
              </p:cNvPr>
              <p:cNvSpPr/>
              <p:nvPr/>
            </p:nvSpPr>
            <p:spPr bwMode="auto">
              <a:xfrm>
                <a:off x="5514975" y="4001260"/>
                <a:ext cx="454059" cy="4540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6" name="factory">
                <a:extLst>
                  <a:ext uri="{FF2B5EF4-FFF2-40B4-BE49-F238E27FC236}">
                    <a16:creationId xmlns:a16="http://schemas.microsoft.com/office/drawing/2014/main" id="{FDE3D9EB-C1D8-4541-966C-CA4202E3C0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06711" y="4111834"/>
                <a:ext cx="252878" cy="158048"/>
              </a:xfrm>
              <a:custGeom>
                <a:avLst/>
                <a:gdLst>
                  <a:gd name="T0" fmla="*/ 208 w 208"/>
                  <a:gd name="T1" fmla="*/ 54 h 130"/>
                  <a:gd name="T2" fmla="*/ 208 w 208"/>
                  <a:gd name="T3" fmla="*/ 130 h 130"/>
                  <a:gd name="T4" fmla="*/ 0 w 208"/>
                  <a:gd name="T5" fmla="*/ 130 h 130"/>
                  <a:gd name="T6" fmla="*/ 0 w 208"/>
                  <a:gd name="T7" fmla="*/ 54 h 130"/>
                  <a:gd name="T8" fmla="*/ 40 w 208"/>
                  <a:gd name="T9" fmla="*/ 24 h 130"/>
                  <a:gd name="T10" fmla="*/ 40 w 208"/>
                  <a:gd name="T11" fmla="*/ 54 h 130"/>
                  <a:gd name="T12" fmla="*/ 85 w 208"/>
                  <a:gd name="T13" fmla="*/ 24 h 130"/>
                  <a:gd name="T14" fmla="*/ 85 w 208"/>
                  <a:gd name="T15" fmla="*/ 54 h 130"/>
                  <a:gd name="T16" fmla="*/ 208 w 208"/>
                  <a:gd name="T17" fmla="*/ 54 h 130"/>
                  <a:gd name="T18" fmla="*/ 163 w 208"/>
                  <a:gd name="T19" fmla="*/ 54 h 130"/>
                  <a:gd name="T20" fmla="*/ 153 w 208"/>
                  <a:gd name="T21" fmla="*/ 0 h 130"/>
                  <a:gd name="T22" fmla="*/ 144 w 208"/>
                  <a:gd name="T23" fmla="*/ 0 h 130"/>
                  <a:gd name="T24" fmla="*/ 136 w 208"/>
                  <a:gd name="T25" fmla="*/ 54 h 130"/>
                  <a:gd name="T26" fmla="*/ 200 w 208"/>
                  <a:gd name="T27" fmla="*/ 54 h 130"/>
                  <a:gd name="T28" fmla="*/ 189 w 208"/>
                  <a:gd name="T29" fmla="*/ 0 h 130"/>
                  <a:gd name="T30" fmla="*/ 180 w 208"/>
                  <a:gd name="T31" fmla="*/ 0 h 130"/>
                  <a:gd name="T32" fmla="*/ 171 w 208"/>
                  <a:gd name="T33" fmla="*/ 54 h 130"/>
                  <a:gd name="T34" fmla="*/ 30 w 208"/>
                  <a:gd name="T35" fmla="*/ 77 h 130"/>
                  <a:gd name="T36" fmla="*/ 19 w 208"/>
                  <a:gd name="T37" fmla="*/ 77 h 130"/>
                  <a:gd name="T38" fmla="*/ 19 w 208"/>
                  <a:gd name="T39" fmla="*/ 88 h 130"/>
                  <a:gd name="T40" fmla="*/ 30 w 208"/>
                  <a:gd name="T41" fmla="*/ 88 h 130"/>
                  <a:gd name="T42" fmla="*/ 30 w 208"/>
                  <a:gd name="T43" fmla="*/ 77 h 130"/>
                  <a:gd name="T44" fmla="*/ 69 w 208"/>
                  <a:gd name="T45" fmla="*/ 77 h 130"/>
                  <a:gd name="T46" fmla="*/ 59 w 208"/>
                  <a:gd name="T47" fmla="*/ 77 h 130"/>
                  <a:gd name="T48" fmla="*/ 59 w 208"/>
                  <a:gd name="T49" fmla="*/ 88 h 130"/>
                  <a:gd name="T50" fmla="*/ 69 w 208"/>
                  <a:gd name="T51" fmla="*/ 88 h 130"/>
                  <a:gd name="T52" fmla="*/ 69 w 208"/>
                  <a:gd name="T53" fmla="*/ 77 h 130"/>
                  <a:gd name="T54" fmla="*/ 109 w 208"/>
                  <a:gd name="T55" fmla="*/ 77 h 130"/>
                  <a:gd name="T56" fmla="*/ 99 w 208"/>
                  <a:gd name="T57" fmla="*/ 77 h 130"/>
                  <a:gd name="T58" fmla="*/ 99 w 208"/>
                  <a:gd name="T59" fmla="*/ 88 h 130"/>
                  <a:gd name="T60" fmla="*/ 109 w 208"/>
                  <a:gd name="T61" fmla="*/ 88 h 130"/>
                  <a:gd name="T62" fmla="*/ 109 w 208"/>
                  <a:gd name="T63" fmla="*/ 77 h 130"/>
                  <a:gd name="T64" fmla="*/ 149 w 208"/>
                  <a:gd name="T65" fmla="*/ 77 h 130"/>
                  <a:gd name="T66" fmla="*/ 139 w 208"/>
                  <a:gd name="T67" fmla="*/ 77 h 130"/>
                  <a:gd name="T68" fmla="*/ 139 w 208"/>
                  <a:gd name="T69" fmla="*/ 88 h 130"/>
                  <a:gd name="T70" fmla="*/ 149 w 208"/>
                  <a:gd name="T71" fmla="*/ 88 h 130"/>
                  <a:gd name="T72" fmla="*/ 149 w 208"/>
                  <a:gd name="T73" fmla="*/ 77 h 130"/>
                  <a:gd name="T74" fmla="*/ 189 w 208"/>
                  <a:gd name="T75" fmla="*/ 77 h 130"/>
                  <a:gd name="T76" fmla="*/ 179 w 208"/>
                  <a:gd name="T77" fmla="*/ 77 h 130"/>
                  <a:gd name="T78" fmla="*/ 179 w 208"/>
                  <a:gd name="T79" fmla="*/ 88 h 130"/>
                  <a:gd name="T80" fmla="*/ 189 w 208"/>
                  <a:gd name="T81" fmla="*/ 88 h 130"/>
                  <a:gd name="T82" fmla="*/ 189 w 208"/>
                  <a:gd name="T83" fmla="*/ 7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8" h="130">
                    <a:moveTo>
                      <a:pt x="208" y="54"/>
                    </a:moveTo>
                    <a:lnTo>
                      <a:pt x="208" y="130"/>
                    </a:lnTo>
                    <a:lnTo>
                      <a:pt x="0" y="130"/>
                    </a:lnTo>
                    <a:lnTo>
                      <a:pt x="0" y="54"/>
                    </a:lnTo>
                    <a:lnTo>
                      <a:pt x="40" y="24"/>
                    </a:lnTo>
                    <a:lnTo>
                      <a:pt x="40" y="54"/>
                    </a:lnTo>
                    <a:lnTo>
                      <a:pt x="85" y="24"/>
                    </a:lnTo>
                    <a:lnTo>
                      <a:pt x="85" y="54"/>
                    </a:lnTo>
                    <a:lnTo>
                      <a:pt x="208" y="54"/>
                    </a:lnTo>
                    <a:moveTo>
                      <a:pt x="163" y="54"/>
                    </a:moveTo>
                    <a:lnTo>
                      <a:pt x="153" y="0"/>
                    </a:lnTo>
                    <a:lnTo>
                      <a:pt x="144" y="0"/>
                    </a:lnTo>
                    <a:lnTo>
                      <a:pt x="136" y="54"/>
                    </a:lnTo>
                    <a:moveTo>
                      <a:pt x="200" y="54"/>
                    </a:moveTo>
                    <a:lnTo>
                      <a:pt x="189" y="0"/>
                    </a:lnTo>
                    <a:lnTo>
                      <a:pt x="180" y="0"/>
                    </a:lnTo>
                    <a:lnTo>
                      <a:pt x="171" y="54"/>
                    </a:lnTo>
                    <a:moveTo>
                      <a:pt x="30" y="77"/>
                    </a:moveTo>
                    <a:lnTo>
                      <a:pt x="19" y="77"/>
                    </a:lnTo>
                    <a:lnTo>
                      <a:pt x="19" y="88"/>
                    </a:lnTo>
                    <a:lnTo>
                      <a:pt x="30" y="88"/>
                    </a:lnTo>
                    <a:lnTo>
                      <a:pt x="30" y="77"/>
                    </a:lnTo>
                    <a:moveTo>
                      <a:pt x="69" y="77"/>
                    </a:moveTo>
                    <a:lnTo>
                      <a:pt x="59" y="77"/>
                    </a:lnTo>
                    <a:lnTo>
                      <a:pt x="59" y="88"/>
                    </a:lnTo>
                    <a:lnTo>
                      <a:pt x="69" y="88"/>
                    </a:lnTo>
                    <a:lnTo>
                      <a:pt x="69" y="77"/>
                    </a:lnTo>
                    <a:moveTo>
                      <a:pt x="109" y="77"/>
                    </a:moveTo>
                    <a:lnTo>
                      <a:pt x="99" y="77"/>
                    </a:lnTo>
                    <a:lnTo>
                      <a:pt x="99" y="88"/>
                    </a:lnTo>
                    <a:lnTo>
                      <a:pt x="109" y="88"/>
                    </a:lnTo>
                    <a:lnTo>
                      <a:pt x="109" y="77"/>
                    </a:lnTo>
                    <a:moveTo>
                      <a:pt x="149" y="77"/>
                    </a:moveTo>
                    <a:lnTo>
                      <a:pt x="139" y="77"/>
                    </a:lnTo>
                    <a:lnTo>
                      <a:pt x="139" y="88"/>
                    </a:lnTo>
                    <a:lnTo>
                      <a:pt x="149" y="88"/>
                    </a:lnTo>
                    <a:lnTo>
                      <a:pt x="149" y="77"/>
                    </a:lnTo>
                    <a:moveTo>
                      <a:pt x="189" y="77"/>
                    </a:moveTo>
                    <a:lnTo>
                      <a:pt x="179" y="77"/>
                    </a:lnTo>
                    <a:lnTo>
                      <a:pt x="179" y="88"/>
                    </a:lnTo>
                    <a:lnTo>
                      <a:pt x="189" y="88"/>
                    </a:lnTo>
                    <a:lnTo>
                      <a:pt x="189" y="77"/>
                    </a:ln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3F9A30B-ABCB-4327-B351-21C3A26DD9FB}"/>
                </a:ext>
              </a:extLst>
            </p:cNvPr>
            <p:cNvGrpSpPr/>
            <p:nvPr/>
          </p:nvGrpSpPr>
          <p:grpSpPr>
            <a:xfrm>
              <a:off x="8057122" y="3145630"/>
              <a:ext cx="454608" cy="454608"/>
              <a:chOff x="9679782" y="3145630"/>
              <a:chExt cx="454608" cy="454608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AA8E251-96BE-4B67-AB4B-71E38A2956ED}"/>
                  </a:ext>
                </a:extLst>
              </p:cNvPr>
              <p:cNvSpPr/>
              <p:nvPr/>
            </p:nvSpPr>
            <p:spPr bwMode="auto">
              <a:xfrm>
                <a:off x="9679782" y="3145630"/>
                <a:ext cx="454608" cy="4546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4" name="airplane">
                <a:extLst>
                  <a:ext uri="{FF2B5EF4-FFF2-40B4-BE49-F238E27FC236}">
                    <a16:creationId xmlns:a16="http://schemas.microsoft.com/office/drawing/2014/main" id="{1CA4CF10-77CE-47B3-819E-52891587E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785962" y="3256542"/>
                <a:ext cx="235956" cy="239076"/>
              </a:xfrm>
              <a:custGeom>
                <a:avLst/>
                <a:gdLst>
                  <a:gd name="T0" fmla="*/ 1002 w 3707"/>
                  <a:gd name="T1" fmla="*/ 3755 h 3755"/>
                  <a:gd name="T2" fmla="*/ 1502 w 3707"/>
                  <a:gd name="T3" fmla="*/ 2253 h 3755"/>
                  <a:gd name="T4" fmla="*/ 751 w 3707"/>
                  <a:gd name="T5" fmla="*/ 2253 h 3755"/>
                  <a:gd name="T6" fmla="*/ 625 w 3707"/>
                  <a:gd name="T7" fmla="*/ 2503 h 3755"/>
                  <a:gd name="T8" fmla="*/ 0 w 3707"/>
                  <a:gd name="T9" fmla="*/ 2503 h 3755"/>
                  <a:gd name="T10" fmla="*/ 209 w 3707"/>
                  <a:gd name="T11" fmla="*/ 1877 h 3755"/>
                  <a:gd name="T12" fmla="*/ 0 w 3707"/>
                  <a:gd name="T13" fmla="*/ 1251 h 3755"/>
                  <a:gd name="T14" fmla="*/ 625 w 3707"/>
                  <a:gd name="T15" fmla="*/ 1251 h 3755"/>
                  <a:gd name="T16" fmla="*/ 751 w 3707"/>
                  <a:gd name="T17" fmla="*/ 1502 h 3755"/>
                  <a:gd name="T18" fmla="*/ 1502 w 3707"/>
                  <a:gd name="T19" fmla="*/ 1502 h 3755"/>
                  <a:gd name="T20" fmla="*/ 1002 w 3707"/>
                  <a:gd name="T21" fmla="*/ 0 h 3755"/>
                  <a:gd name="T22" fmla="*/ 1627 w 3707"/>
                  <a:gd name="T23" fmla="*/ 0 h 3755"/>
                  <a:gd name="T24" fmla="*/ 2378 w 3707"/>
                  <a:gd name="T25" fmla="*/ 1502 h 3755"/>
                  <a:gd name="T26" fmla="*/ 3331 w 3707"/>
                  <a:gd name="T27" fmla="*/ 1502 h 3755"/>
                  <a:gd name="T28" fmla="*/ 3707 w 3707"/>
                  <a:gd name="T29" fmla="*/ 1877 h 3755"/>
                  <a:gd name="T30" fmla="*/ 3331 w 3707"/>
                  <a:gd name="T31" fmla="*/ 2253 h 3755"/>
                  <a:gd name="T32" fmla="*/ 2378 w 3707"/>
                  <a:gd name="T33" fmla="*/ 2253 h 3755"/>
                  <a:gd name="T34" fmla="*/ 1627 w 3707"/>
                  <a:gd name="T35" fmla="*/ 3755 h 3755"/>
                  <a:gd name="T36" fmla="*/ 1002 w 3707"/>
                  <a:gd name="T37" fmla="*/ 3755 h 3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07" h="3755">
                    <a:moveTo>
                      <a:pt x="1002" y="3755"/>
                    </a:moveTo>
                    <a:cubicBezTo>
                      <a:pt x="1502" y="2253"/>
                      <a:pt x="1502" y="2253"/>
                      <a:pt x="1502" y="2253"/>
                    </a:cubicBezTo>
                    <a:cubicBezTo>
                      <a:pt x="751" y="2253"/>
                      <a:pt x="751" y="2253"/>
                      <a:pt x="751" y="2253"/>
                    </a:cubicBezTo>
                    <a:cubicBezTo>
                      <a:pt x="625" y="2503"/>
                      <a:pt x="625" y="2503"/>
                      <a:pt x="625" y="2503"/>
                    </a:cubicBezTo>
                    <a:cubicBezTo>
                      <a:pt x="0" y="2503"/>
                      <a:pt x="0" y="2503"/>
                      <a:pt x="0" y="2503"/>
                    </a:cubicBezTo>
                    <a:cubicBezTo>
                      <a:pt x="209" y="1877"/>
                      <a:pt x="209" y="1877"/>
                      <a:pt x="209" y="1877"/>
                    </a:cubicBezTo>
                    <a:cubicBezTo>
                      <a:pt x="0" y="1251"/>
                      <a:pt x="0" y="1251"/>
                      <a:pt x="0" y="1251"/>
                    </a:cubicBezTo>
                    <a:cubicBezTo>
                      <a:pt x="625" y="1251"/>
                      <a:pt x="625" y="1251"/>
                      <a:pt x="625" y="1251"/>
                    </a:cubicBezTo>
                    <a:cubicBezTo>
                      <a:pt x="751" y="1502"/>
                      <a:pt x="751" y="1502"/>
                      <a:pt x="751" y="1502"/>
                    </a:cubicBezTo>
                    <a:cubicBezTo>
                      <a:pt x="1502" y="1502"/>
                      <a:pt x="1502" y="1502"/>
                      <a:pt x="1502" y="1502"/>
                    </a:cubicBezTo>
                    <a:cubicBezTo>
                      <a:pt x="1002" y="0"/>
                      <a:pt x="1002" y="0"/>
                      <a:pt x="1002" y="0"/>
                    </a:cubicBezTo>
                    <a:cubicBezTo>
                      <a:pt x="1627" y="0"/>
                      <a:pt x="1627" y="0"/>
                      <a:pt x="1627" y="0"/>
                    </a:cubicBezTo>
                    <a:cubicBezTo>
                      <a:pt x="2378" y="1502"/>
                      <a:pt x="2378" y="1502"/>
                      <a:pt x="2378" y="1502"/>
                    </a:cubicBezTo>
                    <a:cubicBezTo>
                      <a:pt x="3331" y="1502"/>
                      <a:pt x="3331" y="1502"/>
                      <a:pt x="3331" y="1502"/>
                    </a:cubicBezTo>
                    <a:cubicBezTo>
                      <a:pt x="3538" y="1502"/>
                      <a:pt x="3707" y="1670"/>
                      <a:pt x="3707" y="1877"/>
                    </a:cubicBezTo>
                    <a:cubicBezTo>
                      <a:pt x="3707" y="2084"/>
                      <a:pt x="3538" y="2253"/>
                      <a:pt x="3331" y="2253"/>
                    </a:cubicBezTo>
                    <a:cubicBezTo>
                      <a:pt x="2378" y="2253"/>
                      <a:pt x="2378" y="2253"/>
                      <a:pt x="2378" y="2253"/>
                    </a:cubicBezTo>
                    <a:cubicBezTo>
                      <a:pt x="1627" y="3755"/>
                      <a:pt x="1627" y="3755"/>
                      <a:pt x="1627" y="3755"/>
                    </a:cubicBezTo>
                    <a:lnTo>
                      <a:pt x="1002" y="3755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ADCF7EA-4813-4269-B2C4-A250AEC48C9F}"/>
                </a:ext>
              </a:extLst>
            </p:cNvPr>
            <p:cNvGrpSpPr/>
            <p:nvPr/>
          </p:nvGrpSpPr>
          <p:grpSpPr>
            <a:xfrm>
              <a:off x="7911322" y="3945731"/>
              <a:ext cx="450057" cy="450057"/>
              <a:chOff x="9533982" y="3945731"/>
              <a:chExt cx="450057" cy="450057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D95D7C93-EE01-4443-8B7A-B5419AD7F2C8}"/>
                  </a:ext>
                </a:extLst>
              </p:cNvPr>
              <p:cNvSpPr/>
              <p:nvPr/>
            </p:nvSpPr>
            <p:spPr bwMode="auto">
              <a:xfrm>
                <a:off x="9533982" y="3945731"/>
                <a:ext cx="450057" cy="4500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pen">
                <a:extLst>
                  <a:ext uri="{FF2B5EF4-FFF2-40B4-BE49-F238E27FC236}">
                    <a16:creationId xmlns:a16="http://schemas.microsoft.com/office/drawing/2014/main" id="{7E6C59DC-C5E4-4110-8054-D7A1D87575E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621003" y="4086733"/>
                <a:ext cx="226294" cy="227301"/>
              </a:xfrm>
              <a:custGeom>
                <a:avLst/>
                <a:gdLst>
                  <a:gd name="T0" fmla="*/ 222 w 326"/>
                  <a:gd name="T1" fmla="*/ 329 h 329"/>
                  <a:gd name="T2" fmla="*/ 211 w 326"/>
                  <a:gd name="T3" fmla="*/ 308 h 329"/>
                  <a:gd name="T4" fmla="*/ 187 w 326"/>
                  <a:gd name="T5" fmla="*/ 128 h 329"/>
                  <a:gd name="T6" fmla="*/ 149 w 326"/>
                  <a:gd name="T7" fmla="*/ 49 h 329"/>
                  <a:gd name="T8" fmla="*/ 144 w 326"/>
                  <a:gd name="T9" fmla="*/ 44 h 329"/>
                  <a:gd name="T10" fmla="*/ 138 w 326"/>
                  <a:gd name="T11" fmla="*/ 45 h 329"/>
                  <a:gd name="T12" fmla="*/ 114 w 326"/>
                  <a:gd name="T13" fmla="*/ 57 h 329"/>
                  <a:gd name="T14" fmla="*/ 87 w 326"/>
                  <a:gd name="T15" fmla="*/ 26 h 329"/>
                  <a:gd name="T16" fmla="*/ 78 w 326"/>
                  <a:gd name="T17" fmla="*/ 7 h 329"/>
                  <a:gd name="T18" fmla="*/ 64 w 326"/>
                  <a:gd name="T19" fmla="*/ 3 h 329"/>
                  <a:gd name="T20" fmla="*/ 50 w 326"/>
                  <a:gd name="T21" fmla="*/ 10 h 329"/>
                  <a:gd name="T22" fmla="*/ 44 w 326"/>
                  <a:gd name="T23" fmla="*/ 24 h 329"/>
                  <a:gd name="T24" fmla="*/ 53 w 326"/>
                  <a:gd name="T25" fmla="*/ 42 h 329"/>
                  <a:gd name="T26" fmla="*/ 215 w 326"/>
                  <a:gd name="T27" fmla="*/ 265 h 329"/>
                  <a:gd name="T28" fmla="*/ 212 w 326"/>
                  <a:gd name="T29" fmla="*/ 256 h 329"/>
                  <a:gd name="T30" fmla="*/ 100 w 326"/>
                  <a:gd name="T31" fmla="*/ 28 h 329"/>
                  <a:gd name="T32" fmla="*/ 90 w 326"/>
                  <a:gd name="T33" fmla="*/ 24 h 329"/>
                  <a:gd name="T34" fmla="*/ 52 w 326"/>
                  <a:gd name="T35" fmla="*/ 43 h 329"/>
                  <a:gd name="T36" fmla="*/ 49 w 326"/>
                  <a:gd name="T37" fmla="*/ 53 h 329"/>
                  <a:gd name="T38" fmla="*/ 163 w 326"/>
                  <a:gd name="T39" fmla="*/ 285 h 329"/>
                  <a:gd name="T40" fmla="*/ 167 w 326"/>
                  <a:gd name="T41" fmla="*/ 290 h 329"/>
                  <a:gd name="T42" fmla="*/ 171 w 326"/>
                  <a:gd name="T43" fmla="*/ 293 h 329"/>
                  <a:gd name="T44" fmla="*/ 210 w 326"/>
                  <a:gd name="T45" fmla="*/ 308 h 329"/>
                  <a:gd name="T46" fmla="*/ 212 w 326"/>
                  <a:gd name="T47" fmla="*/ 308 h 329"/>
                  <a:gd name="T48" fmla="*/ 216 w 326"/>
                  <a:gd name="T49" fmla="*/ 273 h 329"/>
                  <a:gd name="T50" fmla="*/ 215 w 326"/>
                  <a:gd name="T51" fmla="*/ 265 h 329"/>
                  <a:gd name="T52" fmla="*/ 215 w 326"/>
                  <a:gd name="T53" fmla="*/ 265 h 329"/>
                  <a:gd name="T54" fmla="*/ 39 w 326"/>
                  <a:gd name="T55" fmla="*/ 133 h 329"/>
                  <a:gd name="T56" fmla="*/ 32 w 326"/>
                  <a:gd name="T57" fmla="*/ 133 h 329"/>
                  <a:gd name="T58" fmla="*/ 0 w 326"/>
                  <a:gd name="T59" fmla="*/ 166 h 329"/>
                  <a:gd name="T60" fmla="*/ 0 w 326"/>
                  <a:gd name="T61" fmla="*/ 166 h 329"/>
                  <a:gd name="T62" fmla="*/ 33 w 326"/>
                  <a:gd name="T63" fmla="*/ 197 h 329"/>
                  <a:gd name="T64" fmla="*/ 74 w 326"/>
                  <a:gd name="T65" fmla="*/ 196 h 329"/>
                  <a:gd name="T66" fmla="*/ 253 w 326"/>
                  <a:gd name="T67" fmla="*/ 327 h 329"/>
                  <a:gd name="T68" fmla="*/ 261 w 326"/>
                  <a:gd name="T69" fmla="*/ 327 h 329"/>
                  <a:gd name="T70" fmla="*/ 325 w 326"/>
                  <a:gd name="T71" fmla="*/ 261 h 329"/>
                  <a:gd name="T72" fmla="*/ 325 w 326"/>
                  <a:gd name="T73" fmla="*/ 261 h 329"/>
                  <a:gd name="T74" fmla="*/ 259 w 326"/>
                  <a:gd name="T75" fmla="*/ 198 h 329"/>
                  <a:gd name="T76" fmla="*/ 227 w 326"/>
                  <a:gd name="T77" fmla="*/ 19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6" h="329">
                    <a:moveTo>
                      <a:pt x="222" y="329"/>
                    </a:moveTo>
                    <a:cubicBezTo>
                      <a:pt x="211" y="308"/>
                      <a:pt x="211" y="308"/>
                      <a:pt x="211" y="308"/>
                    </a:cubicBezTo>
                    <a:moveTo>
                      <a:pt x="187" y="128"/>
                    </a:moveTo>
                    <a:cubicBezTo>
                      <a:pt x="149" y="49"/>
                      <a:pt x="149" y="49"/>
                      <a:pt x="149" y="49"/>
                    </a:cubicBezTo>
                    <a:cubicBezTo>
                      <a:pt x="149" y="49"/>
                      <a:pt x="147" y="45"/>
                      <a:pt x="144" y="44"/>
                    </a:cubicBezTo>
                    <a:cubicBezTo>
                      <a:pt x="141" y="43"/>
                      <a:pt x="138" y="45"/>
                      <a:pt x="138" y="45"/>
                    </a:cubicBezTo>
                    <a:cubicBezTo>
                      <a:pt x="114" y="57"/>
                      <a:pt x="114" y="57"/>
                      <a:pt x="114" y="57"/>
                    </a:cubicBezTo>
                    <a:moveTo>
                      <a:pt x="87" y="26"/>
                    </a:moveTo>
                    <a:cubicBezTo>
                      <a:pt x="78" y="7"/>
                      <a:pt x="78" y="7"/>
                      <a:pt x="78" y="7"/>
                    </a:cubicBezTo>
                    <a:cubicBezTo>
                      <a:pt x="76" y="2"/>
                      <a:pt x="69" y="0"/>
                      <a:pt x="64" y="3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4" y="13"/>
                      <a:pt x="42" y="19"/>
                      <a:pt x="44" y="24"/>
                    </a:cubicBezTo>
                    <a:cubicBezTo>
                      <a:pt x="53" y="42"/>
                      <a:pt x="53" y="42"/>
                      <a:pt x="53" y="42"/>
                    </a:cubicBezTo>
                    <a:moveTo>
                      <a:pt x="215" y="265"/>
                    </a:moveTo>
                    <a:cubicBezTo>
                      <a:pt x="215" y="262"/>
                      <a:pt x="212" y="256"/>
                      <a:pt x="212" y="256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98" y="24"/>
                      <a:pt x="93" y="23"/>
                      <a:pt x="90" y="24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9" y="45"/>
                      <a:pt x="47" y="49"/>
                      <a:pt x="49" y="53"/>
                    </a:cubicBezTo>
                    <a:cubicBezTo>
                      <a:pt x="163" y="285"/>
                      <a:pt x="163" y="285"/>
                      <a:pt x="163" y="285"/>
                    </a:cubicBezTo>
                    <a:cubicBezTo>
                      <a:pt x="163" y="285"/>
                      <a:pt x="165" y="288"/>
                      <a:pt x="167" y="290"/>
                    </a:cubicBezTo>
                    <a:cubicBezTo>
                      <a:pt x="168" y="291"/>
                      <a:pt x="171" y="293"/>
                      <a:pt x="171" y="293"/>
                    </a:cubicBezTo>
                    <a:cubicBezTo>
                      <a:pt x="181" y="298"/>
                      <a:pt x="207" y="309"/>
                      <a:pt x="210" y="308"/>
                    </a:cubicBezTo>
                    <a:cubicBezTo>
                      <a:pt x="210" y="308"/>
                      <a:pt x="211" y="308"/>
                      <a:pt x="212" y="308"/>
                    </a:cubicBezTo>
                    <a:cubicBezTo>
                      <a:pt x="214" y="306"/>
                      <a:pt x="215" y="285"/>
                      <a:pt x="216" y="273"/>
                    </a:cubicBezTo>
                    <a:cubicBezTo>
                      <a:pt x="216" y="268"/>
                      <a:pt x="215" y="265"/>
                      <a:pt x="215" y="265"/>
                    </a:cubicBezTo>
                    <a:cubicBezTo>
                      <a:pt x="215" y="265"/>
                      <a:pt x="215" y="267"/>
                      <a:pt x="215" y="265"/>
                    </a:cubicBezTo>
                    <a:close/>
                    <a:moveTo>
                      <a:pt x="39" y="133"/>
                    </a:moveTo>
                    <a:cubicBezTo>
                      <a:pt x="32" y="133"/>
                      <a:pt x="32" y="133"/>
                      <a:pt x="32" y="133"/>
                    </a:cubicBezTo>
                    <a:cubicBezTo>
                      <a:pt x="14" y="134"/>
                      <a:pt x="0" y="148"/>
                      <a:pt x="0" y="166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1" y="183"/>
                      <a:pt x="15" y="197"/>
                      <a:pt x="33" y="197"/>
                    </a:cubicBezTo>
                    <a:cubicBezTo>
                      <a:pt x="74" y="196"/>
                      <a:pt x="74" y="196"/>
                      <a:pt x="74" y="196"/>
                    </a:cubicBezTo>
                    <a:moveTo>
                      <a:pt x="253" y="327"/>
                    </a:moveTo>
                    <a:cubicBezTo>
                      <a:pt x="261" y="327"/>
                      <a:pt x="261" y="327"/>
                      <a:pt x="261" y="327"/>
                    </a:cubicBezTo>
                    <a:cubicBezTo>
                      <a:pt x="297" y="327"/>
                      <a:pt x="326" y="297"/>
                      <a:pt x="325" y="261"/>
                    </a:cubicBezTo>
                    <a:cubicBezTo>
                      <a:pt x="325" y="261"/>
                      <a:pt x="325" y="261"/>
                      <a:pt x="325" y="261"/>
                    </a:cubicBezTo>
                    <a:cubicBezTo>
                      <a:pt x="324" y="226"/>
                      <a:pt x="295" y="197"/>
                      <a:pt x="259" y="198"/>
                    </a:cubicBezTo>
                    <a:cubicBezTo>
                      <a:pt x="227" y="198"/>
                      <a:pt x="227" y="198"/>
                      <a:pt x="227" y="198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673C11B-6160-4994-80D0-FECBD2B55475}"/>
                </a:ext>
              </a:extLst>
            </p:cNvPr>
            <p:cNvGrpSpPr/>
            <p:nvPr/>
          </p:nvGrpSpPr>
          <p:grpSpPr>
            <a:xfrm>
              <a:off x="6671762" y="1131094"/>
              <a:ext cx="481012" cy="481012"/>
              <a:chOff x="8294422" y="1131094"/>
              <a:chExt cx="481012" cy="481012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639BEB-1BAA-4D1F-816D-C42C3F086F7E}"/>
                  </a:ext>
                </a:extLst>
              </p:cNvPr>
              <p:cNvSpPr/>
              <p:nvPr/>
            </p:nvSpPr>
            <p:spPr bwMode="auto">
              <a:xfrm>
                <a:off x="8294422" y="1131094"/>
                <a:ext cx="481012" cy="4810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0" name="camera">
                <a:extLst>
                  <a:ext uri="{FF2B5EF4-FFF2-40B4-BE49-F238E27FC236}">
                    <a16:creationId xmlns:a16="http://schemas.microsoft.com/office/drawing/2014/main" id="{00B8CD0B-7CF2-441A-9F75-5730FDC9490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455080" y="1289466"/>
                <a:ext cx="216003" cy="172622"/>
              </a:xfrm>
              <a:custGeom>
                <a:avLst/>
                <a:gdLst>
                  <a:gd name="T0" fmla="*/ 0 w 330"/>
                  <a:gd name="T1" fmla="*/ 24 h 264"/>
                  <a:gd name="T2" fmla="*/ 87 w 330"/>
                  <a:gd name="T3" fmla="*/ 24 h 264"/>
                  <a:gd name="T4" fmla="*/ 111 w 330"/>
                  <a:gd name="T5" fmla="*/ 0 h 264"/>
                  <a:gd name="T6" fmla="*/ 217 w 330"/>
                  <a:gd name="T7" fmla="*/ 0 h 264"/>
                  <a:gd name="T8" fmla="*/ 242 w 330"/>
                  <a:gd name="T9" fmla="*/ 24 h 264"/>
                  <a:gd name="T10" fmla="*/ 330 w 330"/>
                  <a:gd name="T11" fmla="*/ 24 h 264"/>
                  <a:gd name="T12" fmla="*/ 330 w 330"/>
                  <a:gd name="T13" fmla="*/ 264 h 264"/>
                  <a:gd name="T14" fmla="*/ 0 w 330"/>
                  <a:gd name="T15" fmla="*/ 264 h 264"/>
                  <a:gd name="T16" fmla="*/ 0 w 330"/>
                  <a:gd name="T17" fmla="*/ 24 h 264"/>
                  <a:gd name="T18" fmla="*/ 165 w 330"/>
                  <a:gd name="T19" fmla="*/ 221 h 264"/>
                  <a:gd name="T20" fmla="*/ 242 w 330"/>
                  <a:gd name="T21" fmla="*/ 144 h 264"/>
                  <a:gd name="T22" fmla="*/ 165 w 330"/>
                  <a:gd name="T23" fmla="*/ 67 h 264"/>
                  <a:gd name="T24" fmla="*/ 88 w 330"/>
                  <a:gd name="T25" fmla="*/ 144 h 264"/>
                  <a:gd name="T26" fmla="*/ 165 w 330"/>
                  <a:gd name="T27" fmla="*/ 221 h 264"/>
                  <a:gd name="T28" fmla="*/ 42 w 330"/>
                  <a:gd name="T29" fmla="*/ 73 h 264"/>
                  <a:gd name="T30" fmla="*/ 48 w 330"/>
                  <a:gd name="T31" fmla="*/ 67 h 264"/>
                  <a:gd name="T32" fmla="*/ 42 w 330"/>
                  <a:gd name="T33" fmla="*/ 61 h 264"/>
                  <a:gd name="T34" fmla="*/ 36 w 330"/>
                  <a:gd name="T35" fmla="*/ 67 h 264"/>
                  <a:gd name="T36" fmla="*/ 42 w 330"/>
                  <a:gd name="T37" fmla="*/ 73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0" h="264">
                    <a:moveTo>
                      <a:pt x="0" y="24"/>
                    </a:moveTo>
                    <a:cubicBezTo>
                      <a:pt x="87" y="24"/>
                      <a:pt x="87" y="24"/>
                      <a:pt x="87" y="24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330" y="24"/>
                      <a:pt x="330" y="24"/>
                      <a:pt x="330" y="24"/>
                    </a:cubicBezTo>
                    <a:cubicBezTo>
                      <a:pt x="330" y="264"/>
                      <a:pt x="330" y="264"/>
                      <a:pt x="330" y="264"/>
                    </a:cubicBezTo>
                    <a:cubicBezTo>
                      <a:pt x="0" y="264"/>
                      <a:pt x="0" y="264"/>
                      <a:pt x="0" y="264"/>
                    </a:cubicBezTo>
                    <a:lnTo>
                      <a:pt x="0" y="24"/>
                    </a:lnTo>
                    <a:close/>
                    <a:moveTo>
                      <a:pt x="165" y="221"/>
                    </a:moveTo>
                    <a:cubicBezTo>
                      <a:pt x="208" y="221"/>
                      <a:pt x="242" y="187"/>
                      <a:pt x="242" y="144"/>
                    </a:cubicBezTo>
                    <a:cubicBezTo>
                      <a:pt x="242" y="101"/>
                      <a:pt x="208" y="67"/>
                      <a:pt x="165" y="67"/>
                    </a:cubicBezTo>
                    <a:cubicBezTo>
                      <a:pt x="123" y="67"/>
                      <a:pt x="88" y="101"/>
                      <a:pt x="88" y="144"/>
                    </a:cubicBezTo>
                    <a:cubicBezTo>
                      <a:pt x="88" y="187"/>
                      <a:pt x="123" y="221"/>
                      <a:pt x="165" y="221"/>
                    </a:cubicBezTo>
                    <a:close/>
                    <a:moveTo>
                      <a:pt x="42" y="73"/>
                    </a:moveTo>
                    <a:cubicBezTo>
                      <a:pt x="45" y="73"/>
                      <a:pt x="48" y="70"/>
                      <a:pt x="48" y="67"/>
                    </a:cubicBezTo>
                    <a:cubicBezTo>
                      <a:pt x="48" y="64"/>
                      <a:pt x="45" y="61"/>
                      <a:pt x="42" y="61"/>
                    </a:cubicBezTo>
                    <a:cubicBezTo>
                      <a:pt x="38" y="61"/>
                      <a:pt x="36" y="64"/>
                      <a:pt x="36" y="67"/>
                    </a:cubicBezTo>
                    <a:cubicBezTo>
                      <a:pt x="36" y="70"/>
                      <a:pt x="38" y="73"/>
                      <a:pt x="42" y="73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58F04260-4214-42E8-91CA-40AF07760D1D}"/>
                </a:ext>
              </a:extLst>
            </p:cNvPr>
            <p:cNvGrpSpPr/>
            <p:nvPr/>
          </p:nvGrpSpPr>
          <p:grpSpPr>
            <a:xfrm>
              <a:off x="7392871" y="1589037"/>
              <a:ext cx="458838" cy="458838"/>
              <a:chOff x="9015531" y="1589037"/>
              <a:chExt cx="458838" cy="458838"/>
            </a:xfrm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C545717-EFE9-49A2-AA7A-FE8E01470F5B}"/>
                  </a:ext>
                </a:extLst>
              </p:cNvPr>
              <p:cNvSpPr/>
              <p:nvPr/>
            </p:nvSpPr>
            <p:spPr bwMode="auto">
              <a:xfrm>
                <a:off x="9015531" y="1589037"/>
                <a:ext cx="458838" cy="4588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8" name="calendar">
                <a:extLst>
                  <a:ext uri="{FF2B5EF4-FFF2-40B4-BE49-F238E27FC236}">
                    <a16:creationId xmlns:a16="http://schemas.microsoft.com/office/drawing/2014/main" id="{6207F8DE-0800-49AB-AECE-A6CC83A6E9B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71427" y="1752923"/>
                <a:ext cx="186362" cy="178723"/>
              </a:xfrm>
              <a:custGeom>
                <a:avLst/>
                <a:gdLst>
                  <a:gd name="T0" fmla="*/ 244 w 244"/>
                  <a:gd name="T1" fmla="*/ 135 h 234"/>
                  <a:gd name="T2" fmla="*/ 244 w 244"/>
                  <a:gd name="T3" fmla="*/ 234 h 234"/>
                  <a:gd name="T4" fmla="*/ 0 w 244"/>
                  <a:gd name="T5" fmla="*/ 234 h 234"/>
                  <a:gd name="T6" fmla="*/ 0 w 244"/>
                  <a:gd name="T7" fmla="*/ 24 h 234"/>
                  <a:gd name="T8" fmla="*/ 244 w 244"/>
                  <a:gd name="T9" fmla="*/ 24 h 234"/>
                  <a:gd name="T10" fmla="*/ 244 w 244"/>
                  <a:gd name="T11" fmla="*/ 135 h 234"/>
                  <a:gd name="T12" fmla="*/ 0 w 244"/>
                  <a:gd name="T13" fmla="*/ 72 h 234"/>
                  <a:gd name="T14" fmla="*/ 244 w 244"/>
                  <a:gd name="T15" fmla="*/ 72 h 234"/>
                  <a:gd name="T16" fmla="*/ 50 w 244"/>
                  <a:gd name="T17" fmla="*/ 0 h 234"/>
                  <a:gd name="T18" fmla="*/ 50 w 244"/>
                  <a:gd name="T19" fmla="*/ 50 h 234"/>
                  <a:gd name="T20" fmla="*/ 195 w 244"/>
                  <a:gd name="T21" fmla="*/ 0 h 234"/>
                  <a:gd name="T22" fmla="*/ 195 w 244"/>
                  <a:gd name="T23" fmla="*/ 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34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29F4A27-46B1-462A-8110-98EBFCBAEDA7}"/>
                </a:ext>
              </a:extLst>
            </p:cNvPr>
            <p:cNvGrpSpPr/>
            <p:nvPr/>
          </p:nvGrpSpPr>
          <p:grpSpPr>
            <a:xfrm>
              <a:off x="5363928" y="548547"/>
              <a:ext cx="445293" cy="445293"/>
              <a:chOff x="6986588" y="548547"/>
              <a:chExt cx="445293" cy="445293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2B9A2D2-5BBF-4192-8696-D8E942324F94}"/>
                  </a:ext>
                </a:extLst>
              </p:cNvPr>
              <p:cNvSpPr/>
              <p:nvPr/>
            </p:nvSpPr>
            <p:spPr bwMode="auto">
              <a:xfrm>
                <a:off x="6986588" y="548547"/>
                <a:ext cx="445293" cy="4452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6" name="clipboard">
                <a:extLst>
                  <a:ext uri="{FF2B5EF4-FFF2-40B4-BE49-F238E27FC236}">
                    <a16:creationId xmlns:a16="http://schemas.microsoft.com/office/drawing/2014/main" id="{85FDA622-2B92-41D1-809D-25CB72668A8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124951" y="685745"/>
                <a:ext cx="181291" cy="207430"/>
              </a:xfrm>
              <a:custGeom>
                <a:avLst/>
                <a:gdLst>
                  <a:gd name="T0" fmla="*/ 148 w 296"/>
                  <a:gd name="T1" fmla="*/ 340 h 340"/>
                  <a:gd name="T2" fmla="*/ 0 w 296"/>
                  <a:gd name="T3" fmla="*/ 340 h 340"/>
                  <a:gd name="T4" fmla="*/ 0 w 296"/>
                  <a:gd name="T5" fmla="*/ 38 h 340"/>
                  <a:gd name="T6" fmla="*/ 58 w 296"/>
                  <a:gd name="T7" fmla="*/ 38 h 340"/>
                  <a:gd name="T8" fmla="*/ 244 w 296"/>
                  <a:gd name="T9" fmla="*/ 167 h 340"/>
                  <a:gd name="T10" fmla="*/ 244 w 296"/>
                  <a:gd name="T11" fmla="*/ 38 h 340"/>
                  <a:gd name="T12" fmla="*/ 187 w 296"/>
                  <a:gd name="T13" fmla="*/ 38 h 340"/>
                  <a:gd name="T14" fmla="*/ 58 w 296"/>
                  <a:gd name="T15" fmla="*/ 38 h 340"/>
                  <a:gd name="T16" fmla="*/ 58 w 296"/>
                  <a:gd name="T17" fmla="*/ 51 h 340"/>
                  <a:gd name="T18" fmla="*/ 187 w 296"/>
                  <a:gd name="T19" fmla="*/ 51 h 340"/>
                  <a:gd name="T20" fmla="*/ 187 w 296"/>
                  <a:gd name="T21" fmla="*/ 38 h 340"/>
                  <a:gd name="T22" fmla="*/ 187 w 296"/>
                  <a:gd name="T23" fmla="*/ 38 h 340"/>
                  <a:gd name="T24" fmla="*/ 187 w 296"/>
                  <a:gd name="T25" fmla="*/ 15 h 340"/>
                  <a:gd name="T26" fmla="*/ 148 w 296"/>
                  <a:gd name="T27" fmla="*/ 15 h 340"/>
                  <a:gd name="T28" fmla="*/ 148 w 296"/>
                  <a:gd name="T29" fmla="*/ 0 h 340"/>
                  <a:gd name="T30" fmla="*/ 97 w 296"/>
                  <a:gd name="T31" fmla="*/ 0 h 340"/>
                  <a:gd name="T32" fmla="*/ 97 w 296"/>
                  <a:gd name="T33" fmla="*/ 15 h 340"/>
                  <a:gd name="T34" fmla="*/ 58 w 296"/>
                  <a:gd name="T35" fmla="*/ 15 h 340"/>
                  <a:gd name="T36" fmla="*/ 58 w 296"/>
                  <a:gd name="T37" fmla="*/ 38 h 340"/>
                  <a:gd name="T38" fmla="*/ 180 w 296"/>
                  <a:gd name="T39" fmla="*/ 265 h 340"/>
                  <a:gd name="T40" fmla="*/ 205 w 296"/>
                  <a:gd name="T41" fmla="*/ 289 h 340"/>
                  <a:gd name="T42" fmla="*/ 264 w 296"/>
                  <a:gd name="T43" fmla="*/ 231 h 340"/>
                  <a:gd name="T44" fmla="*/ 148 w 296"/>
                  <a:gd name="T45" fmla="*/ 263 h 340"/>
                  <a:gd name="T46" fmla="*/ 222 w 296"/>
                  <a:gd name="T47" fmla="*/ 340 h 340"/>
                  <a:gd name="T48" fmla="*/ 296 w 296"/>
                  <a:gd name="T49" fmla="*/ 263 h 340"/>
                  <a:gd name="T50" fmla="*/ 222 w 296"/>
                  <a:gd name="T51" fmla="*/ 186 h 340"/>
                  <a:gd name="T52" fmla="*/ 148 w 296"/>
                  <a:gd name="T53" fmla="*/ 26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340">
                    <a:moveTo>
                      <a:pt x="148" y="340"/>
                    </a:moveTo>
                    <a:cubicBezTo>
                      <a:pt x="0" y="340"/>
                      <a:pt x="0" y="340"/>
                      <a:pt x="0" y="34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58" y="38"/>
                      <a:pt x="58" y="38"/>
                      <a:pt x="58" y="38"/>
                    </a:cubicBezTo>
                    <a:moveTo>
                      <a:pt x="244" y="167"/>
                    </a:moveTo>
                    <a:cubicBezTo>
                      <a:pt x="244" y="38"/>
                      <a:pt x="244" y="38"/>
                      <a:pt x="244" y="38"/>
                    </a:cubicBezTo>
                    <a:cubicBezTo>
                      <a:pt x="187" y="38"/>
                      <a:pt x="187" y="38"/>
                      <a:pt x="187" y="38"/>
                    </a:cubicBezTo>
                    <a:moveTo>
                      <a:pt x="58" y="38"/>
                    </a:moveTo>
                    <a:cubicBezTo>
                      <a:pt x="58" y="51"/>
                      <a:pt x="58" y="51"/>
                      <a:pt x="58" y="51"/>
                    </a:cubicBezTo>
                    <a:cubicBezTo>
                      <a:pt x="187" y="51"/>
                      <a:pt x="187" y="51"/>
                      <a:pt x="187" y="51"/>
                    </a:cubicBezTo>
                    <a:cubicBezTo>
                      <a:pt x="187" y="38"/>
                      <a:pt x="187" y="38"/>
                      <a:pt x="187" y="38"/>
                    </a:cubicBezTo>
                    <a:moveTo>
                      <a:pt x="187" y="38"/>
                    </a:moveTo>
                    <a:cubicBezTo>
                      <a:pt x="187" y="15"/>
                      <a:pt x="187" y="15"/>
                      <a:pt x="187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38"/>
                      <a:pt x="58" y="38"/>
                      <a:pt x="58" y="38"/>
                    </a:cubicBezTo>
                    <a:moveTo>
                      <a:pt x="180" y="265"/>
                    </a:moveTo>
                    <a:cubicBezTo>
                      <a:pt x="205" y="289"/>
                      <a:pt x="205" y="289"/>
                      <a:pt x="205" y="289"/>
                    </a:cubicBezTo>
                    <a:cubicBezTo>
                      <a:pt x="264" y="231"/>
                      <a:pt x="264" y="231"/>
                      <a:pt x="264" y="231"/>
                    </a:cubicBezTo>
                    <a:moveTo>
                      <a:pt x="148" y="263"/>
                    </a:moveTo>
                    <a:cubicBezTo>
                      <a:pt x="148" y="306"/>
                      <a:pt x="181" y="340"/>
                      <a:pt x="222" y="340"/>
                    </a:cubicBezTo>
                    <a:cubicBezTo>
                      <a:pt x="263" y="340"/>
                      <a:pt x="296" y="306"/>
                      <a:pt x="296" y="263"/>
                    </a:cubicBezTo>
                    <a:cubicBezTo>
                      <a:pt x="296" y="221"/>
                      <a:pt x="263" y="186"/>
                      <a:pt x="222" y="186"/>
                    </a:cubicBezTo>
                    <a:cubicBezTo>
                      <a:pt x="181" y="186"/>
                      <a:pt x="148" y="221"/>
                      <a:pt x="148" y="263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68A0D1E9-2C54-40DA-987D-C3F2C8A35744}"/>
                </a:ext>
              </a:extLst>
            </p:cNvPr>
            <p:cNvGrpSpPr/>
            <p:nvPr/>
          </p:nvGrpSpPr>
          <p:grpSpPr>
            <a:xfrm>
              <a:off x="4325703" y="1621829"/>
              <a:ext cx="466725" cy="466725"/>
              <a:chOff x="5948363" y="1621829"/>
              <a:chExt cx="466725" cy="466725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7A0D078-4FFB-4E81-BAD8-0B7A9DE170D7}"/>
                  </a:ext>
                </a:extLst>
              </p:cNvPr>
              <p:cNvSpPr/>
              <p:nvPr/>
            </p:nvSpPr>
            <p:spPr bwMode="auto">
              <a:xfrm>
                <a:off x="5948363" y="1621829"/>
                <a:ext cx="466725" cy="4667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4" name="car">
                <a:extLst>
                  <a:ext uri="{FF2B5EF4-FFF2-40B4-BE49-F238E27FC236}">
                    <a16:creationId xmlns:a16="http://schemas.microsoft.com/office/drawing/2014/main" id="{0AD02825-87D8-4AE2-B718-DFD16D4B3D2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89638" y="1753973"/>
                <a:ext cx="224278" cy="171860"/>
              </a:xfrm>
              <a:custGeom>
                <a:avLst/>
                <a:gdLst>
                  <a:gd name="T0" fmla="*/ 349 w 360"/>
                  <a:gd name="T1" fmla="*/ 148 h 276"/>
                  <a:gd name="T2" fmla="*/ 349 w 360"/>
                  <a:gd name="T3" fmla="*/ 252 h 276"/>
                  <a:gd name="T4" fmla="*/ 14 w 360"/>
                  <a:gd name="T5" fmla="*/ 252 h 276"/>
                  <a:gd name="T6" fmla="*/ 14 w 360"/>
                  <a:gd name="T7" fmla="*/ 149 h 276"/>
                  <a:gd name="T8" fmla="*/ 51 w 360"/>
                  <a:gd name="T9" fmla="*/ 43 h 276"/>
                  <a:gd name="T10" fmla="*/ 94 w 360"/>
                  <a:gd name="T11" fmla="*/ 0 h 276"/>
                  <a:gd name="T12" fmla="*/ 268 w 360"/>
                  <a:gd name="T13" fmla="*/ 0 h 276"/>
                  <a:gd name="T14" fmla="*/ 311 w 360"/>
                  <a:gd name="T15" fmla="*/ 43 h 276"/>
                  <a:gd name="T16" fmla="*/ 349 w 360"/>
                  <a:gd name="T17" fmla="*/ 148 h 276"/>
                  <a:gd name="T18" fmla="*/ 77 w 360"/>
                  <a:gd name="T19" fmla="*/ 174 h 276"/>
                  <a:gd name="T20" fmla="*/ 91 w 360"/>
                  <a:gd name="T21" fmla="*/ 160 h 276"/>
                  <a:gd name="T22" fmla="*/ 77 w 360"/>
                  <a:gd name="T23" fmla="*/ 145 h 276"/>
                  <a:gd name="T24" fmla="*/ 63 w 360"/>
                  <a:gd name="T25" fmla="*/ 160 h 276"/>
                  <a:gd name="T26" fmla="*/ 77 w 360"/>
                  <a:gd name="T27" fmla="*/ 174 h 276"/>
                  <a:gd name="T28" fmla="*/ 14 w 360"/>
                  <a:gd name="T29" fmla="*/ 252 h 276"/>
                  <a:gd name="T30" fmla="*/ 14 w 360"/>
                  <a:gd name="T31" fmla="*/ 260 h 276"/>
                  <a:gd name="T32" fmla="*/ 30 w 360"/>
                  <a:gd name="T33" fmla="*/ 276 h 276"/>
                  <a:gd name="T34" fmla="*/ 50 w 360"/>
                  <a:gd name="T35" fmla="*/ 276 h 276"/>
                  <a:gd name="T36" fmla="*/ 67 w 360"/>
                  <a:gd name="T37" fmla="*/ 260 h 276"/>
                  <a:gd name="T38" fmla="*/ 67 w 360"/>
                  <a:gd name="T39" fmla="*/ 252 h 276"/>
                  <a:gd name="T40" fmla="*/ 295 w 360"/>
                  <a:gd name="T41" fmla="*/ 252 h 276"/>
                  <a:gd name="T42" fmla="*/ 295 w 360"/>
                  <a:gd name="T43" fmla="*/ 260 h 276"/>
                  <a:gd name="T44" fmla="*/ 312 w 360"/>
                  <a:gd name="T45" fmla="*/ 276 h 276"/>
                  <a:gd name="T46" fmla="*/ 332 w 360"/>
                  <a:gd name="T47" fmla="*/ 276 h 276"/>
                  <a:gd name="T48" fmla="*/ 349 w 360"/>
                  <a:gd name="T49" fmla="*/ 260 h 276"/>
                  <a:gd name="T50" fmla="*/ 349 w 360"/>
                  <a:gd name="T51" fmla="*/ 252 h 276"/>
                  <a:gd name="T52" fmla="*/ 283 w 360"/>
                  <a:gd name="T53" fmla="*/ 174 h 276"/>
                  <a:gd name="T54" fmla="*/ 297 w 360"/>
                  <a:gd name="T55" fmla="*/ 160 h 276"/>
                  <a:gd name="T56" fmla="*/ 283 w 360"/>
                  <a:gd name="T57" fmla="*/ 145 h 276"/>
                  <a:gd name="T58" fmla="*/ 268 w 360"/>
                  <a:gd name="T59" fmla="*/ 160 h 276"/>
                  <a:gd name="T60" fmla="*/ 283 w 360"/>
                  <a:gd name="T61" fmla="*/ 174 h 276"/>
                  <a:gd name="T62" fmla="*/ 245 w 360"/>
                  <a:gd name="T63" fmla="*/ 252 h 276"/>
                  <a:gd name="T64" fmla="*/ 245 w 360"/>
                  <a:gd name="T65" fmla="*/ 222 h 276"/>
                  <a:gd name="T66" fmla="*/ 229 w 360"/>
                  <a:gd name="T67" fmla="*/ 197 h 276"/>
                  <a:gd name="T68" fmla="*/ 133 w 360"/>
                  <a:gd name="T69" fmla="*/ 197 h 276"/>
                  <a:gd name="T70" fmla="*/ 117 w 360"/>
                  <a:gd name="T71" fmla="*/ 222 h 276"/>
                  <a:gd name="T72" fmla="*/ 117 w 360"/>
                  <a:gd name="T73" fmla="*/ 252 h 276"/>
                  <a:gd name="T74" fmla="*/ 0 w 360"/>
                  <a:gd name="T75" fmla="*/ 75 h 276"/>
                  <a:gd name="T76" fmla="*/ 16 w 360"/>
                  <a:gd name="T77" fmla="*/ 75 h 276"/>
                  <a:gd name="T78" fmla="*/ 32 w 360"/>
                  <a:gd name="T79" fmla="*/ 96 h 276"/>
                  <a:gd name="T80" fmla="*/ 330 w 360"/>
                  <a:gd name="T81" fmla="*/ 96 h 276"/>
                  <a:gd name="T82" fmla="*/ 345 w 360"/>
                  <a:gd name="T83" fmla="*/ 75 h 276"/>
                  <a:gd name="T84" fmla="*/ 360 w 360"/>
                  <a:gd name="T85" fmla="*/ 75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" h="276">
                    <a:moveTo>
                      <a:pt x="349" y="148"/>
                    </a:moveTo>
                    <a:cubicBezTo>
                      <a:pt x="349" y="252"/>
                      <a:pt x="349" y="252"/>
                      <a:pt x="349" y="252"/>
                    </a:cubicBezTo>
                    <a:cubicBezTo>
                      <a:pt x="14" y="252"/>
                      <a:pt x="14" y="252"/>
                      <a:pt x="14" y="252"/>
                    </a:cubicBezTo>
                    <a:cubicBezTo>
                      <a:pt x="14" y="149"/>
                      <a:pt x="14" y="149"/>
                      <a:pt x="14" y="149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9" y="19"/>
                      <a:pt x="70" y="0"/>
                      <a:pt x="94" y="0"/>
                    </a:cubicBezTo>
                    <a:cubicBezTo>
                      <a:pt x="268" y="0"/>
                      <a:pt x="268" y="0"/>
                      <a:pt x="268" y="0"/>
                    </a:cubicBezTo>
                    <a:cubicBezTo>
                      <a:pt x="292" y="0"/>
                      <a:pt x="304" y="19"/>
                      <a:pt x="311" y="43"/>
                    </a:cubicBezTo>
                    <a:lnTo>
                      <a:pt x="349" y="148"/>
                    </a:lnTo>
                    <a:close/>
                    <a:moveTo>
                      <a:pt x="77" y="174"/>
                    </a:moveTo>
                    <a:cubicBezTo>
                      <a:pt x="85" y="174"/>
                      <a:pt x="91" y="167"/>
                      <a:pt x="91" y="160"/>
                    </a:cubicBezTo>
                    <a:cubicBezTo>
                      <a:pt x="91" y="152"/>
                      <a:pt x="85" y="145"/>
                      <a:pt x="77" y="145"/>
                    </a:cubicBezTo>
                    <a:cubicBezTo>
                      <a:pt x="69" y="145"/>
                      <a:pt x="63" y="152"/>
                      <a:pt x="63" y="160"/>
                    </a:cubicBezTo>
                    <a:cubicBezTo>
                      <a:pt x="63" y="167"/>
                      <a:pt x="69" y="174"/>
                      <a:pt x="77" y="174"/>
                    </a:cubicBezTo>
                    <a:close/>
                    <a:moveTo>
                      <a:pt x="14" y="252"/>
                    </a:moveTo>
                    <a:cubicBezTo>
                      <a:pt x="14" y="260"/>
                      <a:pt x="14" y="260"/>
                      <a:pt x="14" y="260"/>
                    </a:cubicBezTo>
                    <a:cubicBezTo>
                      <a:pt x="14" y="269"/>
                      <a:pt x="21" y="276"/>
                      <a:pt x="30" y="276"/>
                    </a:cubicBezTo>
                    <a:cubicBezTo>
                      <a:pt x="50" y="276"/>
                      <a:pt x="50" y="276"/>
                      <a:pt x="50" y="276"/>
                    </a:cubicBezTo>
                    <a:cubicBezTo>
                      <a:pt x="59" y="276"/>
                      <a:pt x="67" y="269"/>
                      <a:pt x="67" y="260"/>
                    </a:cubicBezTo>
                    <a:cubicBezTo>
                      <a:pt x="67" y="252"/>
                      <a:pt x="67" y="252"/>
                      <a:pt x="67" y="252"/>
                    </a:cubicBezTo>
                    <a:moveTo>
                      <a:pt x="295" y="252"/>
                    </a:moveTo>
                    <a:cubicBezTo>
                      <a:pt x="295" y="260"/>
                      <a:pt x="295" y="260"/>
                      <a:pt x="295" y="260"/>
                    </a:cubicBezTo>
                    <a:cubicBezTo>
                      <a:pt x="295" y="269"/>
                      <a:pt x="303" y="276"/>
                      <a:pt x="312" y="276"/>
                    </a:cubicBezTo>
                    <a:cubicBezTo>
                      <a:pt x="332" y="276"/>
                      <a:pt x="332" y="276"/>
                      <a:pt x="332" y="276"/>
                    </a:cubicBezTo>
                    <a:cubicBezTo>
                      <a:pt x="341" y="276"/>
                      <a:pt x="349" y="269"/>
                      <a:pt x="349" y="260"/>
                    </a:cubicBezTo>
                    <a:cubicBezTo>
                      <a:pt x="349" y="252"/>
                      <a:pt x="349" y="252"/>
                      <a:pt x="349" y="252"/>
                    </a:cubicBezTo>
                    <a:moveTo>
                      <a:pt x="283" y="174"/>
                    </a:moveTo>
                    <a:cubicBezTo>
                      <a:pt x="290" y="174"/>
                      <a:pt x="297" y="167"/>
                      <a:pt x="297" y="160"/>
                    </a:cubicBezTo>
                    <a:cubicBezTo>
                      <a:pt x="297" y="152"/>
                      <a:pt x="290" y="145"/>
                      <a:pt x="283" y="145"/>
                    </a:cubicBezTo>
                    <a:cubicBezTo>
                      <a:pt x="275" y="145"/>
                      <a:pt x="268" y="152"/>
                      <a:pt x="268" y="160"/>
                    </a:cubicBezTo>
                    <a:cubicBezTo>
                      <a:pt x="268" y="167"/>
                      <a:pt x="275" y="174"/>
                      <a:pt x="283" y="174"/>
                    </a:cubicBezTo>
                    <a:close/>
                    <a:moveTo>
                      <a:pt x="245" y="252"/>
                    </a:move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29" y="197"/>
                      <a:pt x="229" y="197"/>
                      <a:pt x="229" y="197"/>
                    </a:cubicBezTo>
                    <a:cubicBezTo>
                      <a:pt x="133" y="197"/>
                      <a:pt x="133" y="197"/>
                      <a:pt x="133" y="197"/>
                    </a:cubicBezTo>
                    <a:cubicBezTo>
                      <a:pt x="117" y="222"/>
                      <a:pt x="117" y="222"/>
                      <a:pt x="117" y="222"/>
                    </a:cubicBezTo>
                    <a:cubicBezTo>
                      <a:pt x="117" y="252"/>
                      <a:pt x="117" y="252"/>
                      <a:pt x="117" y="252"/>
                    </a:cubicBezTo>
                    <a:moveTo>
                      <a:pt x="0" y="75"/>
                    </a:moveTo>
                    <a:cubicBezTo>
                      <a:pt x="16" y="75"/>
                      <a:pt x="16" y="75"/>
                      <a:pt x="16" y="75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30" y="96"/>
                      <a:pt x="330" y="96"/>
                      <a:pt x="330" y="96"/>
                    </a:cubicBezTo>
                    <a:cubicBezTo>
                      <a:pt x="345" y="75"/>
                      <a:pt x="345" y="75"/>
                      <a:pt x="345" y="75"/>
                    </a:cubicBezTo>
                    <a:cubicBezTo>
                      <a:pt x="360" y="75"/>
                      <a:pt x="360" y="75"/>
                      <a:pt x="360" y="75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C3F7A16-7058-4A7A-B676-3CCDB4E8BFD7}"/>
                </a:ext>
              </a:extLst>
            </p:cNvPr>
            <p:cNvGrpSpPr/>
            <p:nvPr/>
          </p:nvGrpSpPr>
          <p:grpSpPr>
            <a:xfrm>
              <a:off x="7338300" y="935831"/>
              <a:ext cx="447360" cy="447360"/>
              <a:chOff x="8960960" y="935831"/>
              <a:chExt cx="447360" cy="447360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F312B847-1617-451E-B0FE-950E6C359AB9}"/>
                  </a:ext>
                </a:extLst>
              </p:cNvPr>
              <p:cNvSpPr/>
              <p:nvPr/>
            </p:nvSpPr>
            <p:spPr bwMode="auto">
              <a:xfrm>
                <a:off x="8960960" y="935831"/>
                <a:ext cx="447360" cy="4473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location">
                <a:extLst>
                  <a:ext uri="{FF2B5EF4-FFF2-40B4-BE49-F238E27FC236}">
                    <a16:creationId xmlns:a16="http://schemas.microsoft.com/office/drawing/2014/main" id="{1C50555F-873A-43F9-91B7-AB447BAEC7D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078289" y="1083217"/>
                <a:ext cx="234079" cy="195513"/>
              </a:xfrm>
              <a:custGeom>
                <a:avLst/>
                <a:gdLst>
                  <a:gd name="T0" fmla="*/ 84 w 360"/>
                  <a:gd name="T1" fmla="*/ 109 h 302"/>
                  <a:gd name="T2" fmla="*/ 276 w 360"/>
                  <a:gd name="T3" fmla="*/ 109 h 302"/>
                  <a:gd name="T4" fmla="*/ 360 w 360"/>
                  <a:gd name="T5" fmla="*/ 302 h 302"/>
                  <a:gd name="T6" fmla="*/ 0 w 360"/>
                  <a:gd name="T7" fmla="*/ 302 h 302"/>
                  <a:gd name="T8" fmla="*/ 84 w 360"/>
                  <a:gd name="T9" fmla="*/ 109 h 302"/>
                  <a:gd name="T10" fmla="*/ 180 w 360"/>
                  <a:gd name="T11" fmla="*/ 72 h 302"/>
                  <a:gd name="T12" fmla="*/ 216 w 360"/>
                  <a:gd name="T13" fmla="*/ 36 h 302"/>
                  <a:gd name="T14" fmla="*/ 180 w 360"/>
                  <a:gd name="T15" fmla="*/ 0 h 302"/>
                  <a:gd name="T16" fmla="*/ 144 w 360"/>
                  <a:gd name="T17" fmla="*/ 36 h 302"/>
                  <a:gd name="T18" fmla="*/ 180 w 360"/>
                  <a:gd name="T19" fmla="*/ 72 h 302"/>
                  <a:gd name="T20" fmla="*/ 180 w 360"/>
                  <a:gd name="T21" fmla="*/ 72 h 302"/>
                  <a:gd name="T22" fmla="*/ 180 w 360"/>
                  <a:gd name="T23" fmla="*/ 216 h 302"/>
                  <a:gd name="T24" fmla="*/ 36 w 360"/>
                  <a:gd name="T25" fmla="*/ 218 h 302"/>
                  <a:gd name="T26" fmla="*/ 323 w 360"/>
                  <a:gd name="T27" fmla="*/ 218 h 302"/>
                  <a:gd name="T28" fmla="*/ 111 w 360"/>
                  <a:gd name="T29" fmla="*/ 218 h 302"/>
                  <a:gd name="T30" fmla="*/ 94 w 360"/>
                  <a:gd name="T31" fmla="*/ 302 h 302"/>
                  <a:gd name="T32" fmla="*/ 267 w 360"/>
                  <a:gd name="T33" fmla="*/ 302 h 302"/>
                  <a:gd name="T34" fmla="*/ 222 w 360"/>
                  <a:gd name="T35" fmla="*/ 109 h 302"/>
                  <a:gd name="T36" fmla="*/ 236 w 360"/>
                  <a:gd name="T37" fmla="*/ 169 h 302"/>
                  <a:gd name="T38" fmla="*/ 302 w 360"/>
                  <a:gd name="T39" fmla="*/ 169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302">
                    <a:moveTo>
                      <a:pt x="84" y="109"/>
                    </a:moveTo>
                    <a:cubicBezTo>
                      <a:pt x="276" y="109"/>
                      <a:pt x="276" y="109"/>
                      <a:pt x="276" y="109"/>
                    </a:cubicBezTo>
                    <a:cubicBezTo>
                      <a:pt x="360" y="302"/>
                      <a:pt x="360" y="302"/>
                      <a:pt x="360" y="302"/>
                    </a:cubicBezTo>
                    <a:cubicBezTo>
                      <a:pt x="0" y="302"/>
                      <a:pt x="0" y="302"/>
                      <a:pt x="0" y="302"/>
                    </a:cubicBezTo>
                    <a:lnTo>
                      <a:pt x="84" y="109"/>
                    </a:lnTo>
                    <a:close/>
                    <a:moveTo>
                      <a:pt x="180" y="72"/>
                    </a:moveTo>
                    <a:cubicBezTo>
                      <a:pt x="200" y="72"/>
                      <a:pt x="216" y="56"/>
                      <a:pt x="216" y="36"/>
                    </a:cubicBezTo>
                    <a:cubicBezTo>
                      <a:pt x="216" y="16"/>
                      <a:pt x="200" y="0"/>
                      <a:pt x="180" y="0"/>
                    </a:cubicBezTo>
                    <a:cubicBezTo>
                      <a:pt x="160" y="0"/>
                      <a:pt x="144" y="16"/>
                      <a:pt x="144" y="36"/>
                    </a:cubicBezTo>
                    <a:cubicBezTo>
                      <a:pt x="144" y="56"/>
                      <a:pt x="160" y="72"/>
                      <a:pt x="180" y="72"/>
                    </a:cubicBezTo>
                    <a:close/>
                    <a:moveTo>
                      <a:pt x="180" y="72"/>
                    </a:moveTo>
                    <a:cubicBezTo>
                      <a:pt x="180" y="216"/>
                      <a:pt x="180" y="216"/>
                      <a:pt x="180" y="216"/>
                    </a:cubicBezTo>
                    <a:moveTo>
                      <a:pt x="36" y="218"/>
                    </a:moveTo>
                    <a:cubicBezTo>
                      <a:pt x="323" y="218"/>
                      <a:pt x="323" y="218"/>
                      <a:pt x="323" y="218"/>
                    </a:cubicBezTo>
                    <a:moveTo>
                      <a:pt x="111" y="218"/>
                    </a:moveTo>
                    <a:cubicBezTo>
                      <a:pt x="94" y="302"/>
                      <a:pt x="94" y="302"/>
                      <a:pt x="94" y="302"/>
                    </a:cubicBezTo>
                    <a:moveTo>
                      <a:pt x="267" y="302"/>
                    </a:moveTo>
                    <a:cubicBezTo>
                      <a:pt x="222" y="109"/>
                      <a:pt x="222" y="109"/>
                      <a:pt x="222" y="109"/>
                    </a:cubicBezTo>
                    <a:moveTo>
                      <a:pt x="236" y="169"/>
                    </a:moveTo>
                    <a:cubicBezTo>
                      <a:pt x="302" y="169"/>
                      <a:pt x="302" y="169"/>
                      <a:pt x="302" y="16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D89AABD-E5D6-46F7-BB4F-6535AFEFD0CD}"/>
                </a:ext>
              </a:extLst>
            </p:cNvPr>
            <p:cNvGrpSpPr/>
            <p:nvPr/>
          </p:nvGrpSpPr>
          <p:grpSpPr>
            <a:xfrm>
              <a:off x="8078552" y="1664546"/>
              <a:ext cx="438098" cy="438098"/>
              <a:chOff x="9701212" y="1664546"/>
              <a:chExt cx="438098" cy="438098"/>
            </a:xfrm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2017A494-A785-4B55-82FF-3D1A689D0078}"/>
                  </a:ext>
                </a:extLst>
              </p:cNvPr>
              <p:cNvSpPr/>
              <p:nvPr/>
            </p:nvSpPr>
            <p:spPr bwMode="auto">
              <a:xfrm>
                <a:off x="9701212" y="1664546"/>
                <a:ext cx="438098" cy="4380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0" name="people">
                <a:extLst>
                  <a:ext uri="{FF2B5EF4-FFF2-40B4-BE49-F238E27FC236}">
                    <a16:creationId xmlns:a16="http://schemas.microsoft.com/office/drawing/2014/main" id="{7CF9CA49-EF56-4455-ADBA-9C2CD1C2C18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10593" y="1813604"/>
                <a:ext cx="216084" cy="184357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A4C8178-DF1B-4979-8DC6-50D1505AC102}"/>
                </a:ext>
              </a:extLst>
            </p:cNvPr>
            <p:cNvGrpSpPr/>
            <p:nvPr/>
          </p:nvGrpSpPr>
          <p:grpSpPr>
            <a:xfrm>
              <a:off x="3716101" y="3145253"/>
              <a:ext cx="445295" cy="445295"/>
              <a:chOff x="5338761" y="3145253"/>
              <a:chExt cx="445295" cy="445295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8D68F4B7-FF1D-4755-9203-9749C9C0AD06}"/>
                  </a:ext>
                </a:extLst>
              </p:cNvPr>
              <p:cNvSpPr/>
              <p:nvPr/>
            </p:nvSpPr>
            <p:spPr bwMode="auto">
              <a:xfrm>
                <a:off x="5338761" y="3145253"/>
                <a:ext cx="445295" cy="4452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8" name="hand">
                <a:extLst>
                  <a:ext uri="{FF2B5EF4-FFF2-40B4-BE49-F238E27FC236}">
                    <a16:creationId xmlns:a16="http://schemas.microsoft.com/office/drawing/2014/main" id="{EB3E954A-87A8-4204-8F7E-A9CA975B04D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82426" y="3266852"/>
                <a:ext cx="166455" cy="219298"/>
              </a:xfrm>
              <a:custGeom>
                <a:avLst/>
                <a:gdLst>
                  <a:gd name="T0" fmla="*/ 120 w 260"/>
                  <a:gd name="T1" fmla="*/ 103 h 344"/>
                  <a:gd name="T2" fmla="*/ 143 w 260"/>
                  <a:gd name="T3" fmla="*/ 78 h 344"/>
                  <a:gd name="T4" fmla="*/ 166 w 260"/>
                  <a:gd name="T5" fmla="*/ 103 h 344"/>
                  <a:gd name="T6" fmla="*/ 166 w 260"/>
                  <a:gd name="T7" fmla="*/ 172 h 344"/>
                  <a:gd name="T8" fmla="*/ 212 w 260"/>
                  <a:gd name="T9" fmla="*/ 172 h 344"/>
                  <a:gd name="T10" fmla="*/ 212 w 260"/>
                  <a:gd name="T11" fmla="*/ 103 h 344"/>
                  <a:gd name="T12" fmla="*/ 189 w 260"/>
                  <a:gd name="T13" fmla="*/ 78 h 344"/>
                  <a:gd name="T14" fmla="*/ 166 w 260"/>
                  <a:gd name="T15" fmla="*/ 103 h 344"/>
                  <a:gd name="T16" fmla="*/ 120 w 260"/>
                  <a:gd name="T17" fmla="*/ 172 h 344"/>
                  <a:gd name="T18" fmla="*/ 120 w 260"/>
                  <a:gd name="T19" fmla="*/ 25 h 344"/>
                  <a:gd name="T20" fmla="*/ 97 w 260"/>
                  <a:gd name="T21" fmla="*/ 0 h 344"/>
                  <a:gd name="T22" fmla="*/ 74 w 260"/>
                  <a:gd name="T23" fmla="*/ 25 h 344"/>
                  <a:gd name="T24" fmla="*/ 74 w 260"/>
                  <a:gd name="T25" fmla="*/ 206 h 344"/>
                  <a:gd name="T26" fmla="*/ 23 w 260"/>
                  <a:gd name="T27" fmla="*/ 188 h 344"/>
                  <a:gd name="T28" fmla="*/ 6 w 260"/>
                  <a:gd name="T29" fmla="*/ 195 h 344"/>
                  <a:gd name="T30" fmla="*/ 8 w 260"/>
                  <a:gd name="T31" fmla="*/ 217 h 344"/>
                  <a:gd name="T32" fmla="*/ 93 w 260"/>
                  <a:gd name="T33" fmla="*/ 316 h 344"/>
                  <a:gd name="T34" fmla="*/ 174 w 260"/>
                  <a:gd name="T35" fmla="*/ 344 h 344"/>
                  <a:gd name="T36" fmla="*/ 255 w 260"/>
                  <a:gd name="T37" fmla="*/ 278 h 344"/>
                  <a:gd name="T38" fmla="*/ 258 w 260"/>
                  <a:gd name="T39" fmla="*/ 200 h 344"/>
                  <a:gd name="T40" fmla="*/ 258 w 260"/>
                  <a:gd name="T41" fmla="*/ 130 h 344"/>
                  <a:gd name="T42" fmla="*/ 235 w 260"/>
                  <a:gd name="T43" fmla="*/ 105 h 344"/>
                  <a:gd name="T44" fmla="*/ 212 w 260"/>
                  <a:gd name="T45" fmla="*/ 13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0" h="344">
                    <a:moveTo>
                      <a:pt x="120" y="103"/>
                    </a:moveTo>
                    <a:cubicBezTo>
                      <a:pt x="120" y="89"/>
                      <a:pt x="130" y="78"/>
                      <a:pt x="143" y="78"/>
                    </a:cubicBezTo>
                    <a:cubicBezTo>
                      <a:pt x="156" y="78"/>
                      <a:pt x="166" y="89"/>
                      <a:pt x="166" y="103"/>
                    </a:cubicBezTo>
                    <a:cubicBezTo>
                      <a:pt x="166" y="172"/>
                      <a:pt x="166" y="172"/>
                      <a:pt x="166" y="172"/>
                    </a:cubicBezTo>
                    <a:moveTo>
                      <a:pt x="212" y="172"/>
                    </a:moveTo>
                    <a:cubicBezTo>
                      <a:pt x="212" y="103"/>
                      <a:pt x="212" y="103"/>
                      <a:pt x="212" y="103"/>
                    </a:cubicBezTo>
                    <a:cubicBezTo>
                      <a:pt x="212" y="89"/>
                      <a:pt x="202" y="78"/>
                      <a:pt x="189" y="78"/>
                    </a:cubicBezTo>
                    <a:cubicBezTo>
                      <a:pt x="176" y="78"/>
                      <a:pt x="166" y="89"/>
                      <a:pt x="166" y="103"/>
                    </a:cubicBezTo>
                    <a:moveTo>
                      <a:pt x="120" y="172"/>
                    </a:moveTo>
                    <a:cubicBezTo>
                      <a:pt x="120" y="25"/>
                      <a:pt x="120" y="25"/>
                      <a:pt x="120" y="25"/>
                    </a:cubicBezTo>
                    <a:cubicBezTo>
                      <a:pt x="120" y="11"/>
                      <a:pt x="110" y="0"/>
                      <a:pt x="97" y="0"/>
                    </a:cubicBezTo>
                    <a:cubicBezTo>
                      <a:pt x="84" y="0"/>
                      <a:pt x="74" y="11"/>
                      <a:pt x="74" y="25"/>
                    </a:cubicBezTo>
                    <a:cubicBezTo>
                      <a:pt x="74" y="206"/>
                      <a:pt x="74" y="206"/>
                      <a:pt x="74" y="206"/>
                    </a:cubicBezTo>
                    <a:cubicBezTo>
                      <a:pt x="74" y="206"/>
                      <a:pt x="33" y="189"/>
                      <a:pt x="23" y="188"/>
                    </a:cubicBezTo>
                    <a:cubicBezTo>
                      <a:pt x="14" y="188"/>
                      <a:pt x="13" y="188"/>
                      <a:pt x="6" y="195"/>
                    </a:cubicBezTo>
                    <a:cubicBezTo>
                      <a:pt x="0" y="202"/>
                      <a:pt x="5" y="213"/>
                      <a:pt x="8" y="217"/>
                    </a:cubicBezTo>
                    <a:cubicBezTo>
                      <a:pt x="12" y="220"/>
                      <a:pt x="84" y="309"/>
                      <a:pt x="93" y="316"/>
                    </a:cubicBezTo>
                    <a:cubicBezTo>
                      <a:pt x="101" y="324"/>
                      <a:pt x="118" y="344"/>
                      <a:pt x="174" y="344"/>
                    </a:cubicBezTo>
                    <a:cubicBezTo>
                      <a:pt x="233" y="344"/>
                      <a:pt x="255" y="278"/>
                      <a:pt x="255" y="278"/>
                    </a:cubicBezTo>
                    <a:cubicBezTo>
                      <a:pt x="260" y="261"/>
                      <a:pt x="258" y="200"/>
                      <a:pt x="258" y="200"/>
                    </a:cubicBezTo>
                    <a:cubicBezTo>
                      <a:pt x="258" y="130"/>
                      <a:pt x="258" y="130"/>
                      <a:pt x="258" y="130"/>
                    </a:cubicBezTo>
                    <a:cubicBezTo>
                      <a:pt x="258" y="116"/>
                      <a:pt x="247" y="105"/>
                      <a:pt x="235" y="105"/>
                    </a:cubicBezTo>
                    <a:cubicBezTo>
                      <a:pt x="222" y="105"/>
                      <a:pt x="212" y="116"/>
                      <a:pt x="212" y="13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D9C5DF2-074B-4401-BAA3-4EA55017BB38}"/>
                </a:ext>
              </a:extLst>
            </p:cNvPr>
            <p:cNvGrpSpPr/>
            <p:nvPr/>
          </p:nvGrpSpPr>
          <p:grpSpPr>
            <a:xfrm>
              <a:off x="3861000" y="2347913"/>
              <a:ext cx="438150" cy="438150"/>
              <a:chOff x="5483660" y="2347913"/>
              <a:chExt cx="438150" cy="438150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C7797587-E5DC-4414-B7AE-D0846D6E4917}"/>
                  </a:ext>
                </a:extLst>
              </p:cNvPr>
              <p:cNvSpPr/>
              <p:nvPr/>
            </p:nvSpPr>
            <p:spPr bwMode="auto">
              <a:xfrm>
                <a:off x="5483660" y="2347913"/>
                <a:ext cx="438150" cy="438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6" name="hololens">
                <a:extLst>
                  <a:ext uri="{FF2B5EF4-FFF2-40B4-BE49-F238E27FC236}">
                    <a16:creationId xmlns:a16="http://schemas.microsoft.com/office/drawing/2014/main" id="{5C8E8FA2-4A19-42A7-B880-F17175BE272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01033" y="2476254"/>
                <a:ext cx="262402" cy="136756"/>
              </a:xfrm>
              <a:custGeom>
                <a:avLst/>
                <a:gdLst>
                  <a:gd name="T0" fmla="*/ 1751 w 3752"/>
                  <a:gd name="T1" fmla="*/ 500 h 2002"/>
                  <a:gd name="T2" fmla="*/ 2001 w 3752"/>
                  <a:gd name="T3" fmla="*/ 500 h 2002"/>
                  <a:gd name="T4" fmla="*/ 0 w 3752"/>
                  <a:gd name="T5" fmla="*/ 885 h 2002"/>
                  <a:gd name="T6" fmla="*/ 170 w 3752"/>
                  <a:gd name="T7" fmla="*/ 940 h 2002"/>
                  <a:gd name="T8" fmla="*/ 1336 w 3752"/>
                  <a:gd name="T9" fmla="*/ 1124 h 2002"/>
                  <a:gd name="T10" fmla="*/ 2493 w 3752"/>
                  <a:gd name="T11" fmla="*/ 943 h 2002"/>
                  <a:gd name="T12" fmla="*/ 3554 w 3752"/>
                  <a:gd name="T13" fmla="*/ 409 h 2002"/>
                  <a:gd name="T14" fmla="*/ 3699 w 3752"/>
                  <a:gd name="T15" fmla="*/ 305 h 2002"/>
                  <a:gd name="T16" fmla="*/ 1 w 3752"/>
                  <a:gd name="T17" fmla="*/ 1003 h 2002"/>
                  <a:gd name="T18" fmla="*/ 305 w 3752"/>
                  <a:gd name="T19" fmla="*/ 1697 h 2002"/>
                  <a:gd name="T20" fmla="*/ 1042 w 3752"/>
                  <a:gd name="T21" fmla="*/ 2002 h 2002"/>
                  <a:gd name="T22" fmla="*/ 1200 w 3752"/>
                  <a:gd name="T23" fmla="*/ 2002 h 2002"/>
                  <a:gd name="T24" fmla="*/ 1356 w 3752"/>
                  <a:gd name="T25" fmla="*/ 1948 h 2002"/>
                  <a:gd name="T26" fmla="*/ 1612 w 3752"/>
                  <a:gd name="T27" fmla="*/ 1745 h 2002"/>
                  <a:gd name="T28" fmla="*/ 1876 w 3752"/>
                  <a:gd name="T29" fmla="*/ 1638 h 2002"/>
                  <a:gd name="T30" fmla="*/ 2140 w 3752"/>
                  <a:gd name="T31" fmla="*/ 1745 h 2002"/>
                  <a:gd name="T32" fmla="*/ 2396 w 3752"/>
                  <a:gd name="T33" fmla="*/ 1948 h 2002"/>
                  <a:gd name="T34" fmla="*/ 2552 w 3752"/>
                  <a:gd name="T35" fmla="*/ 2002 h 2002"/>
                  <a:gd name="T36" fmla="*/ 2710 w 3752"/>
                  <a:gd name="T37" fmla="*/ 2002 h 2002"/>
                  <a:gd name="T38" fmla="*/ 3447 w 3752"/>
                  <a:gd name="T39" fmla="*/ 1697 h 2002"/>
                  <a:gd name="T40" fmla="*/ 3752 w 3752"/>
                  <a:gd name="T41" fmla="*/ 960 h 2002"/>
                  <a:gd name="T42" fmla="*/ 3752 w 3752"/>
                  <a:gd name="T43" fmla="*/ 885 h 2002"/>
                  <a:gd name="T44" fmla="*/ 3752 w 3752"/>
                  <a:gd name="T45" fmla="*/ 459 h 2002"/>
                  <a:gd name="T46" fmla="*/ 3682 w 3752"/>
                  <a:gd name="T47" fmla="*/ 286 h 2002"/>
                  <a:gd name="T48" fmla="*/ 3681 w 3752"/>
                  <a:gd name="T49" fmla="*/ 285 h 2002"/>
                  <a:gd name="T50" fmla="*/ 3564 w 3752"/>
                  <a:gd name="T51" fmla="*/ 206 h 2002"/>
                  <a:gd name="T52" fmla="*/ 3559 w 3752"/>
                  <a:gd name="T53" fmla="*/ 204 h 2002"/>
                  <a:gd name="T54" fmla="*/ 1876 w 3752"/>
                  <a:gd name="T55" fmla="*/ 0 h 2002"/>
                  <a:gd name="T56" fmla="*/ 188 w 3752"/>
                  <a:gd name="T57" fmla="*/ 206 h 2002"/>
                  <a:gd name="T58" fmla="*/ 71 w 3752"/>
                  <a:gd name="T59" fmla="*/ 285 h 2002"/>
                  <a:gd name="T60" fmla="*/ 70 w 3752"/>
                  <a:gd name="T61" fmla="*/ 286 h 2002"/>
                  <a:gd name="T62" fmla="*/ 0 w 3752"/>
                  <a:gd name="T63" fmla="*/ 459 h 2002"/>
                  <a:gd name="T64" fmla="*/ 0 w 3752"/>
                  <a:gd name="T65" fmla="*/ 885 h 2002"/>
                  <a:gd name="T66" fmla="*/ 1 w 3752"/>
                  <a:gd name="T67" fmla="*/ 1003 h 2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2" h="2002">
                    <a:moveTo>
                      <a:pt x="1751" y="500"/>
                    </a:moveTo>
                    <a:cubicBezTo>
                      <a:pt x="2001" y="500"/>
                      <a:pt x="2001" y="500"/>
                      <a:pt x="2001" y="500"/>
                    </a:cubicBezTo>
                    <a:moveTo>
                      <a:pt x="0" y="885"/>
                    </a:moveTo>
                    <a:cubicBezTo>
                      <a:pt x="170" y="940"/>
                      <a:pt x="170" y="940"/>
                      <a:pt x="170" y="940"/>
                    </a:cubicBezTo>
                    <a:cubicBezTo>
                      <a:pt x="549" y="1062"/>
                      <a:pt x="942" y="1124"/>
                      <a:pt x="1336" y="1124"/>
                    </a:cubicBezTo>
                    <a:cubicBezTo>
                      <a:pt x="1729" y="1124"/>
                      <a:pt x="2118" y="1063"/>
                      <a:pt x="2493" y="943"/>
                    </a:cubicBezTo>
                    <a:cubicBezTo>
                      <a:pt x="2872" y="822"/>
                      <a:pt x="3229" y="642"/>
                      <a:pt x="3554" y="409"/>
                    </a:cubicBezTo>
                    <a:cubicBezTo>
                      <a:pt x="3699" y="305"/>
                      <a:pt x="3699" y="305"/>
                      <a:pt x="3699" y="305"/>
                    </a:cubicBezTo>
                    <a:moveTo>
                      <a:pt x="1" y="1003"/>
                    </a:moveTo>
                    <a:cubicBezTo>
                      <a:pt x="12" y="1265"/>
                      <a:pt x="119" y="1510"/>
                      <a:pt x="305" y="1697"/>
                    </a:cubicBezTo>
                    <a:cubicBezTo>
                      <a:pt x="502" y="1894"/>
                      <a:pt x="764" y="2002"/>
                      <a:pt x="1042" y="2002"/>
                    </a:cubicBezTo>
                    <a:cubicBezTo>
                      <a:pt x="1200" y="2002"/>
                      <a:pt x="1200" y="2002"/>
                      <a:pt x="1200" y="2002"/>
                    </a:cubicBezTo>
                    <a:cubicBezTo>
                      <a:pt x="1256" y="2002"/>
                      <a:pt x="1312" y="1983"/>
                      <a:pt x="1356" y="1948"/>
                    </a:cubicBezTo>
                    <a:cubicBezTo>
                      <a:pt x="1612" y="1745"/>
                      <a:pt x="1612" y="1745"/>
                      <a:pt x="1612" y="1745"/>
                    </a:cubicBezTo>
                    <a:cubicBezTo>
                      <a:pt x="1683" y="1676"/>
                      <a:pt x="1777" y="1638"/>
                      <a:pt x="1876" y="1638"/>
                    </a:cubicBezTo>
                    <a:cubicBezTo>
                      <a:pt x="1975" y="1638"/>
                      <a:pt x="2069" y="1676"/>
                      <a:pt x="2140" y="1745"/>
                    </a:cubicBezTo>
                    <a:cubicBezTo>
                      <a:pt x="2396" y="1948"/>
                      <a:pt x="2396" y="1948"/>
                      <a:pt x="2396" y="1948"/>
                    </a:cubicBezTo>
                    <a:cubicBezTo>
                      <a:pt x="2440" y="1983"/>
                      <a:pt x="2496" y="2002"/>
                      <a:pt x="2552" y="2002"/>
                    </a:cubicBezTo>
                    <a:cubicBezTo>
                      <a:pt x="2710" y="2002"/>
                      <a:pt x="2710" y="2002"/>
                      <a:pt x="2710" y="2002"/>
                    </a:cubicBezTo>
                    <a:cubicBezTo>
                      <a:pt x="2988" y="2002"/>
                      <a:pt x="3250" y="1894"/>
                      <a:pt x="3447" y="1697"/>
                    </a:cubicBezTo>
                    <a:cubicBezTo>
                      <a:pt x="3644" y="1500"/>
                      <a:pt x="3752" y="1238"/>
                      <a:pt x="3752" y="960"/>
                    </a:cubicBezTo>
                    <a:cubicBezTo>
                      <a:pt x="3752" y="885"/>
                      <a:pt x="3752" y="885"/>
                      <a:pt x="3752" y="885"/>
                    </a:cubicBezTo>
                    <a:cubicBezTo>
                      <a:pt x="3752" y="459"/>
                      <a:pt x="3752" y="459"/>
                      <a:pt x="3752" y="459"/>
                    </a:cubicBezTo>
                    <a:cubicBezTo>
                      <a:pt x="3752" y="394"/>
                      <a:pt x="3727" y="331"/>
                      <a:pt x="3682" y="286"/>
                    </a:cubicBezTo>
                    <a:cubicBezTo>
                      <a:pt x="3681" y="285"/>
                      <a:pt x="3681" y="285"/>
                      <a:pt x="3681" y="285"/>
                    </a:cubicBezTo>
                    <a:cubicBezTo>
                      <a:pt x="3647" y="251"/>
                      <a:pt x="3608" y="225"/>
                      <a:pt x="3564" y="206"/>
                    </a:cubicBezTo>
                    <a:cubicBezTo>
                      <a:pt x="3564" y="206"/>
                      <a:pt x="3560" y="204"/>
                      <a:pt x="3559" y="204"/>
                    </a:cubicBezTo>
                    <a:cubicBezTo>
                      <a:pt x="3224" y="70"/>
                      <a:pt x="2643" y="0"/>
                      <a:pt x="1876" y="0"/>
                    </a:cubicBezTo>
                    <a:cubicBezTo>
                      <a:pt x="1105" y="0"/>
                      <a:pt x="521" y="71"/>
                      <a:pt x="188" y="206"/>
                    </a:cubicBezTo>
                    <a:cubicBezTo>
                      <a:pt x="144" y="225"/>
                      <a:pt x="105" y="251"/>
                      <a:pt x="71" y="285"/>
                    </a:cubicBezTo>
                    <a:cubicBezTo>
                      <a:pt x="70" y="286"/>
                      <a:pt x="70" y="286"/>
                      <a:pt x="70" y="286"/>
                    </a:cubicBezTo>
                    <a:cubicBezTo>
                      <a:pt x="25" y="331"/>
                      <a:pt x="0" y="394"/>
                      <a:pt x="0" y="459"/>
                    </a:cubicBezTo>
                    <a:cubicBezTo>
                      <a:pt x="0" y="885"/>
                      <a:pt x="0" y="885"/>
                      <a:pt x="0" y="885"/>
                    </a:cubicBezTo>
                    <a:lnTo>
                      <a:pt x="1" y="1003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3455973-9ACC-410D-94EC-603279DE02D0}"/>
                </a:ext>
              </a:extLst>
            </p:cNvPr>
            <p:cNvGrpSpPr/>
            <p:nvPr/>
          </p:nvGrpSpPr>
          <p:grpSpPr>
            <a:xfrm>
              <a:off x="7869556" y="2284678"/>
              <a:ext cx="468047" cy="468047"/>
              <a:chOff x="9492216" y="2284678"/>
              <a:chExt cx="468047" cy="468047"/>
            </a:xfrm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4EB3298A-2DEB-4DE9-884E-D8E12EF70B6F}"/>
                  </a:ext>
                </a:extLst>
              </p:cNvPr>
              <p:cNvSpPr/>
              <p:nvPr/>
            </p:nvSpPr>
            <p:spPr bwMode="auto">
              <a:xfrm>
                <a:off x="9492216" y="2284678"/>
                <a:ext cx="468047" cy="4680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4" name="eye">
                <a:extLst>
                  <a:ext uri="{FF2B5EF4-FFF2-40B4-BE49-F238E27FC236}">
                    <a16:creationId xmlns:a16="http://schemas.microsoft.com/office/drawing/2014/main" id="{FDB0FA06-6187-4498-B4B5-630A56D6149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604270" y="2477330"/>
                <a:ext cx="259763" cy="144129"/>
              </a:xfrm>
              <a:custGeom>
                <a:avLst/>
                <a:gdLst>
                  <a:gd name="T0" fmla="*/ 5 w 346"/>
                  <a:gd name="T1" fmla="*/ 103 h 191"/>
                  <a:gd name="T2" fmla="*/ 0 w 346"/>
                  <a:gd name="T3" fmla="*/ 96 h 191"/>
                  <a:gd name="T4" fmla="*/ 3 w 346"/>
                  <a:gd name="T5" fmla="*/ 92 h 191"/>
                  <a:gd name="T6" fmla="*/ 5 w 346"/>
                  <a:gd name="T7" fmla="*/ 103 h 191"/>
                  <a:gd name="T8" fmla="*/ 173 w 346"/>
                  <a:gd name="T9" fmla="*/ 191 h 191"/>
                  <a:gd name="T10" fmla="*/ 346 w 346"/>
                  <a:gd name="T11" fmla="*/ 96 h 191"/>
                  <a:gd name="T12" fmla="*/ 173 w 346"/>
                  <a:gd name="T13" fmla="*/ 0 h 191"/>
                  <a:gd name="T14" fmla="*/ 3 w 346"/>
                  <a:gd name="T15" fmla="*/ 92 h 191"/>
                  <a:gd name="T16" fmla="*/ 175 w 346"/>
                  <a:gd name="T17" fmla="*/ 14 h 191"/>
                  <a:gd name="T18" fmla="*/ 89 w 346"/>
                  <a:gd name="T19" fmla="*/ 96 h 191"/>
                  <a:gd name="T20" fmla="*/ 175 w 346"/>
                  <a:gd name="T21" fmla="*/ 178 h 191"/>
                  <a:gd name="T22" fmla="*/ 261 w 346"/>
                  <a:gd name="T23" fmla="*/ 96 h 191"/>
                  <a:gd name="T24" fmla="*/ 175 w 346"/>
                  <a:gd name="T25" fmla="*/ 14 h 191"/>
                  <a:gd name="T26" fmla="*/ 175 w 346"/>
                  <a:gd name="T27" fmla="*/ 78 h 191"/>
                  <a:gd name="T28" fmla="*/ 156 w 346"/>
                  <a:gd name="T29" fmla="*/ 96 h 191"/>
                  <a:gd name="T30" fmla="*/ 175 w 346"/>
                  <a:gd name="T31" fmla="*/ 114 h 191"/>
                  <a:gd name="T32" fmla="*/ 194 w 346"/>
                  <a:gd name="T33" fmla="*/ 96 h 191"/>
                  <a:gd name="T34" fmla="*/ 175 w 346"/>
                  <a:gd name="T35" fmla="*/ 78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6" h="191">
                    <a:moveTo>
                      <a:pt x="5" y="103"/>
                    </a:moveTo>
                    <a:cubicBezTo>
                      <a:pt x="2" y="98"/>
                      <a:pt x="0" y="96"/>
                      <a:pt x="0" y="96"/>
                    </a:cubicBezTo>
                    <a:cubicBezTo>
                      <a:pt x="0" y="96"/>
                      <a:pt x="1" y="94"/>
                      <a:pt x="3" y="92"/>
                    </a:cubicBezTo>
                    <a:moveTo>
                      <a:pt x="5" y="103"/>
                    </a:moveTo>
                    <a:cubicBezTo>
                      <a:pt x="23" y="125"/>
                      <a:pt x="82" y="191"/>
                      <a:pt x="173" y="191"/>
                    </a:cubicBezTo>
                    <a:cubicBezTo>
                      <a:pt x="283" y="191"/>
                      <a:pt x="346" y="96"/>
                      <a:pt x="346" y="96"/>
                    </a:cubicBezTo>
                    <a:cubicBezTo>
                      <a:pt x="346" y="96"/>
                      <a:pt x="283" y="0"/>
                      <a:pt x="173" y="0"/>
                    </a:cubicBezTo>
                    <a:cubicBezTo>
                      <a:pt x="77" y="0"/>
                      <a:pt x="17" y="73"/>
                      <a:pt x="3" y="92"/>
                    </a:cubicBezTo>
                    <a:moveTo>
                      <a:pt x="175" y="14"/>
                    </a:moveTo>
                    <a:cubicBezTo>
                      <a:pt x="128" y="14"/>
                      <a:pt x="89" y="50"/>
                      <a:pt x="89" y="96"/>
                    </a:cubicBezTo>
                    <a:cubicBezTo>
                      <a:pt x="89" y="141"/>
                      <a:pt x="128" y="178"/>
                      <a:pt x="175" y="178"/>
                    </a:cubicBezTo>
                    <a:cubicBezTo>
                      <a:pt x="222" y="178"/>
                      <a:pt x="261" y="141"/>
                      <a:pt x="261" y="96"/>
                    </a:cubicBezTo>
                    <a:cubicBezTo>
                      <a:pt x="261" y="50"/>
                      <a:pt x="222" y="14"/>
                      <a:pt x="175" y="14"/>
                    </a:cubicBezTo>
                    <a:close/>
                    <a:moveTo>
                      <a:pt x="175" y="78"/>
                    </a:moveTo>
                    <a:cubicBezTo>
                      <a:pt x="165" y="78"/>
                      <a:pt x="156" y="86"/>
                      <a:pt x="156" y="96"/>
                    </a:cubicBezTo>
                    <a:cubicBezTo>
                      <a:pt x="156" y="106"/>
                      <a:pt x="165" y="114"/>
                      <a:pt x="175" y="114"/>
                    </a:cubicBezTo>
                    <a:cubicBezTo>
                      <a:pt x="185" y="114"/>
                      <a:pt x="194" y="106"/>
                      <a:pt x="194" y="96"/>
                    </a:cubicBezTo>
                    <a:cubicBezTo>
                      <a:pt x="194" y="86"/>
                      <a:pt x="185" y="78"/>
                      <a:pt x="175" y="78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68859A3-F6FA-435B-B021-7CB7B0D1D2EA}"/>
                </a:ext>
              </a:extLst>
            </p:cNvPr>
            <p:cNvGrpSpPr/>
            <p:nvPr/>
          </p:nvGrpSpPr>
          <p:grpSpPr>
            <a:xfrm>
              <a:off x="4404284" y="959644"/>
              <a:ext cx="438150" cy="438150"/>
              <a:chOff x="6026944" y="959644"/>
              <a:chExt cx="438150" cy="438150"/>
            </a:xfrm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FBFC3628-5117-4F4A-9710-59182B81C5BA}"/>
                  </a:ext>
                </a:extLst>
              </p:cNvPr>
              <p:cNvSpPr/>
              <p:nvPr/>
            </p:nvSpPr>
            <p:spPr bwMode="auto">
              <a:xfrm>
                <a:off x="6026944" y="959644"/>
                <a:ext cx="438150" cy="438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envelope">
                <a:extLst>
                  <a:ext uri="{FF2B5EF4-FFF2-40B4-BE49-F238E27FC236}">
                    <a16:creationId xmlns:a16="http://schemas.microsoft.com/office/drawing/2014/main" id="{7BD19879-F9AC-4EB0-880D-0CE71D41343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173672" y="1127724"/>
                <a:ext cx="177122" cy="106274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CD09C61-EE3C-493E-BEF7-C2C25F418D60}"/>
                </a:ext>
              </a:extLst>
            </p:cNvPr>
            <p:cNvGrpSpPr/>
            <p:nvPr/>
          </p:nvGrpSpPr>
          <p:grpSpPr>
            <a:xfrm>
              <a:off x="4377664" y="4705350"/>
              <a:ext cx="447675" cy="447675"/>
              <a:chOff x="6000324" y="4705350"/>
              <a:chExt cx="447675" cy="447675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AD3620AE-8A4D-4B0C-A1E4-F87BBD0E7022}"/>
                  </a:ext>
                </a:extLst>
              </p:cNvPr>
              <p:cNvSpPr/>
              <p:nvPr/>
            </p:nvSpPr>
            <p:spPr bwMode="auto">
              <a:xfrm>
                <a:off x="6000324" y="4705350"/>
                <a:ext cx="447675" cy="447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0" name="directory">
                <a:extLst>
                  <a:ext uri="{FF2B5EF4-FFF2-40B4-BE49-F238E27FC236}">
                    <a16:creationId xmlns:a16="http://schemas.microsoft.com/office/drawing/2014/main" id="{F15559B3-8BA4-4072-AB9F-14BD66B334B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94178" y="4794665"/>
                <a:ext cx="215198" cy="222629"/>
              </a:xfrm>
              <a:custGeom>
                <a:avLst/>
                <a:gdLst>
                  <a:gd name="T0" fmla="*/ 91 w 317"/>
                  <a:gd name="T1" fmla="*/ 135 h 318"/>
                  <a:gd name="T2" fmla="*/ 126 w 317"/>
                  <a:gd name="T3" fmla="*/ 100 h 318"/>
                  <a:gd name="T4" fmla="*/ 162 w 317"/>
                  <a:gd name="T5" fmla="*/ 135 h 318"/>
                  <a:gd name="T6" fmla="*/ 126 w 317"/>
                  <a:gd name="T7" fmla="*/ 170 h 318"/>
                  <a:gd name="T8" fmla="*/ 91 w 317"/>
                  <a:gd name="T9" fmla="*/ 135 h 318"/>
                  <a:gd name="T10" fmla="*/ 190 w 317"/>
                  <a:gd name="T11" fmla="*/ 234 h 318"/>
                  <a:gd name="T12" fmla="*/ 126 w 317"/>
                  <a:gd name="T13" fmla="*/ 170 h 318"/>
                  <a:gd name="T14" fmla="*/ 63 w 317"/>
                  <a:gd name="T15" fmla="*/ 234 h 318"/>
                  <a:gd name="T16" fmla="*/ 0 w 317"/>
                  <a:gd name="T17" fmla="*/ 284 h 318"/>
                  <a:gd name="T18" fmla="*/ 34 w 317"/>
                  <a:gd name="T19" fmla="*/ 318 h 318"/>
                  <a:gd name="T20" fmla="*/ 283 w 317"/>
                  <a:gd name="T21" fmla="*/ 318 h 318"/>
                  <a:gd name="T22" fmla="*/ 317 w 317"/>
                  <a:gd name="T23" fmla="*/ 284 h 318"/>
                  <a:gd name="T24" fmla="*/ 317 w 317"/>
                  <a:gd name="T25" fmla="*/ 35 h 318"/>
                  <a:gd name="T26" fmla="*/ 283 w 317"/>
                  <a:gd name="T27" fmla="*/ 1 h 318"/>
                  <a:gd name="T28" fmla="*/ 34 w 317"/>
                  <a:gd name="T29" fmla="*/ 1 h 318"/>
                  <a:gd name="T30" fmla="*/ 0 w 317"/>
                  <a:gd name="T31" fmla="*/ 35 h 318"/>
                  <a:gd name="T32" fmla="*/ 0 w 317"/>
                  <a:gd name="T33" fmla="*/ 284 h 318"/>
                  <a:gd name="T34" fmla="*/ 239 w 317"/>
                  <a:gd name="T35" fmla="*/ 318 h 318"/>
                  <a:gd name="T36" fmla="*/ 239 w 317"/>
                  <a:gd name="T37" fmla="*/ 0 h 318"/>
                  <a:gd name="T38" fmla="*/ 239 w 317"/>
                  <a:gd name="T39" fmla="*/ 107 h 318"/>
                  <a:gd name="T40" fmla="*/ 317 w 317"/>
                  <a:gd name="T41" fmla="*/ 107 h 318"/>
                  <a:gd name="T42" fmla="*/ 239 w 317"/>
                  <a:gd name="T43" fmla="*/ 212 h 318"/>
                  <a:gd name="T44" fmla="*/ 317 w 317"/>
                  <a:gd name="T45" fmla="*/ 2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318">
                    <a:moveTo>
                      <a:pt x="91" y="135"/>
                    </a:moveTo>
                    <a:cubicBezTo>
                      <a:pt x="91" y="115"/>
                      <a:pt x="107" y="100"/>
                      <a:pt x="126" y="100"/>
                    </a:cubicBezTo>
                    <a:cubicBezTo>
                      <a:pt x="146" y="100"/>
                      <a:pt x="162" y="115"/>
                      <a:pt x="162" y="135"/>
                    </a:cubicBezTo>
                    <a:cubicBezTo>
                      <a:pt x="162" y="154"/>
                      <a:pt x="146" y="170"/>
                      <a:pt x="126" y="170"/>
                    </a:cubicBezTo>
                    <a:cubicBezTo>
                      <a:pt x="107" y="170"/>
                      <a:pt x="91" y="154"/>
                      <a:pt x="91" y="135"/>
                    </a:cubicBezTo>
                    <a:close/>
                    <a:moveTo>
                      <a:pt x="190" y="234"/>
                    </a:moveTo>
                    <a:cubicBezTo>
                      <a:pt x="190" y="198"/>
                      <a:pt x="161" y="170"/>
                      <a:pt x="126" y="170"/>
                    </a:cubicBezTo>
                    <a:cubicBezTo>
                      <a:pt x="92" y="170"/>
                      <a:pt x="63" y="198"/>
                      <a:pt x="63" y="234"/>
                    </a:cubicBezTo>
                    <a:moveTo>
                      <a:pt x="0" y="284"/>
                    </a:moveTo>
                    <a:cubicBezTo>
                      <a:pt x="0" y="303"/>
                      <a:pt x="15" y="318"/>
                      <a:pt x="34" y="318"/>
                    </a:cubicBezTo>
                    <a:cubicBezTo>
                      <a:pt x="283" y="318"/>
                      <a:pt x="283" y="318"/>
                      <a:pt x="283" y="318"/>
                    </a:cubicBezTo>
                    <a:cubicBezTo>
                      <a:pt x="301" y="318"/>
                      <a:pt x="317" y="303"/>
                      <a:pt x="317" y="284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17" y="16"/>
                      <a:pt x="301" y="1"/>
                      <a:pt x="28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5" y="1"/>
                      <a:pt x="0" y="16"/>
                      <a:pt x="0" y="35"/>
                    </a:cubicBezTo>
                    <a:lnTo>
                      <a:pt x="0" y="284"/>
                    </a:lnTo>
                    <a:close/>
                    <a:moveTo>
                      <a:pt x="239" y="318"/>
                    </a:moveTo>
                    <a:cubicBezTo>
                      <a:pt x="239" y="0"/>
                      <a:pt x="239" y="0"/>
                      <a:pt x="239" y="0"/>
                    </a:cubicBezTo>
                    <a:moveTo>
                      <a:pt x="239" y="107"/>
                    </a:moveTo>
                    <a:cubicBezTo>
                      <a:pt x="317" y="107"/>
                      <a:pt x="317" y="107"/>
                      <a:pt x="317" y="107"/>
                    </a:cubicBezTo>
                    <a:moveTo>
                      <a:pt x="239" y="212"/>
                    </a:moveTo>
                    <a:cubicBezTo>
                      <a:pt x="317" y="212"/>
                      <a:pt x="317" y="212"/>
                      <a:pt x="317" y="212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3323F5A-4DF6-4CFF-8FCA-63DBFEFDB559}"/>
                </a:ext>
              </a:extLst>
            </p:cNvPr>
            <p:cNvGrpSpPr/>
            <p:nvPr/>
          </p:nvGrpSpPr>
          <p:grpSpPr>
            <a:xfrm>
              <a:off x="5028361" y="1143190"/>
              <a:ext cx="459391" cy="459391"/>
              <a:chOff x="6651021" y="1143190"/>
              <a:chExt cx="459391" cy="459391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E700AAB8-6C62-4CF1-BCF5-F5AB04F86E9D}"/>
                  </a:ext>
                </a:extLst>
              </p:cNvPr>
              <p:cNvSpPr/>
              <p:nvPr/>
            </p:nvSpPr>
            <p:spPr bwMode="auto">
              <a:xfrm>
                <a:off x="6651021" y="1143190"/>
                <a:ext cx="459391" cy="4593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person_box">
                <a:extLst>
                  <a:ext uri="{FF2B5EF4-FFF2-40B4-BE49-F238E27FC236}">
                    <a16:creationId xmlns:a16="http://schemas.microsoft.com/office/drawing/2014/main" id="{65F9C773-4671-4C58-B6A7-22A135CBC07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796814" y="1264571"/>
                <a:ext cx="214624" cy="216341"/>
              </a:xfrm>
              <a:custGeom>
                <a:avLst/>
                <a:gdLst>
                  <a:gd name="T0" fmla="*/ 346 w 346"/>
                  <a:gd name="T1" fmla="*/ 265 h 348"/>
                  <a:gd name="T2" fmla="*/ 346 w 346"/>
                  <a:gd name="T3" fmla="*/ 348 h 348"/>
                  <a:gd name="T4" fmla="*/ 263 w 346"/>
                  <a:gd name="T5" fmla="*/ 348 h 348"/>
                  <a:gd name="T6" fmla="*/ 346 w 346"/>
                  <a:gd name="T7" fmla="*/ 83 h 348"/>
                  <a:gd name="T8" fmla="*/ 346 w 346"/>
                  <a:gd name="T9" fmla="*/ 0 h 348"/>
                  <a:gd name="T10" fmla="*/ 263 w 346"/>
                  <a:gd name="T11" fmla="*/ 0 h 348"/>
                  <a:gd name="T12" fmla="*/ 83 w 346"/>
                  <a:gd name="T13" fmla="*/ 0 h 348"/>
                  <a:gd name="T14" fmla="*/ 0 w 346"/>
                  <a:gd name="T15" fmla="*/ 0 h 348"/>
                  <a:gd name="T16" fmla="*/ 0 w 346"/>
                  <a:gd name="T17" fmla="*/ 83 h 348"/>
                  <a:gd name="T18" fmla="*/ 0 w 346"/>
                  <a:gd name="T19" fmla="*/ 265 h 348"/>
                  <a:gd name="T20" fmla="*/ 0 w 346"/>
                  <a:gd name="T21" fmla="*/ 348 h 348"/>
                  <a:gd name="T22" fmla="*/ 83 w 346"/>
                  <a:gd name="T23" fmla="*/ 348 h 348"/>
                  <a:gd name="T24" fmla="*/ 173 w 346"/>
                  <a:gd name="T25" fmla="*/ 184 h 348"/>
                  <a:gd name="T26" fmla="*/ 229 w 346"/>
                  <a:gd name="T27" fmla="*/ 129 h 348"/>
                  <a:gd name="T28" fmla="*/ 173 w 346"/>
                  <a:gd name="T29" fmla="*/ 73 h 348"/>
                  <a:gd name="T30" fmla="*/ 117 w 346"/>
                  <a:gd name="T31" fmla="*/ 129 h 348"/>
                  <a:gd name="T32" fmla="*/ 173 w 346"/>
                  <a:gd name="T33" fmla="*/ 184 h 348"/>
                  <a:gd name="T34" fmla="*/ 262 w 346"/>
                  <a:gd name="T35" fmla="*/ 275 h 348"/>
                  <a:gd name="T36" fmla="*/ 172 w 346"/>
                  <a:gd name="T37" fmla="*/ 184 h 348"/>
                  <a:gd name="T38" fmla="*/ 82 w 346"/>
                  <a:gd name="T39" fmla="*/ 275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6" h="348">
                    <a:moveTo>
                      <a:pt x="346" y="265"/>
                    </a:moveTo>
                    <a:cubicBezTo>
                      <a:pt x="346" y="348"/>
                      <a:pt x="346" y="348"/>
                      <a:pt x="346" y="348"/>
                    </a:cubicBezTo>
                    <a:cubicBezTo>
                      <a:pt x="263" y="348"/>
                      <a:pt x="263" y="348"/>
                      <a:pt x="263" y="348"/>
                    </a:cubicBezTo>
                    <a:moveTo>
                      <a:pt x="346" y="83"/>
                    </a:moveTo>
                    <a:cubicBezTo>
                      <a:pt x="346" y="0"/>
                      <a:pt x="346" y="0"/>
                      <a:pt x="346" y="0"/>
                    </a:cubicBezTo>
                    <a:cubicBezTo>
                      <a:pt x="263" y="0"/>
                      <a:pt x="263" y="0"/>
                      <a:pt x="263" y="0"/>
                    </a:cubicBezTo>
                    <a:moveTo>
                      <a:pt x="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3"/>
                      <a:pt x="0" y="83"/>
                      <a:pt x="0" y="83"/>
                    </a:cubicBezTo>
                    <a:moveTo>
                      <a:pt x="0" y="265"/>
                    </a:moveTo>
                    <a:cubicBezTo>
                      <a:pt x="0" y="348"/>
                      <a:pt x="0" y="348"/>
                      <a:pt x="0" y="348"/>
                    </a:cubicBezTo>
                    <a:cubicBezTo>
                      <a:pt x="83" y="348"/>
                      <a:pt x="83" y="348"/>
                      <a:pt x="83" y="348"/>
                    </a:cubicBezTo>
                    <a:moveTo>
                      <a:pt x="173" y="184"/>
                    </a:moveTo>
                    <a:cubicBezTo>
                      <a:pt x="204" y="184"/>
                      <a:pt x="229" y="159"/>
                      <a:pt x="229" y="129"/>
                    </a:cubicBezTo>
                    <a:cubicBezTo>
                      <a:pt x="229" y="98"/>
                      <a:pt x="204" y="73"/>
                      <a:pt x="173" y="73"/>
                    </a:cubicBezTo>
                    <a:cubicBezTo>
                      <a:pt x="142" y="73"/>
                      <a:pt x="117" y="98"/>
                      <a:pt x="117" y="129"/>
                    </a:cubicBezTo>
                    <a:cubicBezTo>
                      <a:pt x="117" y="159"/>
                      <a:pt x="142" y="184"/>
                      <a:pt x="173" y="184"/>
                    </a:cubicBezTo>
                    <a:close/>
                    <a:moveTo>
                      <a:pt x="262" y="275"/>
                    </a:moveTo>
                    <a:cubicBezTo>
                      <a:pt x="262" y="225"/>
                      <a:pt x="222" y="184"/>
                      <a:pt x="172" y="184"/>
                    </a:cubicBezTo>
                    <a:cubicBezTo>
                      <a:pt x="122" y="184"/>
                      <a:pt x="82" y="225"/>
                      <a:pt x="82" y="275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01A646B-AED2-4070-B2AA-12430C561008}"/>
                </a:ext>
              </a:extLst>
            </p:cNvPr>
            <p:cNvGrpSpPr/>
            <p:nvPr/>
          </p:nvGrpSpPr>
          <p:grpSpPr>
            <a:xfrm>
              <a:off x="5086029" y="5162550"/>
              <a:ext cx="447675" cy="447675"/>
              <a:chOff x="6708689" y="5162550"/>
              <a:chExt cx="447675" cy="447675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69343315-52E0-4D50-9C07-F79766ECEF0D}"/>
                  </a:ext>
                </a:extLst>
              </p:cNvPr>
              <p:cNvSpPr/>
              <p:nvPr/>
            </p:nvSpPr>
            <p:spPr bwMode="auto">
              <a:xfrm>
                <a:off x="6708689" y="5162550"/>
                <a:ext cx="447675" cy="447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graph">
                <a:extLst>
                  <a:ext uri="{FF2B5EF4-FFF2-40B4-BE49-F238E27FC236}">
                    <a16:creationId xmlns:a16="http://schemas.microsoft.com/office/drawing/2014/main" id="{A80FC787-F5E1-42BB-9878-8D78CDE77B7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809992" y="5317653"/>
                <a:ext cx="202554" cy="118766"/>
              </a:xfrm>
              <a:custGeom>
                <a:avLst/>
                <a:gdLst>
                  <a:gd name="T0" fmla="*/ 195 w 249"/>
                  <a:gd name="T1" fmla="*/ 0 h 146"/>
                  <a:gd name="T2" fmla="*/ 244 w 249"/>
                  <a:gd name="T3" fmla="*/ 0 h 146"/>
                  <a:gd name="T4" fmla="*/ 244 w 249"/>
                  <a:gd name="T5" fmla="*/ 50 h 146"/>
                  <a:gd name="T6" fmla="*/ 244 w 249"/>
                  <a:gd name="T7" fmla="*/ 0 h 146"/>
                  <a:gd name="T8" fmla="*/ 141 w 249"/>
                  <a:gd name="T9" fmla="*/ 106 h 146"/>
                  <a:gd name="T10" fmla="*/ 109 w 249"/>
                  <a:gd name="T11" fmla="*/ 106 h 146"/>
                  <a:gd name="T12" fmla="*/ 0 w 249"/>
                  <a:gd name="T13" fmla="*/ 146 h 146"/>
                  <a:gd name="T14" fmla="*/ 249 w 249"/>
                  <a:gd name="T15" fmla="*/ 146 h 146"/>
                  <a:gd name="T16" fmla="*/ 88 w 249"/>
                  <a:gd name="T17" fmla="*/ 106 h 146"/>
                  <a:gd name="T18" fmla="*/ 54 w 249"/>
                  <a:gd name="T19" fmla="*/ 106 h 146"/>
                  <a:gd name="T20" fmla="*/ 35 w 249"/>
                  <a:gd name="T21" fmla="*/ 106 h 146"/>
                  <a:gd name="T22" fmla="*/ 1 w 249"/>
                  <a:gd name="T23" fmla="*/ 10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9" h="146">
                    <a:moveTo>
                      <a:pt x="195" y="0"/>
                    </a:moveTo>
                    <a:lnTo>
                      <a:pt x="244" y="0"/>
                    </a:lnTo>
                    <a:lnTo>
                      <a:pt x="244" y="50"/>
                    </a:lnTo>
                    <a:moveTo>
                      <a:pt x="244" y="0"/>
                    </a:moveTo>
                    <a:lnTo>
                      <a:pt x="141" y="106"/>
                    </a:lnTo>
                    <a:lnTo>
                      <a:pt x="109" y="106"/>
                    </a:lnTo>
                    <a:moveTo>
                      <a:pt x="0" y="146"/>
                    </a:moveTo>
                    <a:lnTo>
                      <a:pt x="249" y="146"/>
                    </a:lnTo>
                    <a:moveTo>
                      <a:pt x="88" y="106"/>
                    </a:moveTo>
                    <a:lnTo>
                      <a:pt x="54" y="106"/>
                    </a:lnTo>
                    <a:moveTo>
                      <a:pt x="35" y="106"/>
                    </a:moveTo>
                    <a:lnTo>
                      <a:pt x="1" y="106"/>
                    </a:ln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/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95AD875-B6DF-439E-90F3-0BA7FB1DE150}"/>
                </a:ext>
              </a:extLst>
            </p:cNvPr>
            <p:cNvGrpSpPr/>
            <p:nvPr/>
          </p:nvGrpSpPr>
          <p:grpSpPr>
            <a:xfrm>
              <a:off x="8451742" y="2630834"/>
              <a:ext cx="498128" cy="498128"/>
              <a:chOff x="10074402" y="2630834"/>
              <a:chExt cx="498128" cy="498128"/>
            </a:xfrm>
          </p:grpSpPr>
          <p:sp>
            <p:nvSpPr>
              <p:cNvPr id="173" name="personal assistant">
                <a:extLst>
                  <a:ext uri="{FF2B5EF4-FFF2-40B4-BE49-F238E27FC236}">
                    <a16:creationId xmlns:a16="http://schemas.microsoft.com/office/drawing/2014/main" id="{471B8C7F-657B-4B01-BC75-75729FCF8F51}"/>
                  </a:ext>
                </a:extLst>
              </p:cNvPr>
              <p:cNvSpPr/>
              <p:nvPr/>
            </p:nvSpPr>
            <p:spPr bwMode="auto">
              <a:xfrm>
                <a:off x="10074402" y="2630834"/>
                <a:ext cx="498128" cy="4981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4" name="smart speaker">
                <a:extLst>
                  <a:ext uri="{FF2B5EF4-FFF2-40B4-BE49-F238E27FC236}">
                    <a16:creationId xmlns:a16="http://schemas.microsoft.com/office/drawing/2014/main" id="{8A843AB3-E112-4CEA-93E1-4B4FBE205490}"/>
                  </a:ext>
                </a:extLst>
              </p:cNvPr>
              <p:cNvSpPr/>
              <p:nvPr/>
            </p:nvSpPr>
            <p:spPr>
              <a:xfrm>
                <a:off x="10244414" y="2685993"/>
                <a:ext cx="123549" cy="346952"/>
              </a:xfrm>
              <a:custGeom>
                <a:avLst/>
                <a:gdLst>
                  <a:gd name="connsiteX0" fmla="*/ 346948 w 695325"/>
                  <a:gd name="connsiteY0" fmla="*/ 560892 h 1952625"/>
                  <a:gd name="connsiteX1" fmla="*/ 101203 w 695325"/>
                  <a:gd name="connsiteY1" fmla="*/ 648521 h 1952625"/>
                  <a:gd name="connsiteX2" fmla="*/ 346948 w 695325"/>
                  <a:gd name="connsiteY2" fmla="*/ 736152 h 1952625"/>
                  <a:gd name="connsiteX3" fmla="*/ 592693 w 695325"/>
                  <a:gd name="connsiteY3" fmla="*/ 648521 h 1952625"/>
                  <a:gd name="connsiteX4" fmla="*/ 346948 w 695325"/>
                  <a:gd name="connsiteY4" fmla="*/ 560892 h 1952625"/>
                  <a:gd name="connsiteX5" fmla="*/ 346948 w 695325"/>
                  <a:gd name="connsiteY5" fmla="*/ 560892 h 1952625"/>
                  <a:gd name="connsiteX6" fmla="*/ 101203 w 695325"/>
                  <a:gd name="connsiteY6" fmla="*/ 646617 h 1952625"/>
                  <a:gd name="connsiteX7" fmla="*/ 101203 w 695325"/>
                  <a:gd name="connsiteY7" fmla="*/ 1320034 h 1952625"/>
                  <a:gd name="connsiteX8" fmla="*/ 63103 w 695325"/>
                  <a:gd name="connsiteY8" fmla="*/ 1815334 h 1952625"/>
                  <a:gd name="connsiteX9" fmla="*/ 351711 w 695325"/>
                  <a:gd name="connsiteY9" fmla="*/ 1950589 h 1952625"/>
                  <a:gd name="connsiteX10" fmla="*/ 640318 w 695325"/>
                  <a:gd name="connsiteY10" fmla="*/ 1815334 h 1952625"/>
                  <a:gd name="connsiteX11" fmla="*/ 602218 w 695325"/>
                  <a:gd name="connsiteY11" fmla="*/ 1260027 h 1952625"/>
                  <a:gd name="connsiteX12" fmla="*/ 593646 w 695325"/>
                  <a:gd name="connsiteY12" fmla="*/ 646617 h 1952625"/>
                  <a:gd name="connsiteX13" fmla="*/ 73581 w 695325"/>
                  <a:gd name="connsiteY13" fmla="*/ 1675316 h 1952625"/>
                  <a:gd name="connsiteX14" fmla="*/ 347901 w 695325"/>
                  <a:gd name="connsiteY14" fmla="*/ 1808666 h 1952625"/>
                  <a:gd name="connsiteX15" fmla="*/ 622221 w 695325"/>
                  <a:gd name="connsiteY15" fmla="*/ 1675316 h 1952625"/>
                  <a:gd name="connsiteX16" fmla="*/ 103108 w 695325"/>
                  <a:gd name="connsiteY16" fmla="*/ 736152 h 1952625"/>
                  <a:gd name="connsiteX17" fmla="*/ 347901 w 695325"/>
                  <a:gd name="connsiteY17" fmla="*/ 828544 h 1952625"/>
                  <a:gd name="connsiteX18" fmla="*/ 592693 w 695325"/>
                  <a:gd name="connsiteY18" fmla="*/ 736152 h 1952625"/>
                  <a:gd name="connsiteX19" fmla="*/ 115491 w 695325"/>
                  <a:gd name="connsiteY19" fmla="*/ 377059 h 1952625"/>
                  <a:gd name="connsiteX20" fmla="*/ 586978 w 695325"/>
                  <a:gd name="connsiteY20" fmla="*/ 348484 h 1952625"/>
                  <a:gd name="connsiteX21" fmla="*/ 10716 w 695325"/>
                  <a:gd name="connsiteY21" fmla="*/ 246567 h 1952625"/>
                  <a:gd name="connsiteX22" fmla="*/ 691753 w 695325"/>
                  <a:gd name="connsiteY22" fmla="*/ 204657 h 195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5325" h="1952625">
                    <a:moveTo>
                      <a:pt x="346948" y="560892"/>
                    </a:moveTo>
                    <a:cubicBezTo>
                      <a:pt x="211693" y="560892"/>
                      <a:pt x="101203" y="600896"/>
                      <a:pt x="101203" y="648521"/>
                    </a:cubicBezTo>
                    <a:cubicBezTo>
                      <a:pt x="101203" y="697099"/>
                      <a:pt x="210741" y="736152"/>
                      <a:pt x="346948" y="736152"/>
                    </a:cubicBezTo>
                    <a:cubicBezTo>
                      <a:pt x="483156" y="736152"/>
                      <a:pt x="592693" y="696146"/>
                      <a:pt x="592693" y="648521"/>
                    </a:cubicBezTo>
                    <a:cubicBezTo>
                      <a:pt x="592693" y="599944"/>
                      <a:pt x="482203" y="560892"/>
                      <a:pt x="346948" y="560892"/>
                    </a:cubicBezTo>
                    <a:lnTo>
                      <a:pt x="346948" y="560892"/>
                    </a:lnTo>
                    <a:close/>
                    <a:moveTo>
                      <a:pt x="101203" y="646617"/>
                    </a:moveTo>
                    <a:cubicBezTo>
                      <a:pt x="101203" y="646617"/>
                      <a:pt x="105013" y="1246692"/>
                      <a:pt x="101203" y="1320034"/>
                    </a:cubicBezTo>
                    <a:cubicBezTo>
                      <a:pt x="97393" y="1393377"/>
                      <a:pt x="63103" y="1815334"/>
                      <a:pt x="63103" y="1815334"/>
                    </a:cubicBezTo>
                    <a:cubicBezTo>
                      <a:pt x="63103" y="1890582"/>
                      <a:pt x="192643" y="1950589"/>
                      <a:pt x="351711" y="1950589"/>
                    </a:cubicBezTo>
                    <a:cubicBezTo>
                      <a:pt x="510778" y="1950589"/>
                      <a:pt x="640318" y="1890582"/>
                      <a:pt x="640318" y="1815334"/>
                    </a:cubicBezTo>
                    <a:cubicBezTo>
                      <a:pt x="640318" y="1815334"/>
                      <a:pt x="602218" y="1362896"/>
                      <a:pt x="602218" y="1260027"/>
                    </a:cubicBezTo>
                    <a:cubicBezTo>
                      <a:pt x="602218" y="1157157"/>
                      <a:pt x="593646" y="646617"/>
                      <a:pt x="593646" y="646617"/>
                    </a:cubicBezTo>
                    <a:moveTo>
                      <a:pt x="73581" y="1675316"/>
                    </a:moveTo>
                    <a:cubicBezTo>
                      <a:pt x="73581" y="1748659"/>
                      <a:pt x="196453" y="1808666"/>
                      <a:pt x="347901" y="1808666"/>
                    </a:cubicBezTo>
                    <a:cubicBezTo>
                      <a:pt x="499348" y="1808666"/>
                      <a:pt x="622221" y="1748659"/>
                      <a:pt x="622221" y="1675316"/>
                    </a:cubicBezTo>
                    <a:moveTo>
                      <a:pt x="103108" y="736152"/>
                    </a:moveTo>
                    <a:cubicBezTo>
                      <a:pt x="103108" y="786634"/>
                      <a:pt x="212646" y="828544"/>
                      <a:pt x="347901" y="828544"/>
                    </a:cubicBezTo>
                    <a:cubicBezTo>
                      <a:pt x="483156" y="828544"/>
                      <a:pt x="592693" y="786634"/>
                      <a:pt x="592693" y="736152"/>
                    </a:cubicBezTo>
                    <a:moveTo>
                      <a:pt x="115491" y="377059"/>
                    </a:moveTo>
                    <a:cubicBezTo>
                      <a:pt x="213598" y="170367"/>
                      <a:pt x="466011" y="174176"/>
                      <a:pt x="586978" y="348484"/>
                    </a:cubicBezTo>
                    <a:moveTo>
                      <a:pt x="10716" y="246567"/>
                    </a:moveTo>
                    <a:cubicBezTo>
                      <a:pt x="152638" y="-62996"/>
                      <a:pt x="517446" y="-58233"/>
                      <a:pt x="691753" y="204657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5D7427D-DE9D-4C07-8612-1CF01E860B6F}"/>
                </a:ext>
              </a:extLst>
            </p:cNvPr>
            <p:cNvGrpSpPr/>
            <p:nvPr/>
          </p:nvGrpSpPr>
          <p:grpSpPr>
            <a:xfrm>
              <a:off x="5883892" y="973931"/>
              <a:ext cx="447675" cy="447675"/>
              <a:chOff x="7506552" y="973931"/>
              <a:chExt cx="447675" cy="447675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04511FB-A646-4C88-842C-1B2FC41F2D7D}"/>
                  </a:ext>
                </a:extLst>
              </p:cNvPr>
              <p:cNvSpPr/>
              <p:nvPr/>
            </p:nvSpPr>
            <p:spPr bwMode="auto">
              <a:xfrm>
                <a:off x="7506552" y="973931"/>
                <a:ext cx="447675" cy="4476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2" name="devices">
                <a:extLst>
                  <a:ext uri="{FF2B5EF4-FFF2-40B4-BE49-F238E27FC236}">
                    <a16:creationId xmlns:a16="http://schemas.microsoft.com/office/drawing/2014/main" id="{73BED1EE-50AC-4CFD-8FE2-163D834E24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84919" y="1116013"/>
                <a:ext cx="294638" cy="189700"/>
              </a:xfrm>
              <a:custGeom>
                <a:avLst/>
                <a:gdLst>
                  <a:gd name="connsiteX0" fmla="*/ 839391 w 2085975"/>
                  <a:gd name="connsiteY0" fmla="*/ 500301 h 1343025"/>
                  <a:gd name="connsiteX1" fmla="*/ 839391 w 2085975"/>
                  <a:gd name="connsiteY1" fmla="*/ 10716 h 1343025"/>
                  <a:gd name="connsiteX2" fmla="*/ 1826181 w 2085975"/>
                  <a:gd name="connsiteY2" fmla="*/ 10716 h 1343025"/>
                  <a:gd name="connsiteX3" fmla="*/ 1826181 w 2085975"/>
                  <a:gd name="connsiteY3" fmla="*/ 568881 h 1343025"/>
                  <a:gd name="connsiteX4" fmla="*/ 1637586 w 2085975"/>
                  <a:gd name="connsiteY4" fmla="*/ 781288 h 1343025"/>
                  <a:gd name="connsiteX5" fmla="*/ 1150858 w 2085975"/>
                  <a:gd name="connsiteY5" fmla="*/ 781288 h 1343025"/>
                  <a:gd name="connsiteX6" fmla="*/ 1311831 w 2085975"/>
                  <a:gd name="connsiteY6" fmla="*/ 645081 h 1343025"/>
                  <a:gd name="connsiteX7" fmla="*/ 1374696 w 2085975"/>
                  <a:gd name="connsiteY7" fmla="*/ 645081 h 1343025"/>
                  <a:gd name="connsiteX8" fmla="*/ 1637586 w 2085975"/>
                  <a:gd name="connsiteY8" fmla="*/ 666988 h 1343025"/>
                  <a:gd name="connsiteX9" fmla="*/ 2083356 w 2085975"/>
                  <a:gd name="connsiteY9" fmla="*/ 666988 h 1343025"/>
                  <a:gd name="connsiteX10" fmla="*/ 1637586 w 2085975"/>
                  <a:gd name="connsiteY10" fmla="*/ 1131808 h 1343025"/>
                  <a:gd name="connsiteX11" fmla="*/ 2083356 w 2085975"/>
                  <a:gd name="connsiteY11" fmla="*/ 1131808 h 1343025"/>
                  <a:gd name="connsiteX12" fmla="*/ 1831896 w 2085975"/>
                  <a:gd name="connsiteY12" fmla="*/ 1240393 h 1343025"/>
                  <a:gd name="connsiteX13" fmla="*/ 1889998 w 2085975"/>
                  <a:gd name="connsiteY13" fmla="*/ 1240393 h 1343025"/>
                  <a:gd name="connsiteX14" fmla="*/ 2084308 w 2085975"/>
                  <a:gd name="connsiteY14" fmla="*/ 940356 h 1343025"/>
                  <a:gd name="connsiteX15" fmla="*/ 2084308 w 2085975"/>
                  <a:gd name="connsiteY15" fmla="*/ 568881 h 1343025"/>
                  <a:gd name="connsiteX16" fmla="*/ 1638538 w 2085975"/>
                  <a:gd name="connsiteY16" fmla="*/ 568881 h 1343025"/>
                  <a:gd name="connsiteX17" fmla="*/ 1638538 w 2085975"/>
                  <a:gd name="connsiteY17" fmla="*/ 1340406 h 1343025"/>
                  <a:gd name="connsiteX18" fmla="*/ 2084308 w 2085975"/>
                  <a:gd name="connsiteY18" fmla="*/ 1340406 h 1343025"/>
                  <a:gd name="connsiteX19" fmla="*/ 2084308 w 2085975"/>
                  <a:gd name="connsiteY19" fmla="*/ 940356 h 1343025"/>
                  <a:gd name="connsiteX20" fmla="*/ 1150858 w 2085975"/>
                  <a:gd name="connsiteY20" fmla="*/ 1062276 h 1343025"/>
                  <a:gd name="connsiteX21" fmla="*/ 242173 w 2085975"/>
                  <a:gd name="connsiteY21" fmla="*/ 1062276 h 1343025"/>
                  <a:gd name="connsiteX22" fmla="*/ 242173 w 2085975"/>
                  <a:gd name="connsiteY22" fmla="*/ 500301 h 1343025"/>
                  <a:gd name="connsiteX23" fmla="*/ 1150858 w 2085975"/>
                  <a:gd name="connsiteY23" fmla="*/ 500301 h 1343025"/>
                  <a:gd name="connsiteX24" fmla="*/ 1150858 w 2085975"/>
                  <a:gd name="connsiteY24" fmla="*/ 1062276 h 1343025"/>
                  <a:gd name="connsiteX25" fmla="*/ 242173 w 2085975"/>
                  <a:gd name="connsiteY25" fmla="*/ 1062276 h 1343025"/>
                  <a:gd name="connsiteX26" fmla="*/ 10716 w 2085975"/>
                  <a:gd name="connsiteY26" fmla="*/ 1304211 h 1343025"/>
                  <a:gd name="connsiteX27" fmla="*/ 1392793 w 2085975"/>
                  <a:gd name="connsiteY27" fmla="*/ 1304211 h 1343025"/>
                  <a:gd name="connsiteX28" fmla="*/ 1150858 w 2085975"/>
                  <a:gd name="connsiteY28" fmla="*/ 1062276 h 1343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085975" h="1343025">
                    <a:moveTo>
                      <a:pt x="839391" y="500301"/>
                    </a:moveTo>
                    <a:lnTo>
                      <a:pt x="839391" y="10716"/>
                    </a:lnTo>
                    <a:lnTo>
                      <a:pt x="1826181" y="10716"/>
                    </a:lnTo>
                    <a:lnTo>
                      <a:pt x="1826181" y="568881"/>
                    </a:lnTo>
                    <a:moveTo>
                      <a:pt x="1637586" y="781288"/>
                    </a:moveTo>
                    <a:lnTo>
                      <a:pt x="1150858" y="781288"/>
                    </a:lnTo>
                    <a:moveTo>
                      <a:pt x="1311831" y="645081"/>
                    </a:moveTo>
                    <a:lnTo>
                      <a:pt x="1374696" y="645081"/>
                    </a:lnTo>
                    <a:moveTo>
                      <a:pt x="1637586" y="666988"/>
                    </a:moveTo>
                    <a:lnTo>
                      <a:pt x="2083356" y="666988"/>
                    </a:lnTo>
                    <a:moveTo>
                      <a:pt x="1637586" y="1131808"/>
                    </a:moveTo>
                    <a:lnTo>
                      <a:pt x="2083356" y="1131808"/>
                    </a:lnTo>
                    <a:moveTo>
                      <a:pt x="1831896" y="1240393"/>
                    </a:moveTo>
                    <a:lnTo>
                      <a:pt x="1889998" y="1240393"/>
                    </a:lnTo>
                    <a:moveTo>
                      <a:pt x="2084308" y="940356"/>
                    </a:moveTo>
                    <a:lnTo>
                      <a:pt x="2084308" y="568881"/>
                    </a:lnTo>
                    <a:lnTo>
                      <a:pt x="1638538" y="568881"/>
                    </a:lnTo>
                    <a:lnTo>
                      <a:pt x="1638538" y="1340406"/>
                    </a:lnTo>
                    <a:lnTo>
                      <a:pt x="2084308" y="1340406"/>
                    </a:lnTo>
                    <a:lnTo>
                      <a:pt x="2084308" y="940356"/>
                    </a:lnTo>
                    <a:moveTo>
                      <a:pt x="1150858" y="1062276"/>
                    </a:moveTo>
                    <a:lnTo>
                      <a:pt x="242173" y="1062276"/>
                    </a:lnTo>
                    <a:lnTo>
                      <a:pt x="242173" y="500301"/>
                    </a:lnTo>
                    <a:lnTo>
                      <a:pt x="1150858" y="500301"/>
                    </a:lnTo>
                    <a:lnTo>
                      <a:pt x="1150858" y="1062276"/>
                    </a:lnTo>
                    <a:moveTo>
                      <a:pt x="242173" y="1062276"/>
                    </a:moveTo>
                    <a:lnTo>
                      <a:pt x="10716" y="1304211"/>
                    </a:lnTo>
                    <a:lnTo>
                      <a:pt x="1392793" y="1304211"/>
                    </a:lnTo>
                    <a:lnTo>
                      <a:pt x="1150858" y="1062276"/>
                    </a:ln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C0830A-0F34-4DDC-BABD-4BC1C00709BE}"/>
                </a:ext>
              </a:extLst>
            </p:cNvPr>
            <p:cNvGrpSpPr/>
            <p:nvPr/>
          </p:nvGrpSpPr>
          <p:grpSpPr>
            <a:xfrm>
              <a:off x="3683868" y="1689410"/>
              <a:ext cx="446571" cy="446571"/>
              <a:chOff x="5306528" y="1689410"/>
              <a:chExt cx="446571" cy="446571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585F5E0F-6427-4DC0-B6A8-5A8C53C890E4}"/>
                  </a:ext>
                </a:extLst>
              </p:cNvPr>
              <p:cNvSpPr/>
              <p:nvPr/>
            </p:nvSpPr>
            <p:spPr bwMode="auto">
              <a:xfrm>
                <a:off x="5306528" y="1689410"/>
                <a:ext cx="446571" cy="4465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smart thermostat">
                <a:extLst>
                  <a:ext uri="{FF2B5EF4-FFF2-40B4-BE49-F238E27FC236}">
                    <a16:creationId xmlns:a16="http://schemas.microsoft.com/office/drawing/2014/main" id="{E4C51DC1-A2C4-4B2C-8876-BAA33782E6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2301" y="1824702"/>
                <a:ext cx="243584" cy="162022"/>
              </a:xfrm>
              <a:custGeom>
                <a:avLst/>
                <a:gdLst>
                  <a:gd name="connsiteX0" fmla="*/ 157401 w 2105025"/>
                  <a:gd name="connsiteY0" fmla="*/ 10716 h 1400175"/>
                  <a:gd name="connsiteX1" fmla="*/ 1955721 w 2105025"/>
                  <a:gd name="connsiteY1" fmla="*/ 10716 h 1400175"/>
                  <a:gd name="connsiteX2" fmla="*/ 1955721 w 2105025"/>
                  <a:gd name="connsiteY2" fmla="*/ 1181338 h 1400175"/>
                  <a:gd name="connsiteX3" fmla="*/ 157401 w 2105025"/>
                  <a:gd name="connsiteY3" fmla="*/ 1181338 h 1400175"/>
                  <a:gd name="connsiteX4" fmla="*/ 157401 w 2105025"/>
                  <a:gd name="connsiteY4" fmla="*/ 10716 h 1400175"/>
                  <a:gd name="connsiteX5" fmla="*/ 157401 w 2105025"/>
                  <a:gd name="connsiteY5" fmla="*/ 10716 h 1400175"/>
                  <a:gd name="connsiteX6" fmla="*/ 10716 w 2105025"/>
                  <a:gd name="connsiteY6" fmla="*/ 1181338 h 1400175"/>
                  <a:gd name="connsiteX7" fmla="*/ 10716 w 2105025"/>
                  <a:gd name="connsiteY7" fmla="*/ 1181338 h 1400175"/>
                  <a:gd name="connsiteX8" fmla="*/ 276463 w 2105025"/>
                  <a:gd name="connsiteY8" fmla="*/ 1382316 h 1400175"/>
                  <a:gd name="connsiteX9" fmla="*/ 1819513 w 2105025"/>
                  <a:gd name="connsiteY9" fmla="*/ 1390888 h 1400175"/>
                  <a:gd name="connsiteX10" fmla="*/ 2101453 w 2105025"/>
                  <a:gd name="connsiteY10" fmla="*/ 1182291 h 1400175"/>
                  <a:gd name="connsiteX11" fmla="*/ 10716 w 2105025"/>
                  <a:gd name="connsiteY11" fmla="*/ 1182291 h 1400175"/>
                  <a:gd name="connsiteX12" fmla="*/ 10716 w 2105025"/>
                  <a:gd name="connsiteY12" fmla="*/ 1181338 h 1400175"/>
                  <a:gd name="connsiteX13" fmla="*/ 1345168 w 2105025"/>
                  <a:gd name="connsiteY13" fmla="*/ 437436 h 1400175"/>
                  <a:gd name="connsiteX14" fmla="*/ 1408033 w 2105025"/>
                  <a:gd name="connsiteY14" fmla="*/ 500301 h 1400175"/>
                  <a:gd name="connsiteX15" fmla="*/ 1470898 w 2105025"/>
                  <a:gd name="connsiteY15" fmla="*/ 437436 h 1400175"/>
                  <a:gd name="connsiteX16" fmla="*/ 1408033 w 2105025"/>
                  <a:gd name="connsiteY16" fmla="*/ 374571 h 1400175"/>
                  <a:gd name="connsiteX17" fmla="*/ 1345168 w 2105025"/>
                  <a:gd name="connsiteY17" fmla="*/ 437436 h 1400175"/>
                  <a:gd name="connsiteX18" fmla="*/ 1345168 w 2105025"/>
                  <a:gd name="connsiteY18" fmla="*/ 437436 h 1400175"/>
                  <a:gd name="connsiteX19" fmla="*/ 1056561 w 2105025"/>
                  <a:gd name="connsiteY19" fmla="*/ 606028 h 1400175"/>
                  <a:gd name="connsiteX20" fmla="*/ 1077516 w 2105025"/>
                  <a:gd name="connsiteY20" fmla="*/ 572691 h 1400175"/>
                  <a:gd name="connsiteX21" fmla="*/ 1108948 w 2105025"/>
                  <a:gd name="connsiteY21" fmla="*/ 550783 h 1400175"/>
                  <a:gd name="connsiteX22" fmla="*/ 1148953 w 2105025"/>
                  <a:gd name="connsiteY22" fmla="*/ 543163 h 1400175"/>
                  <a:gd name="connsiteX23" fmla="*/ 1189911 w 2105025"/>
                  <a:gd name="connsiteY23" fmla="*/ 551736 h 1400175"/>
                  <a:gd name="connsiteX24" fmla="*/ 1221343 w 2105025"/>
                  <a:gd name="connsiteY24" fmla="*/ 574596 h 1400175"/>
                  <a:gd name="connsiteX25" fmla="*/ 1241346 w 2105025"/>
                  <a:gd name="connsiteY25" fmla="*/ 607933 h 1400175"/>
                  <a:gd name="connsiteX26" fmla="*/ 1248966 w 2105025"/>
                  <a:gd name="connsiteY26" fmla="*/ 648891 h 1400175"/>
                  <a:gd name="connsiteX27" fmla="*/ 1241346 w 2105025"/>
                  <a:gd name="connsiteY27" fmla="*/ 691753 h 1400175"/>
                  <a:gd name="connsiteX28" fmla="*/ 1220391 w 2105025"/>
                  <a:gd name="connsiteY28" fmla="*/ 725091 h 1400175"/>
                  <a:gd name="connsiteX29" fmla="*/ 1188958 w 2105025"/>
                  <a:gd name="connsiteY29" fmla="*/ 746046 h 1400175"/>
                  <a:gd name="connsiteX30" fmla="*/ 1148953 w 2105025"/>
                  <a:gd name="connsiteY30" fmla="*/ 753666 h 1400175"/>
                  <a:gd name="connsiteX31" fmla="*/ 1107996 w 2105025"/>
                  <a:gd name="connsiteY31" fmla="*/ 746998 h 1400175"/>
                  <a:gd name="connsiteX32" fmla="*/ 1076563 w 2105025"/>
                  <a:gd name="connsiteY32" fmla="*/ 726043 h 1400175"/>
                  <a:gd name="connsiteX33" fmla="*/ 1056561 w 2105025"/>
                  <a:gd name="connsiteY33" fmla="*/ 692706 h 1400175"/>
                  <a:gd name="connsiteX34" fmla="*/ 1048941 w 2105025"/>
                  <a:gd name="connsiteY34" fmla="*/ 648891 h 1400175"/>
                  <a:gd name="connsiteX35" fmla="*/ 1056561 w 2105025"/>
                  <a:gd name="connsiteY35" fmla="*/ 606028 h 1400175"/>
                  <a:gd name="connsiteX36" fmla="*/ 1073706 w 2105025"/>
                  <a:gd name="connsiteY36" fmla="*/ 426958 h 1400175"/>
                  <a:gd name="connsiteX37" fmla="*/ 1089898 w 2105025"/>
                  <a:gd name="connsiteY37" fmla="*/ 400288 h 1400175"/>
                  <a:gd name="connsiteX38" fmla="*/ 1115616 w 2105025"/>
                  <a:gd name="connsiteY38" fmla="*/ 382191 h 1400175"/>
                  <a:gd name="connsiteX39" fmla="*/ 1148001 w 2105025"/>
                  <a:gd name="connsiteY39" fmla="*/ 375523 h 1400175"/>
                  <a:gd name="connsiteX40" fmla="*/ 1179433 w 2105025"/>
                  <a:gd name="connsiteY40" fmla="*/ 382191 h 1400175"/>
                  <a:gd name="connsiteX41" fmla="*/ 1205151 w 2105025"/>
                  <a:gd name="connsiteY41" fmla="*/ 399336 h 1400175"/>
                  <a:gd name="connsiteX42" fmla="*/ 1222296 w 2105025"/>
                  <a:gd name="connsiteY42" fmla="*/ 426006 h 1400175"/>
                  <a:gd name="connsiteX43" fmla="*/ 1228011 w 2105025"/>
                  <a:gd name="connsiteY43" fmla="*/ 459343 h 1400175"/>
                  <a:gd name="connsiteX44" fmla="*/ 1221343 w 2105025"/>
                  <a:gd name="connsiteY44" fmla="*/ 492681 h 1400175"/>
                  <a:gd name="connsiteX45" fmla="*/ 1204198 w 2105025"/>
                  <a:gd name="connsiteY45" fmla="*/ 519351 h 1400175"/>
                  <a:gd name="connsiteX46" fmla="*/ 1178481 w 2105025"/>
                  <a:gd name="connsiteY46" fmla="*/ 537448 h 1400175"/>
                  <a:gd name="connsiteX47" fmla="*/ 1147048 w 2105025"/>
                  <a:gd name="connsiteY47" fmla="*/ 544116 h 1400175"/>
                  <a:gd name="connsiteX48" fmla="*/ 1115616 w 2105025"/>
                  <a:gd name="connsiteY48" fmla="*/ 537448 h 1400175"/>
                  <a:gd name="connsiteX49" fmla="*/ 1089898 w 2105025"/>
                  <a:gd name="connsiteY49" fmla="*/ 519351 h 1400175"/>
                  <a:gd name="connsiteX50" fmla="*/ 1072753 w 2105025"/>
                  <a:gd name="connsiteY50" fmla="*/ 492681 h 1400175"/>
                  <a:gd name="connsiteX51" fmla="*/ 1066086 w 2105025"/>
                  <a:gd name="connsiteY51" fmla="*/ 459343 h 1400175"/>
                  <a:gd name="connsiteX52" fmla="*/ 1073706 w 2105025"/>
                  <a:gd name="connsiteY52" fmla="*/ 426958 h 1400175"/>
                  <a:gd name="connsiteX53" fmla="*/ 878443 w 2105025"/>
                  <a:gd name="connsiteY53" fmla="*/ 381238 h 1400175"/>
                  <a:gd name="connsiteX54" fmla="*/ 854631 w 2105025"/>
                  <a:gd name="connsiteY54" fmla="*/ 371713 h 1400175"/>
                  <a:gd name="connsiteX55" fmla="*/ 822246 w 2105025"/>
                  <a:gd name="connsiteY55" fmla="*/ 367903 h 1400175"/>
                  <a:gd name="connsiteX56" fmla="*/ 768906 w 2105025"/>
                  <a:gd name="connsiteY56" fmla="*/ 385048 h 1400175"/>
                  <a:gd name="connsiteX57" fmla="*/ 726043 w 2105025"/>
                  <a:gd name="connsiteY57" fmla="*/ 435531 h 1400175"/>
                  <a:gd name="connsiteX58" fmla="*/ 697468 w 2105025"/>
                  <a:gd name="connsiteY58" fmla="*/ 518398 h 1400175"/>
                  <a:gd name="connsiteX59" fmla="*/ 686991 w 2105025"/>
                  <a:gd name="connsiteY59" fmla="*/ 631746 h 1400175"/>
                  <a:gd name="connsiteX60" fmla="*/ 694611 w 2105025"/>
                  <a:gd name="connsiteY60" fmla="*/ 606028 h 1400175"/>
                  <a:gd name="connsiteX61" fmla="*/ 715566 w 2105025"/>
                  <a:gd name="connsiteY61" fmla="*/ 572691 h 1400175"/>
                  <a:gd name="connsiteX62" fmla="*/ 746998 w 2105025"/>
                  <a:gd name="connsiteY62" fmla="*/ 550783 h 1400175"/>
                  <a:gd name="connsiteX63" fmla="*/ 787003 w 2105025"/>
                  <a:gd name="connsiteY63" fmla="*/ 543163 h 1400175"/>
                  <a:gd name="connsiteX64" fmla="*/ 827961 w 2105025"/>
                  <a:gd name="connsiteY64" fmla="*/ 551736 h 1400175"/>
                  <a:gd name="connsiteX65" fmla="*/ 859393 w 2105025"/>
                  <a:gd name="connsiteY65" fmla="*/ 574596 h 1400175"/>
                  <a:gd name="connsiteX66" fmla="*/ 879396 w 2105025"/>
                  <a:gd name="connsiteY66" fmla="*/ 607933 h 1400175"/>
                  <a:gd name="connsiteX67" fmla="*/ 887016 w 2105025"/>
                  <a:gd name="connsiteY67" fmla="*/ 648891 h 1400175"/>
                  <a:gd name="connsiteX68" fmla="*/ 879396 w 2105025"/>
                  <a:gd name="connsiteY68" fmla="*/ 691753 h 1400175"/>
                  <a:gd name="connsiteX69" fmla="*/ 858441 w 2105025"/>
                  <a:gd name="connsiteY69" fmla="*/ 725091 h 1400175"/>
                  <a:gd name="connsiteX70" fmla="*/ 827008 w 2105025"/>
                  <a:gd name="connsiteY70" fmla="*/ 746046 h 1400175"/>
                  <a:gd name="connsiteX71" fmla="*/ 787003 w 2105025"/>
                  <a:gd name="connsiteY71" fmla="*/ 753666 h 1400175"/>
                  <a:gd name="connsiteX72" fmla="*/ 746046 w 2105025"/>
                  <a:gd name="connsiteY72" fmla="*/ 746998 h 1400175"/>
                  <a:gd name="connsiteX73" fmla="*/ 714613 w 2105025"/>
                  <a:gd name="connsiteY73" fmla="*/ 726043 h 1400175"/>
                  <a:gd name="connsiteX74" fmla="*/ 694611 w 2105025"/>
                  <a:gd name="connsiteY74" fmla="*/ 692706 h 1400175"/>
                  <a:gd name="connsiteX75" fmla="*/ 686991 w 2105025"/>
                  <a:gd name="connsiteY75" fmla="*/ 648891 h 1400175"/>
                  <a:gd name="connsiteX76" fmla="*/ 694611 w 2105025"/>
                  <a:gd name="connsiteY76" fmla="*/ 606028 h 140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105025" h="1400175">
                    <a:moveTo>
                      <a:pt x="157401" y="10716"/>
                    </a:moveTo>
                    <a:lnTo>
                      <a:pt x="1955721" y="10716"/>
                    </a:lnTo>
                    <a:lnTo>
                      <a:pt x="1955721" y="1181338"/>
                    </a:lnTo>
                    <a:lnTo>
                      <a:pt x="157401" y="1181338"/>
                    </a:lnTo>
                    <a:lnTo>
                      <a:pt x="157401" y="10716"/>
                    </a:lnTo>
                    <a:lnTo>
                      <a:pt x="157401" y="10716"/>
                    </a:lnTo>
                    <a:close/>
                    <a:moveTo>
                      <a:pt x="10716" y="1181338"/>
                    </a:moveTo>
                    <a:lnTo>
                      <a:pt x="10716" y="1181338"/>
                    </a:lnTo>
                    <a:lnTo>
                      <a:pt x="276463" y="1382316"/>
                    </a:lnTo>
                    <a:lnTo>
                      <a:pt x="1819513" y="1390888"/>
                    </a:lnTo>
                    <a:lnTo>
                      <a:pt x="2101453" y="1182291"/>
                    </a:lnTo>
                    <a:lnTo>
                      <a:pt x="10716" y="1182291"/>
                    </a:lnTo>
                    <a:lnTo>
                      <a:pt x="10716" y="1181338"/>
                    </a:lnTo>
                    <a:close/>
                    <a:moveTo>
                      <a:pt x="1345168" y="437436"/>
                    </a:moveTo>
                    <a:cubicBezTo>
                      <a:pt x="1345168" y="471726"/>
                      <a:pt x="1372791" y="500301"/>
                      <a:pt x="1408033" y="500301"/>
                    </a:cubicBezTo>
                    <a:cubicBezTo>
                      <a:pt x="1442323" y="500301"/>
                      <a:pt x="1470898" y="472678"/>
                      <a:pt x="1470898" y="437436"/>
                    </a:cubicBezTo>
                    <a:cubicBezTo>
                      <a:pt x="1470898" y="403146"/>
                      <a:pt x="1443276" y="374571"/>
                      <a:pt x="1408033" y="374571"/>
                    </a:cubicBezTo>
                    <a:cubicBezTo>
                      <a:pt x="1373743" y="374571"/>
                      <a:pt x="1345168" y="403146"/>
                      <a:pt x="1345168" y="437436"/>
                    </a:cubicBezTo>
                    <a:lnTo>
                      <a:pt x="1345168" y="437436"/>
                    </a:lnTo>
                    <a:close/>
                    <a:moveTo>
                      <a:pt x="1056561" y="606028"/>
                    </a:moveTo>
                    <a:cubicBezTo>
                      <a:pt x="1061323" y="592693"/>
                      <a:pt x="1068943" y="582216"/>
                      <a:pt x="1077516" y="572691"/>
                    </a:cubicBezTo>
                    <a:cubicBezTo>
                      <a:pt x="1086088" y="563166"/>
                      <a:pt x="1096566" y="556498"/>
                      <a:pt x="1108948" y="550783"/>
                    </a:cubicBezTo>
                    <a:cubicBezTo>
                      <a:pt x="1121331" y="546021"/>
                      <a:pt x="1134666" y="543163"/>
                      <a:pt x="1148953" y="543163"/>
                    </a:cubicBezTo>
                    <a:cubicBezTo>
                      <a:pt x="1164193" y="543163"/>
                      <a:pt x="1177528" y="546021"/>
                      <a:pt x="1189911" y="551736"/>
                    </a:cubicBezTo>
                    <a:cubicBezTo>
                      <a:pt x="1202293" y="557451"/>
                      <a:pt x="1212771" y="565071"/>
                      <a:pt x="1221343" y="574596"/>
                    </a:cubicBezTo>
                    <a:cubicBezTo>
                      <a:pt x="1229916" y="584121"/>
                      <a:pt x="1236583" y="595551"/>
                      <a:pt x="1241346" y="607933"/>
                    </a:cubicBezTo>
                    <a:cubicBezTo>
                      <a:pt x="1246108" y="620316"/>
                      <a:pt x="1248966" y="634603"/>
                      <a:pt x="1248966" y="648891"/>
                    </a:cubicBezTo>
                    <a:cubicBezTo>
                      <a:pt x="1248966" y="665083"/>
                      <a:pt x="1246108" y="679371"/>
                      <a:pt x="1241346" y="691753"/>
                    </a:cubicBezTo>
                    <a:cubicBezTo>
                      <a:pt x="1236583" y="704136"/>
                      <a:pt x="1228963" y="715566"/>
                      <a:pt x="1220391" y="725091"/>
                    </a:cubicBezTo>
                    <a:cubicBezTo>
                      <a:pt x="1211818" y="734616"/>
                      <a:pt x="1201341" y="741283"/>
                      <a:pt x="1188958" y="746046"/>
                    </a:cubicBezTo>
                    <a:cubicBezTo>
                      <a:pt x="1176576" y="750808"/>
                      <a:pt x="1163241" y="753666"/>
                      <a:pt x="1148953" y="753666"/>
                    </a:cubicBezTo>
                    <a:cubicBezTo>
                      <a:pt x="1133713" y="753666"/>
                      <a:pt x="1120378" y="751761"/>
                      <a:pt x="1107996" y="746998"/>
                    </a:cubicBezTo>
                    <a:cubicBezTo>
                      <a:pt x="1095613" y="742236"/>
                      <a:pt x="1085136" y="735568"/>
                      <a:pt x="1076563" y="726043"/>
                    </a:cubicBezTo>
                    <a:cubicBezTo>
                      <a:pt x="1067991" y="717471"/>
                      <a:pt x="1061323" y="706041"/>
                      <a:pt x="1056561" y="692706"/>
                    </a:cubicBezTo>
                    <a:cubicBezTo>
                      <a:pt x="1051798" y="679371"/>
                      <a:pt x="1048941" y="665083"/>
                      <a:pt x="1048941" y="648891"/>
                    </a:cubicBezTo>
                    <a:cubicBezTo>
                      <a:pt x="1048941" y="632698"/>
                      <a:pt x="1050846" y="619363"/>
                      <a:pt x="1056561" y="606028"/>
                    </a:cubicBezTo>
                    <a:close/>
                    <a:moveTo>
                      <a:pt x="1073706" y="426958"/>
                    </a:moveTo>
                    <a:cubicBezTo>
                      <a:pt x="1077516" y="416481"/>
                      <a:pt x="1083231" y="407908"/>
                      <a:pt x="1089898" y="400288"/>
                    </a:cubicBezTo>
                    <a:cubicBezTo>
                      <a:pt x="1096566" y="392668"/>
                      <a:pt x="1105138" y="386953"/>
                      <a:pt x="1115616" y="382191"/>
                    </a:cubicBezTo>
                    <a:cubicBezTo>
                      <a:pt x="1125141" y="377428"/>
                      <a:pt x="1136571" y="375523"/>
                      <a:pt x="1148001" y="375523"/>
                    </a:cubicBezTo>
                    <a:cubicBezTo>
                      <a:pt x="1159431" y="375523"/>
                      <a:pt x="1169908" y="377428"/>
                      <a:pt x="1179433" y="382191"/>
                    </a:cubicBezTo>
                    <a:cubicBezTo>
                      <a:pt x="1188958" y="386001"/>
                      <a:pt x="1197531" y="392668"/>
                      <a:pt x="1205151" y="399336"/>
                    </a:cubicBezTo>
                    <a:cubicBezTo>
                      <a:pt x="1212771" y="406956"/>
                      <a:pt x="1217533" y="415528"/>
                      <a:pt x="1222296" y="426006"/>
                    </a:cubicBezTo>
                    <a:cubicBezTo>
                      <a:pt x="1226106" y="436483"/>
                      <a:pt x="1228011" y="447913"/>
                      <a:pt x="1228011" y="459343"/>
                    </a:cubicBezTo>
                    <a:cubicBezTo>
                      <a:pt x="1228011" y="470773"/>
                      <a:pt x="1226106" y="482203"/>
                      <a:pt x="1221343" y="492681"/>
                    </a:cubicBezTo>
                    <a:cubicBezTo>
                      <a:pt x="1217533" y="503158"/>
                      <a:pt x="1211818" y="511731"/>
                      <a:pt x="1204198" y="519351"/>
                    </a:cubicBezTo>
                    <a:cubicBezTo>
                      <a:pt x="1196578" y="526971"/>
                      <a:pt x="1188006" y="532686"/>
                      <a:pt x="1178481" y="537448"/>
                    </a:cubicBezTo>
                    <a:cubicBezTo>
                      <a:pt x="1168956" y="542211"/>
                      <a:pt x="1158478" y="544116"/>
                      <a:pt x="1147048" y="544116"/>
                    </a:cubicBezTo>
                    <a:cubicBezTo>
                      <a:pt x="1135618" y="544116"/>
                      <a:pt x="1125141" y="542211"/>
                      <a:pt x="1115616" y="537448"/>
                    </a:cubicBezTo>
                    <a:cubicBezTo>
                      <a:pt x="1106091" y="533638"/>
                      <a:pt x="1097518" y="526971"/>
                      <a:pt x="1089898" y="519351"/>
                    </a:cubicBezTo>
                    <a:cubicBezTo>
                      <a:pt x="1082278" y="511731"/>
                      <a:pt x="1076563" y="503158"/>
                      <a:pt x="1072753" y="492681"/>
                    </a:cubicBezTo>
                    <a:cubicBezTo>
                      <a:pt x="1068943" y="482203"/>
                      <a:pt x="1066086" y="471726"/>
                      <a:pt x="1066086" y="459343"/>
                    </a:cubicBezTo>
                    <a:cubicBezTo>
                      <a:pt x="1067991" y="447913"/>
                      <a:pt x="1069896" y="436483"/>
                      <a:pt x="1073706" y="426958"/>
                    </a:cubicBezTo>
                    <a:close/>
                    <a:moveTo>
                      <a:pt x="878443" y="381238"/>
                    </a:moveTo>
                    <a:cubicBezTo>
                      <a:pt x="872728" y="377428"/>
                      <a:pt x="865108" y="373618"/>
                      <a:pt x="854631" y="371713"/>
                    </a:cubicBezTo>
                    <a:cubicBezTo>
                      <a:pt x="845106" y="369808"/>
                      <a:pt x="833676" y="367903"/>
                      <a:pt x="822246" y="367903"/>
                    </a:cubicBezTo>
                    <a:cubicBezTo>
                      <a:pt x="803196" y="367903"/>
                      <a:pt x="785098" y="373618"/>
                      <a:pt x="768906" y="385048"/>
                    </a:cubicBezTo>
                    <a:cubicBezTo>
                      <a:pt x="752713" y="396478"/>
                      <a:pt x="738426" y="413623"/>
                      <a:pt x="726043" y="435531"/>
                    </a:cubicBezTo>
                    <a:cubicBezTo>
                      <a:pt x="713661" y="457438"/>
                      <a:pt x="704136" y="485061"/>
                      <a:pt x="697468" y="518398"/>
                    </a:cubicBezTo>
                    <a:cubicBezTo>
                      <a:pt x="690801" y="551736"/>
                      <a:pt x="686991" y="588883"/>
                      <a:pt x="686991" y="631746"/>
                    </a:cubicBezTo>
                    <a:moveTo>
                      <a:pt x="694611" y="606028"/>
                    </a:moveTo>
                    <a:cubicBezTo>
                      <a:pt x="699373" y="592693"/>
                      <a:pt x="706993" y="582216"/>
                      <a:pt x="715566" y="572691"/>
                    </a:cubicBezTo>
                    <a:cubicBezTo>
                      <a:pt x="724138" y="563166"/>
                      <a:pt x="734616" y="556498"/>
                      <a:pt x="746998" y="550783"/>
                    </a:cubicBezTo>
                    <a:cubicBezTo>
                      <a:pt x="759381" y="546021"/>
                      <a:pt x="772716" y="543163"/>
                      <a:pt x="787003" y="543163"/>
                    </a:cubicBezTo>
                    <a:cubicBezTo>
                      <a:pt x="802243" y="543163"/>
                      <a:pt x="815578" y="546021"/>
                      <a:pt x="827961" y="551736"/>
                    </a:cubicBezTo>
                    <a:cubicBezTo>
                      <a:pt x="840343" y="557451"/>
                      <a:pt x="850821" y="565071"/>
                      <a:pt x="859393" y="574596"/>
                    </a:cubicBezTo>
                    <a:cubicBezTo>
                      <a:pt x="867966" y="584121"/>
                      <a:pt x="874633" y="595551"/>
                      <a:pt x="879396" y="607933"/>
                    </a:cubicBezTo>
                    <a:cubicBezTo>
                      <a:pt x="884158" y="620316"/>
                      <a:pt x="887016" y="634603"/>
                      <a:pt x="887016" y="648891"/>
                    </a:cubicBezTo>
                    <a:cubicBezTo>
                      <a:pt x="887016" y="665083"/>
                      <a:pt x="884158" y="679371"/>
                      <a:pt x="879396" y="691753"/>
                    </a:cubicBezTo>
                    <a:cubicBezTo>
                      <a:pt x="874633" y="704136"/>
                      <a:pt x="867013" y="715566"/>
                      <a:pt x="858441" y="725091"/>
                    </a:cubicBezTo>
                    <a:cubicBezTo>
                      <a:pt x="849868" y="734616"/>
                      <a:pt x="839391" y="741283"/>
                      <a:pt x="827008" y="746046"/>
                    </a:cubicBezTo>
                    <a:cubicBezTo>
                      <a:pt x="814626" y="750808"/>
                      <a:pt x="801291" y="753666"/>
                      <a:pt x="787003" y="753666"/>
                    </a:cubicBezTo>
                    <a:cubicBezTo>
                      <a:pt x="771763" y="753666"/>
                      <a:pt x="758428" y="751761"/>
                      <a:pt x="746046" y="746998"/>
                    </a:cubicBezTo>
                    <a:cubicBezTo>
                      <a:pt x="733663" y="742236"/>
                      <a:pt x="723186" y="735568"/>
                      <a:pt x="714613" y="726043"/>
                    </a:cubicBezTo>
                    <a:cubicBezTo>
                      <a:pt x="706041" y="717471"/>
                      <a:pt x="699373" y="706041"/>
                      <a:pt x="694611" y="692706"/>
                    </a:cubicBezTo>
                    <a:cubicBezTo>
                      <a:pt x="689848" y="679371"/>
                      <a:pt x="686991" y="665083"/>
                      <a:pt x="686991" y="648891"/>
                    </a:cubicBezTo>
                    <a:cubicBezTo>
                      <a:pt x="686991" y="632698"/>
                      <a:pt x="688896" y="619363"/>
                      <a:pt x="694611" y="606028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7815B0A-35F2-4BEB-8BE4-A0FCEDD77AB1}"/>
                </a:ext>
              </a:extLst>
            </p:cNvPr>
            <p:cNvGrpSpPr/>
            <p:nvPr/>
          </p:nvGrpSpPr>
          <p:grpSpPr>
            <a:xfrm>
              <a:off x="3270169" y="2635404"/>
              <a:ext cx="469746" cy="469746"/>
              <a:chOff x="4892829" y="2635404"/>
              <a:chExt cx="469746" cy="469746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084D17E7-2730-48B3-B1F8-C23830C9C692}"/>
                  </a:ext>
                </a:extLst>
              </p:cNvPr>
              <p:cNvSpPr/>
              <p:nvPr/>
            </p:nvSpPr>
            <p:spPr bwMode="auto">
              <a:xfrm>
                <a:off x="4892829" y="2635404"/>
                <a:ext cx="469746" cy="46974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walker">
                <a:extLst>
                  <a:ext uri="{FF2B5EF4-FFF2-40B4-BE49-F238E27FC236}">
                    <a16:creationId xmlns:a16="http://schemas.microsoft.com/office/drawing/2014/main" id="{D377BF4F-3F2B-48AA-8911-AAFB7DB3CF75}"/>
                  </a:ext>
                </a:extLst>
              </p:cNvPr>
              <p:cNvSpPr/>
              <p:nvPr/>
            </p:nvSpPr>
            <p:spPr>
              <a:xfrm>
                <a:off x="4958381" y="2678906"/>
                <a:ext cx="374031" cy="340027"/>
              </a:xfrm>
              <a:custGeom>
                <a:avLst/>
                <a:gdLst>
                  <a:gd name="connsiteX0" fmla="*/ 334754 w 1575900"/>
                  <a:gd name="connsiteY0" fmla="*/ 492344 h 1432636"/>
                  <a:gd name="connsiteX1" fmla="*/ 334754 w 1575900"/>
                  <a:gd name="connsiteY1" fmla="*/ 334754 h 1432636"/>
                  <a:gd name="connsiteX2" fmla="*/ 492344 w 1575900"/>
                  <a:gd name="connsiteY2" fmla="*/ 334754 h 1432636"/>
                  <a:gd name="connsiteX3" fmla="*/ 1280294 w 1575900"/>
                  <a:gd name="connsiteY3" fmla="*/ 492344 h 1432636"/>
                  <a:gd name="connsiteX4" fmla="*/ 1280294 w 1575900"/>
                  <a:gd name="connsiteY4" fmla="*/ 334754 h 1432636"/>
                  <a:gd name="connsiteX5" fmla="*/ 1122704 w 1575900"/>
                  <a:gd name="connsiteY5" fmla="*/ 334754 h 1432636"/>
                  <a:gd name="connsiteX6" fmla="*/ 334754 w 1575900"/>
                  <a:gd name="connsiteY6" fmla="*/ 1008093 h 1432636"/>
                  <a:gd name="connsiteX7" fmla="*/ 334754 w 1575900"/>
                  <a:gd name="connsiteY7" fmla="*/ 1165683 h 1432636"/>
                  <a:gd name="connsiteX8" fmla="*/ 492344 w 1575900"/>
                  <a:gd name="connsiteY8" fmla="*/ 1165683 h 1432636"/>
                  <a:gd name="connsiteX9" fmla="*/ 1129867 w 1575900"/>
                  <a:gd name="connsiteY9" fmla="*/ 1165683 h 1432636"/>
                  <a:gd name="connsiteX10" fmla="*/ 1287457 w 1575900"/>
                  <a:gd name="connsiteY10" fmla="*/ 1165683 h 1432636"/>
                  <a:gd name="connsiteX11" fmla="*/ 1287457 w 1575900"/>
                  <a:gd name="connsiteY11" fmla="*/ 1008093 h 1432636"/>
                  <a:gd name="connsiteX12" fmla="*/ 721566 w 1575900"/>
                  <a:gd name="connsiteY12" fmla="*/ 470854 h 1432636"/>
                  <a:gd name="connsiteX13" fmla="*/ 793197 w 1575900"/>
                  <a:gd name="connsiteY13" fmla="*/ 549649 h 1432636"/>
                  <a:gd name="connsiteX14" fmla="*/ 864829 w 1575900"/>
                  <a:gd name="connsiteY14" fmla="*/ 470854 h 1432636"/>
                  <a:gd name="connsiteX15" fmla="*/ 793197 w 1575900"/>
                  <a:gd name="connsiteY15" fmla="*/ 399222 h 1432636"/>
                  <a:gd name="connsiteX16" fmla="*/ 721566 w 1575900"/>
                  <a:gd name="connsiteY16" fmla="*/ 470854 h 1432636"/>
                  <a:gd name="connsiteX17" fmla="*/ 721566 w 1575900"/>
                  <a:gd name="connsiteY17" fmla="*/ 470854 h 1432636"/>
                  <a:gd name="connsiteX18" fmla="*/ 735892 w 1575900"/>
                  <a:gd name="connsiteY18" fmla="*/ 642770 h 1432636"/>
                  <a:gd name="connsiteX19" fmla="*/ 678586 w 1575900"/>
                  <a:gd name="connsiteY19" fmla="*/ 671423 h 1432636"/>
                  <a:gd name="connsiteX20" fmla="*/ 678586 w 1575900"/>
                  <a:gd name="connsiteY20" fmla="*/ 771708 h 1432636"/>
                  <a:gd name="connsiteX21" fmla="*/ 628444 w 1575900"/>
                  <a:gd name="connsiteY21" fmla="*/ 829013 h 1432636"/>
                  <a:gd name="connsiteX22" fmla="*/ 571139 w 1575900"/>
                  <a:gd name="connsiteY22" fmla="*/ 771708 h 1432636"/>
                  <a:gd name="connsiteX23" fmla="*/ 571139 w 1575900"/>
                  <a:gd name="connsiteY23" fmla="*/ 606955 h 1432636"/>
                  <a:gd name="connsiteX24" fmla="*/ 692913 w 1575900"/>
                  <a:gd name="connsiteY24" fmla="*/ 542486 h 1432636"/>
                  <a:gd name="connsiteX25" fmla="*/ 843340 w 1575900"/>
                  <a:gd name="connsiteY25" fmla="*/ 542486 h 1432636"/>
                  <a:gd name="connsiteX26" fmla="*/ 929298 w 1575900"/>
                  <a:gd name="connsiteY26" fmla="*/ 628444 h 1432636"/>
                  <a:gd name="connsiteX27" fmla="*/ 993767 w 1575900"/>
                  <a:gd name="connsiteY27" fmla="*/ 628444 h 1432636"/>
                  <a:gd name="connsiteX28" fmla="*/ 1043909 w 1575900"/>
                  <a:gd name="connsiteY28" fmla="*/ 678586 h 1432636"/>
                  <a:gd name="connsiteX29" fmla="*/ 1000930 w 1575900"/>
                  <a:gd name="connsiteY29" fmla="*/ 735892 h 1432636"/>
                  <a:gd name="connsiteX30" fmla="*/ 893482 w 1575900"/>
                  <a:gd name="connsiteY30" fmla="*/ 735892 h 1432636"/>
                  <a:gd name="connsiteX31" fmla="*/ 850503 w 1575900"/>
                  <a:gd name="connsiteY31" fmla="*/ 685750 h 1432636"/>
                  <a:gd name="connsiteX32" fmla="*/ 829013 w 1575900"/>
                  <a:gd name="connsiteY32" fmla="*/ 800361 h 1432636"/>
                  <a:gd name="connsiteX33" fmla="*/ 943624 w 1575900"/>
                  <a:gd name="connsiteY33" fmla="*/ 922135 h 1432636"/>
                  <a:gd name="connsiteX34" fmla="*/ 943624 w 1575900"/>
                  <a:gd name="connsiteY34" fmla="*/ 1058235 h 1432636"/>
                  <a:gd name="connsiteX35" fmla="*/ 893482 w 1575900"/>
                  <a:gd name="connsiteY35" fmla="*/ 1108377 h 1432636"/>
                  <a:gd name="connsiteX36" fmla="*/ 843340 w 1575900"/>
                  <a:gd name="connsiteY36" fmla="*/ 1058235 h 1432636"/>
                  <a:gd name="connsiteX37" fmla="*/ 843340 w 1575900"/>
                  <a:gd name="connsiteY37" fmla="*/ 965114 h 1432636"/>
                  <a:gd name="connsiteX38" fmla="*/ 735892 w 1575900"/>
                  <a:gd name="connsiteY38" fmla="*/ 857666 h 1432636"/>
                  <a:gd name="connsiteX39" fmla="*/ 700076 w 1575900"/>
                  <a:gd name="connsiteY39" fmla="*/ 1058235 h 1432636"/>
                  <a:gd name="connsiteX40" fmla="*/ 649934 w 1575900"/>
                  <a:gd name="connsiteY40" fmla="*/ 1108377 h 1432636"/>
                  <a:gd name="connsiteX41" fmla="*/ 599791 w 1575900"/>
                  <a:gd name="connsiteY41" fmla="*/ 1058235 h 1432636"/>
                  <a:gd name="connsiteX42" fmla="*/ 657097 w 1575900"/>
                  <a:gd name="connsiteY42" fmla="*/ 829013 h 1432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575900" h="1432636">
                    <a:moveTo>
                      <a:pt x="334754" y="492344"/>
                    </a:moveTo>
                    <a:lnTo>
                      <a:pt x="334754" y="334754"/>
                    </a:lnTo>
                    <a:lnTo>
                      <a:pt x="492344" y="334754"/>
                    </a:lnTo>
                    <a:moveTo>
                      <a:pt x="1280294" y="492344"/>
                    </a:moveTo>
                    <a:lnTo>
                      <a:pt x="1280294" y="334754"/>
                    </a:lnTo>
                    <a:lnTo>
                      <a:pt x="1122704" y="334754"/>
                    </a:lnTo>
                    <a:moveTo>
                      <a:pt x="334754" y="1008093"/>
                    </a:moveTo>
                    <a:lnTo>
                      <a:pt x="334754" y="1165683"/>
                    </a:lnTo>
                    <a:lnTo>
                      <a:pt x="492344" y="1165683"/>
                    </a:lnTo>
                    <a:moveTo>
                      <a:pt x="1129867" y="1165683"/>
                    </a:moveTo>
                    <a:lnTo>
                      <a:pt x="1287457" y="1165683"/>
                    </a:lnTo>
                    <a:lnTo>
                      <a:pt x="1287457" y="1008093"/>
                    </a:lnTo>
                    <a:moveTo>
                      <a:pt x="721566" y="470854"/>
                    </a:moveTo>
                    <a:cubicBezTo>
                      <a:pt x="721566" y="513833"/>
                      <a:pt x="757382" y="549649"/>
                      <a:pt x="793197" y="549649"/>
                    </a:cubicBezTo>
                    <a:cubicBezTo>
                      <a:pt x="829013" y="549649"/>
                      <a:pt x="864829" y="513833"/>
                      <a:pt x="864829" y="470854"/>
                    </a:cubicBezTo>
                    <a:cubicBezTo>
                      <a:pt x="864829" y="427875"/>
                      <a:pt x="829013" y="399222"/>
                      <a:pt x="793197" y="399222"/>
                    </a:cubicBezTo>
                    <a:cubicBezTo>
                      <a:pt x="757382" y="392059"/>
                      <a:pt x="721566" y="427875"/>
                      <a:pt x="721566" y="470854"/>
                    </a:cubicBezTo>
                    <a:lnTo>
                      <a:pt x="721566" y="470854"/>
                    </a:lnTo>
                    <a:close/>
                    <a:moveTo>
                      <a:pt x="735892" y="642770"/>
                    </a:moveTo>
                    <a:cubicBezTo>
                      <a:pt x="735892" y="642770"/>
                      <a:pt x="735892" y="642770"/>
                      <a:pt x="678586" y="671423"/>
                    </a:cubicBezTo>
                    <a:cubicBezTo>
                      <a:pt x="678586" y="671423"/>
                      <a:pt x="678586" y="671423"/>
                      <a:pt x="678586" y="771708"/>
                    </a:cubicBezTo>
                    <a:cubicBezTo>
                      <a:pt x="678586" y="800361"/>
                      <a:pt x="657097" y="829013"/>
                      <a:pt x="628444" y="829013"/>
                    </a:cubicBezTo>
                    <a:cubicBezTo>
                      <a:pt x="599791" y="829013"/>
                      <a:pt x="571139" y="807524"/>
                      <a:pt x="571139" y="771708"/>
                    </a:cubicBezTo>
                    <a:cubicBezTo>
                      <a:pt x="571139" y="771708"/>
                      <a:pt x="571139" y="771708"/>
                      <a:pt x="571139" y="606955"/>
                    </a:cubicBezTo>
                    <a:cubicBezTo>
                      <a:pt x="571139" y="606955"/>
                      <a:pt x="571139" y="606955"/>
                      <a:pt x="692913" y="542486"/>
                    </a:cubicBezTo>
                    <a:cubicBezTo>
                      <a:pt x="692913" y="542486"/>
                      <a:pt x="692913" y="542486"/>
                      <a:pt x="843340" y="542486"/>
                    </a:cubicBezTo>
                    <a:cubicBezTo>
                      <a:pt x="843340" y="542486"/>
                      <a:pt x="843340" y="542486"/>
                      <a:pt x="929298" y="628444"/>
                    </a:cubicBezTo>
                    <a:cubicBezTo>
                      <a:pt x="929298" y="628444"/>
                      <a:pt x="929298" y="628444"/>
                      <a:pt x="993767" y="628444"/>
                    </a:cubicBezTo>
                    <a:cubicBezTo>
                      <a:pt x="1022419" y="628444"/>
                      <a:pt x="1043909" y="649934"/>
                      <a:pt x="1043909" y="678586"/>
                    </a:cubicBezTo>
                    <a:cubicBezTo>
                      <a:pt x="1043909" y="707239"/>
                      <a:pt x="1029583" y="735892"/>
                      <a:pt x="1000930" y="735892"/>
                    </a:cubicBezTo>
                    <a:cubicBezTo>
                      <a:pt x="1000930" y="735892"/>
                      <a:pt x="1000930" y="735892"/>
                      <a:pt x="893482" y="735892"/>
                    </a:cubicBezTo>
                    <a:cubicBezTo>
                      <a:pt x="893482" y="735892"/>
                      <a:pt x="893482" y="735892"/>
                      <a:pt x="850503" y="685750"/>
                    </a:cubicBezTo>
                    <a:cubicBezTo>
                      <a:pt x="850503" y="685750"/>
                      <a:pt x="850503" y="685750"/>
                      <a:pt x="829013" y="800361"/>
                    </a:cubicBezTo>
                    <a:cubicBezTo>
                      <a:pt x="829013" y="800361"/>
                      <a:pt x="829013" y="800361"/>
                      <a:pt x="943624" y="922135"/>
                    </a:cubicBezTo>
                    <a:cubicBezTo>
                      <a:pt x="943624" y="922135"/>
                      <a:pt x="943624" y="922135"/>
                      <a:pt x="943624" y="1058235"/>
                    </a:cubicBezTo>
                    <a:cubicBezTo>
                      <a:pt x="943624" y="1086888"/>
                      <a:pt x="922135" y="1108377"/>
                      <a:pt x="893482" y="1108377"/>
                    </a:cubicBezTo>
                    <a:cubicBezTo>
                      <a:pt x="864829" y="1108377"/>
                      <a:pt x="843340" y="1086888"/>
                      <a:pt x="843340" y="1058235"/>
                    </a:cubicBezTo>
                    <a:cubicBezTo>
                      <a:pt x="843340" y="1058235"/>
                      <a:pt x="843340" y="1058235"/>
                      <a:pt x="843340" y="965114"/>
                    </a:cubicBezTo>
                    <a:cubicBezTo>
                      <a:pt x="843340" y="965114"/>
                      <a:pt x="843340" y="965114"/>
                      <a:pt x="735892" y="857666"/>
                    </a:cubicBezTo>
                    <a:cubicBezTo>
                      <a:pt x="735892" y="857666"/>
                      <a:pt x="735892" y="857666"/>
                      <a:pt x="700076" y="1058235"/>
                    </a:cubicBezTo>
                    <a:cubicBezTo>
                      <a:pt x="700076" y="1086888"/>
                      <a:pt x="678586" y="1108377"/>
                      <a:pt x="649934" y="1108377"/>
                    </a:cubicBezTo>
                    <a:cubicBezTo>
                      <a:pt x="621281" y="1108377"/>
                      <a:pt x="599791" y="1086888"/>
                      <a:pt x="599791" y="1058235"/>
                    </a:cubicBezTo>
                    <a:cubicBezTo>
                      <a:pt x="599791" y="1058235"/>
                      <a:pt x="599791" y="1058235"/>
                      <a:pt x="657097" y="829013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E764787-D1C2-478F-927C-B6D9914B5D70}"/>
                </a:ext>
              </a:extLst>
            </p:cNvPr>
            <p:cNvGrpSpPr/>
            <p:nvPr/>
          </p:nvGrpSpPr>
          <p:grpSpPr>
            <a:xfrm>
              <a:off x="3242130" y="3607490"/>
              <a:ext cx="559697" cy="559697"/>
              <a:chOff x="4864790" y="3607490"/>
              <a:chExt cx="559697" cy="559697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BA65424B-B5EA-49E7-A455-C9C960EA1752}"/>
                  </a:ext>
                </a:extLst>
              </p:cNvPr>
              <p:cNvSpPr/>
              <p:nvPr/>
            </p:nvSpPr>
            <p:spPr bwMode="auto">
              <a:xfrm>
                <a:off x="4864790" y="3607490"/>
                <a:ext cx="559697" cy="559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light sensor">
                <a:extLst>
                  <a:ext uri="{FF2B5EF4-FFF2-40B4-BE49-F238E27FC236}">
                    <a16:creationId xmlns:a16="http://schemas.microsoft.com/office/drawing/2014/main" id="{46DD230D-39FE-44C2-ABD3-0D7BF17F71A4}"/>
                  </a:ext>
                </a:extLst>
              </p:cNvPr>
              <p:cNvSpPr/>
              <p:nvPr/>
            </p:nvSpPr>
            <p:spPr>
              <a:xfrm>
                <a:off x="5048251" y="3702844"/>
                <a:ext cx="196871" cy="371475"/>
              </a:xfrm>
              <a:custGeom>
                <a:avLst/>
                <a:gdLst>
                  <a:gd name="connsiteX0" fmla="*/ 314901 w 474628"/>
                  <a:gd name="connsiteY0" fmla="*/ 737679 h 870150"/>
                  <a:gd name="connsiteX1" fmla="*/ 283259 w 474628"/>
                  <a:gd name="connsiteY1" fmla="*/ 769321 h 870150"/>
                  <a:gd name="connsiteX2" fmla="*/ 219976 w 474628"/>
                  <a:gd name="connsiteY2" fmla="*/ 769321 h 870150"/>
                  <a:gd name="connsiteX3" fmla="*/ 188334 w 474628"/>
                  <a:gd name="connsiteY3" fmla="*/ 737679 h 870150"/>
                  <a:gd name="connsiteX4" fmla="*/ 188334 w 474628"/>
                  <a:gd name="connsiteY4" fmla="*/ 666485 h 870150"/>
                  <a:gd name="connsiteX5" fmla="*/ 148781 w 474628"/>
                  <a:gd name="connsiteY5" fmla="*/ 575514 h 870150"/>
                  <a:gd name="connsiteX6" fmla="*/ 136916 w 474628"/>
                  <a:gd name="connsiteY6" fmla="*/ 563649 h 870150"/>
                  <a:gd name="connsiteX7" fmla="*/ 101319 w 474628"/>
                  <a:gd name="connsiteY7" fmla="*/ 464768 h 870150"/>
                  <a:gd name="connsiteX8" fmla="*/ 255573 w 474628"/>
                  <a:gd name="connsiteY8" fmla="*/ 310514 h 870150"/>
                  <a:gd name="connsiteX9" fmla="*/ 409827 w 474628"/>
                  <a:gd name="connsiteY9" fmla="*/ 464768 h 870150"/>
                  <a:gd name="connsiteX10" fmla="*/ 374230 w 474628"/>
                  <a:gd name="connsiteY10" fmla="*/ 563649 h 870150"/>
                  <a:gd name="connsiteX11" fmla="*/ 374230 w 474628"/>
                  <a:gd name="connsiteY11" fmla="*/ 559694 h 870150"/>
                  <a:gd name="connsiteX12" fmla="*/ 370274 w 474628"/>
                  <a:gd name="connsiteY12" fmla="*/ 563649 h 870150"/>
                  <a:gd name="connsiteX13" fmla="*/ 314901 w 474628"/>
                  <a:gd name="connsiteY13" fmla="*/ 674395 h 870150"/>
                  <a:gd name="connsiteX14" fmla="*/ 314901 w 474628"/>
                  <a:gd name="connsiteY14" fmla="*/ 737679 h 870150"/>
                  <a:gd name="connsiteX15" fmla="*/ 314901 w 474628"/>
                  <a:gd name="connsiteY15" fmla="*/ 737679 h 870150"/>
                  <a:gd name="connsiteX16" fmla="*/ 192289 w 474628"/>
                  <a:gd name="connsiteY16" fmla="*/ 678350 h 870150"/>
                  <a:gd name="connsiteX17" fmla="*/ 314901 w 474628"/>
                  <a:gd name="connsiteY17" fmla="*/ 678350 h 870150"/>
                  <a:gd name="connsiteX18" fmla="*/ 386095 w 474628"/>
                  <a:gd name="connsiteY18" fmla="*/ 172081 h 870150"/>
                  <a:gd name="connsiteX19" fmla="*/ 125050 w 474628"/>
                  <a:gd name="connsiteY19" fmla="*/ 187902 h 870150"/>
                  <a:gd name="connsiteX20" fmla="*/ 342588 w 474628"/>
                  <a:gd name="connsiteY20" fmla="*/ 231410 h 870150"/>
                  <a:gd name="connsiteX21" fmla="*/ 168558 w 474628"/>
                  <a:gd name="connsiteY21" fmla="*/ 243275 h 8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74628" h="870150">
                    <a:moveTo>
                      <a:pt x="314901" y="737679"/>
                    </a:moveTo>
                    <a:cubicBezTo>
                      <a:pt x="314901" y="753500"/>
                      <a:pt x="303035" y="769321"/>
                      <a:pt x="283259" y="769321"/>
                    </a:cubicBezTo>
                    <a:cubicBezTo>
                      <a:pt x="219976" y="769321"/>
                      <a:pt x="219976" y="769321"/>
                      <a:pt x="219976" y="769321"/>
                    </a:cubicBezTo>
                    <a:cubicBezTo>
                      <a:pt x="200199" y="769321"/>
                      <a:pt x="188334" y="757455"/>
                      <a:pt x="188334" y="737679"/>
                    </a:cubicBezTo>
                    <a:cubicBezTo>
                      <a:pt x="188334" y="737679"/>
                      <a:pt x="188334" y="721858"/>
                      <a:pt x="188334" y="666485"/>
                    </a:cubicBezTo>
                    <a:cubicBezTo>
                      <a:pt x="188334" y="611111"/>
                      <a:pt x="148781" y="575514"/>
                      <a:pt x="148781" y="575514"/>
                    </a:cubicBezTo>
                    <a:cubicBezTo>
                      <a:pt x="136916" y="563649"/>
                      <a:pt x="136916" y="563649"/>
                      <a:pt x="136916" y="563649"/>
                    </a:cubicBezTo>
                    <a:cubicBezTo>
                      <a:pt x="113184" y="535962"/>
                      <a:pt x="101319" y="500365"/>
                      <a:pt x="101319" y="464768"/>
                    </a:cubicBezTo>
                    <a:cubicBezTo>
                      <a:pt x="101319" y="377753"/>
                      <a:pt x="168558" y="310514"/>
                      <a:pt x="255573" y="310514"/>
                    </a:cubicBezTo>
                    <a:cubicBezTo>
                      <a:pt x="342588" y="310514"/>
                      <a:pt x="409827" y="377753"/>
                      <a:pt x="409827" y="464768"/>
                    </a:cubicBezTo>
                    <a:cubicBezTo>
                      <a:pt x="409827" y="504320"/>
                      <a:pt x="397961" y="539917"/>
                      <a:pt x="374230" y="563649"/>
                    </a:cubicBezTo>
                    <a:moveTo>
                      <a:pt x="374230" y="559694"/>
                    </a:moveTo>
                    <a:cubicBezTo>
                      <a:pt x="370274" y="563649"/>
                      <a:pt x="370274" y="563649"/>
                      <a:pt x="370274" y="563649"/>
                    </a:cubicBezTo>
                    <a:cubicBezTo>
                      <a:pt x="370274" y="563649"/>
                      <a:pt x="314901" y="607156"/>
                      <a:pt x="314901" y="674395"/>
                    </a:cubicBezTo>
                    <a:cubicBezTo>
                      <a:pt x="314901" y="737679"/>
                      <a:pt x="314901" y="737679"/>
                      <a:pt x="314901" y="737679"/>
                    </a:cubicBezTo>
                    <a:lnTo>
                      <a:pt x="314901" y="737679"/>
                    </a:lnTo>
                    <a:moveTo>
                      <a:pt x="192289" y="678350"/>
                    </a:moveTo>
                    <a:cubicBezTo>
                      <a:pt x="314901" y="678350"/>
                      <a:pt x="314901" y="678350"/>
                      <a:pt x="314901" y="678350"/>
                    </a:cubicBezTo>
                    <a:moveTo>
                      <a:pt x="386095" y="172081"/>
                    </a:moveTo>
                    <a:cubicBezTo>
                      <a:pt x="318856" y="77156"/>
                      <a:pt x="176468" y="73200"/>
                      <a:pt x="125050" y="187902"/>
                    </a:cubicBezTo>
                    <a:moveTo>
                      <a:pt x="342588" y="231410"/>
                    </a:moveTo>
                    <a:cubicBezTo>
                      <a:pt x="299080" y="160215"/>
                      <a:pt x="204155" y="156260"/>
                      <a:pt x="168558" y="243275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03FD53B-4AA2-4ED8-98F0-7FFDD2D15481}"/>
                </a:ext>
              </a:extLst>
            </p:cNvPr>
            <p:cNvGrpSpPr/>
            <p:nvPr/>
          </p:nvGrpSpPr>
          <p:grpSpPr>
            <a:xfrm>
              <a:off x="4442384" y="5347371"/>
              <a:ext cx="433387" cy="433387"/>
              <a:chOff x="6065044" y="5347371"/>
              <a:chExt cx="433387" cy="433387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931A827-C0C9-410F-ABC2-B6EDA321B55C}"/>
                  </a:ext>
                </a:extLst>
              </p:cNvPr>
              <p:cNvSpPr/>
              <p:nvPr/>
            </p:nvSpPr>
            <p:spPr bwMode="auto">
              <a:xfrm>
                <a:off x="6065044" y="5347371"/>
                <a:ext cx="433387" cy="4333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4" name="speak">
                <a:extLst>
                  <a:ext uri="{FF2B5EF4-FFF2-40B4-BE49-F238E27FC236}">
                    <a16:creationId xmlns:a16="http://schemas.microsoft.com/office/drawing/2014/main" id="{DC1DA88B-5E5D-44DA-A73C-ABEF8F522E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74583" y="5478430"/>
                <a:ext cx="183356" cy="160160"/>
              </a:xfrm>
              <a:custGeom>
                <a:avLst/>
                <a:gdLst>
                  <a:gd name="connsiteX0" fmla="*/ 915591 w 1581150"/>
                  <a:gd name="connsiteY0" fmla="*/ 475536 h 1381125"/>
                  <a:gd name="connsiteX1" fmla="*/ 567928 w 1581150"/>
                  <a:gd name="connsiteY1" fmla="*/ 131683 h 1381125"/>
                  <a:gd name="connsiteX2" fmla="*/ 215503 w 1581150"/>
                  <a:gd name="connsiteY2" fmla="*/ 475536 h 1381125"/>
                  <a:gd name="connsiteX3" fmla="*/ 567928 w 1581150"/>
                  <a:gd name="connsiteY3" fmla="*/ 819388 h 1381125"/>
                  <a:gd name="connsiteX4" fmla="*/ 915591 w 1581150"/>
                  <a:gd name="connsiteY4" fmla="*/ 475536 h 1381125"/>
                  <a:gd name="connsiteX5" fmla="*/ 915591 w 1581150"/>
                  <a:gd name="connsiteY5" fmla="*/ 475536 h 1381125"/>
                  <a:gd name="connsiteX6" fmla="*/ 10716 w 1581150"/>
                  <a:gd name="connsiteY6" fmla="*/ 1376601 h 1381125"/>
                  <a:gd name="connsiteX7" fmla="*/ 573643 w 1581150"/>
                  <a:gd name="connsiteY7" fmla="*/ 819388 h 1381125"/>
                  <a:gd name="connsiteX8" fmla="*/ 1136571 w 1581150"/>
                  <a:gd name="connsiteY8" fmla="*/ 1376601 h 1381125"/>
                  <a:gd name="connsiteX9" fmla="*/ 1256586 w 1581150"/>
                  <a:gd name="connsiteY9" fmla="*/ 10716 h 1381125"/>
                  <a:gd name="connsiteX10" fmla="*/ 1314688 w 1581150"/>
                  <a:gd name="connsiteY10" fmla="*/ 934641 h 1381125"/>
                  <a:gd name="connsiteX11" fmla="*/ 1095613 w 1581150"/>
                  <a:gd name="connsiteY11" fmla="*/ 170736 h 1381125"/>
                  <a:gd name="connsiteX12" fmla="*/ 1131808 w 1581150"/>
                  <a:gd name="connsiteY12" fmla="*/ 813673 h 138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1150" h="1381125">
                    <a:moveTo>
                      <a:pt x="915591" y="475536"/>
                    </a:moveTo>
                    <a:cubicBezTo>
                      <a:pt x="915591" y="285036"/>
                      <a:pt x="760333" y="131683"/>
                      <a:pt x="567928" y="131683"/>
                    </a:cubicBezTo>
                    <a:cubicBezTo>
                      <a:pt x="375523" y="131683"/>
                      <a:pt x="215503" y="285988"/>
                      <a:pt x="215503" y="475536"/>
                    </a:cubicBezTo>
                    <a:cubicBezTo>
                      <a:pt x="215503" y="665083"/>
                      <a:pt x="375523" y="819388"/>
                      <a:pt x="567928" y="819388"/>
                    </a:cubicBezTo>
                    <a:cubicBezTo>
                      <a:pt x="760333" y="819388"/>
                      <a:pt x="915591" y="665083"/>
                      <a:pt x="915591" y="475536"/>
                    </a:cubicBezTo>
                    <a:lnTo>
                      <a:pt x="915591" y="475536"/>
                    </a:lnTo>
                    <a:close/>
                    <a:moveTo>
                      <a:pt x="10716" y="1376601"/>
                    </a:moveTo>
                    <a:cubicBezTo>
                      <a:pt x="10716" y="1068943"/>
                      <a:pt x="262176" y="819388"/>
                      <a:pt x="573643" y="819388"/>
                    </a:cubicBezTo>
                    <a:cubicBezTo>
                      <a:pt x="885111" y="819388"/>
                      <a:pt x="1136571" y="1068943"/>
                      <a:pt x="1136571" y="1376601"/>
                    </a:cubicBezTo>
                    <a:moveTo>
                      <a:pt x="1256586" y="10716"/>
                    </a:moveTo>
                    <a:cubicBezTo>
                      <a:pt x="1678543" y="203121"/>
                      <a:pt x="1671876" y="698421"/>
                      <a:pt x="1314688" y="934641"/>
                    </a:cubicBezTo>
                    <a:moveTo>
                      <a:pt x="1095613" y="170736"/>
                    </a:moveTo>
                    <a:cubicBezTo>
                      <a:pt x="1359456" y="304086"/>
                      <a:pt x="1354693" y="648891"/>
                      <a:pt x="1131808" y="813673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992493D-1329-4C77-96C4-1AD1A37BB2EF}"/>
                </a:ext>
              </a:extLst>
            </p:cNvPr>
            <p:cNvGrpSpPr/>
            <p:nvPr/>
          </p:nvGrpSpPr>
          <p:grpSpPr>
            <a:xfrm>
              <a:off x="5887803" y="5312356"/>
              <a:ext cx="442912" cy="442912"/>
              <a:chOff x="7510463" y="5312356"/>
              <a:chExt cx="442912" cy="442912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AB05003-627B-40F6-9E44-D32190DCE871}"/>
                  </a:ext>
                </a:extLst>
              </p:cNvPr>
              <p:cNvSpPr/>
              <p:nvPr/>
            </p:nvSpPr>
            <p:spPr bwMode="auto">
              <a:xfrm>
                <a:off x="7510463" y="5312356"/>
                <a:ext cx="442912" cy="4429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2" name="watch">
                <a:extLst>
                  <a:ext uri="{FF2B5EF4-FFF2-40B4-BE49-F238E27FC236}">
                    <a16:creationId xmlns:a16="http://schemas.microsoft.com/office/drawing/2014/main" id="{43A482DD-5679-4FC2-961B-1AEC6F79B8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62861" y="5406390"/>
                <a:ext cx="147639" cy="269797"/>
              </a:xfrm>
              <a:custGeom>
                <a:avLst/>
                <a:gdLst>
                  <a:gd name="T0" fmla="*/ 15 w 32"/>
                  <a:gd name="T1" fmla="*/ 49 h 61"/>
                  <a:gd name="T2" fmla="*/ 15 w 32"/>
                  <a:gd name="T3" fmla="*/ 8 h 61"/>
                  <a:gd name="T4" fmla="*/ 23 w 32"/>
                  <a:gd name="T5" fmla="*/ 0 h 61"/>
                  <a:gd name="T6" fmla="*/ 32 w 32"/>
                  <a:gd name="T7" fmla="*/ 8 h 61"/>
                  <a:gd name="T8" fmla="*/ 32 w 32"/>
                  <a:gd name="T9" fmla="*/ 30 h 61"/>
                  <a:gd name="T10" fmla="*/ 24 w 32"/>
                  <a:gd name="T11" fmla="*/ 0 h 61"/>
                  <a:gd name="T12" fmla="*/ 8 w 32"/>
                  <a:gd name="T13" fmla="*/ 0 h 61"/>
                  <a:gd name="T14" fmla="*/ 0 w 32"/>
                  <a:gd name="T15" fmla="*/ 8 h 61"/>
                  <a:gd name="T16" fmla="*/ 0 w 32"/>
                  <a:gd name="T17" fmla="*/ 49 h 61"/>
                  <a:gd name="T18" fmla="*/ 15 w 32"/>
                  <a:gd name="T19" fmla="*/ 49 h 61"/>
                  <a:gd name="T20" fmla="*/ 15 w 32"/>
                  <a:gd name="T21" fmla="*/ 53 h 61"/>
                  <a:gd name="T22" fmla="*/ 23 w 32"/>
                  <a:gd name="T23" fmla="*/ 61 h 61"/>
                  <a:gd name="T24" fmla="*/ 31 w 32"/>
                  <a:gd name="T25" fmla="*/ 53 h 61"/>
                  <a:gd name="T26" fmla="*/ 31 w 32"/>
                  <a:gd name="T27" fmla="*/ 48 h 61"/>
                  <a:gd name="T28" fmla="*/ 0 w 32"/>
                  <a:gd name="T29" fmla="*/ 49 h 61"/>
                  <a:gd name="T30" fmla="*/ 0 w 32"/>
                  <a:gd name="T31" fmla="*/ 53 h 61"/>
                  <a:gd name="T32" fmla="*/ 8 w 32"/>
                  <a:gd name="T33" fmla="*/ 61 h 61"/>
                  <a:gd name="T34" fmla="*/ 24 w 32"/>
                  <a:gd name="T35" fmla="*/ 61 h 61"/>
                  <a:gd name="T36" fmla="*/ 6 w 32"/>
                  <a:gd name="T37" fmla="*/ 20 h 61"/>
                  <a:gd name="T38" fmla="*/ 7 w 32"/>
                  <a:gd name="T39" fmla="*/ 21 h 61"/>
                  <a:gd name="T40" fmla="*/ 8 w 32"/>
                  <a:gd name="T41" fmla="*/ 20 h 61"/>
                  <a:gd name="T42" fmla="*/ 7 w 32"/>
                  <a:gd name="T43" fmla="*/ 19 h 61"/>
                  <a:gd name="T44" fmla="*/ 6 w 32"/>
                  <a:gd name="T45" fmla="*/ 20 h 61"/>
                  <a:gd name="T46" fmla="*/ 6 w 32"/>
                  <a:gd name="T47" fmla="*/ 31 h 61"/>
                  <a:gd name="T48" fmla="*/ 7 w 32"/>
                  <a:gd name="T49" fmla="*/ 32 h 61"/>
                  <a:gd name="T50" fmla="*/ 8 w 32"/>
                  <a:gd name="T51" fmla="*/ 31 h 61"/>
                  <a:gd name="T52" fmla="*/ 7 w 32"/>
                  <a:gd name="T53" fmla="*/ 30 h 61"/>
                  <a:gd name="T54" fmla="*/ 6 w 32"/>
                  <a:gd name="T55" fmla="*/ 31 h 61"/>
                  <a:gd name="T56" fmla="*/ 6 w 32"/>
                  <a:gd name="T57" fmla="*/ 42 h 61"/>
                  <a:gd name="T58" fmla="*/ 7 w 32"/>
                  <a:gd name="T59" fmla="*/ 43 h 61"/>
                  <a:gd name="T60" fmla="*/ 8 w 32"/>
                  <a:gd name="T61" fmla="*/ 42 h 61"/>
                  <a:gd name="T62" fmla="*/ 7 w 32"/>
                  <a:gd name="T63" fmla="*/ 41 h 61"/>
                  <a:gd name="T64" fmla="*/ 6 w 32"/>
                  <a:gd name="T65" fmla="*/ 4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61">
                    <a:moveTo>
                      <a:pt x="15" y="49"/>
                    </a:moveTo>
                    <a:cubicBezTo>
                      <a:pt x="15" y="49"/>
                      <a:pt x="15" y="49"/>
                      <a:pt x="15" y="8"/>
                    </a:cubicBezTo>
                    <a:cubicBezTo>
                      <a:pt x="15" y="4"/>
                      <a:pt x="19" y="0"/>
                      <a:pt x="23" y="0"/>
                    </a:cubicBezTo>
                    <a:cubicBezTo>
                      <a:pt x="28" y="0"/>
                      <a:pt x="32" y="4"/>
                      <a:pt x="32" y="8"/>
                    </a:cubicBezTo>
                    <a:cubicBezTo>
                      <a:pt x="32" y="8"/>
                      <a:pt x="32" y="8"/>
                      <a:pt x="32" y="30"/>
                    </a:cubicBezTo>
                    <a:moveTo>
                      <a:pt x="2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49"/>
                      <a:pt x="0" y="49"/>
                      <a:pt x="0" y="49"/>
                    </a:cubicBezTo>
                    <a:moveTo>
                      <a:pt x="15" y="49"/>
                    </a:moveTo>
                    <a:cubicBezTo>
                      <a:pt x="15" y="49"/>
                      <a:pt x="15" y="49"/>
                      <a:pt x="15" y="53"/>
                    </a:cubicBezTo>
                    <a:cubicBezTo>
                      <a:pt x="15" y="58"/>
                      <a:pt x="19" y="61"/>
                      <a:pt x="23" y="61"/>
                    </a:cubicBezTo>
                    <a:cubicBezTo>
                      <a:pt x="27" y="61"/>
                      <a:pt x="31" y="58"/>
                      <a:pt x="31" y="53"/>
                    </a:cubicBezTo>
                    <a:cubicBezTo>
                      <a:pt x="31" y="53"/>
                      <a:pt x="31" y="53"/>
                      <a:pt x="31" y="48"/>
                    </a:cubicBezTo>
                    <a:moveTo>
                      <a:pt x="0" y="49"/>
                    </a:moveTo>
                    <a:cubicBezTo>
                      <a:pt x="0" y="49"/>
                      <a:pt x="0" y="49"/>
                      <a:pt x="0" y="53"/>
                    </a:cubicBezTo>
                    <a:cubicBezTo>
                      <a:pt x="0" y="58"/>
                      <a:pt x="3" y="61"/>
                      <a:pt x="8" y="61"/>
                    </a:cubicBezTo>
                    <a:cubicBezTo>
                      <a:pt x="8" y="61"/>
                      <a:pt x="8" y="61"/>
                      <a:pt x="24" y="61"/>
                    </a:cubicBezTo>
                    <a:moveTo>
                      <a:pt x="6" y="20"/>
                    </a:move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0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9"/>
                      <a:pt x="6" y="19"/>
                      <a:pt x="6" y="20"/>
                    </a:cubicBezTo>
                    <a:close/>
                    <a:moveTo>
                      <a:pt x="6" y="31"/>
                    </a:moveTo>
                    <a:cubicBezTo>
                      <a:pt x="6" y="32"/>
                      <a:pt x="7" y="32"/>
                      <a:pt x="7" y="32"/>
                    </a:cubicBezTo>
                    <a:cubicBezTo>
                      <a:pt x="8" y="32"/>
                      <a:pt x="8" y="32"/>
                      <a:pt x="8" y="31"/>
                    </a:cubicBezTo>
                    <a:cubicBezTo>
                      <a:pt x="8" y="30"/>
                      <a:pt x="8" y="30"/>
                      <a:pt x="7" y="30"/>
                    </a:cubicBezTo>
                    <a:cubicBezTo>
                      <a:pt x="7" y="30"/>
                      <a:pt x="6" y="30"/>
                      <a:pt x="6" y="31"/>
                    </a:cubicBezTo>
                    <a:close/>
                    <a:moveTo>
                      <a:pt x="6" y="42"/>
                    </a:moveTo>
                    <a:cubicBezTo>
                      <a:pt x="6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2"/>
                    </a:cubicBezTo>
                    <a:cubicBezTo>
                      <a:pt x="8" y="42"/>
                      <a:pt x="8" y="41"/>
                      <a:pt x="7" y="41"/>
                    </a:cubicBezTo>
                    <a:cubicBezTo>
                      <a:pt x="7" y="41"/>
                      <a:pt x="6" y="42"/>
                      <a:pt x="6" y="42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6D9B007-C421-412C-915A-62ED308CEF67}"/>
                </a:ext>
              </a:extLst>
            </p:cNvPr>
            <p:cNvGrpSpPr/>
            <p:nvPr/>
          </p:nvGrpSpPr>
          <p:grpSpPr>
            <a:xfrm>
              <a:off x="6720349" y="5141118"/>
              <a:ext cx="474760" cy="474760"/>
              <a:chOff x="8343009" y="5141118"/>
              <a:chExt cx="474760" cy="47476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B097EAC-F277-46A2-819C-94DC048BA693}"/>
                  </a:ext>
                </a:extLst>
              </p:cNvPr>
              <p:cNvSpPr/>
              <p:nvPr/>
            </p:nvSpPr>
            <p:spPr bwMode="auto">
              <a:xfrm>
                <a:off x="8343009" y="5141118"/>
                <a:ext cx="474760" cy="4747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chips">
                <a:extLst>
                  <a:ext uri="{FF2B5EF4-FFF2-40B4-BE49-F238E27FC236}">
                    <a16:creationId xmlns:a16="http://schemas.microsoft.com/office/drawing/2014/main" id="{C39C510C-5E82-48BF-A75B-C7544537BA4B}"/>
                  </a:ext>
                </a:extLst>
              </p:cNvPr>
              <p:cNvSpPr/>
              <p:nvPr/>
            </p:nvSpPr>
            <p:spPr>
              <a:xfrm>
                <a:off x="8391098" y="5229225"/>
                <a:ext cx="332184" cy="295275"/>
              </a:xfrm>
              <a:custGeom>
                <a:avLst/>
                <a:gdLst>
                  <a:gd name="connsiteX0" fmla="*/ 222858 w 624315"/>
                  <a:gd name="connsiteY0" fmla="*/ 267948 h 554948"/>
                  <a:gd name="connsiteX1" fmla="*/ 222858 w 624315"/>
                  <a:gd name="connsiteY1" fmla="*/ 150022 h 554948"/>
                  <a:gd name="connsiteX2" fmla="*/ 250606 w 624315"/>
                  <a:gd name="connsiteY2" fmla="*/ 118806 h 554948"/>
                  <a:gd name="connsiteX3" fmla="*/ 493395 w 624315"/>
                  <a:gd name="connsiteY3" fmla="*/ 118806 h 554948"/>
                  <a:gd name="connsiteX4" fmla="*/ 521143 w 624315"/>
                  <a:gd name="connsiteY4" fmla="*/ 150022 h 554948"/>
                  <a:gd name="connsiteX5" fmla="*/ 521143 w 624315"/>
                  <a:gd name="connsiteY5" fmla="*/ 399748 h 554948"/>
                  <a:gd name="connsiteX6" fmla="*/ 493395 w 624315"/>
                  <a:gd name="connsiteY6" fmla="*/ 430964 h 554948"/>
                  <a:gd name="connsiteX7" fmla="*/ 493395 w 624315"/>
                  <a:gd name="connsiteY7" fmla="*/ 430964 h 554948"/>
                  <a:gd name="connsiteX8" fmla="*/ 278353 w 624315"/>
                  <a:gd name="connsiteY8" fmla="*/ 430964 h 554948"/>
                  <a:gd name="connsiteX9" fmla="*/ 274885 w 624315"/>
                  <a:gd name="connsiteY9" fmla="*/ 118806 h 554948"/>
                  <a:gd name="connsiteX10" fmla="*/ 274885 w 624315"/>
                  <a:gd name="connsiteY10" fmla="*/ 77185 h 554948"/>
                  <a:gd name="connsiteX11" fmla="*/ 326911 w 624315"/>
                  <a:gd name="connsiteY11" fmla="*/ 118806 h 554948"/>
                  <a:gd name="connsiteX12" fmla="*/ 326911 w 624315"/>
                  <a:gd name="connsiteY12" fmla="*/ 77185 h 554948"/>
                  <a:gd name="connsiteX13" fmla="*/ 375469 w 624315"/>
                  <a:gd name="connsiteY13" fmla="*/ 77185 h 554948"/>
                  <a:gd name="connsiteX14" fmla="*/ 375469 w 624315"/>
                  <a:gd name="connsiteY14" fmla="*/ 118806 h 554948"/>
                  <a:gd name="connsiteX15" fmla="*/ 424027 w 624315"/>
                  <a:gd name="connsiteY15" fmla="*/ 77185 h 554948"/>
                  <a:gd name="connsiteX16" fmla="*/ 424027 w 624315"/>
                  <a:gd name="connsiteY16" fmla="*/ 118806 h 554948"/>
                  <a:gd name="connsiteX17" fmla="*/ 482990 w 624315"/>
                  <a:gd name="connsiteY17" fmla="*/ 77185 h 554948"/>
                  <a:gd name="connsiteX18" fmla="*/ 482990 w 624315"/>
                  <a:gd name="connsiteY18" fmla="*/ 118806 h 554948"/>
                  <a:gd name="connsiteX19" fmla="*/ 576637 w 624315"/>
                  <a:gd name="connsiteY19" fmla="*/ 170832 h 554948"/>
                  <a:gd name="connsiteX20" fmla="*/ 524611 w 624315"/>
                  <a:gd name="connsiteY20" fmla="*/ 170832 h 554948"/>
                  <a:gd name="connsiteX21" fmla="*/ 576637 w 624315"/>
                  <a:gd name="connsiteY21" fmla="*/ 219390 h 554948"/>
                  <a:gd name="connsiteX22" fmla="*/ 524611 w 624315"/>
                  <a:gd name="connsiteY22" fmla="*/ 219390 h 554948"/>
                  <a:gd name="connsiteX23" fmla="*/ 576637 w 624315"/>
                  <a:gd name="connsiteY23" fmla="*/ 271417 h 554948"/>
                  <a:gd name="connsiteX24" fmla="*/ 524611 w 624315"/>
                  <a:gd name="connsiteY24" fmla="*/ 271417 h 554948"/>
                  <a:gd name="connsiteX25" fmla="*/ 576637 w 624315"/>
                  <a:gd name="connsiteY25" fmla="*/ 330380 h 554948"/>
                  <a:gd name="connsiteX26" fmla="*/ 524611 w 624315"/>
                  <a:gd name="connsiteY26" fmla="*/ 330380 h 554948"/>
                  <a:gd name="connsiteX27" fmla="*/ 576637 w 624315"/>
                  <a:gd name="connsiteY27" fmla="*/ 378938 h 554948"/>
                  <a:gd name="connsiteX28" fmla="*/ 524611 w 624315"/>
                  <a:gd name="connsiteY28" fmla="*/ 378938 h 554948"/>
                  <a:gd name="connsiteX29" fmla="*/ 222858 w 624315"/>
                  <a:gd name="connsiteY29" fmla="*/ 170832 h 554948"/>
                  <a:gd name="connsiteX30" fmla="*/ 181237 w 624315"/>
                  <a:gd name="connsiteY30" fmla="*/ 170832 h 554948"/>
                  <a:gd name="connsiteX31" fmla="*/ 222858 w 624315"/>
                  <a:gd name="connsiteY31" fmla="*/ 219390 h 554948"/>
                  <a:gd name="connsiteX32" fmla="*/ 181237 w 624315"/>
                  <a:gd name="connsiteY32" fmla="*/ 219390 h 554948"/>
                  <a:gd name="connsiteX33" fmla="*/ 222858 w 624315"/>
                  <a:gd name="connsiteY33" fmla="*/ 271417 h 554948"/>
                  <a:gd name="connsiteX34" fmla="*/ 181237 w 624315"/>
                  <a:gd name="connsiteY34" fmla="*/ 271417 h 554948"/>
                  <a:gd name="connsiteX35" fmla="*/ 326911 w 624315"/>
                  <a:gd name="connsiteY35" fmla="*/ 430964 h 554948"/>
                  <a:gd name="connsiteX36" fmla="*/ 326911 w 624315"/>
                  <a:gd name="connsiteY36" fmla="*/ 482991 h 554948"/>
                  <a:gd name="connsiteX37" fmla="*/ 375469 w 624315"/>
                  <a:gd name="connsiteY37" fmla="*/ 479522 h 554948"/>
                  <a:gd name="connsiteX38" fmla="*/ 375469 w 624315"/>
                  <a:gd name="connsiteY38" fmla="*/ 427496 h 554948"/>
                  <a:gd name="connsiteX39" fmla="*/ 424027 w 624315"/>
                  <a:gd name="connsiteY39" fmla="*/ 430964 h 554948"/>
                  <a:gd name="connsiteX40" fmla="*/ 424027 w 624315"/>
                  <a:gd name="connsiteY40" fmla="*/ 482991 h 554948"/>
                  <a:gd name="connsiteX41" fmla="*/ 482990 w 624315"/>
                  <a:gd name="connsiteY41" fmla="*/ 430964 h 554948"/>
                  <a:gd name="connsiteX42" fmla="*/ 482990 w 624315"/>
                  <a:gd name="connsiteY42" fmla="*/ 482991 h 554948"/>
                  <a:gd name="connsiteX43" fmla="*/ 254074 w 624315"/>
                  <a:gd name="connsiteY43" fmla="*/ 451775 h 554948"/>
                  <a:gd name="connsiteX44" fmla="*/ 118806 w 624315"/>
                  <a:gd name="connsiteY44" fmla="*/ 451775 h 554948"/>
                  <a:gd name="connsiteX45" fmla="*/ 101464 w 624315"/>
                  <a:gd name="connsiteY45" fmla="*/ 434433 h 554948"/>
                  <a:gd name="connsiteX46" fmla="*/ 101464 w 624315"/>
                  <a:gd name="connsiteY46" fmla="*/ 292227 h 554948"/>
                  <a:gd name="connsiteX47" fmla="*/ 118806 w 624315"/>
                  <a:gd name="connsiteY47" fmla="*/ 274885 h 554948"/>
                  <a:gd name="connsiteX48" fmla="*/ 254074 w 624315"/>
                  <a:gd name="connsiteY48" fmla="*/ 274885 h 554948"/>
                  <a:gd name="connsiteX49" fmla="*/ 271416 w 624315"/>
                  <a:gd name="connsiteY49" fmla="*/ 292227 h 554948"/>
                  <a:gd name="connsiteX50" fmla="*/ 271416 w 624315"/>
                  <a:gd name="connsiteY50" fmla="*/ 434433 h 554948"/>
                  <a:gd name="connsiteX51" fmla="*/ 254074 w 624315"/>
                  <a:gd name="connsiteY51" fmla="*/ 451775 h 554948"/>
                  <a:gd name="connsiteX52" fmla="*/ 254074 w 624315"/>
                  <a:gd name="connsiteY52" fmla="*/ 451775 h 554948"/>
                  <a:gd name="connsiteX53" fmla="*/ 129211 w 624315"/>
                  <a:gd name="connsiteY53" fmla="*/ 274885 h 554948"/>
                  <a:gd name="connsiteX54" fmla="*/ 129211 w 624315"/>
                  <a:gd name="connsiteY54" fmla="*/ 250606 h 554948"/>
                  <a:gd name="connsiteX55" fmla="*/ 156958 w 624315"/>
                  <a:gd name="connsiteY55" fmla="*/ 274885 h 554948"/>
                  <a:gd name="connsiteX56" fmla="*/ 156958 w 624315"/>
                  <a:gd name="connsiteY56" fmla="*/ 250606 h 554948"/>
                  <a:gd name="connsiteX57" fmla="*/ 184706 w 624315"/>
                  <a:gd name="connsiteY57" fmla="*/ 250606 h 554948"/>
                  <a:gd name="connsiteX58" fmla="*/ 184706 w 624315"/>
                  <a:gd name="connsiteY58" fmla="*/ 274885 h 554948"/>
                  <a:gd name="connsiteX59" fmla="*/ 212453 w 624315"/>
                  <a:gd name="connsiteY59" fmla="*/ 250606 h 554948"/>
                  <a:gd name="connsiteX60" fmla="*/ 212453 w 624315"/>
                  <a:gd name="connsiteY60" fmla="*/ 274885 h 554948"/>
                  <a:gd name="connsiteX61" fmla="*/ 247137 w 624315"/>
                  <a:gd name="connsiteY61" fmla="*/ 250606 h 554948"/>
                  <a:gd name="connsiteX62" fmla="*/ 247137 w 624315"/>
                  <a:gd name="connsiteY62" fmla="*/ 274885 h 554948"/>
                  <a:gd name="connsiteX63" fmla="*/ 299164 w 624315"/>
                  <a:gd name="connsiteY63" fmla="*/ 302632 h 554948"/>
                  <a:gd name="connsiteX64" fmla="*/ 271416 w 624315"/>
                  <a:gd name="connsiteY64" fmla="*/ 302632 h 554948"/>
                  <a:gd name="connsiteX65" fmla="*/ 299164 w 624315"/>
                  <a:gd name="connsiteY65" fmla="*/ 330380 h 554948"/>
                  <a:gd name="connsiteX66" fmla="*/ 271416 w 624315"/>
                  <a:gd name="connsiteY66" fmla="*/ 330380 h 554948"/>
                  <a:gd name="connsiteX67" fmla="*/ 299164 w 624315"/>
                  <a:gd name="connsiteY67" fmla="*/ 361596 h 554948"/>
                  <a:gd name="connsiteX68" fmla="*/ 271416 w 624315"/>
                  <a:gd name="connsiteY68" fmla="*/ 361596 h 554948"/>
                  <a:gd name="connsiteX69" fmla="*/ 299164 w 624315"/>
                  <a:gd name="connsiteY69" fmla="*/ 392812 h 554948"/>
                  <a:gd name="connsiteX70" fmla="*/ 271416 w 624315"/>
                  <a:gd name="connsiteY70" fmla="*/ 392812 h 554948"/>
                  <a:gd name="connsiteX71" fmla="*/ 299164 w 624315"/>
                  <a:gd name="connsiteY71" fmla="*/ 424027 h 554948"/>
                  <a:gd name="connsiteX72" fmla="*/ 271416 w 624315"/>
                  <a:gd name="connsiteY72" fmla="*/ 424027 h 554948"/>
                  <a:gd name="connsiteX73" fmla="*/ 101464 w 624315"/>
                  <a:gd name="connsiteY73" fmla="*/ 302632 h 554948"/>
                  <a:gd name="connsiteX74" fmla="*/ 77185 w 624315"/>
                  <a:gd name="connsiteY74" fmla="*/ 302632 h 554948"/>
                  <a:gd name="connsiteX75" fmla="*/ 101464 w 624315"/>
                  <a:gd name="connsiteY75" fmla="*/ 330380 h 554948"/>
                  <a:gd name="connsiteX76" fmla="*/ 77185 w 624315"/>
                  <a:gd name="connsiteY76" fmla="*/ 330380 h 554948"/>
                  <a:gd name="connsiteX77" fmla="*/ 101464 w 624315"/>
                  <a:gd name="connsiteY77" fmla="*/ 361596 h 554948"/>
                  <a:gd name="connsiteX78" fmla="*/ 77185 w 624315"/>
                  <a:gd name="connsiteY78" fmla="*/ 361596 h 554948"/>
                  <a:gd name="connsiteX79" fmla="*/ 101464 w 624315"/>
                  <a:gd name="connsiteY79" fmla="*/ 392812 h 554948"/>
                  <a:gd name="connsiteX80" fmla="*/ 77185 w 624315"/>
                  <a:gd name="connsiteY80" fmla="*/ 392812 h 554948"/>
                  <a:gd name="connsiteX81" fmla="*/ 101464 w 624315"/>
                  <a:gd name="connsiteY81" fmla="*/ 424027 h 554948"/>
                  <a:gd name="connsiteX82" fmla="*/ 77185 w 624315"/>
                  <a:gd name="connsiteY82" fmla="*/ 424027 h 554948"/>
                  <a:gd name="connsiteX83" fmla="*/ 129211 w 624315"/>
                  <a:gd name="connsiteY83" fmla="*/ 451775 h 554948"/>
                  <a:gd name="connsiteX84" fmla="*/ 129211 w 624315"/>
                  <a:gd name="connsiteY84" fmla="*/ 479522 h 554948"/>
                  <a:gd name="connsiteX85" fmla="*/ 156958 w 624315"/>
                  <a:gd name="connsiteY85" fmla="*/ 451775 h 554948"/>
                  <a:gd name="connsiteX86" fmla="*/ 156958 w 624315"/>
                  <a:gd name="connsiteY86" fmla="*/ 479522 h 554948"/>
                  <a:gd name="connsiteX87" fmla="*/ 184706 w 624315"/>
                  <a:gd name="connsiteY87" fmla="*/ 479522 h 554948"/>
                  <a:gd name="connsiteX88" fmla="*/ 184706 w 624315"/>
                  <a:gd name="connsiteY88" fmla="*/ 451775 h 554948"/>
                  <a:gd name="connsiteX89" fmla="*/ 212453 w 624315"/>
                  <a:gd name="connsiteY89" fmla="*/ 451775 h 554948"/>
                  <a:gd name="connsiteX90" fmla="*/ 212453 w 624315"/>
                  <a:gd name="connsiteY90" fmla="*/ 479522 h 554948"/>
                  <a:gd name="connsiteX91" fmla="*/ 247137 w 624315"/>
                  <a:gd name="connsiteY91" fmla="*/ 451775 h 554948"/>
                  <a:gd name="connsiteX92" fmla="*/ 247137 w 624315"/>
                  <a:gd name="connsiteY92" fmla="*/ 479522 h 554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24315" h="554948">
                    <a:moveTo>
                      <a:pt x="222858" y="267948"/>
                    </a:moveTo>
                    <a:cubicBezTo>
                      <a:pt x="222858" y="156959"/>
                      <a:pt x="222858" y="150022"/>
                      <a:pt x="222858" y="150022"/>
                    </a:cubicBezTo>
                    <a:cubicBezTo>
                      <a:pt x="222858" y="132680"/>
                      <a:pt x="236732" y="118806"/>
                      <a:pt x="250606" y="118806"/>
                    </a:cubicBezTo>
                    <a:cubicBezTo>
                      <a:pt x="493395" y="118806"/>
                      <a:pt x="493395" y="118806"/>
                      <a:pt x="493395" y="118806"/>
                    </a:cubicBezTo>
                    <a:cubicBezTo>
                      <a:pt x="510737" y="118806"/>
                      <a:pt x="521143" y="129211"/>
                      <a:pt x="521143" y="150022"/>
                    </a:cubicBezTo>
                    <a:cubicBezTo>
                      <a:pt x="521143" y="399748"/>
                      <a:pt x="521143" y="399748"/>
                      <a:pt x="521143" y="399748"/>
                    </a:cubicBezTo>
                    <a:cubicBezTo>
                      <a:pt x="521143" y="413622"/>
                      <a:pt x="510737" y="430964"/>
                      <a:pt x="493395" y="430964"/>
                    </a:cubicBezTo>
                    <a:lnTo>
                      <a:pt x="493395" y="430964"/>
                    </a:lnTo>
                    <a:cubicBezTo>
                      <a:pt x="368532" y="430964"/>
                      <a:pt x="309569" y="430964"/>
                      <a:pt x="278353" y="430964"/>
                    </a:cubicBezTo>
                    <a:moveTo>
                      <a:pt x="274885" y="118806"/>
                    </a:moveTo>
                    <a:cubicBezTo>
                      <a:pt x="274885" y="77185"/>
                      <a:pt x="274885" y="77185"/>
                      <a:pt x="274885" y="77185"/>
                    </a:cubicBezTo>
                    <a:moveTo>
                      <a:pt x="326911" y="118806"/>
                    </a:moveTo>
                    <a:cubicBezTo>
                      <a:pt x="326911" y="77185"/>
                      <a:pt x="326911" y="77185"/>
                      <a:pt x="326911" y="77185"/>
                    </a:cubicBezTo>
                    <a:moveTo>
                      <a:pt x="375469" y="77185"/>
                    </a:moveTo>
                    <a:cubicBezTo>
                      <a:pt x="375469" y="118806"/>
                      <a:pt x="375469" y="118806"/>
                      <a:pt x="375469" y="118806"/>
                    </a:cubicBezTo>
                    <a:moveTo>
                      <a:pt x="424027" y="77185"/>
                    </a:moveTo>
                    <a:cubicBezTo>
                      <a:pt x="424027" y="118806"/>
                      <a:pt x="424027" y="118806"/>
                      <a:pt x="424027" y="118806"/>
                    </a:cubicBezTo>
                    <a:moveTo>
                      <a:pt x="482990" y="77185"/>
                    </a:moveTo>
                    <a:cubicBezTo>
                      <a:pt x="482990" y="118806"/>
                      <a:pt x="482990" y="118806"/>
                      <a:pt x="482990" y="118806"/>
                    </a:cubicBezTo>
                    <a:moveTo>
                      <a:pt x="576637" y="170832"/>
                    </a:moveTo>
                    <a:cubicBezTo>
                      <a:pt x="524611" y="170832"/>
                      <a:pt x="524611" y="170832"/>
                      <a:pt x="524611" y="170832"/>
                    </a:cubicBezTo>
                    <a:moveTo>
                      <a:pt x="576637" y="219390"/>
                    </a:moveTo>
                    <a:cubicBezTo>
                      <a:pt x="524611" y="219390"/>
                      <a:pt x="524611" y="219390"/>
                      <a:pt x="524611" y="219390"/>
                    </a:cubicBezTo>
                    <a:moveTo>
                      <a:pt x="576637" y="271417"/>
                    </a:moveTo>
                    <a:cubicBezTo>
                      <a:pt x="524611" y="271417"/>
                      <a:pt x="524611" y="271417"/>
                      <a:pt x="524611" y="271417"/>
                    </a:cubicBezTo>
                    <a:moveTo>
                      <a:pt x="576637" y="330380"/>
                    </a:moveTo>
                    <a:cubicBezTo>
                      <a:pt x="524611" y="330380"/>
                      <a:pt x="524611" y="330380"/>
                      <a:pt x="524611" y="330380"/>
                    </a:cubicBezTo>
                    <a:moveTo>
                      <a:pt x="576637" y="378938"/>
                    </a:moveTo>
                    <a:cubicBezTo>
                      <a:pt x="524611" y="378938"/>
                      <a:pt x="524611" y="378938"/>
                      <a:pt x="524611" y="378938"/>
                    </a:cubicBezTo>
                    <a:moveTo>
                      <a:pt x="222858" y="170832"/>
                    </a:moveTo>
                    <a:cubicBezTo>
                      <a:pt x="181237" y="170832"/>
                      <a:pt x="181237" y="170832"/>
                      <a:pt x="181237" y="170832"/>
                    </a:cubicBezTo>
                    <a:moveTo>
                      <a:pt x="222858" y="219390"/>
                    </a:moveTo>
                    <a:cubicBezTo>
                      <a:pt x="181237" y="219390"/>
                      <a:pt x="181237" y="219390"/>
                      <a:pt x="181237" y="219390"/>
                    </a:cubicBezTo>
                    <a:moveTo>
                      <a:pt x="222858" y="271417"/>
                    </a:moveTo>
                    <a:cubicBezTo>
                      <a:pt x="181237" y="271417"/>
                      <a:pt x="181237" y="271417"/>
                      <a:pt x="181237" y="271417"/>
                    </a:cubicBezTo>
                    <a:moveTo>
                      <a:pt x="326911" y="430964"/>
                    </a:moveTo>
                    <a:cubicBezTo>
                      <a:pt x="326911" y="482991"/>
                      <a:pt x="326911" y="482991"/>
                      <a:pt x="326911" y="482991"/>
                    </a:cubicBezTo>
                    <a:moveTo>
                      <a:pt x="375469" y="479522"/>
                    </a:moveTo>
                    <a:cubicBezTo>
                      <a:pt x="375469" y="427496"/>
                      <a:pt x="375469" y="427496"/>
                      <a:pt x="375469" y="427496"/>
                    </a:cubicBezTo>
                    <a:moveTo>
                      <a:pt x="424027" y="430964"/>
                    </a:moveTo>
                    <a:cubicBezTo>
                      <a:pt x="424027" y="482991"/>
                      <a:pt x="424027" y="482991"/>
                      <a:pt x="424027" y="482991"/>
                    </a:cubicBezTo>
                    <a:moveTo>
                      <a:pt x="482990" y="430964"/>
                    </a:moveTo>
                    <a:cubicBezTo>
                      <a:pt x="482990" y="482991"/>
                      <a:pt x="482990" y="482991"/>
                      <a:pt x="482990" y="482991"/>
                    </a:cubicBezTo>
                    <a:moveTo>
                      <a:pt x="254074" y="451775"/>
                    </a:moveTo>
                    <a:cubicBezTo>
                      <a:pt x="118806" y="451775"/>
                      <a:pt x="118806" y="451775"/>
                      <a:pt x="118806" y="451775"/>
                    </a:cubicBezTo>
                    <a:cubicBezTo>
                      <a:pt x="111869" y="451775"/>
                      <a:pt x="101464" y="441369"/>
                      <a:pt x="101464" y="434433"/>
                    </a:cubicBezTo>
                    <a:cubicBezTo>
                      <a:pt x="101464" y="292227"/>
                      <a:pt x="101464" y="292227"/>
                      <a:pt x="101464" y="292227"/>
                    </a:cubicBezTo>
                    <a:cubicBezTo>
                      <a:pt x="101464" y="281822"/>
                      <a:pt x="108401" y="274885"/>
                      <a:pt x="118806" y="274885"/>
                    </a:cubicBezTo>
                    <a:cubicBezTo>
                      <a:pt x="254074" y="274885"/>
                      <a:pt x="254074" y="274885"/>
                      <a:pt x="254074" y="274885"/>
                    </a:cubicBezTo>
                    <a:cubicBezTo>
                      <a:pt x="264480" y="274885"/>
                      <a:pt x="271416" y="281822"/>
                      <a:pt x="271416" y="292227"/>
                    </a:cubicBezTo>
                    <a:cubicBezTo>
                      <a:pt x="271416" y="434433"/>
                      <a:pt x="271416" y="434433"/>
                      <a:pt x="271416" y="434433"/>
                    </a:cubicBezTo>
                    <a:cubicBezTo>
                      <a:pt x="271416" y="441369"/>
                      <a:pt x="264480" y="451775"/>
                      <a:pt x="254074" y="451775"/>
                    </a:cubicBezTo>
                    <a:lnTo>
                      <a:pt x="254074" y="451775"/>
                    </a:lnTo>
                    <a:close/>
                    <a:moveTo>
                      <a:pt x="129211" y="274885"/>
                    </a:moveTo>
                    <a:cubicBezTo>
                      <a:pt x="129211" y="250606"/>
                      <a:pt x="129211" y="250606"/>
                      <a:pt x="129211" y="250606"/>
                    </a:cubicBezTo>
                    <a:moveTo>
                      <a:pt x="156958" y="274885"/>
                    </a:moveTo>
                    <a:cubicBezTo>
                      <a:pt x="156958" y="250606"/>
                      <a:pt x="156958" y="250606"/>
                      <a:pt x="156958" y="250606"/>
                    </a:cubicBezTo>
                    <a:moveTo>
                      <a:pt x="184706" y="250606"/>
                    </a:moveTo>
                    <a:cubicBezTo>
                      <a:pt x="184706" y="274885"/>
                      <a:pt x="184706" y="274885"/>
                      <a:pt x="184706" y="274885"/>
                    </a:cubicBezTo>
                    <a:moveTo>
                      <a:pt x="212453" y="250606"/>
                    </a:moveTo>
                    <a:cubicBezTo>
                      <a:pt x="212453" y="274885"/>
                      <a:pt x="212453" y="274885"/>
                      <a:pt x="212453" y="274885"/>
                    </a:cubicBezTo>
                    <a:moveTo>
                      <a:pt x="247137" y="250606"/>
                    </a:moveTo>
                    <a:cubicBezTo>
                      <a:pt x="247137" y="274885"/>
                      <a:pt x="247137" y="274885"/>
                      <a:pt x="247137" y="274885"/>
                    </a:cubicBezTo>
                    <a:moveTo>
                      <a:pt x="299164" y="302632"/>
                    </a:moveTo>
                    <a:cubicBezTo>
                      <a:pt x="271416" y="302632"/>
                      <a:pt x="271416" y="302632"/>
                      <a:pt x="271416" y="302632"/>
                    </a:cubicBezTo>
                    <a:moveTo>
                      <a:pt x="299164" y="330380"/>
                    </a:moveTo>
                    <a:cubicBezTo>
                      <a:pt x="271416" y="330380"/>
                      <a:pt x="271416" y="330380"/>
                      <a:pt x="271416" y="330380"/>
                    </a:cubicBezTo>
                    <a:moveTo>
                      <a:pt x="299164" y="361596"/>
                    </a:moveTo>
                    <a:cubicBezTo>
                      <a:pt x="271416" y="361596"/>
                      <a:pt x="271416" y="361596"/>
                      <a:pt x="271416" y="361596"/>
                    </a:cubicBezTo>
                    <a:moveTo>
                      <a:pt x="299164" y="392812"/>
                    </a:moveTo>
                    <a:cubicBezTo>
                      <a:pt x="271416" y="392812"/>
                      <a:pt x="271416" y="392812"/>
                      <a:pt x="271416" y="392812"/>
                    </a:cubicBezTo>
                    <a:moveTo>
                      <a:pt x="299164" y="424027"/>
                    </a:moveTo>
                    <a:cubicBezTo>
                      <a:pt x="271416" y="424027"/>
                      <a:pt x="271416" y="424027"/>
                      <a:pt x="271416" y="424027"/>
                    </a:cubicBezTo>
                    <a:moveTo>
                      <a:pt x="101464" y="302632"/>
                    </a:moveTo>
                    <a:cubicBezTo>
                      <a:pt x="77185" y="302632"/>
                      <a:pt x="77185" y="302632"/>
                      <a:pt x="77185" y="302632"/>
                    </a:cubicBezTo>
                    <a:moveTo>
                      <a:pt x="101464" y="330380"/>
                    </a:moveTo>
                    <a:cubicBezTo>
                      <a:pt x="77185" y="330380"/>
                      <a:pt x="77185" y="330380"/>
                      <a:pt x="77185" y="330380"/>
                    </a:cubicBezTo>
                    <a:moveTo>
                      <a:pt x="101464" y="361596"/>
                    </a:moveTo>
                    <a:cubicBezTo>
                      <a:pt x="77185" y="361596"/>
                      <a:pt x="77185" y="361596"/>
                      <a:pt x="77185" y="361596"/>
                    </a:cubicBezTo>
                    <a:moveTo>
                      <a:pt x="101464" y="392812"/>
                    </a:moveTo>
                    <a:cubicBezTo>
                      <a:pt x="77185" y="392812"/>
                      <a:pt x="77185" y="392812"/>
                      <a:pt x="77185" y="392812"/>
                    </a:cubicBezTo>
                    <a:moveTo>
                      <a:pt x="101464" y="424027"/>
                    </a:moveTo>
                    <a:cubicBezTo>
                      <a:pt x="77185" y="424027"/>
                      <a:pt x="77185" y="424027"/>
                      <a:pt x="77185" y="424027"/>
                    </a:cubicBezTo>
                    <a:moveTo>
                      <a:pt x="129211" y="451775"/>
                    </a:moveTo>
                    <a:cubicBezTo>
                      <a:pt x="129211" y="479522"/>
                      <a:pt x="129211" y="479522"/>
                      <a:pt x="129211" y="479522"/>
                    </a:cubicBezTo>
                    <a:moveTo>
                      <a:pt x="156958" y="451775"/>
                    </a:moveTo>
                    <a:cubicBezTo>
                      <a:pt x="156958" y="479522"/>
                      <a:pt x="156958" y="479522"/>
                      <a:pt x="156958" y="479522"/>
                    </a:cubicBezTo>
                    <a:moveTo>
                      <a:pt x="184706" y="479522"/>
                    </a:moveTo>
                    <a:cubicBezTo>
                      <a:pt x="184706" y="451775"/>
                      <a:pt x="184706" y="451775"/>
                      <a:pt x="184706" y="451775"/>
                    </a:cubicBezTo>
                    <a:moveTo>
                      <a:pt x="212453" y="451775"/>
                    </a:moveTo>
                    <a:cubicBezTo>
                      <a:pt x="212453" y="479522"/>
                      <a:pt x="212453" y="479522"/>
                      <a:pt x="212453" y="479522"/>
                    </a:cubicBezTo>
                    <a:moveTo>
                      <a:pt x="247137" y="451775"/>
                    </a:moveTo>
                    <a:cubicBezTo>
                      <a:pt x="247137" y="479522"/>
                      <a:pt x="247137" y="479522"/>
                      <a:pt x="247137" y="479522"/>
                    </a:cubicBez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5BCE1FA9-6B87-4C31-97CA-B11FBF3F7260}"/>
                </a:ext>
              </a:extLst>
            </p:cNvPr>
            <p:cNvGrpSpPr/>
            <p:nvPr/>
          </p:nvGrpSpPr>
          <p:grpSpPr>
            <a:xfrm>
              <a:off x="7447521" y="4653537"/>
              <a:ext cx="445886" cy="445886"/>
              <a:chOff x="9070181" y="4653537"/>
              <a:chExt cx="445886" cy="44588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16AE6C90-725F-494D-97A8-46BC6B3580F5}"/>
                  </a:ext>
                </a:extLst>
              </p:cNvPr>
              <p:cNvSpPr/>
              <p:nvPr/>
            </p:nvSpPr>
            <p:spPr bwMode="auto">
              <a:xfrm>
                <a:off x="9070181" y="4653537"/>
                <a:ext cx="445886" cy="4458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8" name="language">
                <a:extLst>
                  <a:ext uri="{FF2B5EF4-FFF2-40B4-BE49-F238E27FC236}">
                    <a16:creationId xmlns:a16="http://schemas.microsoft.com/office/drawing/2014/main" id="{47CB61FC-6011-46EA-88C9-FD985C186C99}"/>
                  </a:ext>
                </a:extLst>
              </p:cNvPr>
              <p:cNvSpPr/>
              <p:nvPr/>
            </p:nvSpPr>
            <p:spPr>
              <a:xfrm>
                <a:off x="9121669" y="4698207"/>
                <a:ext cx="334276" cy="357508"/>
              </a:xfrm>
              <a:custGeom>
                <a:avLst/>
                <a:gdLst>
                  <a:gd name="connsiteX0" fmla="*/ 111767 w 720725"/>
                  <a:gd name="connsiteY0" fmla="*/ 661794 h 758658"/>
                  <a:gd name="connsiteX1" fmla="*/ 225565 w 720725"/>
                  <a:gd name="connsiteY1" fmla="*/ 358331 h 758658"/>
                  <a:gd name="connsiteX2" fmla="*/ 339364 w 720725"/>
                  <a:gd name="connsiteY2" fmla="*/ 661794 h 758658"/>
                  <a:gd name="connsiteX3" fmla="*/ 149700 w 720725"/>
                  <a:gd name="connsiteY3" fmla="*/ 555582 h 758658"/>
                  <a:gd name="connsiteX4" fmla="*/ 297638 w 720725"/>
                  <a:gd name="connsiteY4" fmla="*/ 555582 h 758658"/>
                  <a:gd name="connsiteX5" fmla="*/ 604895 w 720725"/>
                  <a:gd name="connsiteY5" fmla="*/ 244532 h 758658"/>
                  <a:gd name="connsiteX6" fmla="*/ 604895 w 720725"/>
                  <a:gd name="connsiteY6" fmla="*/ 168666 h 758658"/>
                  <a:gd name="connsiteX7" fmla="*/ 301431 w 720725"/>
                  <a:gd name="connsiteY7" fmla="*/ 168666 h 758658"/>
                  <a:gd name="connsiteX8" fmla="*/ 301431 w 720725"/>
                  <a:gd name="connsiteY8" fmla="*/ 244532 h 758658"/>
                  <a:gd name="connsiteX9" fmla="*/ 453163 w 720725"/>
                  <a:gd name="connsiteY9" fmla="*/ 111767 h 758658"/>
                  <a:gd name="connsiteX10" fmla="*/ 453163 w 720725"/>
                  <a:gd name="connsiteY10" fmla="*/ 168666 h 758658"/>
                  <a:gd name="connsiteX11" fmla="*/ 396264 w 720725"/>
                  <a:gd name="connsiteY11" fmla="*/ 434197 h 758658"/>
                  <a:gd name="connsiteX12" fmla="*/ 453163 w 720725"/>
                  <a:gd name="connsiteY12" fmla="*/ 434197 h 758658"/>
                  <a:gd name="connsiteX13" fmla="*/ 453163 w 720725"/>
                  <a:gd name="connsiteY13" fmla="*/ 320398 h 758658"/>
                  <a:gd name="connsiteX14" fmla="*/ 529029 w 720725"/>
                  <a:gd name="connsiteY14" fmla="*/ 244532 h 758658"/>
                  <a:gd name="connsiteX15" fmla="*/ 339364 w 720725"/>
                  <a:gd name="connsiteY15" fmla="*/ 244532 h 758658"/>
                  <a:gd name="connsiteX16" fmla="*/ 282465 w 720725"/>
                  <a:gd name="connsiteY16" fmla="*/ 320398 h 758658"/>
                  <a:gd name="connsiteX17" fmla="*/ 623861 w 720725"/>
                  <a:gd name="connsiteY17" fmla="*/ 320398 h 75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0725" h="758658">
                    <a:moveTo>
                      <a:pt x="111767" y="661794"/>
                    </a:moveTo>
                    <a:lnTo>
                      <a:pt x="225565" y="358331"/>
                    </a:lnTo>
                    <a:lnTo>
                      <a:pt x="339364" y="661794"/>
                    </a:lnTo>
                    <a:moveTo>
                      <a:pt x="149700" y="555582"/>
                    </a:moveTo>
                    <a:lnTo>
                      <a:pt x="297638" y="555582"/>
                    </a:lnTo>
                    <a:moveTo>
                      <a:pt x="604895" y="244532"/>
                    </a:moveTo>
                    <a:lnTo>
                      <a:pt x="604895" y="168666"/>
                    </a:lnTo>
                    <a:lnTo>
                      <a:pt x="301431" y="168666"/>
                    </a:lnTo>
                    <a:lnTo>
                      <a:pt x="301431" y="244532"/>
                    </a:lnTo>
                    <a:moveTo>
                      <a:pt x="453163" y="111767"/>
                    </a:moveTo>
                    <a:lnTo>
                      <a:pt x="453163" y="168666"/>
                    </a:lnTo>
                    <a:moveTo>
                      <a:pt x="396264" y="434197"/>
                    </a:moveTo>
                    <a:lnTo>
                      <a:pt x="453163" y="434197"/>
                    </a:lnTo>
                    <a:lnTo>
                      <a:pt x="453163" y="320398"/>
                    </a:lnTo>
                    <a:lnTo>
                      <a:pt x="529029" y="244532"/>
                    </a:lnTo>
                    <a:lnTo>
                      <a:pt x="339364" y="244532"/>
                    </a:lnTo>
                    <a:moveTo>
                      <a:pt x="282465" y="320398"/>
                    </a:moveTo>
                    <a:lnTo>
                      <a:pt x="623861" y="320398"/>
                    </a:lnTo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87EB755-0FD2-4F33-AD59-C8FCBBF6AAB4}"/>
                </a:ext>
              </a:extLst>
            </p:cNvPr>
            <p:cNvGrpSpPr/>
            <p:nvPr/>
          </p:nvGrpSpPr>
          <p:grpSpPr>
            <a:xfrm>
              <a:off x="8079465" y="4598193"/>
              <a:ext cx="465813" cy="465813"/>
              <a:chOff x="9702125" y="4598193"/>
              <a:chExt cx="465813" cy="465813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6CA35CCB-9362-4870-831D-FB6337850DCB}"/>
                  </a:ext>
                </a:extLst>
              </p:cNvPr>
              <p:cNvSpPr/>
              <p:nvPr/>
            </p:nvSpPr>
            <p:spPr bwMode="auto">
              <a:xfrm>
                <a:off x="9702125" y="4598193"/>
                <a:ext cx="465813" cy="4658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datacenter">
                <a:extLst>
                  <a:ext uri="{FF2B5EF4-FFF2-40B4-BE49-F238E27FC236}">
                    <a16:creationId xmlns:a16="http://schemas.microsoft.com/office/drawing/2014/main" id="{EA332CA4-C401-47DF-8F6D-7AA7091972FF}"/>
                  </a:ext>
                </a:extLst>
              </p:cNvPr>
              <p:cNvSpPr/>
              <p:nvPr/>
            </p:nvSpPr>
            <p:spPr>
              <a:xfrm>
                <a:off x="9736932" y="4702914"/>
                <a:ext cx="372427" cy="253927"/>
              </a:xfrm>
              <a:custGeom>
                <a:avLst/>
                <a:gdLst>
                  <a:gd name="connsiteX0" fmla="*/ 79036 w 768411"/>
                  <a:gd name="connsiteY0" fmla="*/ 79036 h 523916"/>
                  <a:gd name="connsiteX1" fmla="*/ 274632 w 768411"/>
                  <a:gd name="connsiteY1" fmla="*/ 79036 h 523916"/>
                  <a:gd name="connsiteX2" fmla="*/ 274632 w 768411"/>
                  <a:gd name="connsiteY2" fmla="*/ 466734 h 523916"/>
                  <a:gd name="connsiteX3" fmla="*/ 79036 w 768411"/>
                  <a:gd name="connsiteY3" fmla="*/ 466734 h 523916"/>
                  <a:gd name="connsiteX4" fmla="*/ 79036 w 768411"/>
                  <a:gd name="connsiteY4" fmla="*/ 79036 h 523916"/>
                  <a:gd name="connsiteX5" fmla="*/ 79036 w 768411"/>
                  <a:gd name="connsiteY5" fmla="*/ 79036 h 523916"/>
                  <a:gd name="connsiteX6" fmla="*/ 274632 w 768411"/>
                  <a:gd name="connsiteY6" fmla="*/ 466734 h 523916"/>
                  <a:gd name="connsiteX7" fmla="*/ 361951 w 768411"/>
                  <a:gd name="connsiteY7" fmla="*/ 389893 h 523916"/>
                  <a:gd name="connsiteX8" fmla="*/ 361951 w 768411"/>
                  <a:gd name="connsiteY8" fmla="*/ 358458 h 523916"/>
                  <a:gd name="connsiteX9" fmla="*/ 358458 w 768411"/>
                  <a:gd name="connsiteY9" fmla="*/ 194297 h 523916"/>
                  <a:gd name="connsiteX10" fmla="*/ 358458 w 768411"/>
                  <a:gd name="connsiteY10" fmla="*/ 169848 h 523916"/>
                  <a:gd name="connsiteX11" fmla="*/ 274632 w 768411"/>
                  <a:gd name="connsiteY11" fmla="*/ 79036 h 523916"/>
                  <a:gd name="connsiteX12" fmla="*/ 79036 w 768411"/>
                  <a:gd name="connsiteY12" fmla="*/ 204776 h 523916"/>
                  <a:gd name="connsiteX13" fmla="*/ 274632 w 768411"/>
                  <a:gd name="connsiteY13" fmla="*/ 204776 h 523916"/>
                  <a:gd name="connsiteX14" fmla="*/ 79036 w 768411"/>
                  <a:gd name="connsiteY14" fmla="*/ 340994 h 523916"/>
                  <a:gd name="connsiteX15" fmla="*/ 271139 w 768411"/>
                  <a:gd name="connsiteY15" fmla="*/ 340994 h 523916"/>
                  <a:gd name="connsiteX16" fmla="*/ 505155 w 768411"/>
                  <a:gd name="connsiteY16" fmla="*/ 79036 h 523916"/>
                  <a:gd name="connsiteX17" fmla="*/ 505155 w 768411"/>
                  <a:gd name="connsiteY17" fmla="*/ 466734 h 523916"/>
                  <a:gd name="connsiteX18" fmla="*/ 697258 w 768411"/>
                  <a:gd name="connsiteY18" fmla="*/ 466734 h 523916"/>
                  <a:gd name="connsiteX19" fmla="*/ 697258 w 768411"/>
                  <a:gd name="connsiteY19" fmla="*/ 79036 h 523916"/>
                  <a:gd name="connsiteX20" fmla="*/ 505155 w 768411"/>
                  <a:gd name="connsiteY20" fmla="*/ 79036 h 523916"/>
                  <a:gd name="connsiteX21" fmla="*/ 505155 w 768411"/>
                  <a:gd name="connsiteY21" fmla="*/ 79036 h 523916"/>
                  <a:gd name="connsiteX22" fmla="*/ 417835 w 768411"/>
                  <a:gd name="connsiteY22" fmla="*/ 351472 h 523916"/>
                  <a:gd name="connsiteX23" fmla="*/ 417835 w 768411"/>
                  <a:gd name="connsiteY23" fmla="*/ 382907 h 523916"/>
                  <a:gd name="connsiteX24" fmla="*/ 505155 w 768411"/>
                  <a:gd name="connsiteY24" fmla="*/ 466734 h 523916"/>
                  <a:gd name="connsiteX25" fmla="*/ 505155 w 768411"/>
                  <a:gd name="connsiteY25" fmla="*/ 79036 h 523916"/>
                  <a:gd name="connsiteX26" fmla="*/ 417835 w 768411"/>
                  <a:gd name="connsiteY26" fmla="*/ 162862 h 523916"/>
                  <a:gd name="connsiteX27" fmla="*/ 417835 w 768411"/>
                  <a:gd name="connsiteY27" fmla="*/ 183819 h 523916"/>
                  <a:gd name="connsiteX28" fmla="*/ 697258 w 768411"/>
                  <a:gd name="connsiteY28" fmla="*/ 204776 h 523916"/>
                  <a:gd name="connsiteX29" fmla="*/ 505155 w 768411"/>
                  <a:gd name="connsiteY29" fmla="*/ 204776 h 523916"/>
                  <a:gd name="connsiteX30" fmla="*/ 697258 w 768411"/>
                  <a:gd name="connsiteY30" fmla="*/ 340994 h 523916"/>
                  <a:gd name="connsiteX31" fmla="*/ 505155 w 768411"/>
                  <a:gd name="connsiteY31" fmla="*/ 340994 h 523916"/>
                  <a:gd name="connsiteX32" fmla="*/ 313052 w 768411"/>
                  <a:gd name="connsiteY32" fmla="*/ 204776 h 523916"/>
                  <a:gd name="connsiteX33" fmla="*/ 313052 w 768411"/>
                  <a:gd name="connsiteY33" fmla="*/ 264153 h 523916"/>
                  <a:gd name="connsiteX34" fmla="*/ 410850 w 768411"/>
                  <a:gd name="connsiteY34" fmla="*/ 204776 h 523916"/>
                  <a:gd name="connsiteX35" fmla="*/ 410850 w 768411"/>
                  <a:gd name="connsiteY35" fmla="*/ 264153 h 523916"/>
                  <a:gd name="connsiteX36" fmla="*/ 379415 w 768411"/>
                  <a:gd name="connsiteY36" fmla="*/ 243196 h 523916"/>
                  <a:gd name="connsiteX37" fmla="*/ 361951 w 768411"/>
                  <a:gd name="connsiteY37" fmla="*/ 264153 h 523916"/>
                  <a:gd name="connsiteX38" fmla="*/ 361951 w 768411"/>
                  <a:gd name="connsiteY38" fmla="*/ 264153 h 523916"/>
                  <a:gd name="connsiteX39" fmla="*/ 344487 w 768411"/>
                  <a:gd name="connsiteY39" fmla="*/ 243196 h 523916"/>
                  <a:gd name="connsiteX40" fmla="*/ 344487 w 768411"/>
                  <a:gd name="connsiteY40" fmla="*/ 222240 h 523916"/>
                  <a:gd name="connsiteX41" fmla="*/ 361951 w 768411"/>
                  <a:gd name="connsiteY41" fmla="*/ 204776 h 523916"/>
                  <a:gd name="connsiteX42" fmla="*/ 361951 w 768411"/>
                  <a:gd name="connsiteY42" fmla="*/ 204776 h 523916"/>
                  <a:gd name="connsiteX43" fmla="*/ 379415 w 768411"/>
                  <a:gd name="connsiteY43" fmla="*/ 222240 h 523916"/>
                  <a:gd name="connsiteX44" fmla="*/ 379415 w 768411"/>
                  <a:gd name="connsiteY44" fmla="*/ 243196 h 523916"/>
                  <a:gd name="connsiteX45" fmla="*/ 379415 w 768411"/>
                  <a:gd name="connsiteY45" fmla="*/ 243196 h 523916"/>
                  <a:gd name="connsiteX46" fmla="*/ 477213 w 768411"/>
                  <a:gd name="connsiteY46" fmla="*/ 243196 h 523916"/>
                  <a:gd name="connsiteX47" fmla="*/ 459749 w 768411"/>
                  <a:gd name="connsiteY47" fmla="*/ 264153 h 523916"/>
                  <a:gd name="connsiteX48" fmla="*/ 459749 w 768411"/>
                  <a:gd name="connsiteY48" fmla="*/ 264153 h 523916"/>
                  <a:gd name="connsiteX49" fmla="*/ 442285 w 768411"/>
                  <a:gd name="connsiteY49" fmla="*/ 243196 h 523916"/>
                  <a:gd name="connsiteX50" fmla="*/ 442285 w 768411"/>
                  <a:gd name="connsiteY50" fmla="*/ 222240 h 523916"/>
                  <a:gd name="connsiteX51" fmla="*/ 459749 w 768411"/>
                  <a:gd name="connsiteY51" fmla="*/ 204776 h 523916"/>
                  <a:gd name="connsiteX52" fmla="*/ 459749 w 768411"/>
                  <a:gd name="connsiteY52" fmla="*/ 204776 h 523916"/>
                  <a:gd name="connsiteX53" fmla="*/ 477213 w 768411"/>
                  <a:gd name="connsiteY53" fmla="*/ 222240 h 523916"/>
                  <a:gd name="connsiteX54" fmla="*/ 477213 w 768411"/>
                  <a:gd name="connsiteY54" fmla="*/ 243196 h 523916"/>
                  <a:gd name="connsiteX55" fmla="*/ 477213 w 768411"/>
                  <a:gd name="connsiteY55" fmla="*/ 243196 h 523916"/>
                  <a:gd name="connsiteX56" fmla="*/ 477213 w 768411"/>
                  <a:gd name="connsiteY56" fmla="*/ 340994 h 523916"/>
                  <a:gd name="connsiteX57" fmla="*/ 477213 w 768411"/>
                  <a:gd name="connsiteY57" fmla="*/ 292095 h 523916"/>
                  <a:gd name="connsiteX58" fmla="*/ 379415 w 768411"/>
                  <a:gd name="connsiteY58" fmla="*/ 340994 h 523916"/>
                  <a:gd name="connsiteX59" fmla="*/ 379415 w 768411"/>
                  <a:gd name="connsiteY59" fmla="*/ 292095 h 523916"/>
                  <a:gd name="connsiteX60" fmla="*/ 410850 w 768411"/>
                  <a:gd name="connsiteY60" fmla="*/ 323530 h 523916"/>
                  <a:gd name="connsiteX61" fmla="*/ 410850 w 768411"/>
                  <a:gd name="connsiteY61" fmla="*/ 306066 h 523916"/>
                  <a:gd name="connsiteX62" fmla="*/ 428314 w 768411"/>
                  <a:gd name="connsiteY62" fmla="*/ 288602 h 523916"/>
                  <a:gd name="connsiteX63" fmla="*/ 428314 w 768411"/>
                  <a:gd name="connsiteY63" fmla="*/ 288602 h 523916"/>
                  <a:gd name="connsiteX64" fmla="*/ 445778 w 768411"/>
                  <a:gd name="connsiteY64" fmla="*/ 306066 h 523916"/>
                  <a:gd name="connsiteX65" fmla="*/ 445778 w 768411"/>
                  <a:gd name="connsiteY65" fmla="*/ 323530 h 523916"/>
                  <a:gd name="connsiteX66" fmla="*/ 428314 w 768411"/>
                  <a:gd name="connsiteY66" fmla="*/ 340994 h 523916"/>
                  <a:gd name="connsiteX67" fmla="*/ 428314 w 768411"/>
                  <a:gd name="connsiteY67" fmla="*/ 340994 h 523916"/>
                  <a:gd name="connsiteX68" fmla="*/ 410850 w 768411"/>
                  <a:gd name="connsiteY68" fmla="*/ 323530 h 523916"/>
                  <a:gd name="connsiteX69" fmla="*/ 410850 w 768411"/>
                  <a:gd name="connsiteY69" fmla="*/ 323530 h 523916"/>
                  <a:gd name="connsiteX70" fmla="*/ 313052 w 768411"/>
                  <a:gd name="connsiteY70" fmla="*/ 323530 h 523916"/>
                  <a:gd name="connsiteX71" fmla="*/ 313052 w 768411"/>
                  <a:gd name="connsiteY71" fmla="*/ 306066 h 523916"/>
                  <a:gd name="connsiteX72" fmla="*/ 330516 w 768411"/>
                  <a:gd name="connsiteY72" fmla="*/ 288602 h 523916"/>
                  <a:gd name="connsiteX73" fmla="*/ 330516 w 768411"/>
                  <a:gd name="connsiteY73" fmla="*/ 288602 h 523916"/>
                  <a:gd name="connsiteX74" fmla="*/ 344487 w 768411"/>
                  <a:gd name="connsiteY74" fmla="*/ 309559 h 523916"/>
                  <a:gd name="connsiteX75" fmla="*/ 344487 w 768411"/>
                  <a:gd name="connsiteY75" fmla="*/ 327023 h 523916"/>
                  <a:gd name="connsiteX76" fmla="*/ 327023 w 768411"/>
                  <a:gd name="connsiteY76" fmla="*/ 344487 h 523916"/>
                  <a:gd name="connsiteX77" fmla="*/ 327023 w 768411"/>
                  <a:gd name="connsiteY77" fmla="*/ 344487 h 523916"/>
                  <a:gd name="connsiteX78" fmla="*/ 313052 w 768411"/>
                  <a:gd name="connsiteY78" fmla="*/ 323530 h 523916"/>
                  <a:gd name="connsiteX79" fmla="*/ 313052 w 768411"/>
                  <a:gd name="connsiteY79" fmla="*/ 323530 h 52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768411" h="523916">
                    <a:moveTo>
                      <a:pt x="79036" y="79036"/>
                    </a:moveTo>
                    <a:lnTo>
                      <a:pt x="274632" y="79036"/>
                    </a:lnTo>
                    <a:lnTo>
                      <a:pt x="274632" y="466734"/>
                    </a:lnTo>
                    <a:lnTo>
                      <a:pt x="79036" y="466734"/>
                    </a:lnTo>
                    <a:lnTo>
                      <a:pt x="79036" y="79036"/>
                    </a:lnTo>
                    <a:lnTo>
                      <a:pt x="79036" y="79036"/>
                    </a:lnTo>
                    <a:close/>
                    <a:moveTo>
                      <a:pt x="274632" y="466734"/>
                    </a:moveTo>
                    <a:lnTo>
                      <a:pt x="361951" y="389893"/>
                    </a:lnTo>
                    <a:lnTo>
                      <a:pt x="361951" y="358458"/>
                    </a:lnTo>
                    <a:moveTo>
                      <a:pt x="358458" y="194297"/>
                    </a:moveTo>
                    <a:lnTo>
                      <a:pt x="358458" y="169848"/>
                    </a:lnTo>
                    <a:lnTo>
                      <a:pt x="274632" y="79036"/>
                    </a:lnTo>
                    <a:moveTo>
                      <a:pt x="79036" y="204776"/>
                    </a:moveTo>
                    <a:lnTo>
                      <a:pt x="274632" y="204776"/>
                    </a:lnTo>
                    <a:moveTo>
                      <a:pt x="79036" y="340994"/>
                    </a:moveTo>
                    <a:lnTo>
                      <a:pt x="271139" y="340994"/>
                    </a:lnTo>
                    <a:moveTo>
                      <a:pt x="505155" y="79036"/>
                    </a:moveTo>
                    <a:lnTo>
                      <a:pt x="505155" y="466734"/>
                    </a:lnTo>
                    <a:lnTo>
                      <a:pt x="697258" y="466734"/>
                    </a:lnTo>
                    <a:lnTo>
                      <a:pt x="697258" y="79036"/>
                    </a:lnTo>
                    <a:lnTo>
                      <a:pt x="505155" y="79036"/>
                    </a:lnTo>
                    <a:lnTo>
                      <a:pt x="505155" y="79036"/>
                    </a:lnTo>
                    <a:close/>
                    <a:moveTo>
                      <a:pt x="417835" y="351472"/>
                    </a:moveTo>
                    <a:lnTo>
                      <a:pt x="417835" y="382907"/>
                    </a:lnTo>
                    <a:lnTo>
                      <a:pt x="505155" y="466734"/>
                    </a:lnTo>
                    <a:moveTo>
                      <a:pt x="505155" y="79036"/>
                    </a:moveTo>
                    <a:lnTo>
                      <a:pt x="417835" y="162862"/>
                    </a:lnTo>
                    <a:lnTo>
                      <a:pt x="417835" y="183819"/>
                    </a:lnTo>
                    <a:moveTo>
                      <a:pt x="697258" y="204776"/>
                    </a:moveTo>
                    <a:lnTo>
                      <a:pt x="505155" y="204776"/>
                    </a:lnTo>
                    <a:moveTo>
                      <a:pt x="697258" y="340994"/>
                    </a:moveTo>
                    <a:lnTo>
                      <a:pt x="505155" y="340994"/>
                    </a:lnTo>
                    <a:moveTo>
                      <a:pt x="313052" y="204776"/>
                    </a:moveTo>
                    <a:cubicBezTo>
                      <a:pt x="313052" y="264153"/>
                      <a:pt x="313052" y="264153"/>
                      <a:pt x="313052" y="264153"/>
                    </a:cubicBezTo>
                    <a:moveTo>
                      <a:pt x="410850" y="204776"/>
                    </a:moveTo>
                    <a:cubicBezTo>
                      <a:pt x="410850" y="264153"/>
                      <a:pt x="410850" y="264153"/>
                      <a:pt x="410850" y="264153"/>
                    </a:cubicBezTo>
                    <a:moveTo>
                      <a:pt x="379415" y="243196"/>
                    </a:moveTo>
                    <a:cubicBezTo>
                      <a:pt x="379415" y="253675"/>
                      <a:pt x="372429" y="264153"/>
                      <a:pt x="361951" y="264153"/>
                    </a:cubicBezTo>
                    <a:lnTo>
                      <a:pt x="361951" y="264153"/>
                    </a:lnTo>
                    <a:cubicBezTo>
                      <a:pt x="351473" y="264153"/>
                      <a:pt x="344487" y="253675"/>
                      <a:pt x="344487" y="243196"/>
                    </a:cubicBezTo>
                    <a:cubicBezTo>
                      <a:pt x="344487" y="243196"/>
                      <a:pt x="344487" y="243196"/>
                      <a:pt x="344487" y="222240"/>
                    </a:cubicBezTo>
                    <a:cubicBezTo>
                      <a:pt x="344487" y="215254"/>
                      <a:pt x="351473" y="204776"/>
                      <a:pt x="361951" y="204776"/>
                    </a:cubicBezTo>
                    <a:lnTo>
                      <a:pt x="361951" y="204776"/>
                    </a:lnTo>
                    <a:cubicBezTo>
                      <a:pt x="368937" y="204776"/>
                      <a:pt x="379415" y="215254"/>
                      <a:pt x="379415" y="222240"/>
                    </a:cubicBezTo>
                    <a:cubicBezTo>
                      <a:pt x="379415" y="222240"/>
                      <a:pt x="379415" y="222240"/>
                      <a:pt x="379415" y="243196"/>
                    </a:cubicBezTo>
                    <a:lnTo>
                      <a:pt x="379415" y="243196"/>
                    </a:lnTo>
                    <a:close/>
                    <a:moveTo>
                      <a:pt x="477213" y="243196"/>
                    </a:moveTo>
                    <a:cubicBezTo>
                      <a:pt x="477213" y="253675"/>
                      <a:pt x="470227" y="264153"/>
                      <a:pt x="459749" y="264153"/>
                    </a:cubicBezTo>
                    <a:lnTo>
                      <a:pt x="459749" y="264153"/>
                    </a:lnTo>
                    <a:cubicBezTo>
                      <a:pt x="452763" y="264153"/>
                      <a:pt x="442285" y="257167"/>
                      <a:pt x="442285" y="243196"/>
                    </a:cubicBezTo>
                    <a:cubicBezTo>
                      <a:pt x="442285" y="243196"/>
                      <a:pt x="442285" y="243196"/>
                      <a:pt x="442285" y="222240"/>
                    </a:cubicBezTo>
                    <a:cubicBezTo>
                      <a:pt x="442285" y="215254"/>
                      <a:pt x="449270" y="204776"/>
                      <a:pt x="459749" y="204776"/>
                    </a:cubicBezTo>
                    <a:lnTo>
                      <a:pt x="459749" y="204776"/>
                    </a:lnTo>
                    <a:cubicBezTo>
                      <a:pt x="470227" y="204776"/>
                      <a:pt x="477213" y="211761"/>
                      <a:pt x="477213" y="222240"/>
                    </a:cubicBezTo>
                    <a:cubicBezTo>
                      <a:pt x="477213" y="222240"/>
                      <a:pt x="477213" y="222240"/>
                      <a:pt x="477213" y="243196"/>
                    </a:cubicBezTo>
                    <a:lnTo>
                      <a:pt x="477213" y="243196"/>
                    </a:lnTo>
                    <a:close/>
                    <a:moveTo>
                      <a:pt x="477213" y="340994"/>
                    </a:moveTo>
                    <a:cubicBezTo>
                      <a:pt x="477213" y="340994"/>
                      <a:pt x="477213" y="340994"/>
                      <a:pt x="477213" y="292095"/>
                    </a:cubicBezTo>
                    <a:moveTo>
                      <a:pt x="379415" y="340994"/>
                    </a:moveTo>
                    <a:cubicBezTo>
                      <a:pt x="379415" y="340994"/>
                      <a:pt x="379415" y="340994"/>
                      <a:pt x="379415" y="292095"/>
                    </a:cubicBezTo>
                    <a:moveTo>
                      <a:pt x="410850" y="323530"/>
                    </a:moveTo>
                    <a:cubicBezTo>
                      <a:pt x="410850" y="306066"/>
                      <a:pt x="410850" y="306066"/>
                      <a:pt x="410850" y="306066"/>
                    </a:cubicBezTo>
                    <a:cubicBezTo>
                      <a:pt x="410850" y="295588"/>
                      <a:pt x="417835" y="288602"/>
                      <a:pt x="428314" y="288602"/>
                    </a:cubicBezTo>
                    <a:lnTo>
                      <a:pt x="428314" y="288602"/>
                    </a:lnTo>
                    <a:cubicBezTo>
                      <a:pt x="438792" y="288602"/>
                      <a:pt x="445778" y="295588"/>
                      <a:pt x="445778" y="306066"/>
                    </a:cubicBezTo>
                    <a:cubicBezTo>
                      <a:pt x="445778" y="323530"/>
                      <a:pt x="445778" y="323530"/>
                      <a:pt x="445778" y="323530"/>
                    </a:cubicBezTo>
                    <a:cubicBezTo>
                      <a:pt x="445778" y="330516"/>
                      <a:pt x="438792" y="340994"/>
                      <a:pt x="428314" y="340994"/>
                    </a:cubicBezTo>
                    <a:lnTo>
                      <a:pt x="428314" y="340994"/>
                    </a:lnTo>
                    <a:cubicBezTo>
                      <a:pt x="417835" y="340994"/>
                      <a:pt x="410850" y="334008"/>
                      <a:pt x="410850" y="323530"/>
                    </a:cubicBezTo>
                    <a:lnTo>
                      <a:pt x="410850" y="323530"/>
                    </a:lnTo>
                    <a:close/>
                    <a:moveTo>
                      <a:pt x="313052" y="323530"/>
                    </a:moveTo>
                    <a:cubicBezTo>
                      <a:pt x="313052" y="306066"/>
                      <a:pt x="313052" y="306066"/>
                      <a:pt x="313052" y="306066"/>
                    </a:cubicBezTo>
                    <a:cubicBezTo>
                      <a:pt x="313052" y="295588"/>
                      <a:pt x="320038" y="288602"/>
                      <a:pt x="330516" y="288602"/>
                    </a:cubicBezTo>
                    <a:lnTo>
                      <a:pt x="330516" y="288602"/>
                    </a:lnTo>
                    <a:cubicBezTo>
                      <a:pt x="337502" y="292095"/>
                      <a:pt x="344487" y="299081"/>
                      <a:pt x="344487" y="309559"/>
                    </a:cubicBezTo>
                    <a:cubicBezTo>
                      <a:pt x="344487" y="327023"/>
                      <a:pt x="344487" y="327023"/>
                      <a:pt x="344487" y="327023"/>
                    </a:cubicBezTo>
                    <a:cubicBezTo>
                      <a:pt x="344487" y="334008"/>
                      <a:pt x="337502" y="344487"/>
                      <a:pt x="327023" y="344487"/>
                    </a:cubicBezTo>
                    <a:lnTo>
                      <a:pt x="327023" y="344487"/>
                    </a:lnTo>
                    <a:cubicBezTo>
                      <a:pt x="320038" y="340994"/>
                      <a:pt x="313052" y="334008"/>
                      <a:pt x="313052" y="323530"/>
                    </a:cubicBezTo>
                    <a:lnTo>
                      <a:pt x="313052" y="323530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791707F-DE5B-47DE-A7BC-37E89C8591D9}"/>
                </a:ext>
              </a:extLst>
            </p:cNvPr>
            <p:cNvGrpSpPr/>
            <p:nvPr/>
          </p:nvGrpSpPr>
          <p:grpSpPr>
            <a:xfrm>
              <a:off x="8476222" y="3626643"/>
              <a:ext cx="471389" cy="471389"/>
              <a:chOff x="10098882" y="3626643"/>
              <a:chExt cx="471389" cy="471389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87D9454-91C3-42CA-95FF-F915B399719C}"/>
                  </a:ext>
                </a:extLst>
              </p:cNvPr>
              <p:cNvSpPr/>
              <p:nvPr/>
            </p:nvSpPr>
            <p:spPr bwMode="auto">
              <a:xfrm>
                <a:off x="10098882" y="3626643"/>
                <a:ext cx="471389" cy="4713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4" name="controler">
                <a:extLst>
                  <a:ext uri="{FF2B5EF4-FFF2-40B4-BE49-F238E27FC236}">
                    <a16:creationId xmlns:a16="http://schemas.microsoft.com/office/drawing/2014/main" id="{734EFBC7-85AF-4333-B991-CF03E679C71F}"/>
                  </a:ext>
                </a:extLst>
              </p:cNvPr>
              <p:cNvSpPr/>
              <p:nvPr/>
            </p:nvSpPr>
            <p:spPr>
              <a:xfrm>
                <a:off x="10140910" y="3762375"/>
                <a:ext cx="334210" cy="250658"/>
              </a:xfrm>
              <a:custGeom>
                <a:avLst/>
                <a:gdLst>
                  <a:gd name="connsiteX0" fmla="*/ 575847 w 750093"/>
                  <a:gd name="connsiteY0" fmla="*/ 145610 h 562570"/>
                  <a:gd name="connsiteX1" fmla="*/ 643355 w 750093"/>
                  <a:gd name="connsiteY1" fmla="*/ 464401 h 562570"/>
                  <a:gd name="connsiteX2" fmla="*/ 598349 w 750093"/>
                  <a:gd name="connsiteY2" fmla="*/ 486903 h 562570"/>
                  <a:gd name="connsiteX3" fmla="*/ 534592 w 750093"/>
                  <a:gd name="connsiteY3" fmla="*/ 415645 h 562570"/>
                  <a:gd name="connsiteX4" fmla="*/ 448331 w 750093"/>
                  <a:gd name="connsiteY4" fmla="*/ 381890 h 562570"/>
                  <a:gd name="connsiteX5" fmla="*/ 324565 w 750093"/>
                  <a:gd name="connsiteY5" fmla="*/ 381890 h 562570"/>
                  <a:gd name="connsiteX6" fmla="*/ 230804 w 750093"/>
                  <a:gd name="connsiteY6" fmla="*/ 415645 h 562570"/>
                  <a:gd name="connsiteX7" fmla="*/ 167046 w 750093"/>
                  <a:gd name="connsiteY7" fmla="*/ 486903 h 562570"/>
                  <a:gd name="connsiteX8" fmla="*/ 118289 w 750093"/>
                  <a:gd name="connsiteY8" fmla="*/ 460650 h 562570"/>
                  <a:gd name="connsiteX9" fmla="*/ 185798 w 750093"/>
                  <a:gd name="connsiteY9" fmla="*/ 145610 h 562570"/>
                  <a:gd name="connsiteX10" fmla="*/ 257057 w 750093"/>
                  <a:gd name="connsiteY10" fmla="*/ 93104 h 562570"/>
                  <a:gd name="connsiteX11" fmla="*/ 317064 w 750093"/>
                  <a:gd name="connsiteY11" fmla="*/ 119357 h 562570"/>
                  <a:gd name="connsiteX12" fmla="*/ 377072 w 750093"/>
                  <a:gd name="connsiteY12" fmla="*/ 119357 h 562570"/>
                  <a:gd name="connsiteX13" fmla="*/ 384573 w 750093"/>
                  <a:gd name="connsiteY13" fmla="*/ 119357 h 562570"/>
                  <a:gd name="connsiteX14" fmla="*/ 444580 w 750093"/>
                  <a:gd name="connsiteY14" fmla="*/ 119357 h 562570"/>
                  <a:gd name="connsiteX15" fmla="*/ 508338 w 750093"/>
                  <a:gd name="connsiteY15" fmla="*/ 93104 h 562570"/>
                  <a:gd name="connsiteX16" fmla="*/ 575847 w 750093"/>
                  <a:gd name="connsiteY16" fmla="*/ 145610 h 562570"/>
                  <a:gd name="connsiteX17" fmla="*/ 575847 w 750093"/>
                  <a:gd name="connsiteY17" fmla="*/ 145610 h 562570"/>
                  <a:gd name="connsiteX18" fmla="*/ 380822 w 750093"/>
                  <a:gd name="connsiteY18" fmla="*/ 216869 h 562570"/>
                  <a:gd name="connsiteX19" fmla="*/ 399575 w 750093"/>
                  <a:gd name="connsiteY19" fmla="*/ 201868 h 562570"/>
                  <a:gd name="connsiteX20" fmla="*/ 380822 w 750093"/>
                  <a:gd name="connsiteY20" fmla="*/ 186866 h 562570"/>
                  <a:gd name="connsiteX21" fmla="*/ 365820 w 750093"/>
                  <a:gd name="connsiteY21" fmla="*/ 201868 h 562570"/>
                  <a:gd name="connsiteX22" fmla="*/ 380822 w 750093"/>
                  <a:gd name="connsiteY22" fmla="*/ 216869 h 562570"/>
                  <a:gd name="connsiteX23" fmla="*/ 380822 w 750093"/>
                  <a:gd name="connsiteY23" fmla="*/ 216869 h 56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0093" h="562570">
                    <a:moveTo>
                      <a:pt x="575847" y="145610"/>
                    </a:moveTo>
                    <a:cubicBezTo>
                      <a:pt x="575847" y="145610"/>
                      <a:pt x="729616" y="374389"/>
                      <a:pt x="643355" y="464401"/>
                    </a:cubicBezTo>
                    <a:cubicBezTo>
                      <a:pt x="617102" y="486903"/>
                      <a:pt x="609601" y="486903"/>
                      <a:pt x="598349" y="486903"/>
                    </a:cubicBezTo>
                    <a:cubicBezTo>
                      <a:pt x="587098" y="486903"/>
                      <a:pt x="564595" y="438147"/>
                      <a:pt x="534592" y="415645"/>
                    </a:cubicBezTo>
                    <a:cubicBezTo>
                      <a:pt x="504588" y="389391"/>
                      <a:pt x="474584" y="381890"/>
                      <a:pt x="448331" y="381890"/>
                    </a:cubicBezTo>
                    <a:cubicBezTo>
                      <a:pt x="429578" y="381890"/>
                      <a:pt x="343318" y="381890"/>
                      <a:pt x="324565" y="381890"/>
                    </a:cubicBezTo>
                    <a:cubicBezTo>
                      <a:pt x="294562" y="381890"/>
                      <a:pt x="264558" y="389391"/>
                      <a:pt x="230804" y="415645"/>
                    </a:cubicBezTo>
                    <a:cubicBezTo>
                      <a:pt x="200800" y="441898"/>
                      <a:pt x="178297" y="486903"/>
                      <a:pt x="167046" y="486903"/>
                    </a:cubicBezTo>
                    <a:cubicBezTo>
                      <a:pt x="155794" y="486903"/>
                      <a:pt x="148293" y="486903"/>
                      <a:pt x="118289" y="460650"/>
                    </a:cubicBezTo>
                    <a:cubicBezTo>
                      <a:pt x="32029" y="374389"/>
                      <a:pt x="185798" y="145610"/>
                      <a:pt x="185798" y="145610"/>
                    </a:cubicBezTo>
                    <a:cubicBezTo>
                      <a:pt x="182047" y="111856"/>
                      <a:pt x="200800" y="100605"/>
                      <a:pt x="257057" y="93104"/>
                    </a:cubicBezTo>
                    <a:cubicBezTo>
                      <a:pt x="309563" y="85603"/>
                      <a:pt x="317064" y="119357"/>
                      <a:pt x="317064" y="119357"/>
                    </a:cubicBezTo>
                    <a:cubicBezTo>
                      <a:pt x="317064" y="119357"/>
                      <a:pt x="317064" y="119357"/>
                      <a:pt x="377072" y="119357"/>
                    </a:cubicBezTo>
                    <a:cubicBezTo>
                      <a:pt x="377072" y="119357"/>
                      <a:pt x="377072" y="119357"/>
                      <a:pt x="384573" y="119357"/>
                    </a:cubicBezTo>
                    <a:cubicBezTo>
                      <a:pt x="384573" y="119357"/>
                      <a:pt x="384573" y="119357"/>
                      <a:pt x="444580" y="119357"/>
                    </a:cubicBezTo>
                    <a:cubicBezTo>
                      <a:pt x="444580" y="119357"/>
                      <a:pt x="455832" y="85603"/>
                      <a:pt x="508338" y="93104"/>
                    </a:cubicBezTo>
                    <a:cubicBezTo>
                      <a:pt x="560845" y="100605"/>
                      <a:pt x="583348" y="111856"/>
                      <a:pt x="575847" y="145610"/>
                    </a:cubicBezTo>
                    <a:lnTo>
                      <a:pt x="575847" y="145610"/>
                    </a:lnTo>
                    <a:close/>
                    <a:moveTo>
                      <a:pt x="380822" y="216869"/>
                    </a:moveTo>
                    <a:cubicBezTo>
                      <a:pt x="388323" y="216869"/>
                      <a:pt x="395824" y="209368"/>
                      <a:pt x="399575" y="201868"/>
                    </a:cubicBezTo>
                    <a:cubicBezTo>
                      <a:pt x="395824" y="194367"/>
                      <a:pt x="392074" y="186866"/>
                      <a:pt x="380822" y="186866"/>
                    </a:cubicBezTo>
                    <a:cubicBezTo>
                      <a:pt x="373321" y="186866"/>
                      <a:pt x="365820" y="194367"/>
                      <a:pt x="365820" y="201868"/>
                    </a:cubicBezTo>
                    <a:cubicBezTo>
                      <a:pt x="365820" y="209368"/>
                      <a:pt x="373321" y="216869"/>
                      <a:pt x="380822" y="216869"/>
                    </a:cubicBezTo>
                    <a:lnTo>
                      <a:pt x="380822" y="216869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31313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34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317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2ABC48-41DF-4FFB-80C1-551166161DA1}"/>
              </a:ext>
            </a:extLst>
          </p:cNvPr>
          <p:cNvGrpSpPr/>
          <p:nvPr/>
        </p:nvGrpSpPr>
        <p:grpSpPr>
          <a:xfrm>
            <a:off x="4356701" y="1685969"/>
            <a:ext cx="3474042" cy="3483244"/>
            <a:chOff x="4356701" y="1685969"/>
            <a:chExt cx="3474042" cy="348324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644E100-7564-4FC9-A106-82E95B1E09C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33103" y="2198746"/>
              <a:ext cx="497681" cy="496491"/>
            </a:xfrm>
            <a:prstGeom prst="line">
              <a:avLst/>
            </a:prstGeom>
            <a:solidFill>
              <a:srgbClr val="FFFFFF">
                <a:alpha val="79000"/>
              </a:srgbClr>
            </a:solidFill>
            <a:ln w="12700">
              <a:gradFill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DE35708-78D3-4A19-8CB5-0CF88BF6F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2460" y="4167293"/>
              <a:ext cx="497681" cy="496491"/>
            </a:xfrm>
            <a:prstGeom prst="line">
              <a:avLst/>
            </a:prstGeom>
            <a:solidFill>
              <a:srgbClr val="FFFFFF">
                <a:alpha val="79000"/>
              </a:srgbClr>
            </a:solidFill>
            <a:ln w="12700">
              <a:gradFill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DD31D4-817B-49D1-B4D9-8BACDE9649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831356" y="4172770"/>
              <a:ext cx="497681" cy="496491"/>
            </a:xfrm>
            <a:prstGeom prst="line">
              <a:avLst/>
            </a:prstGeom>
            <a:solidFill>
              <a:srgbClr val="FFFFFF">
                <a:alpha val="79000"/>
              </a:srgbClr>
            </a:solidFill>
            <a:ln w="12700">
              <a:gradFill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3FCB5F-A6C8-4B78-AD9E-8520CC160A0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62779"/>
              <a:ext cx="0" cy="706434"/>
            </a:xfrm>
            <a:prstGeom prst="line">
              <a:avLst/>
            </a:prstGeom>
            <a:solidFill>
              <a:srgbClr val="FFFFFF">
                <a:alpha val="79000"/>
              </a:srgbClr>
            </a:solidFill>
            <a:ln w="12700">
              <a:gradFill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CF2358B-9B78-4619-8FBD-903593A47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685969"/>
              <a:ext cx="0" cy="694012"/>
            </a:xfrm>
            <a:prstGeom prst="line">
              <a:avLst/>
            </a:prstGeom>
            <a:solidFill>
              <a:srgbClr val="FFFFFF">
                <a:alpha val="79000"/>
              </a:srgbClr>
            </a:solidFill>
            <a:ln w="12700">
              <a:gradFill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2D5FD24-240E-4C17-8679-F8A0A41F0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701" y="3425261"/>
              <a:ext cx="697899" cy="7479"/>
            </a:xfrm>
            <a:prstGeom prst="line">
              <a:avLst/>
            </a:prstGeom>
            <a:solidFill>
              <a:srgbClr val="FFFFFF">
                <a:alpha val="79000"/>
              </a:srgbClr>
            </a:solidFill>
            <a:ln w="12700">
              <a:gradFill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BDED02-2414-485F-9B9D-F72530FC2EB3}"/>
                </a:ext>
              </a:extLst>
            </p:cNvPr>
            <p:cNvCxnSpPr>
              <a:cxnSpLocks/>
            </p:cNvCxnSpPr>
            <p:nvPr/>
          </p:nvCxnSpPr>
          <p:spPr>
            <a:xfrm>
              <a:off x="7137400" y="3421974"/>
              <a:ext cx="693343" cy="14053"/>
            </a:xfrm>
            <a:prstGeom prst="line">
              <a:avLst/>
            </a:prstGeom>
            <a:solidFill>
              <a:srgbClr val="FFFFFF">
                <a:alpha val="79000"/>
              </a:srgbClr>
            </a:solidFill>
            <a:ln w="12700">
              <a:gradFill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3A43085-E283-4D95-89B3-113B96DD5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1812" y="2197604"/>
              <a:ext cx="497681" cy="496491"/>
            </a:xfrm>
            <a:prstGeom prst="line">
              <a:avLst/>
            </a:prstGeom>
            <a:solidFill>
              <a:srgbClr val="FFFFFF">
                <a:alpha val="79000"/>
              </a:srgbClr>
            </a:solidFill>
            <a:ln w="12700">
              <a:gradFill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387" name="Rectangle 386">
            <a:extLst>
              <a:ext uri="{FF2B5EF4-FFF2-40B4-BE49-F238E27FC236}">
                <a16:creationId xmlns:a16="http://schemas.microsoft.com/office/drawing/2014/main" id="{3F04D37E-EC79-420D-871B-C02F337E9FF7}"/>
              </a:ext>
            </a:extLst>
          </p:cNvPr>
          <p:cNvSpPr/>
          <p:nvPr/>
        </p:nvSpPr>
        <p:spPr>
          <a:xfrm>
            <a:off x="8102022" y="1895548"/>
            <a:ext cx="1797375" cy="193899"/>
          </a:xfrm>
          <a:prstGeom prst="rect">
            <a:avLst/>
          </a:prstGeom>
        </p:spPr>
        <p:txBody>
          <a:bodyPr wrap="square" lIns="179285" tIns="0" bIns="0" anchor="ctr" anchorCtr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400" spc="30" dirty="0">
                <a:gradFill>
                  <a:gsLst>
                    <a:gs pos="37184">
                      <a:schemeClr val="tx1"/>
                    </a:gs>
                    <a:gs pos="8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Healthcare</a:t>
            </a: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6705583D-B569-4FC0-B4D4-7613049DFFAD}"/>
              </a:ext>
            </a:extLst>
          </p:cNvPr>
          <p:cNvSpPr/>
          <p:nvPr/>
        </p:nvSpPr>
        <p:spPr>
          <a:xfrm>
            <a:off x="8687597" y="3332052"/>
            <a:ext cx="1762380" cy="193899"/>
          </a:xfrm>
          <a:prstGeom prst="rect">
            <a:avLst/>
          </a:prstGeom>
        </p:spPr>
        <p:txBody>
          <a:bodyPr wrap="square" lIns="179285" tIns="0" bIns="0" anchor="ctr" anchorCtr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400" spc="30" dirty="0">
                <a:gradFill>
                  <a:gsLst>
                    <a:gs pos="37184">
                      <a:schemeClr val="tx1"/>
                    </a:gs>
                    <a:gs pos="8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Agriculture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62449F36-8542-4786-B755-1386F9F95D90}"/>
              </a:ext>
            </a:extLst>
          </p:cNvPr>
          <p:cNvSpPr/>
          <p:nvPr/>
        </p:nvSpPr>
        <p:spPr>
          <a:xfrm>
            <a:off x="5547360" y="513996"/>
            <a:ext cx="1097280" cy="1938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defTabSz="932418">
              <a:lnSpc>
                <a:spcPct val="90000"/>
              </a:lnSpc>
            </a:pPr>
            <a:r>
              <a:rPr lang="en-US" sz="1400" spc="30" dirty="0">
                <a:gradFill>
                  <a:gsLst>
                    <a:gs pos="37184">
                      <a:schemeClr val="tx1"/>
                    </a:gs>
                    <a:gs pos="8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Retail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5345FD45-DDEE-4320-9912-BC7D3B60BA50}"/>
              </a:ext>
            </a:extLst>
          </p:cNvPr>
          <p:cNvSpPr/>
          <p:nvPr/>
        </p:nvSpPr>
        <p:spPr>
          <a:xfrm>
            <a:off x="8082718" y="4789379"/>
            <a:ext cx="1609724" cy="193899"/>
          </a:xfrm>
          <a:prstGeom prst="rect">
            <a:avLst/>
          </a:prstGeom>
        </p:spPr>
        <p:txBody>
          <a:bodyPr wrap="square" lIns="179285" tIns="0" bIns="0" anchor="ctr" anchorCtr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400" spc="30" dirty="0">
                <a:gradFill>
                  <a:gsLst>
                    <a:gs pos="37184">
                      <a:schemeClr val="tx1"/>
                    </a:gs>
                    <a:gs pos="8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Automotive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9D9B331A-31BD-49A9-8D91-BD331D8C41E1}"/>
              </a:ext>
            </a:extLst>
          </p:cNvPr>
          <p:cNvSpPr/>
          <p:nvPr/>
        </p:nvSpPr>
        <p:spPr>
          <a:xfrm>
            <a:off x="1988107" y="1895548"/>
            <a:ext cx="2101580" cy="193899"/>
          </a:xfrm>
          <a:prstGeom prst="rect">
            <a:avLst/>
          </a:prstGeom>
        </p:spPr>
        <p:txBody>
          <a:bodyPr wrap="square" lIns="179285" tIns="0" rIns="182880" bIns="0" anchor="ctr" anchorCtr="0">
            <a:spAutoFit/>
          </a:bodyPr>
          <a:lstStyle/>
          <a:p>
            <a:pPr algn="r" defTabSz="932418">
              <a:lnSpc>
                <a:spcPct val="90000"/>
              </a:lnSpc>
            </a:pPr>
            <a:r>
              <a:rPr lang="en-US" sz="1400" spc="30" dirty="0">
                <a:gradFill>
                  <a:gsLst>
                    <a:gs pos="37184">
                      <a:schemeClr val="tx1"/>
                    </a:gs>
                    <a:gs pos="8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Manufacturing</a:t>
            </a: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088335A4-A49B-4501-963E-FF6B68772B16}"/>
              </a:ext>
            </a:extLst>
          </p:cNvPr>
          <p:cNvSpPr/>
          <p:nvPr/>
        </p:nvSpPr>
        <p:spPr>
          <a:xfrm>
            <a:off x="1270529" y="3332051"/>
            <a:ext cx="2228641" cy="193899"/>
          </a:xfrm>
          <a:prstGeom prst="rect">
            <a:avLst/>
          </a:prstGeom>
        </p:spPr>
        <p:txBody>
          <a:bodyPr wrap="square" lIns="179285" tIns="0" rIns="182880" bIns="0" anchor="ctr" anchorCtr="0">
            <a:spAutoFit/>
          </a:bodyPr>
          <a:lstStyle/>
          <a:p>
            <a:pPr algn="r" defTabSz="932418">
              <a:lnSpc>
                <a:spcPct val="90000"/>
              </a:lnSpc>
            </a:pPr>
            <a:r>
              <a:rPr lang="en-US" sz="1400" spc="30" dirty="0">
                <a:gradFill>
                  <a:gsLst>
                    <a:gs pos="37184">
                      <a:schemeClr val="tx1"/>
                    </a:gs>
                    <a:gs pos="8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Education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7CE024E8-383E-49FB-A7DE-97E79D505147}"/>
              </a:ext>
            </a:extLst>
          </p:cNvPr>
          <p:cNvSpPr/>
          <p:nvPr/>
        </p:nvSpPr>
        <p:spPr>
          <a:xfrm>
            <a:off x="2103051" y="4692429"/>
            <a:ext cx="2009157" cy="387798"/>
          </a:xfrm>
          <a:prstGeom prst="rect">
            <a:avLst/>
          </a:prstGeom>
        </p:spPr>
        <p:txBody>
          <a:bodyPr wrap="square" lIns="179285" tIns="0" rIns="182880" bIns="0" anchor="ctr" anchorCtr="0">
            <a:spAutoFit/>
          </a:bodyPr>
          <a:lstStyle/>
          <a:p>
            <a:pPr algn="r" defTabSz="932418">
              <a:lnSpc>
                <a:spcPct val="90000"/>
              </a:lnSpc>
            </a:pPr>
            <a:r>
              <a:rPr lang="en-US" sz="1400" spc="30" dirty="0">
                <a:gradFill>
                  <a:gsLst>
                    <a:gs pos="37184">
                      <a:schemeClr val="tx1"/>
                    </a:gs>
                    <a:gs pos="8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Media &amp; Communications</a:t>
            </a: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89FCFA7D-6238-4EB3-82B2-B5A3D21C95BD}"/>
              </a:ext>
            </a:extLst>
          </p:cNvPr>
          <p:cNvSpPr/>
          <p:nvPr/>
        </p:nvSpPr>
        <p:spPr>
          <a:xfrm>
            <a:off x="5501640" y="6159630"/>
            <a:ext cx="1188720" cy="1938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defTabSz="932418">
              <a:lnSpc>
                <a:spcPct val="90000"/>
              </a:lnSpc>
            </a:pPr>
            <a:r>
              <a:rPr lang="en-US" sz="1400" spc="30" dirty="0">
                <a:gradFill>
                  <a:gsLst>
                    <a:gs pos="37184">
                      <a:schemeClr val="tx1"/>
                    </a:gs>
                    <a:gs pos="8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Financial</a:t>
            </a:r>
          </a:p>
        </p:txBody>
      </p: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id="{046ADADF-1EB2-45EC-A147-CF05BBD61FBE}"/>
              </a:ext>
            </a:extLst>
          </p:cNvPr>
          <p:cNvSpPr/>
          <p:nvPr/>
        </p:nvSpPr>
        <p:spPr>
          <a:xfrm>
            <a:off x="5919081" y="5397569"/>
            <a:ext cx="15048" cy="15048"/>
          </a:xfrm>
          <a:custGeom>
            <a:avLst/>
            <a:gdLst/>
            <a:ahLst/>
            <a:cxnLst/>
            <a:rect l="l" t="t" r="r" b="b"/>
            <a:pathLst>
              <a:path w="57150" h="57150"/>
            </a:pathLst>
          </a:custGeom>
          <a:noFill/>
          <a:ln w="38100" cap="flat">
            <a:solidFill>
              <a:srgbClr val="4FE4F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97" name="Freeform: Shape 496">
            <a:extLst>
              <a:ext uri="{FF2B5EF4-FFF2-40B4-BE49-F238E27FC236}">
                <a16:creationId xmlns:a16="http://schemas.microsoft.com/office/drawing/2014/main" id="{FED5B271-AF21-4232-A667-CD3A5151BE6E}"/>
              </a:ext>
            </a:extLst>
          </p:cNvPr>
          <p:cNvSpPr/>
          <p:nvPr/>
        </p:nvSpPr>
        <p:spPr>
          <a:xfrm>
            <a:off x="5919081" y="5397569"/>
            <a:ext cx="15048" cy="15048"/>
          </a:xfrm>
          <a:custGeom>
            <a:avLst/>
            <a:gdLst/>
            <a:ahLst/>
            <a:cxnLst/>
            <a:rect l="l" t="t" r="r" b="b"/>
            <a:pathLst>
              <a:path w="57150" h="57150"/>
            </a:pathLst>
          </a:custGeom>
          <a:noFill/>
          <a:ln w="38100" cap="flat">
            <a:solidFill>
              <a:srgbClr val="4FE4F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98" name="Freeform: Shape 497">
            <a:extLst>
              <a:ext uri="{FF2B5EF4-FFF2-40B4-BE49-F238E27FC236}">
                <a16:creationId xmlns:a16="http://schemas.microsoft.com/office/drawing/2014/main" id="{4842DDE2-A708-4321-AACC-478520AA26E6}"/>
              </a:ext>
            </a:extLst>
          </p:cNvPr>
          <p:cNvSpPr/>
          <p:nvPr/>
        </p:nvSpPr>
        <p:spPr>
          <a:xfrm>
            <a:off x="5919081" y="5397569"/>
            <a:ext cx="15048" cy="15048"/>
          </a:xfrm>
          <a:custGeom>
            <a:avLst/>
            <a:gdLst/>
            <a:ahLst/>
            <a:cxnLst/>
            <a:rect l="l" t="t" r="r" b="b"/>
            <a:pathLst>
              <a:path w="57150" h="57150"/>
            </a:pathLst>
          </a:custGeom>
          <a:noFill/>
          <a:ln w="38100" cap="flat">
            <a:solidFill>
              <a:srgbClr val="4FE4F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B0ACCD4-64E0-4B09-8D01-13048492046C}"/>
              </a:ext>
            </a:extLst>
          </p:cNvPr>
          <p:cNvSpPr/>
          <p:nvPr/>
        </p:nvSpPr>
        <p:spPr>
          <a:xfrm>
            <a:off x="5919081" y="5397569"/>
            <a:ext cx="15048" cy="15048"/>
          </a:xfrm>
          <a:custGeom>
            <a:avLst/>
            <a:gdLst/>
            <a:ahLst/>
            <a:cxnLst/>
            <a:rect l="l" t="t" r="r" b="b"/>
            <a:pathLst>
              <a:path w="57150" h="57150"/>
            </a:pathLst>
          </a:custGeom>
          <a:noFill/>
          <a:ln w="38100" cap="flat">
            <a:solidFill>
              <a:srgbClr val="4FE4F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ACDC212-DD84-47CC-B818-DC2FC1E35A16}"/>
              </a:ext>
            </a:extLst>
          </p:cNvPr>
          <p:cNvSpPr/>
          <p:nvPr/>
        </p:nvSpPr>
        <p:spPr>
          <a:xfrm>
            <a:off x="5919081" y="5397569"/>
            <a:ext cx="15048" cy="15048"/>
          </a:xfrm>
          <a:custGeom>
            <a:avLst/>
            <a:gdLst/>
            <a:ahLst/>
            <a:cxnLst/>
            <a:rect l="l" t="t" r="r" b="b"/>
            <a:pathLst>
              <a:path w="57150" h="57150"/>
            </a:pathLst>
          </a:custGeom>
          <a:noFill/>
          <a:ln w="38100" cap="flat">
            <a:solidFill>
              <a:srgbClr val="4FE4F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3F87CBB-15E0-4B5E-B8F6-958CD2C94356}"/>
              </a:ext>
            </a:extLst>
          </p:cNvPr>
          <p:cNvSpPr/>
          <p:nvPr/>
        </p:nvSpPr>
        <p:spPr>
          <a:xfrm>
            <a:off x="5919081" y="5397569"/>
            <a:ext cx="15048" cy="15048"/>
          </a:xfrm>
          <a:custGeom>
            <a:avLst/>
            <a:gdLst/>
            <a:ahLst/>
            <a:cxnLst/>
            <a:rect l="l" t="t" r="r" b="b"/>
            <a:pathLst>
              <a:path w="57150" h="57150"/>
            </a:pathLst>
          </a:custGeom>
          <a:noFill/>
          <a:ln w="38100" cap="flat">
            <a:solidFill>
              <a:srgbClr val="4FE4F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5042C01-567C-4962-ADD2-910C8420F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 l="4366" t="10180" r="29249" b="222"/>
          <a:stretch/>
        </p:blipFill>
        <p:spPr>
          <a:xfrm>
            <a:off x="5558095" y="838580"/>
            <a:ext cx="1075810" cy="107581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95894D0-6371-4BC0-86E0-F19ED0001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7795" y="1454592"/>
            <a:ext cx="1075810" cy="107581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E758D60-A16F-4962-A659-CAFB2F269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370" y="2891095"/>
            <a:ext cx="1075810" cy="107581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F4A398A-BD95-4489-A9C3-CCBEE54798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65" t="19972" r="24266" b="9760"/>
          <a:stretch/>
        </p:blipFill>
        <p:spPr>
          <a:xfrm>
            <a:off x="7017795" y="4348423"/>
            <a:ext cx="1075810" cy="107581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F73E9A9-2B7B-4DDB-ABF0-D703B3F8648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000" t="25000"/>
          <a:stretch/>
        </p:blipFill>
        <p:spPr>
          <a:xfrm>
            <a:off x="5558095" y="4940558"/>
            <a:ext cx="1075810" cy="107581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72C5718B-CC33-480A-B0F2-79F7B07BBD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1980" y="4348423"/>
            <a:ext cx="1075810" cy="107581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BBF84AD-67B2-4BCB-B72C-4156982C18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8942" y="2891095"/>
            <a:ext cx="1075810" cy="107581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10640CA-A577-40C9-95C1-08924F8C15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9458" y="1454592"/>
            <a:ext cx="1075810" cy="107581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8C2E29A-5081-4FB0-BDE7-CF274BAE06E4}"/>
              </a:ext>
            </a:extLst>
          </p:cNvPr>
          <p:cNvGrpSpPr/>
          <p:nvPr/>
        </p:nvGrpSpPr>
        <p:grpSpPr>
          <a:xfrm>
            <a:off x="3408927" y="-4527146"/>
            <a:ext cx="2542032" cy="2546352"/>
            <a:chOff x="3408927" y="2017712"/>
            <a:chExt cx="2542032" cy="254635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B9170FA-3142-4776-87FF-A58FE685368B}"/>
                </a:ext>
              </a:extLst>
            </p:cNvPr>
            <p:cNvGrpSpPr/>
            <p:nvPr/>
          </p:nvGrpSpPr>
          <p:grpSpPr>
            <a:xfrm>
              <a:off x="3408927" y="2017712"/>
              <a:ext cx="2542032" cy="2542032"/>
              <a:chOff x="3408927" y="2025650"/>
              <a:chExt cx="2542032" cy="2542032"/>
            </a:xfrm>
          </p:grpSpPr>
          <p:pic>
            <p:nvPicPr>
              <p:cNvPr id="56" name="Picture Placeholder 7">
                <a:extLst>
                  <a:ext uri="{FF2B5EF4-FFF2-40B4-BE49-F238E27FC236}">
                    <a16:creationId xmlns:a16="http://schemas.microsoft.com/office/drawing/2014/main" id="{17C2D4F0-B5B8-4AE7-9856-FE021FF9C4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4523" t="3995" r="20642" b="39960"/>
              <a:stretch/>
            </p:blipFill>
            <p:spPr>
              <a:xfrm>
                <a:off x="3408927" y="2025650"/>
                <a:ext cx="2542032" cy="25420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795" cap="flat" cmpd="sng" algn="ctr">
                <a:noFill/>
                <a:prstDash val="solid"/>
              </a:ln>
              <a:effectLst>
                <a:outerShdw blurRad="228600" dist="50800" dir="2700000" sx="101000" sy="101000" algn="tl" rotWithShape="0">
                  <a:prstClr val="black">
                    <a:alpha val="39000"/>
                  </a:prstClr>
                </a:outerShdw>
              </a:effec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0226506-9B1A-4B05-8979-D40A75AE6919}"/>
                  </a:ext>
                </a:extLst>
              </p:cNvPr>
              <p:cNvGrpSpPr/>
              <p:nvPr/>
            </p:nvGrpSpPr>
            <p:grpSpPr>
              <a:xfrm>
                <a:off x="3533980" y="2257420"/>
                <a:ext cx="2289546" cy="1627443"/>
                <a:chOff x="-4262515" y="2599831"/>
                <a:chExt cx="3560985" cy="2531195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5F76F905-1081-442C-A7CA-5CDDBC4817E6}"/>
                    </a:ext>
                  </a:extLst>
                </p:cNvPr>
                <p:cNvSpPr/>
                <p:nvPr/>
              </p:nvSpPr>
              <p:spPr bwMode="auto">
                <a:xfrm>
                  <a:off x="-4122455" y="2612711"/>
                  <a:ext cx="1330123" cy="1111929"/>
                </a:xfrm>
                <a:custGeom>
                  <a:avLst/>
                  <a:gdLst>
                    <a:gd name="connsiteX0" fmla="*/ 0 w 3480816"/>
                    <a:gd name="connsiteY0" fmla="*/ 0 h 1139952"/>
                    <a:gd name="connsiteX1" fmla="*/ 877824 w 3480816"/>
                    <a:gd name="connsiteY1" fmla="*/ 481584 h 1139952"/>
                    <a:gd name="connsiteX2" fmla="*/ 1237488 w 3480816"/>
                    <a:gd name="connsiteY2" fmla="*/ 627888 h 1139952"/>
                    <a:gd name="connsiteX3" fmla="*/ 2688336 w 3480816"/>
                    <a:gd name="connsiteY3" fmla="*/ 1139952 h 1139952"/>
                    <a:gd name="connsiteX4" fmla="*/ 3133344 w 3480816"/>
                    <a:gd name="connsiteY4" fmla="*/ 1115568 h 1139952"/>
                    <a:gd name="connsiteX5" fmla="*/ 3480816 w 3480816"/>
                    <a:gd name="connsiteY5" fmla="*/ 1127760 h 1139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80816" h="1139952">
                      <a:moveTo>
                        <a:pt x="0" y="0"/>
                      </a:moveTo>
                      <a:lnTo>
                        <a:pt x="877824" y="481584"/>
                      </a:lnTo>
                      <a:lnTo>
                        <a:pt x="1237488" y="627888"/>
                      </a:lnTo>
                      <a:lnTo>
                        <a:pt x="2688336" y="1139952"/>
                      </a:lnTo>
                      <a:lnTo>
                        <a:pt x="3133344" y="1115568"/>
                      </a:lnTo>
                      <a:lnTo>
                        <a:pt x="3480816" y="112776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5BD44D8-78EB-47E0-B5B8-E0D68150572E}"/>
                    </a:ext>
                  </a:extLst>
                </p:cNvPr>
                <p:cNvSpPr/>
                <p:nvPr/>
              </p:nvSpPr>
              <p:spPr bwMode="auto">
                <a:xfrm>
                  <a:off x="-4140640" y="2599831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1858533-5140-4B3D-A7F9-B789379F2018}"/>
                    </a:ext>
                  </a:extLst>
                </p:cNvPr>
                <p:cNvSpPr/>
                <p:nvPr/>
              </p:nvSpPr>
              <p:spPr bwMode="auto">
                <a:xfrm>
                  <a:off x="-3811915" y="3061025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66BE9651-FABF-4C60-A41C-E5D228DD6AAC}"/>
                    </a:ext>
                  </a:extLst>
                </p:cNvPr>
                <p:cNvSpPr/>
                <p:nvPr/>
              </p:nvSpPr>
              <p:spPr bwMode="auto">
                <a:xfrm>
                  <a:off x="-3672537" y="320576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9242178-AF80-4220-BA04-073621E1A9BB}"/>
                    </a:ext>
                  </a:extLst>
                </p:cNvPr>
                <p:cNvSpPr/>
                <p:nvPr/>
              </p:nvSpPr>
              <p:spPr bwMode="auto">
                <a:xfrm>
                  <a:off x="-3106069" y="3693842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11F498C4-6C86-485A-B550-085EA44ED16B}"/>
                    </a:ext>
                  </a:extLst>
                </p:cNvPr>
                <p:cNvSpPr/>
                <p:nvPr/>
              </p:nvSpPr>
              <p:spPr bwMode="auto">
                <a:xfrm>
                  <a:off x="-2931204" y="3669814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BBAFA6D8-8BAA-4405-878F-B1E2B7402BDB}"/>
                    </a:ext>
                  </a:extLst>
                </p:cNvPr>
                <p:cNvSpPr/>
                <p:nvPr/>
              </p:nvSpPr>
              <p:spPr bwMode="auto">
                <a:xfrm>
                  <a:off x="-2812054" y="368633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2C07B3F-DF30-4254-A836-8427E4C798A9}"/>
                    </a:ext>
                  </a:extLst>
                </p:cNvPr>
                <p:cNvSpPr/>
                <p:nvPr/>
              </p:nvSpPr>
              <p:spPr bwMode="auto">
                <a:xfrm>
                  <a:off x="-3627954" y="3395220"/>
                  <a:ext cx="1096237" cy="867838"/>
                </a:xfrm>
                <a:custGeom>
                  <a:avLst/>
                  <a:gdLst>
                    <a:gd name="connsiteX0" fmla="*/ 0 w 3332480"/>
                    <a:gd name="connsiteY0" fmla="*/ 124460 h 861060"/>
                    <a:gd name="connsiteX1" fmla="*/ 358140 w 3332480"/>
                    <a:gd name="connsiteY1" fmla="*/ 0 h 861060"/>
                    <a:gd name="connsiteX2" fmla="*/ 734060 w 3332480"/>
                    <a:gd name="connsiteY2" fmla="*/ 525780 h 861060"/>
                    <a:gd name="connsiteX3" fmla="*/ 1122680 w 3332480"/>
                    <a:gd name="connsiteY3" fmla="*/ 665480 h 861060"/>
                    <a:gd name="connsiteX4" fmla="*/ 1531620 w 3332480"/>
                    <a:gd name="connsiteY4" fmla="*/ 576580 h 861060"/>
                    <a:gd name="connsiteX5" fmla="*/ 2794000 w 3332480"/>
                    <a:gd name="connsiteY5" fmla="*/ 861060 h 861060"/>
                    <a:gd name="connsiteX6" fmla="*/ 3332480 w 3332480"/>
                    <a:gd name="connsiteY6" fmla="*/ 739140 h 861060"/>
                    <a:gd name="connsiteX7" fmla="*/ 3332480 w 3332480"/>
                    <a:gd name="connsiteY7" fmla="*/ 744220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32480" h="861060">
                      <a:moveTo>
                        <a:pt x="0" y="124460"/>
                      </a:moveTo>
                      <a:lnTo>
                        <a:pt x="358140" y="0"/>
                      </a:lnTo>
                      <a:lnTo>
                        <a:pt x="734060" y="525780"/>
                      </a:lnTo>
                      <a:lnTo>
                        <a:pt x="1122680" y="665480"/>
                      </a:lnTo>
                      <a:lnTo>
                        <a:pt x="1531620" y="576580"/>
                      </a:lnTo>
                      <a:lnTo>
                        <a:pt x="2794000" y="861060"/>
                      </a:lnTo>
                      <a:lnTo>
                        <a:pt x="3332480" y="739140"/>
                      </a:lnTo>
                      <a:lnTo>
                        <a:pt x="3332480" y="74422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FA76C6F-4581-4207-932E-CFE6E4F527C7}"/>
                    </a:ext>
                  </a:extLst>
                </p:cNvPr>
                <p:cNvSpPr/>
                <p:nvPr/>
              </p:nvSpPr>
              <p:spPr bwMode="auto">
                <a:xfrm>
                  <a:off x="-3650408" y="348690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463616B-6B82-4B34-91BE-BE42411A9CC8}"/>
                    </a:ext>
                  </a:extLst>
                </p:cNvPr>
                <p:cNvSpPr/>
                <p:nvPr/>
              </p:nvSpPr>
              <p:spPr bwMode="auto">
                <a:xfrm>
                  <a:off x="-3535766" y="337813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59F7E002-E03C-41CA-B65C-A66647C7663A}"/>
                    </a:ext>
                  </a:extLst>
                </p:cNvPr>
                <p:cNvSpPr/>
                <p:nvPr/>
              </p:nvSpPr>
              <p:spPr bwMode="auto">
                <a:xfrm>
                  <a:off x="-3408644" y="390523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34AF5507-3DDA-4EDF-85E4-D5DEFC3C5B0E}"/>
                    </a:ext>
                  </a:extLst>
                </p:cNvPr>
                <p:cNvSpPr/>
                <p:nvPr/>
              </p:nvSpPr>
              <p:spPr bwMode="auto">
                <a:xfrm>
                  <a:off x="-3284483" y="4033324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3492C4BA-BC67-491D-82C3-AD307064C6AA}"/>
                    </a:ext>
                  </a:extLst>
                </p:cNvPr>
                <p:cNvSpPr/>
                <p:nvPr/>
              </p:nvSpPr>
              <p:spPr bwMode="auto">
                <a:xfrm>
                  <a:off x="-3156676" y="3952671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6C04D9A0-1B04-407B-8212-4B2F854E7545}"/>
                    </a:ext>
                  </a:extLst>
                </p:cNvPr>
                <p:cNvSpPr/>
                <p:nvPr/>
              </p:nvSpPr>
              <p:spPr bwMode="auto">
                <a:xfrm>
                  <a:off x="-2735608" y="4230954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1A7D11C3-5D63-4407-966C-FB8BD4843313}"/>
                    </a:ext>
                  </a:extLst>
                </p:cNvPr>
                <p:cNvSpPr/>
                <p:nvPr/>
              </p:nvSpPr>
              <p:spPr bwMode="auto">
                <a:xfrm>
                  <a:off x="-2559152" y="411037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E7F27A72-E4B2-41F8-AAEB-0A01B2C5CE7F}"/>
                    </a:ext>
                  </a:extLst>
                </p:cNvPr>
                <p:cNvSpPr/>
                <p:nvPr/>
              </p:nvSpPr>
              <p:spPr bwMode="auto">
                <a:xfrm>
                  <a:off x="-2931201" y="3221844"/>
                  <a:ext cx="858943" cy="294399"/>
                </a:xfrm>
                <a:custGeom>
                  <a:avLst/>
                  <a:gdLst>
                    <a:gd name="connsiteX0" fmla="*/ 0 w 2611120"/>
                    <a:gd name="connsiteY0" fmla="*/ 0 h 292100"/>
                    <a:gd name="connsiteX1" fmla="*/ 767080 w 2611120"/>
                    <a:gd name="connsiteY1" fmla="*/ 73660 h 292100"/>
                    <a:gd name="connsiteX2" fmla="*/ 1132840 w 2611120"/>
                    <a:gd name="connsiteY2" fmla="*/ 233680 h 292100"/>
                    <a:gd name="connsiteX3" fmla="*/ 1503680 w 2611120"/>
                    <a:gd name="connsiteY3" fmla="*/ 292100 h 292100"/>
                    <a:gd name="connsiteX4" fmla="*/ 1874520 w 2611120"/>
                    <a:gd name="connsiteY4" fmla="*/ 248920 h 292100"/>
                    <a:gd name="connsiteX5" fmla="*/ 2611120 w 2611120"/>
                    <a:gd name="connsiteY5" fmla="*/ 251460 h 292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1120" h="292100">
                      <a:moveTo>
                        <a:pt x="0" y="0"/>
                      </a:moveTo>
                      <a:lnTo>
                        <a:pt x="767080" y="73660"/>
                      </a:lnTo>
                      <a:lnTo>
                        <a:pt x="1132840" y="233680"/>
                      </a:lnTo>
                      <a:lnTo>
                        <a:pt x="1503680" y="292100"/>
                      </a:lnTo>
                      <a:lnTo>
                        <a:pt x="1874520" y="248920"/>
                      </a:lnTo>
                      <a:lnTo>
                        <a:pt x="2611120" y="25146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C72B738A-63A5-4C98-B243-2174B4DA4235}"/>
                    </a:ext>
                  </a:extLst>
                </p:cNvPr>
                <p:cNvSpPr/>
                <p:nvPr/>
              </p:nvSpPr>
              <p:spPr bwMode="auto">
                <a:xfrm>
                  <a:off x="-2945279" y="3197709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344C676A-89EF-49F5-BD78-1AE5356E256D}"/>
                    </a:ext>
                  </a:extLst>
                </p:cNvPr>
                <p:cNvSpPr/>
                <p:nvPr/>
              </p:nvSpPr>
              <p:spPr bwMode="auto">
                <a:xfrm>
                  <a:off x="-2692888" y="3273736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BC5D91F-4F91-4DAA-A08C-1CD9ED0CDD12}"/>
                    </a:ext>
                  </a:extLst>
                </p:cNvPr>
                <p:cNvSpPr/>
                <p:nvPr/>
              </p:nvSpPr>
              <p:spPr bwMode="auto">
                <a:xfrm>
                  <a:off x="-2577471" y="3419026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BD046BC1-3AC4-47EE-A133-76D3EB087179}"/>
                    </a:ext>
                  </a:extLst>
                </p:cNvPr>
                <p:cNvSpPr/>
                <p:nvPr/>
              </p:nvSpPr>
              <p:spPr bwMode="auto">
                <a:xfrm>
                  <a:off x="-2454467" y="3487928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18A05DF1-E9DC-4DDC-870E-61715FC32B21}"/>
                    </a:ext>
                  </a:extLst>
                </p:cNvPr>
                <p:cNvSpPr/>
                <p:nvPr/>
              </p:nvSpPr>
              <p:spPr bwMode="auto">
                <a:xfrm>
                  <a:off x="-2332917" y="343879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C5B76D29-D44A-48C9-B57E-320BF17BD9B2}"/>
                    </a:ext>
                  </a:extLst>
                </p:cNvPr>
                <p:cNvSpPr/>
                <p:nvPr/>
              </p:nvSpPr>
              <p:spPr bwMode="auto">
                <a:xfrm>
                  <a:off x="-2094685" y="3441966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A965D4F1-B10C-494A-9B9D-4C2663E63B89}"/>
                    </a:ext>
                  </a:extLst>
                </p:cNvPr>
                <p:cNvSpPr/>
                <p:nvPr/>
              </p:nvSpPr>
              <p:spPr bwMode="auto">
                <a:xfrm>
                  <a:off x="-2985002" y="3364546"/>
                  <a:ext cx="235625" cy="145920"/>
                </a:xfrm>
                <a:custGeom>
                  <a:avLst/>
                  <a:gdLst>
                    <a:gd name="connsiteX0" fmla="*/ 0 w 716280"/>
                    <a:gd name="connsiteY0" fmla="*/ 0 h 144780"/>
                    <a:gd name="connsiteX1" fmla="*/ 345440 w 716280"/>
                    <a:gd name="connsiteY1" fmla="*/ 63500 h 144780"/>
                    <a:gd name="connsiteX2" fmla="*/ 716280 w 716280"/>
                    <a:gd name="connsiteY2" fmla="*/ 144780 h 14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6280" h="144780">
                      <a:moveTo>
                        <a:pt x="0" y="0"/>
                      </a:moveTo>
                      <a:lnTo>
                        <a:pt x="345440" y="63500"/>
                      </a:lnTo>
                      <a:lnTo>
                        <a:pt x="716280" y="14478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1AF66BC8-1621-4046-9FE8-D74361AFFD1A}"/>
                    </a:ext>
                  </a:extLst>
                </p:cNvPr>
                <p:cNvSpPr/>
                <p:nvPr/>
              </p:nvSpPr>
              <p:spPr bwMode="auto">
                <a:xfrm>
                  <a:off x="-2995941" y="3346167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AFFA4105-31E2-42AB-BADC-5B6ADA828900}"/>
                    </a:ext>
                  </a:extLst>
                </p:cNvPr>
                <p:cNvSpPr/>
                <p:nvPr/>
              </p:nvSpPr>
              <p:spPr bwMode="auto">
                <a:xfrm>
                  <a:off x="-2891319" y="3407028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08718D8E-C2E4-444A-A994-23EC15D63160}"/>
                    </a:ext>
                  </a:extLst>
                </p:cNvPr>
                <p:cNvSpPr/>
                <p:nvPr/>
              </p:nvSpPr>
              <p:spPr bwMode="auto">
                <a:xfrm>
                  <a:off x="-2762552" y="3491145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18FA466-50ED-4264-9715-6486205FDC61}"/>
                    </a:ext>
                  </a:extLst>
                </p:cNvPr>
                <p:cNvSpPr/>
                <p:nvPr/>
              </p:nvSpPr>
              <p:spPr bwMode="auto">
                <a:xfrm>
                  <a:off x="-1973470" y="3739091"/>
                  <a:ext cx="652563" cy="1059835"/>
                </a:xfrm>
                <a:custGeom>
                  <a:avLst/>
                  <a:gdLst>
                    <a:gd name="connsiteX0" fmla="*/ 0 w 1983740"/>
                    <a:gd name="connsiteY0" fmla="*/ 0 h 1051560"/>
                    <a:gd name="connsiteX1" fmla="*/ 1107440 w 1983740"/>
                    <a:gd name="connsiteY1" fmla="*/ 424180 h 1051560"/>
                    <a:gd name="connsiteX2" fmla="*/ 1983740 w 1983740"/>
                    <a:gd name="connsiteY2" fmla="*/ 1051560 h 1051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83740" h="1051560">
                      <a:moveTo>
                        <a:pt x="0" y="0"/>
                      </a:moveTo>
                      <a:lnTo>
                        <a:pt x="1107440" y="424180"/>
                      </a:lnTo>
                      <a:lnTo>
                        <a:pt x="1983740" y="1051560"/>
                      </a:lnTo>
                    </a:path>
                  </a:pathLst>
                </a:custGeom>
                <a:noFill/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7545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854959B9-0F14-4E99-A811-461721F67A13}"/>
                    </a:ext>
                  </a:extLst>
                </p:cNvPr>
                <p:cNvSpPr/>
                <p:nvPr/>
              </p:nvSpPr>
              <p:spPr bwMode="auto">
                <a:xfrm>
                  <a:off x="-1994460" y="3720153"/>
                  <a:ext cx="64008" cy="6400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2596E072-5036-4E0D-B951-4329B4E3559D}"/>
                    </a:ext>
                  </a:extLst>
                </p:cNvPr>
                <p:cNvSpPr/>
                <p:nvPr/>
              </p:nvSpPr>
              <p:spPr bwMode="auto">
                <a:xfrm>
                  <a:off x="-1642637" y="4131863"/>
                  <a:ext cx="64008" cy="6400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5849C8F3-B7AB-4E08-8B43-8BD413EAC72B}"/>
                    </a:ext>
                  </a:extLst>
                </p:cNvPr>
                <p:cNvSpPr/>
                <p:nvPr/>
              </p:nvSpPr>
              <p:spPr bwMode="auto">
                <a:xfrm>
                  <a:off x="-1553534" y="4314879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7D4528F9-79CC-48C4-9F1E-68236BEFC62C}"/>
                    </a:ext>
                  </a:extLst>
                </p:cNvPr>
                <p:cNvSpPr txBox="1"/>
                <p:nvPr/>
              </p:nvSpPr>
              <p:spPr>
                <a:xfrm>
                  <a:off x="-3871705" y="2797501"/>
                  <a:ext cx="1430728" cy="558150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179259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Switchboard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4CFEA6E7-EA47-40E5-9226-EF866B2E974A}"/>
                    </a:ext>
                  </a:extLst>
                </p:cNvPr>
                <p:cNvSpPr txBox="1"/>
                <p:nvPr/>
              </p:nvSpPr>
              <p:spPr>
                <a:xfrm>
                  <a:off x="-2946591" y="3411495"/>
                  <a:ext cx="1352716" cy="665855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179259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Switchboard cellular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C4C38DD-356D-46F4-A093-E539406D7C3D}"/>
                    </a:ext>
                  </a:extLst>
                </p:cNvPr>
                <p:cNvSpPr txBox="1"/>
                <p:nvPr/>
              </p:nvSpPr>
              <p:spPr>
                <a:xfrm>
                  <a:off x="-2704721" y="2920788"/>
                  <a:ext cx="1638853" cy="665855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179259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Meeting </a:t>
                  </a:r>
                  <a:b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</a:b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speech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6F962C1-D7C3-4A09-B1D5-D4FC6F76381B}"/>
                    </a:ext>
                  </a:extLst>
                </p:cNvPr>
                <p:cNvSpPr txBox="1"/>
                <p:nvPr/>
              </p:nvSpPr>
              <p:spPr>
                <a:xfrm>
                  <a:off x="-1615555" y="4023761"/>
                  <a:ext cx="914025" cy="665854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0" bIns="143407" rtlCol="0">
                  <a:spAutoFit/>
                </a:bodyPr>
                <a:lstStyle/>
                <a:p>
                  <a:pPr marL="0" marR="0" lvl="0" indent="0" algn="l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IBM Switchboard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B2FD751-C57E-4FF2-A6B6-A686BAFE7348}"/>
                    </a:ext>
                  </a:extLst>
                </p:cNvPr>
                <p:cNvSpPr txBox="1"/>
                <p:nvPr/>
              </p:nvSpPr>
              <p:spPr>
                <a:xfrm>
                  <a:off x="-4262515" y="3445499"/>
                  <a:ext cx="899395" cy="665854"/>
                </a:xfrm>
                <a:prstGeom prst="rect">
                  <a:avLst/>
                </a:prstGeom>
                <a:noFill/>
              </p:spPr>
              <p:txBody>
                <a:bodyPr wrap="square" lIns="0" tIns="143407" rIns="179259" bIns="143407" rtlCol="0">
                  <a:spAutoFit/>
                </a:bodyPr>
                <a:lstStyle/>
                <a:p>
                  <a:pPr marL="0" marR="0" lvl="0" indent="0" algn="r" defTabSz="107545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Broadcast speech</a:t>
                  </a: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BFBA873-21FC-4A29-B17A-B5DD416415E7}"/>
                    </a:ext>
                  </a:extLst>
                </p:cNvPr>
                <p:cNvSpPr/>
                <p:nvPr/>
              </p:nvSpPr>
              <p:spPr bwMode="auto">
                <a:xfrm>
                  <a:off x="-1385847" y="4757601"/>
                  <a:ext cx="91440" cy="9420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accent1">
                      <a:lumMod val="60000"/>
                      <a:lumOff val="4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EAC4DF5B-D682-4EC3-840F-8C69BE0328FA}"/>
                    </a:ext>
                  </a:extLst>
                </p:cNvPr>
                <p:cNvSpPr/>
                <p:nvPr/>
              </p:nvSpPr>
              <p:spPr bwMode="auto">
                <a:xfrm>
                  <a:off x="-1372131" y="4772705"/>
                  <a:ext cx="64008" cy="6400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439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EFB4E14E-D007-4486-BA50-3D86FE4A4578}"/>
                    </a:ext>
                  </a:extLst>
                </p:cNvPr>
                <p:cNvGrpSpPr/>
                <p:nvPr/>
              </p:nvGrpSpPr>
              <p:grpSpPr>
                <a:xfrm>
                  <a:off x="-1811821" y="4943801"/>
                  <a:ext cx="872074" cy="187225"/>
                  <a:chOff x="9975718" y="3109333"/>
                  <a:chExt cx="1315753" cy="282477"/>
                </a:xfrm>
              </p:grpSpPr>
              <p:pic>
                <p:nvPicPr>
                  <p:cNvPr id="122" name="Picture 121">
                    <a:extLst>
                      <a:ext uri="{FF2B5EF4-FFF2-40B4-BE49-F238E27FC236}">
                        <a16:creationId xmlns:a16="http://schemas.microsoft.com/office/drawing/2014/main" id="{5E265831-0FB9-4DDC-85EC-93D3CADD63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black">
                  <a:xfrm>
                    <a:off x="9975718" y="3109333"/>
                    <a:ext cx="282475" cy="282477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0795" cap="flat" cmpd="sng" algn="ctr">
                    <a:noFill/>
                    <a:prstDash val="solid"/>
                  </a:ln>
                  <a:effectLst>
                    <a:outerShdw blurRad="228600" dist="50800" dir="2700000" sx="101000" sy="101000" algn="tl" rotWithShape="0">
                      <a:prstClr val="black">
                        <a:alpha val="39000"/>
                      </a:prstClr>
                    </a:outerShdw>
                  </a:effectLst>
                </p:spPr>
              </p:pic>
              <p:sp>
                <p:nvSpPr>
                  <p:cNvPr id="123" name="Freeform 12">
                    <a:extLst>
                      <a:ext uri="{FF2B5EF4-FFF2-40B4-BE49-F238E27FC236}">
                        <a16:creationId xmlns:a16="http://schemas.microsoft.com/office/drawing/2014/main" id="{060AD1E3-85C9-445D-8E6E-F22FB26DA56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black">
                  <a:xfrm>
                    <a:off x="10340714" y="3153057"/>
                    <a:ext cx="950757" cy="186062"/>
                  </a:xfrm>
                  <a:custGeom>
                    <a:avLst/>
                    <a:gdLst>
                      <a:gd name="T0" fmla="*/ 218 w 1139"/>
                      <a:gd name="T1" fmla="*/ 217 h 220"/>
                      <a:gd name="T2" fmla="*/ 185 w 1139"/>
                      <a:gd name="T3" fmla="*/ 52 h 220"/>
                      <a:gd name="T4" fmla="*/ 120 w 1139"/>
                      <a:gd name="T5" fmla="*/ 217 h 220"/>
                      <a:gd name="T6" fmla="*/ 32 w 1139"/>
                      <a:gd name="T7" fmla="*/ 52 h 220"/>
                      <a:gd name="T8" fmla="*/ 33 w 1139"/>
                      <a:gd name="T9" fmla="*/ 93 h 220"/>
                      <a:gd name="T10" fmla="*/ 0 w 1139"/>
                      <a:gd name="T11" fmla="*/ 15 h 220"/>
                      <a:gd name="T12" fmla="*/ 109 w 1139"/>
                      <a:gd name="T13" fmla="*/ 168 h 220"/>
                      <a:gd name="T14" fmla="*/ 171 w 1139"/>
                      <a:gd name="T15" fmla="*/ 15 h 220"/>
                      <a:gd name="T16" fmla="*/ 285 w 1139"/>
                      <a:gd name="T17" fmla="*/ 72 h 220"/>
                      <a:gd name="T18" fmla="*/ 269 w 1139"/>
                      <a:gd name="T19" fmla="*/ 11 h 220"/>
                      <a:gd name="T20" fmla="*/ 254 w 1139"/>
                      <a:gd name="T21" fmla="*/ 45 h 220"/>
                      <a:gd name="T22" fmla="*/ 289 w 1139"/>
                      <a:gd name="T23" fmla="*/ 31 h 220"/>
                      <a:gd name="T24" fmla="*/ 405 w 1139"/>
                      <a:gd name="T25" fmla="*/ 71 h 220"/>
                      <a:gd name="T26" fmla="*/ 318 w 1139"/>
                      <a:gd name="T27" fmla="*/ 107 h 220"/>
                      <a:gd name="T28" fmla="*/ 343 w 1139"/>
                      <a:gd name="T29" fmla="*/ 211 h 220"/>
                      <a:gd name="T30" fmla="*/ 422 w 1139"/>
                      <a:gd name="T31" fmla="*/ 210 h 220"/>
                      <a:gd name="T32" fmla="*/ 404 w 1139"/>
                      <a:gd name="T33" fmla="*/ 189 h 220"/>
                      <a:gd name="T34" fmla="*/ 344 w 1139"/>
                      <a:gd name="T35" fmla="*/ 145 h 220"/>
                      <a:gd name="T36" fmla="*/ 420 w 1139"/>
                      <a:gd name="T37" fmla="*/ 108 h 220"/>
                      <a:gd name="T38" fmla="*/ 421 w 1139"/>
                      <a:gd name="T39" fmla="*/ 76 h 220"/>
                      <a:gd name="T40" fmla="*/ 495 w 1139"/>
                      <a:gd name="T41" fmla="*/ 78 h 220"/>
                      <a:gd name="T42" fmla="*/ 481 w 1139"/>
                      <a:gd name="T43" fmla="*/ 72 h 220"/>
                      <a:gd name="T44" fmla="*/ 481 w 1139"/>
                      <a:gd name="T45" fmla="*/ 217 h 220"/>
                      <a:gd name="T46" fmla="*/ 512 w 1139"/>
                      <a:gd name="T47" fmla="*/ 100 h 220"/>
                      <a:gd name="T48" fmla="*/ 531 w 1139"/>
                      <a:gd name="T49" fmla="*/ 106 h 220"/>
                      <a:gd name="T50" fmla="*/ 517 w 1139"/>
                      <a:gd name="T51" fmla="*/ 70 h 220"/>
                      <a:gd name="T52" fmla="*/ 661 w 1139"/>
                      <a:gd name="T53" fmla="*/ 199 h 220"/>
                      <a:gd name="T54" fmla="*/ 533 w 1139"/>
                      <a:gd name="T55" fmla="*/ 146 h 220"/>
                      <a:gd name="T56" fmla="*/ 663 w 1139"/>
                      <a:gd name="T57" fmla="*/ 89 h 220"/>
                      <a:gd name="T58" fmla="*/ 608 w 1139"/>
                      <a:gd name="T59" fmla="*/ 97 h 220"/>
                      <a:gd name="T60" fmla="*/ 579 w 1139"/>
                      <a:gd name="T61" fmla="*/ 180 h 220"/>
                      <a:gd name="T62" fmla="*/ 646 w 1139"/>
                      <a:gd name="T63" fmla="*/ 144 h 220"/>
                      <a:gd name="T64" fmla="*/ 732 w 1139"/>
                      <a:gd name="T65" fmla="*/ 110 h 220"/>
                      <a:gd name="T66" fmla="*/ 770 w 1139"/>
                      <a:gd name="T67" fmla="*/ 98 h 220"/>
                      <a:gd name="T68" fmla="*/ 786 w 1139"/>
                      <a:gd name="T69" fmla="*/ 75 h 220"/>
                      <a:gd name="T70" fmla="*/ 753 w 1139"/>
                      <a:gd name="T71" fmla="*/ 69 h 220"/>
                      <a:gd name="T72" fmla="*/ 701 w 1139"/>
                      <a:gd name="T73" fmla="*/ 131 h 220"/>
                      <a:gd name="T74" fmla="*/ 750 w 1139"/>
                      <a:gd name="T75" fmla="*/ 164 h 220"/>
                      <a:gd name="T76" fmla="*/ 738 w 1139"/>
                      <a:gd name="T77" fmla="*/ 193 h 220"/>
                      <a:gd name="T78" fmla="*/ 698 w 1139"/>
                      <a:gd name="T79" fmla="*/ 179 h 220"/>
                      <a:gd name="T80" fmla="*/ 717 w 1139"/>
                      <a:gd name="T81" fmla="*/ 218 h 220"/>
                      <a:gd name="T82" fmla="*/ 794 w 1139"/>
                      <a:gd name="T83" fmla="*/ 175 h 220"/>
                      <a:gd name="T84" fmla="*/ 938 w 1139"/>
                      <a:gd name="T85" fmla="*/ 89 h 220"/>
                      <a:gd name="T86" fmla="*/ 882 w 1139"/>
                      <a:gd name="T87" fmla="*/ 220 h 220"/>
                      <a:gd name="T88" fmla="*/ 829 w 1139"/>
                      <a:gd name="T89" fmla="*/ 89 h 220"/>
                      <a:gd name="T90" fmla="*/ 922 w 1139"/>
                      <a:gd name="T91" fmla="*/ 144 h 220"/>
                      <a:gd name="T92" fmla="*/ 855 w 1139"/>
                      <a:gd name="T93" fmla="*/ 109 h 220"/>
                      <a:gd name="T94" fmla="*/ 884 w 1139"/>
                      <a:gd name="T95" fmla="*/ 192 h 220"/>
                      <a:gd name="T96" fmla="*/ 1139 w 1139"/>
                      <a:gd name="T97" fmla="*/ 100 h 220"/>
                      <a:gd name="T98" fmla="*/ 1104 w 1139"/>
                      <a:gd name="T99" fmla="*/ 29 h 220"/>
                      <a:gd name="T100" fmla="*/ 1070 w 1139"/>
                      <a:gd name="T101" fmla="*/ 40 h 220"/>
                      <a:gd name="T102" fmla="*/ 1019 w 1139"/>
                      <a:gd name="T103" fmla="*/ 54 h 220"/>
                      <a:gd name="T104" fmla="*/ 1055 w 1139"/>
                      <a:gd name="T105" fmla="*/ 32 h 220"/>
                      <a:gd name="T106" fmla="*/ 1056 w 1139"/>
                      <a:gd name="T107" fmla="*/ 3 h 220"/>
                      <a:gd name="T108" fmla="*/ 991 w 1139"/>
                      <a:gd name="T109" fmla="*/ 25 h 220"/>
                      <a:gd name="T110" fmla="*/ 961 w 1139"/>
                      <a:gd name="T111" fmla="*/ 72 h 220"/>
                      <a:gd name="T112" fmla="*/ 985 w 1139"/>
                      <a:gd name="T113" fmla="*/ 217 h 220"/>
                      <a:gd name="T114" fmla="*/ 1070 w 1139"/>
                      <a:gd name="T115" fmla="*/ 100 h 220"/>
                      <a:gd name="T116" fmla="*/ 1127 w 1139"/>
                      <a:gd name="T117" fmla="*/ 219 h 220"/>
                      <a:gd name="T118" fmla="*/ 1139 w 1139"/>
                      <a:gd name="T119" fmla="*/ 187 h 220"/>
                      <a:gd name="T120" fmla="*/ 1123 w 1139"/>
                      <a:gd name="T121" fmla="*/ 192 h 220"/>
                      <a:gd name="T122" fmla="*/ 1104 w 1139"/>
                      <a:gd name="T123" fmla="*/ 100 h 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139" h="220">
                        <a:moveTo>
                          <a:pt x="171" y="15"/>
                        </a:moveTo>
                        <a:cubicBezTo>
                          <a:pt x="218" y="15"/>
                          <a:pt x="218" y="15"/>
                          <a:pt x="218" y="15"/>
                        </a:cubicBezTo>
                        <a:cubicBezTo>
                          <a:pt x="218" y="217"/>
                          <a:pt x="218" y="217"/>
                          <a:pt x="218" y="217"/>
                        </a:cubicBezTo>
                        <a:cubicBezTo>
                          <a:pt x="184" y="217"/>
                          <a:pt x="184" y="217"/>
                          <a:pt x="184" y="217"/>
                        </a:cubicBezTo>
                        <a:cubicBezTo>
                          <a:pt x="184" y="89"/>
                          <a:pt x="184" y="89"/>
                          <a:pt x="184" y="89"/>
                        </a:cubicBezTo>
                        <a:cubicBezTo>
                          <a:pt x="184" y="80"/>
                          <a:pt x="184" y="67"/>
                          <a:pt x="185" y="52"/>
                        </a:cubicBezTo>
                        <a:cubicBezTo>
                          <a:pt x="185" y="52"/>
                          <a:pt x="185" y="52"/>
                          <a:pt x="185" y="52"/>
                        </a:cubicBezTo>
                        <a:cubicBezTo>
                          <a:pt x="183" y="58"/>
                          <a:pt x="182" y="65"/>
                          <a:pt x="180" y="68"/>
                        </a:cubicBezTo>
                        <a:cubicBezTo>
                          <a:pt x="120" y="217"/>
                          <a:pt x="120" y="217"/>
                          <a:pt x="120" y="217"/>
                        </a:cubicBezTo>
                        <a:cubicBezTo>
                          <a:pt x="97" y="217"/>
                          <a:pt x="97" y="217"/>
                          <a:pt x="97" y="217"/>
                        </a:cubicBezTo>
                        <a:cubicBezTo>
                          <a:pt x="37" y="70"/>
                          <a:pt x="37" y="70"/>
                          <a:pt x="37" y="70"/>
                        </a:cubicBezTo>
                        <a:cubicBezTo>
                          <a:pt x="36" y="66"/>
                          <a:pt x="34" y="60"/>
                          <a:pt x="32" y="52"/>
                        </a:cubicBezTo>
                        <a:cubicBezTo>
                          <a:pt x="31" y="52"/>
                          <a:pt x="31" y="52"/>
                          <a:pt x="31" y="52"/>
                        </a:cubicBezTo>
                        <a:cubicBezTo>
                          <a:pt x="32" y="56"/>
                          <a:pt x="32" y="60"/>
                          <a:pt x="32" y="65"/>
                        </a:cubicBezTo>
                        <a:cubicBezTo>
                          <a:pt x="33" y="76"/>
                          <a:pt x="33" y="85"/>
                          <a:pt x="33" y="93"/>
                        </a:cubicBezTo>
                        <a:cubicBezTo>
                          <a:pt x="33" y="217"/>
                          <a:pt x="33" y="217"/>
                          <a:pt x="33" y="217"/>
                        </a:cubicBezTo>
                        <a:cubicBezTo>
                          <a:pt x="0" y="217"/>
                          <a:pt x="0" y="217"/>
                          <a:pt x="0" y="217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50" y="15"/>
                          <a:pt x="50" y="15"/>
                          <a:pt x="50" y="15"/>
                        </a:cubicBezTo>
                        <a:cubicBezTo>
                          <a:pt x="100" y="142"/>
                          <a:pt x="100" y="142"/>
                          <a:pt x="100" y="142"/>
                        </a:cubicBezTo>
                        <a:cubicBezTo>
                          <a:pt x="105" y="153"/>
                          <a:pt x="108" y="162"/>
                          <a:pt x="109" y="168"/>
                        </a:cubicBezTo>
                        <a:cubicBezTo>
                          <a:pt x="110" y="168"/>
                          <a:pt x="110" y="168"/>
                          <a:pt x="110" y="168"/>
                        </a:cubicBezTo>
                        <a:cubicBezTo>
                          <a:pt x="119" y="142"/>
                          <a:pt x="119" y="142"/>
                          <a:pt x="119" y="142"/>
                        </a:cubicBezTo>
                        <a:lnTo>
                          <a:pt x="171" y="15"/>
                        </a:lnTo>
                        <a:close/>
                        <a:moveTo>
                          <a:pt x="251" y="217"/>
                        </a:moveTo>
                        <a:cubicBezTo>
                          <a:pt x="285" y="217"/>
                          <a:pt x="285" y="217"/>
                          <a:pt x="285" y="217"/>
                        </a:cubicBezTo>
                        <a:cubicBezTo>
                          <a:pt x="285" y="72"/>
                          <a:pt x="285" y="72"/>
                          <a:pt x="285" y="72"/>
                        </a:cubicBezTo>
                        <a:cubicBezTo>
                          <a:pt x="251" y="72"/>
                          <a:pt x="251" y="72"/>
                          <a:pt x="251" y="72"/>
                        </a:cubicBezTo>
                        <a:lnTo>
                          <a:pt x="251" y="217"/>
                        </a:lnTo>
                        <a:close/>
                        <a:moveTo>
                          <a:pt x="269" y="11"/>
                        </a:moveTo>
                        <a:cubicBezTo>
                          <a:pt x="263" y="11"/>
                          <a:pt x="258" y="13"/>
                          <a:pt x="254" y="17"/>
                        </a:cubicBezTo>
                        <a:cubicBezTo>
                          <a:pt x="250" y="20"/>
                          <a:pt x="248" y="25"/>
                          <a:pt x="248" y="31"/>
                        </a:cubicBezTo>
                        <a:cubicBezTo>
                          <a:pt x="248" y="36"/>
                          <a:pt x="250" y="41"/>
                          <a:pt x="254" y="45"/>
                        </a:cubicBezTo>
                        <a:cubicBezTo>
                          <a:pt x="258" y="48"/>
                          <a:pt x="263" y="50"/>
                          <a:pt x="269" y="50"/>
                        </a:cubicBezTo>
                        <a:cubicBezTo>
                          <a:pt x="274" y="50"/>
                          <a:pt x="279" y="48"/>
                          <a:pt x="283" y="45"/>
                        </a:cubicBezTo>
                        <a:cubicBezTo>
                          <a:pt x="287" y="41"/>
                          <a:pt x="289" y="36"/>
                          <a:pt x="289" y="31"/>
                        </a:cubicBezTo>
                        <a:cubicBezTo>
                          <a:pt x="289" y="25"/>
                          <a:pt x="287" y="21"/>
                          <a:pt x="283" y="17"/>
                        </a:cubicBezTo>
                        <a:cubicBezTo>
                          <a:pt x="279" y="13"/>
                          <a:pt x="274" y="11"/>
                          <a:pt x="269" y="11"/>
                        </a:cubicBezTo>
                        <a:close/>
                        <a:moveTo>
                          <a:pt x="405" y="71"/>
                        </a:moveTo>
                        <a:cubicBezTo>
                          <a:pt x="399" y="69"/>
                          <a:pt x="393" y="69"/>
                          <a:pt x="386" y="69"/>
                        </a:cubicBezTo>
                        <a:cubicBezTo>
                          <a:pt x="371" y="69"/>
                          <a:pt x="357" y="72"/>
                          <a:pt x="345" y="79"/>
                        </a:cubicBezTo>
                        <a:cubicBezTo>
                          <a:pt x="333" y="85"/>
                          <a:pt x="324" y="95"/>
                          <a:pt x="318" y="107"/>
                        </a:cubicBezTo>
                        <a:cubicBezTo>
                          <a:pt x="312" y="119"/>
                          <a:pt x="309" y="133"/>
                          <a:pt x="309" y="148"/>
                        </a:cubicBezTo>
                        <a:cubicBezTo>
                          <a:pt x="309" y="162"/>
                          <a:pt x="312" y="174"/>
                          <a:pt x="318" y="185"/>
                        </a:cubicBezTo>
                        <a:cubicBezTo>
                          <a:pt x="324" y="196"/>
                          <a:pt x="332" y="205"/>
                          <a:pt x="343" y="211"/>
                        </a:cubicBezTo>
                        <a:cubicBezTo>
                          <a:pt x="354" y="217"/>
                          <a:pt x="366" y="220"/>
                          <a:pt x="380" y="220"/>
                        </a:cubicBezTo>
                        <a:cubicBezTo>
                          <a:pt x="396" y="220"/>
                          <a:pt x="410" y="217"/>
                          <a:pt x="421" y="211"/>
                        </a:cubicBezTo>
                        <a:cubicBezTo>
                          <a:pt x="422" y="210"/>
                          <a:pt x="422" y="210"/>
                          <a:pt x="422" y="210"/>
                        </a:cubicBezTo>
                        <a:cubicBezTo>
                          <a:pt x="422" y="179"/>
                          <a:pt x="422" y="179"/>
                          <a:pt x="422" y="179"/>
                        </a:cubicBezTo>
                        <a:cubicBezTo>
                          <a:pt x="420" y="180"/>
                          <a:pt x="420" y="180"/>
                          <a:pt x="420" y="180"/>
                        </a:cubicBezTo>
                        <a:cubicBezTo>
                          <a:pt x="415" y="184"/>
                          <a:pt x="410" y="187"/>
                          <a:pt x="404" y="189"/>
                        </a:cubicBezTo>
                        <a:cubicBezTo>
                          <a:pt x="398" y="191"/>
                          <a:pt x="392" y="192"/>
                          <a:pt x="387" y="192"/>
                        </a:cubicBezTo>
                        <a:cubicBezTo>
                          <a:pt x="374" y="192"/>
                          <a:pt x="363" y="188"/>
                          <a:pt x="355" y="180"/>
                        </a:cubicBezTo>
                        <a:cubicBezTo>
                          <a:pt x="348" y="171"/>
                          <a:pt x="344" y="160"/>
                          <a:pt x="344" y="145"/>
                        </a:cubicBezTo>
                        <a:cubicBezTo>
                          <a:pt x="344" y="131"/>
                          <a:pt x="348" y="119"/>
                          <a:pt x="356" y="110"/>
                        </a:cubicBezTo>
                        <a:cubicBezTo>
                          <a:pt x="364" y="101"/>
                          <a:pt x="375" y="97"/>
                          <a:pt x="388" y="97"/>
                        </a:cubicBezTo>
                        <a:cubicBezTo>
                          <a:pt x="399" y="97"/>
                          <a:pt x="410" y="101"/>
                          <a:pt x="420" y="108"/>
                        </a:cubicBezTo>
                        <a:cubicBezTo>
                          <a:pt x="422" y="109"/>
                          <a:pt x="422" y="109"/>
                          <a:pt x="422" y="109"/>
                        </a:cubicBezTo>
                        <a:cubicBezTo>
                          <a:pt x="422" y="76"/>
                          <a:pt x="422" y="76"/>
                          <a:pt x="422" y="76"/>
                        </a:cubicBezTo>
                        <a:cubicBezTo>
                          <a:pt x="421" y="76"/>
                          <a:pt x="421" y="76"/>
                          <a:pt x="421" y="76"/>
                        </a:cubicBezTo>
                        <a:cubicBezTo>
                          <a:pt x="417" y="74"/>
                          <a:pt x="412" y="72"/>
                          <a:pt x="405" y="71"/>
                        </a:cubicBezTo>
                        <a:close/>
                        <a:moveTo>
                          <a:pt x="517" y="70"/>
                        </a:moveTo>
                        <a:cubicBezTo>
                          <a:pt x="509" y="70"/>
                          <a:pt x="501" y="72"/>
                          <a:pt x="495" y="78"/>
                        </a:cubicBezTo>
                        <a:cubicBezTo>
                          <a:pt x="489" y="83"/>
                          <a:pt x="485" y="89"/>
                          <a:pt x="482" y="97"/>
                        </a:cubicBezTo>
                        <a:cubicBezTo>
                          <a:pt x="481" y="97"/>
                          <a:pt x="481" y="97"/>
                          <a:pt x="481" y="97"/>
                        </a:cubicBezTo>
                        <a:cubicBezTo>
                          <a:pt x="481" y="72"/>
                          <a:pt x="481" y="72"/>
                          <a:pt x="481" y="72"/>
                        </a:cubicBezTo>
                        <a:cubicBezTo>
                          <a:pt x="447" y="72"/>
                          <a:pt x="447" y="72"/>
                          <a:pt x="447" y="72"/>
                        </a:cubicBezTo>
                        <a:cubicBezTo>
                          <a:pt x="447" y="217"/>
                          <a:pt x="447" y="217"/>
                          <a:pt x="447" y="217"/>
                        </a:cubicBezTo>
                        <a:cubicBezTo>
                          <a:pt x="481" y="217"/>
                          <a:pt x="481" y="217"/>
                          <a:pt x="481" y="217"/>
                        </a:cubicBezTo>
                        <a:cubicBezTo>
                          <a:pt x="481" y="143"/>
                          <a:pt x="481" y="143"/>
                          <a:pt x="481" y="143"/>
                        </a:cubicBezTo>
                        <a:cubicBezTo>
                          <a:pt x="481" y="130"/>
                          <a:pt x="484" y="120"/>
                          <a:pt x="490" y="112"/>
                        </a:cubicBezTo>
                        <a:cubicBezTo>
                          <a:pt x="495" y="104"/>
                          <a:pt x="503" y="100"/>
                          <a:pt x="512" y="100"/>
                        </a:cubicBezTo>
                        <a:cubicBezTo>
                          <a:pt x="515" y="100"/>
                          <a:pt x="518" y="101"/>
                          <a:pt x="522" y="102"/>
                        </a:cubicBezTo>
                        <a:cubicBezTo>
                          <a:pt x="526" y="103"/>
                          <a:pt x="528" y="104"/>
                          <a:pt x="530" y="105"/>
                        </a:cubicBezTo>
                        <a:cubicBezTo>
                          <a:pt x="531" y="106"/>
                          <a:pt x="531" y="106"/>
                          <a:pt x="531" y="106"/>
                        </a:cubicBezTo>
                        <a:cubicBezTo>
                          <a:pt x="531" y="72"/>
                          <a:pt x="531" y="72"/>
                          <a:pt x="531" y="72"/>
                        </a:cubicBezTo>
                        <a:cubicBezTo>
                          <a:pt x="531" y="72"/>
                          <a:pt x="531" y="72"/>
                          <a:pt x="531" y="72"/>
                        </a:cubicBezTo>
                        <a:cubicBezTo>
                          <a:pt x="528" y="70"/>
                          <a:pt x="523" y="70"/>
                          <a:pt x="517" y="70"/>
                        </a:cubicBezTo>
                        <a:close/>
                        <a:moveTo>
                          <a:pt x="663" y="89"/>
                        </a:moveTo>
                        <a:cubicBezTo>
                          <a:pt x="675" y="102"/>
                          <a:pt x="682" y="120"/>
                          <a:pt x="682" y="143"/>
                        </a:cubicBezTo>
                        <a:cubicBezTo>
                          <a:pt x="682" y="166"/>
                          <a:pt x="675" y="185"/>
                          <a:pt x="661" y="199"/>
                        </a:cubicBezTo>
                        <a:cubicBezTo>
                          <a:pt x="648" y="213"/>
                          <a:pt x="629" y="220"/>
                          <a:pt x="606" y="220"/>
                        </a:cubicBezTo>
                        <a:cubicBezTo>
                          <a:pt x="584" y="220"/>
                          <a:pt x="566" y="213"/>
                          <a:pt x="553" y="200"/>
                        </a:cubicBezTo>
                        <a:cubicBezTo>
                          <a:pt x="540" y="187"/>
                          <a:pt x="533" y="169"/>
                          <a:pt x="533" y="146"/>
                        </a:cubicBezTo>
                        <a:cubicBezTo>
                          <a:pt x="533" y="122"/>
                          <a:pt x="540" y="103"/>
                          <a:pt x="553" y="89"/>
                        </a:cubicBezTo>
                        <a:cubicBezTo>
                          <a:pt x="567" y="76"/>
                          <a:pt x="586" y="69"/>
                          <a:pt x="610" y="69"/>
                        </a:cubicBezTo>
                        <a:cubicBezTo>
                          <a:pt x="632" y="69"/>
                          <a:pt x="650" y="75"/>
                          <a:pt x="663" y="89"/>
                        </a:cubicBezTo>
                        <a:close/>
                        <a:moveTo>
                          <a:pt x="646" y="144"/>
                        </a:moveTo>
                        <a:cubicBezTo>
                          <a:pt x="646" y="129"/>
                          <a:pt x="643" y="117"/>
                          <a:pt x="636" y="109"/>
                        </a:cubicBezTo>
                        <a:cubicBezTo>
                          <a:pt x="629" y="101"/>
                          <a:pt x="620" y="97"/>
                          <a:pt x="608" y="97"/>
                        </a:cubicBezTo>
                        <a:cubicBezTo>
                          <a:pt x="596" y="97"/>
                          <a:pt x="586" y="101"/>
                          <a:pt x="579" y="109"/>
                        </a:cubicBezTo>
                        <a:cubicBezTo>
                          <a:pt x="572" y="118"/>
                          <a:pt x="568" y="130"/>
                          <a:pt x="568" y="145"/>
                        </a:cubicBezTo>
                        <a:cubicBezTo>
                          <a:pt x="568" y="160"/>
                          <a:pt x="572" y="172"/>
                          <a:pt x="579" y="180"/>
                        </a:cubicBezTo>
                        <a:cubicBezTo>
                          <a:pt x="586" y="188"/>
                          <a:pt x="596" y="192"/>
                          <a:pt x="608" y="192"/>
                        </a:cubicBezTo>
                        <a:cubicBezTo>
                          <a:pt x="621" y="192"/>
                          <a:pt x="630" y="188"/>
                          <a:pt x="637" y="180"/>
                        </a:cubicBezTo>
                        <a:cubicBezTo>
                          <a:pt x="643" y="172"/>
                          <a:pt x="646" y="160"/>
                          <a:pt x="646" y="144"/>
                        </a:cubicBezTo>
                        <a:close/>
                        <a:moveTo>
                          <a:pt x="757" y="132"/>
                        </a:moveTo>
                        <a:cubicBezTo>
                          <a:pt x="746" y="128"/>
                          <a:pt x="739" y="124"/>
                          <a:pt x="737" y="121"/>
                        </a:cubicBezTo>
                        <a:cubicBezTo>
                          <a:pt x="734" y="119"/>
                          <a:pt x="732" y="115"/>
                          <a:pt x="732" y="110"/>
                        </a:cubicBezTo>
                        <a:cubicBezTo>
                          <a:pt x="732" y="106"/>
                          <a:pt x="734" y="103"/>
                          <a:pt x="738" y="100"/>
                        </a:cubicBezTo>
                        <a:cubicBezTo>
                          <a:pt x="741" y="97"/>
                          <a:pt x="746" y="96"/>
                          <a:pt x="752" y="96"/>
                        </a:cubicBezTo>
                        <a:cubicBezTo>
                          <a:pt x="758" y="96"/>
                          <a:pt x="764" y="97"/>
                          <a:pt x="770" y="98"/>
                        </a:cubicBezTo>
                        <a:cubicBezTo>
                          <a:pt x="776" y="100"/>
                          <a:pt x="781" y="103"/>
                          <a:pt x="785" y="105"/>
                        </a:cubicBezTo>
                        <a:cubicBezTo>
                          <a:pt x="786" y="106"/>
                          <a:pt x="786" y="106"/>
                          <a:pt x="786" y="106"/>
                        </a:cubicBezTo>
                        <a:cubicBezTo>
                          <a:pt x="786" y="75"/>
                          <a:pt x="786" y="75"/>
                          <a:pt x="786" y="75"/>
                        </a:cubicBezTo>
                        <a:cubicBezTo>
                          <a:pt x="786" y="75"/>
                          <a:pt x="786" y="75"/>
                          <a:pt x="786" y="75"/>
                        </a:cubicBezTo>
                        <a:cubicBezTo>
                          <a:pt x="782" y="73"/>
                          <a:pt x="777" y="72"/>
                          <a:pt x="770" y="70"/>
                        </a:cubicBezTo>
                        <a:cubicBezTo>
                          <a:pt x="764" y="69"/>
                          <a:pt x="758" y="69"/>
                          <a:pt x="753" y="69"/>
                        </a:cubicBezTo>
                        <a:cubicBezTo>
                          <a:pt x="737" y="69"/>
                          <a:pt x="724" y="73"/>
                          <a:pt x="714" y="81"/>
                        </a:cubicBezTo>
                        <a:cubicBezTo>
                          <a:pt x="703" y="89"/>
                          <a:pt x="698" y="100"/>
                          <a:pt x="698" y="113"/>
                        </a:cubicBezTo>
                        <a:cubicBezTo>
                          <a:pt x="698" y="120"/>
                          <a:pt x="699" y="126"/>
                          <a:pt x="701" y="131"/>
                        </a:cubicBezTo>
                        <a:cubicBezTo>
                          <a:pt x="704" y="136"/>
                          <a:pt x="707" y="141"/>
                          <a:pt x="712" y="144"/>
                        </a:cubicBezTo>
                        <a:cubicBezTo>
                          <a:pt x="716" y="148"/>
                          <a:pt x="723" y="152"/>
                          <a:pt x="733" y="156"/>
                        </a:cubicBezTo>
                        <a:cubicBezTo>
                          <a:pt x="740" y="159"/>
                          <a:pt x="746" y="162"/>
                          <a:pt x="750" y="164"/>
                        </a:cubicBezTo>
                        <a:cubicBezTo>
                          <a:pt x="754" y="166"/>
                          <a:pt x="756" y="168"/>
                          <a:pt x="758" y="171"/>
                        </a:cubicBezTo>
                        <a:cubicBezTo>
                          <a:pt x="759" y="173"/>
                          <a:pt x="760" y="175"/>
                          <a:pt x="760" y="179"/>
                        </a:cubicBezTo>
                        <a:cubicBezTo>
                          <a:pt x="760" y="188"/>
                          <a:pt x="753" y="193"/>
                          <a:pt x="738" y="193"/>
                        </a:cubicBezTo>
                        <a:cubicBezTo>
                          <a:pt x="732" y="193"/>
                          <a:pt x="726" y="192"/>
                          <a:pt x="719" y="190"/>
                        </a:cubicBezTo>
                        <a:cubicBezTo>
                          <a:pt x="712" y="187"/>
                          <a:pt x="705" y="184"/>
                          <a:pt x="700" y="180"/>
                        </a:cubicBezTo>
                        <a:cubicBezTo>
                          <a:pt x="698" y="179"/>
                          <a:pt x="698" y="179"/>
                          <a:pt x="698" y="179"/>
                        </a:cubicBezTo>
                        <a:cubicBezTo>
                          <a:pt x="698" y="212"/>
                          <a:pt x="698" y="212"/>
                          <a:pt x="698" y="212"/>
                        </a:cubicBezTo>
                        <a:cubicBezTo>
                          <a:pt x="699" y="212"/>
                          <a:pt x="699" y="212"/>
                          <a:pt x="699" y="212"/>
                        </a:cubicBezTo>
                        <a:cubicBezTo>
                          <a:pt x="703" y="215"/>
                          <a:pt x="710" y="216"/>
                          <a:pt x="717" y="218"/>
                        </a:cubicBezTo>
                        <a:cubicBezTo>
                          <a:pt x="724" y="219"/>
                          <a:pt x="731" y="220"/>
                          <a:pt x="736" y="220"/>
                        </a:cubicBezTo>
                        <a:cubicBezTo>
                          <a:pt x="754" y="220"/>
                          <a:pt x="768" y="216"/>
                          <a:pt x="778" y="208"/>
                        </a:cubicBezTo>
                        <a:cubicBezTo>
                          <a:pt x="789" y="199"/>
                          <a:pt x="794" y="188"/>
                          <a:pt x="794" y="175"/>
                        </a:cubicBezTo>
                        <a:cubicBezTo>
                          <a:pt x="794" y="165"/>
                          <a:pt x="791" y="157"/>
                          <a:pt x="786" y="150"/>
                        </a:cubicBezTo>
                        <a:cubicBezTo>
                          <a:pt x="780" y="143"/>
                          <a:pt x="770" y="137"/>
                          <a:pt x="757" y="132"/>
                        </a:cubicBezTo>
                        <a:close/>
                        <a:moveTo>
                          <a:pt x="938" y="89"/>
                        </a:moveTo>
                        <a:cubicBezTo>
                          <a:pt x="951" y="102"/>
                          <a:pt x="957" y="120"/>
                          <a:pt x="957" y="143"/>
                        </a:cubicBezTo>
                        <a:cubicBezTo>
                          <a:pt x="957" y="166"/>
                          <a:pt x="951" y="185"/>
                          <a:pt x="937" y="199"/>
                        </a:cubicBezTo>
                        <a:cubicBezTo>
                          <a:pt x="924" y="213"/>
                          <a:pt x="905" y="220"/>
                          <a:pt x="882" y="220"/>
                        </a:cubicBezTo>
                        <a:cubicBezTo>
                          <a:pt x="860" y="220"/>
                          <a:pt x="842" y="213"/>
                          <a:pt x="829" y="200"/>
                        </a:cubicBezTo>
                        <a:cubicBezTo>
                          <a:pt x="816" y="187"/>
                          <a:pt x="809" y="169"/>
                          <a:pt x="809" y="146"/>
                        </a:cubicBezTo>
                        <a:cubicBezTo>
                          <a:pt x="809" y="122"/>
                          <a:pt x="816" y="103"/>
                          <a:pt x="829" y="89"/>
                        </a:cubicBezTo>
                        <a:cubicBezTo>
                          <a:pt x="843" y="76"/>
                          <a:pt x="862" y="69"/>
                          <a:pt x="885" y="69"/>
                        </a:cubicBezTo>
                        <a:cubicBezTo>
                          <a:pt x="908" y="69"/>
                          <a:pt x="926" y="75"/>
                          <a:pt x="938" y="89"/>
                        </a:cubicBezTo>
                        <a:close/>
                        <a:moveTo>
                          <a:pt x="922" y="144"/>
                        </a:moveTo>
                        <a:cubicBezTo>
                          <a:pt x="922" y="129"/>
                          <a:pt x="919" y="117"/>
                          <a:pt x="912" y="109"/>
                        </a:cubicBezTo>
                        <a:cubicBezTo>
                          <a:pt x="905" y="101"/>
                          <a:pt x="896" y="97"/>
                          <a:pt x="884" y="97"/>
                        </a:cubicBezTo>
                        <a:cubicBezTo>
                          <a:pt x="871" y="97"/>
                          <a:pt x="862" y="101"/>
                          <a:pt x="855" y="109"/>
                        </a:cubicBezTo>
                        <a:cubicBezTo>
                          <a:pt x="848" y="118"/>
                          <a:pt x="844" y="130"/>
                          <a:pt x="844" y="145"/>
                        </a:cubicBezTo>
                        <a:cubicBezTo>
                          <a:pt x="844" y="160"/>
                          <a:pt x="848" y="172"/>
                          <a:pt x="855" y="180"/>
                        </a:cubicBezTo>
                        <a:cubicBezTo>
                          <a:pt x="862" y="188"/>
                          <a:pt x="871" y="192"/>
                          <a:pt x="884" y="192"/>
                        </a:cubicBezTo>
                        <a:cubicBezTo>
                          <a:pt x="896" y="192"/>
                          <a:pt x="906" y="188"/>
                          <a:pt x="912" y="180"/>
                        </a:cubicBezTo>
                        <a:cubicBezTo>
                          <a:pt x="919" y="172"/>
                          <a:pt x="922" y="160"/>
                          <a:pt x="922" y="144"/>
                        </a:cubicBezTo>
                        <a:close/>
                        <a:moveTo>
                          <a:pt x="1139" y="100"/>
                        </a:moveTo>
                        <a:cubicBezTo>
                          <a:pt x="1139" y="72"/>
                          <a:pt x="1139" y="72"/>
                          <a:pt x="1139" y="72"/>
                        </a:cubicBezTo>
                        <a:cubicBezTo>
                          <a:pt x="1104" y="72"/>
                          <a:pt x="1104" y="72"/>
                          <a:pt x="1104" y="72"/>
                        </a:cubicBezTo>
                        <a:cubicBezTo>
                          <a:pt x="1104" y="29"/>
                          <a:pt x="1104" y="29"/>
                          <a:pt x="1104" y="29"/>
                        </a:cubicBezTo>
                        <a:cubicBezTo>
                          <a:pt x="1103" y="29"/>
                          <a:pt x="1103" y="29"/>
                          <a:pt x="1103" y="29"/>
                        </a:cubicBezTo>
                        <a:cubicBezTo>
                          <a:pt x="1071" y="39"/>
                          <a:pt x="1071" y="39"/>
                          <a:pt x="1071" y="39"/>
                        </a:cubicBezTo>
                        <a:cubicBezTo>
                          <a:pt x="1070" y="40"/>
                          <a:pt x="1070" y="40"/>
                          <a:pt x="1070" y="40"/>
                        </a:cubicBezTo>
                        <a:cubicBezTo>
                          <a:pt x="1070" y="72"/>
                          <a:pt x="1070" y="72"/>
                          <a:pt x="1070" y="72"/>
                        </a:cubicBezTo>
                        <a:cubicBezTo>
                          <a:pt x="1019" y="72"/>
                          <a:pt x="1019" y="72"/>
                          <a:pt x="1019" y="72"/>
                        </a:cubicBezTo>
                        <a:cubicBezTo>
                          <a:pt x="1019" y="54"/>
                          <a:pt x="1019" y="54"/>
                          <a:pt x="1019" y="54"/>
                        </a:cubicBezTo>
                        <a:cubicBezTo>
                          <a:pt x="1019" y="46"/>
                          <a:pt x="1021" y="39"/>
                          <a:pt x="1025" y="35"/>
                        </a:cubicBezTo>
                        <a:cubicBezTo>
                          <a:pt x="1028" y="30"/>
                          <a:pt x="1034" y="28"/>
                          <a:pt x="1040" y="28"/>
                        </a:cubicBezTo>
                        <a:cubicBezTo>
                          <a:pt x="1045" y="28"/>
                          <a:pt x="1050" y="29"/>
                          <a:pt x="1055" y="32"/>
                        </a:cubicBezTo>
                        <a:cubicBezTo>
                          <a:pt x="1057" y="32"/>
                          <a:pt x="1057" y="32"/>
                          <a:pt x="1057" y="32"/>
                        </a:cubicBezTo>
                        <a:cubicBezTo>
                          <a:pt x="1057" y="3"/>
                          <a:pt x="1057" y="3"/>
                          <a:pt x="1057" y="3"/>
                        </a:cubicBezTo>
                        <a:cubicBezTo>
                          <a:pt x="1056" y="3"/>
                          <a:pt x="1056" y="3"/>
                          <a:pt x="1056" y="3"/>
                        </a:cubicBezTo>
                        <a:cubicBezTo>
                          <a:pt x="1051" y="1"/>
                          <a:pt x="1045" y="0"/>
                          <a:pt x="1037" y="0"/>
                        </a:cubicBezTo>
                        <a:cubicBezTo>
                          <a:pt x="1027" y="0"/>
                          <a:pt x="1018" y="3"/>
                          <a:pt x="1010" y="7"/>
                        </a:cubicBezTo>
                        <a:cubicBezTo>
                          <a:pt x="1002" y="11"/>
                          <a:pt x="996" y="17"/>
                          <a:pt x="991" y="25"/>
                        </a:cubicBezTo>
                        <a:cubicBezTo>
                          <a:pt x="987" y="33"/>
                          <a:pt x="985" y="42"/>
                          <a:pt x="985" y="52"/>
                        </a:cubicBezTo>
                        <a:cubicBezTo>
                          <a:pt x="985" y="72"/>
                          <a:pt x="985" y="72"/>
                          <a:pt x="985" y="72"/>
                        </a:cubicBezTo>
                        <a:cubicBezTo>
                          <a:pt x="961" y="72"/>
                          <a:pt x="961" y="72"/>
                          <a:pt x="961" y="72"/>
                        </a:cubicBezTo>
                        <a:cubicBezTo>
                          <a:pt x="961" y="100"/>
                          <a:pt x="961" y="100"/>
                          <a:pt x="961" y="100"/>
                        </a:cubicBezTo>
                        <a:cubicBezTo>
                          <a:pt x="985" y="100"/>
                          <a:pt x="985" y="100"/>
                          <a:pt x="985" y="100"/>
                        </a:cubicBezTo>
                        <a:cubicBezTo>
                          <a:pt x="985" y="217"/>
                          <a:pt x="985" y="217"/>
                          <a:pt x="985" y="217"/>
                        </a:cubicBezTo>
                        <a:cubicBezTo>
                          <a:pt x="1019" y="217"/>
                          <a:pt x="1019" y="217"/>
                          <a:pt x="1019" y="217"/>
                        </a:cubicBezTo>
                        <a:cubicBezTo>
                          <a:pt x="1019" y="100"/>
                          <a:pt x="1019" y="100"/>
                          <a:pt x="1019" y="100"/>
                        </a:cubicBezTo>
                        <a:cubicBezTo>
                          <a:pt x="1070" y="100"/>
                          <a:pt x="1070" y="100"/>
                          <a:pt x="1070" y="100"/>
                        </a:cubicBezTo>
                        <a:cubicBezTo>
                          <a:pt x="1070" y="174"/>
                          <a:pt x="1070" y="174"/>
                          <a:pt x="1070" y="174"/>
                        </a:cubicBezTo>
                        <a:cubicBezTo>
                          <a:pt x="1070" y="205"/>
                          <a:pt x="1084" y="220"/>
                          <a:pt x="1113" y="220"/>
                        </a:cubicBezTo>
                        <a:cubicBezTo>
                          <a:pt x="1118" y="220"/>
                          <a:pt x="1122" y="220"/>
                          <a:pt x="1127" y="219"/>
                        </a:cubicBezTo>
                        <a:cubicBezTo>
                          <a:pt x="1133" y="217"/>
                          <a:pt x="1136" y="216"/>
                          <a:pt x="1138" y="215"/>
                        </a:cubicBezTo>
                        <a:cubicBezTo>
                          <a:pt x="1139" y="215"/>
                          <a:pt x="1139" y="215"/>
                          <a:pt x="1139" y="215"/>
                        </a:cubicBezTo>
                        <a:cubicBezTo>
                          <a:pt x="1139" y="187"/>
                          <a:pt x="1139" y="187"/>
                          <a:pt x="1139" y="187"/>
                        </a:cubicBezTo>
                        <a:cubicBezTo>
                          <a:pt x="1137" y="188"/>
                          <a:pt x="1137" y="188"/>
                          <a:pt x="1137" y="188"/>
                        </a:cubicBezTo>
                        <a:cubicBezTo>
                          <a:pt x="1135" y="189"/>
                          <a:pt x="1133" y="190"/>
                          <a:pt x="1130" y="191"/>
                        </a:cubicBezTo>
                        <a:cubicBezTo>
                          <a:pt x="1127" y="192"/>
                          <a:pt x="1125" y="192"/>
                          <a:pt x="1123" y="192"/>
                        </a:cubicBezTo>
                        <a:cubicBezTo>
                          <a:pt x="1117" y="192"/>
                          <a:pt x="1112" y="190"/>
                          <a:pt x="1109" y="187"/>
                        </a:cubicBezTo>
                        <a:cubicBezTo>
                          <a:pt x="1106" y="183"/>
                          <a:pt x="1104" y="177"/>
                          <a:pt x="1104" y="168"/>
                        </a:cubicBezTo>
                        <a:cubicBezTo>
                          <a:pt x="1104" y="100"/>
                          <a:pt x="1104" y="100"/>
                          <a:pt x="1104" y="100"/>
                        </a:cubicBezTo>
                        <a:lnTo>
                          <a:pt x="1139" y="1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54" name="Picture Placeholder 3">
              <a:extLst>
                <a:ext uri="{FF2B5EF4-FFF2-40B4-BE49-F238E27FC236}">
                  <a16:creationId xmlns:a16="http://schemas.microsoft.com/office/drawing/2014/main" id="{7F597CDB-A6DD-4493-8BA0-49DDC1176C91}"/>
                </a:ext>
              </a:extLst>
            </p:cNvPr>
            <p:cNvSpPr txBox="1">
              <a:spLocks/>
            </p:cNvSpPr>
            <p:nvPr/>
          </p:nvSpPr>
          <p:spPr>
            <a:xfrm>
              <a:off x="3412545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A9A8C2F-7BBC-4739-BD63-817A56834034}"/>
                </a:ext>
              </a:extLst>
            </p:cNvPr>
            <p:cNvSpPr/>
            <p:nvPr/>
          </p:nvSpPr>
          <p:spPr>
            <a:xfrm>
              <a:off x="3412065" y="2669045"/>
              <a:ext cx="2538415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algn="ctr">
                <a:defRPr/>
              </a:pPr>
              <a:r>
                <a:rPr lang="en-US" sz="4000" b="1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5.</a:t>
              </a:r>
              <a:r>
                <a:rPr lang="en-US" sz="4000" b="1" spc="1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1</a:t>
              </a:r>
              <a:r>
                <a:rPr lang="en-US" sz="20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%</a:t>
              </a:r>
            </a:p>
            <a:p>
              <a:pPr algn="ctr">
                <a:spcBef>
                  <a:spcPts val="400"/>
                </a:spcBef>
                <a:defRPr/>
              </a:pP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Switchboard speech </a:t>
              </a:r>
              <a:b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recognition test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E478E6A-6743-4D31-AA18-E9D4BDB202B3}"/>
              </a:ext>
            </a:extLst>
          </p:cNvPr>
          <p:cNvGrpSpPr/>
          <p:nvPr/>
        </p:nvGrpSpPr>
        <p:grpSpPr>
          <a:xfrm>
            <a:off x="584199" y="-3785303"/>
            <a:ext cx="2542032" cy="2546352"/>
            <a:chOff x="584199" y="2017712"/>
            <a:chExt cx="2542032" cy="2546352"/>
          </a:xfrm>
        </p:grpSpPr>
        <p:pic>
          <p:nvPicPr>
            <p:cNvPr id="125" name="Picture Placeholder 5">
              <a:extLst>
                <a:ext uri="{FF2B5EF4-FFF2-40B4-BE49-F238E27FC236}">
                  <a16:creationId xmlns:a16="http://schemas.microsoft.com/office/drawing/2014/main" id="{824EF90F-C4EC-43F1-8F92-2A6613310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199" y="2017712"/>
              <a:ext cx="2542032" cy="2542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>
              <a:outerShdw blurRad="228600" dist="50800" dir="2700000" sx="101000" sy="101000" algn="tl" rotWithShape="0">
                <a:prstClr val="black">
                  <a:alpha val="39000"/>
                </a:prstClr>
              </a:outerShdw>
            </a:effectLst>
          </p:spPr>
        </p:pic>
        <p:sp>
          <p:nvSpPr>
            <p:cNvPr id="126" name="Picture Placeholder 3">
              <a:extLst>
                <a:ext uri="{FF2B5EF4-FFF2-40B4-BE49-F238E27FC236}">
                  <a16:creationId xmlns:a16="http://schemas.microsoft.com/office/drawing/2014/main" id="{82342F32-CAEE-4482-AE91-5C5F01A242A6}"/>
                </a:ext>
              </a:extLst>
            </p:cNvPr>
            <p:cNvSpPr txBox="1">
              <a:spLocks/>
            </p:cNvSpPr>
            <p:nvPr/>
          </p:nvSpPr>
          <p:spPr>
            <a:xfrm>
              <a:off x="584199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CD0CA18-57FC-4919-8AFF-28F21DF64A49}"/>
                </a:ext>
              </a:extLst>
            </p:cNvPr>
            <p:cNvSpPr/>
            <p:nvPr/>
          </p:nvSpPr>
          <p:spPr>
            <a:xfrm>
              <a:off x="584199" y="2669045"/>
              <a:ext cx="2538414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9</a:t>
              </a:r>
              <a:r>
                <a:rPr kumimoji="0" lang="en-US" sz="4000" b="1" i="0" u="none" kern="1200" cap="none" spc="100" normalizeH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</a:t>
              </a: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%</a:t>
              </a:r>
            </a:p>
            <a:p>
              <a:pPr marL="0" marR="0" lvl="0" indent="0" algn="ctr" defTabSz="914367" rtl="0" eaLnBrk="1" fontAlgn="auto" latinLnBrk="0" hangingPunct="1">
                <a:spcBef>
                  <a:spcPts val="40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RESNET vision test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152 layers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168DAA8-39DB-4157-BBBA-9831E4680C82}"/>
              </a:ext>
            </a:extLst>
          </p:cNvPr>
          <p:cNvGrpSpPr/>
          <p:nvPr/>
        </p:nvGrpSpPr>
        <p:grpSpPr>
          <a:xfrm>
            <a:off x="6237273" y="-5354597"/>
            <a:ext cx="2542032" cy="2546352"/>
            <a:chOff x="6237273" y="2017712"/>
            <a:chExt cx="2542032" cy="2546352"/>
          </a:xfrm>
        </p:grpSpPr>
        <p:pic>
          <p:nvPicPr>
            <p:cNvPr id="129" name="Picture 128" descr="A picture containing wall, clock, object&#10;&#10;Description generated with high confidence">
              <a:extLst>
                <a:ext uri="{FF2B5EF4-FFF2-40B4-BE49-F238E27FC236}">
                  <a16:creationId xmlns:a16="http://schemas.microsoft.com/office/drawing/2014/main" id="{5822BDAD-2990-4889-999C-9190A4771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2059" r="22059"/>
            <a:stretch/>
          </p:blipFill>
          <p:spPr>
            <a:xfrm>
              <a:off x="6237273" y="2017712"/>
              <a:ext cx="2542032" cy="25384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>
              <a:outerShdw blurRad="228600" dist="50800" dir="2700000" sx="101000" sy="101000" algn="tl" rotWithShape="0">
                <a:prstClr val="black">
                  <a:alpha val="39000"/>
                </a:prstClr>
              </a:outerShdw>
            </a:effectLst>
          </p:spPr>
        </p:pic>
        <p:sp>
          <p:nvSpPr>
            <p:cNvPr id="130" name="Picture Placeholder 3">
              <a:extLst>
                <a:ext uri="{FF2B5EF4-FFF2-40B4-BE49-F238E27FC236}">
                  <a16:creationId xmlns:a16="http://schemas.microsoft.com/office/drawing/2014/main" id="{3C833284-5292-487A-BCD0-C7854B944E6F}"/>
                </a:ext>
              </a:extLst>
            </p:cNvPr>
            <p:cNvSpPr txBox="1">
              <a:spLocks/>
            </p:cNvSpPr>
            <p:nvPr/>
          </p:nvSpPr>
          <p:spPr>
            <a:xfrm>
              <a:off x="6240891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BA18ACA-D3C6-4E30-9258-559030DD3BCC}"/>
                </a:ext>
              </a:extLst>
            </p:cNvPr>
            <p:cNvSpPr/>
            <p:nvPr/>
          </p:nvSpPr>
          <p:spPr>
            <a:xfrm>
              <a:off x="6239932" y="2669045"/>
              <a:ext cx="2538415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algn="ctr">
                <a:defRPr/>
              </a:pPr>
              <a:r>
                <a:rPr lang="en-US" sz="4000" b="1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88.</a:t>
              </a:r>
              <a:r>
                <a:rPr lang="en-US" sz="4000" b="1" spc="1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5</a:t>
              </a:r>
              <a:r>
                <a:rPr lang="en-US" sz="20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%</a:t>
              </a:r>
            </a:p>
            <a:p>
              <a:pPr algn="ctr">
                <a:spcBef>
                  <a:spcPts val="400"/>
                </a:spcBef>
                <a:defRPr/>
              </a:pP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SQuAD reading </a:t>
              </a:r>
              <a:b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comprehension test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484BC2C-5BBD-42CD-A537-20456D2F1616}"/>
              </a:ext>
            </a:extLst>
          </p:cNvPr>
          <p:cNvGrpSpPr/>
          <p:nvPr/>
        </p:nvGrpSpPr>
        <p:grpSpPr>
          <a:xfrm>
            <a:off x="9065160" y="-6191750"/>
            <a:ext cx="2544227" cy="2546352"/>
            <a:chOff x="9065160" y="2017712"/>
            <a:chExt cx="2544227" cy="2546352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F7F37F62-5FE7-412E-93ED-2C2778F41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2859" t="37254" r="21910" b="14172"/>
            <a:stretch/>
          </p:blipFill>
          <p:spPr>
            <a:xfrm>
              <a:off x="9065160" y="2017712"/>
              <a:ext cx="2542489" cy="2546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>
              <a:outerShdw blurRad="228600" dist="50800" dir="2700000" sx="101000" sy="101000" algn="tl" rotWithShape="0">
                <a:prstClr val="black">
                  <a:alpha val="39000"/>
                </a:prstClr>
              </a:outerShdw>
            </a:effectLst>
          </p:spPr>
        </p:pic>
        <p:sp>
          <p:nvSpPr>
            <p:cNvPr id="134" name="Picture Placeholder 3">
              <a:extLst>
                <a:ext uri="{FF2B5EF4-FFF2-40B4-BE49-F238E27FC236}">
                  <a16:creationId xmlns:a16="http://schemas.microsoft.com/office/drawing/2014/main" id="{8C112790-CCB8-48FF-B0D6-33D4766AE96F}"/>
                </a:ext>
              </a:extLst>
            </p:cNvPr>
            <p:cNvSpPr txBox="1">
              <a:spLocks/>
            </p:cNvSpPr>
            <p:nvPr/>
          </p:nvSpPr>
          <p:spPr>
            <a:xfrm>
              <a:off x="9069235" y="2025650"/>
              <a:ext cx="2538414" cy="2538414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</p:spPr>
          <p:txBody>
            <a:bodyPr>
              <a:no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EB970B2-343E-47C2-8808-1209653353DB}"/>
                </a:ext>
              </a:extLst>
            </p:cNvPr>
            <p:cNvSpPr/>
            <p:nvPr/>
          </p:nvSpPr>
          <p:spPr>
            <a:xfrm>
              <a:off x="9067798" y="2669045"/>
              <a:ext cx="2541589" cy="1251625"/>
            </a:xfrm>
            <a:prstGeom prst="rect">
              <a:avLst/>
            </a:prstGeom>
          </p:spPr>
          <p:txBody>
            <a:bodyPr wrap="square" lIns="0" tIns="0" rIns="0" bIns="91440" anchor="ctr">
              <a:spAutoFit/>
            </a:bodyPr>
            <a:lstStyle/>
            <a:p>
              <a:pPr algn="ctr">
                <a:defRPr/>
              </a:pPr>
              <a:r>
                <a:rPr lang="en-US" sz="4000" b="1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69.</a:t>
              </a:r>
              <a:r>
                <a:rPr lang="en-US" sz="4000" b="1" spc="1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9</a:t>
              </a:r>
              <a:r>
                <a:rPr lang="en-US" sz="20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%</a:t>
              </a:r>
            </a:p>
            <a:p>
              <a:pPr algn="ctr">
                <a:spcBef>
                  <a:spcPts val="400"/>
                </a:spcBef>
                <a:defRPr/>
              </a:pPr>
              <a:r>
                <a:rPr lang="en-US" alt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MT </a:t>
              </a:r>
              <a:br>
                <a:rPr lang="en-US" alt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altLang="en-US" sz="1600" dirty="0">
                  <a:gradFill>
                    <a:gsLst>
                      <a:gs pos="6079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research system</a:t>
              </a:r>
            </a:p>
          </p:txBody>
        </p:sp>
      </p:grpSp>
      <p:sp>
        <p:nvSpPr>
          <p:cNvPr id="136" name="Title 16">
            <a:extLst>
              <a:ext uri="{FF2B5EF4-FFF2-40B4-BE49-F238E27FC236}">
                <a16:creationId xmlns:a16="http://schemas.microsoft.com/office/drawing/2014/main" id="{BC4EDC9E-5DFC-4A7E-A779-014E97C3343F}"/>
              </a:ext>
            </a:extLst>
          </p:cNvPr>
          <p:cNvSpPr txBox="1">
            <a:spLocks/>
          </p:cNvSpPr>
          <p:nvPr/>
        </p:nvSpPr>
        <p:spPr>
          <a:xfrm>
            <a:off x="588263" y="-7832638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Microsoft AI breakthroughs</a:t>
            </a:r>
            <a:endParaRPr lang="en-US" dirty="0"/>
          </a:p>
        </p:txBody>
      </p:sp>
      <p:sp>
        <p:nvSpPr>
          <p:cNvPr id="137" name="Title 3">
            <a:extLst>
              <a:ext uri="{FF2B5EF4-FFF2-40B4-BE49-F238E27FC236}">
                <a16:creationId xmlns:a16="http://schemas.microsoft.com/office/drawing/2014/main" id="{A9373051-F406-4DEF-893B-E27043F2F51F}"/>
              </a:ext>
            </a:extLst>
          </p:cNvPr>
          <p:cNvSpPr txBox="1">
            <a:spLocks/>
          </p:cNvSpPr>
          <p:nvPr/>
        </p:nvSpPr>
        <p:spPr bwMode="auto">
          <a:xfrm>
            <a:off x="580124" y="-967119"/>
            <a:ext cx="2542490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2016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spcAft>
                <a:spcPts val="588"/>
              </a:spcAft>
              <a:defRPr/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Object recognition 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</a:t>
            </a:r>
          </a:p>
        </p:txBody>
      </p:sp>
      <p:sp>
        <p:nvSpPr>
          <p:cNvPr id="138" name="Title 3">
            <a:extLst>
              <a:ext uri="{FF2B5EF4-FFF2-40B4-BE49-F238E27FC236}">
                <a16:creationId xmlns:a16="http://schemas.microsoft.com/office/drawing/2014/main" id="{024A47A4-213C-4B70-A77B-3D41A12E4F06}"/>
              </a:ext>
            </a:extLst>
          </p:cNvPr>
          <p:cNvSpPr txBox="1">
            <a:spLocks/>
          </p:cNvSpPr>
          <p:nvPr/>
        </p:nvSpPr>
        <p:spPr bwMode="auto">
          <a:xfrm>
            <a:off x="3408470" y="-1708962"/>
            <a:ext cx="2542490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2017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 recognition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</a:t>
            </a:r>
          </a:p>
        </p:txBody>
      </p:sp>
      <p:sp>
        <p:nvSpPr>
          <p:cNvPr id="139" name="Title 3">
            <a:extLst>
              <a:ext uri="{FF2B5EF4-FFF2-40B4-BE49-F238E27FC236}">
                <a16:creationId xmlns:a16="http://schemas.microsoft.com/office/drawing/2014/main" id="{C1F01C49-5365-4A33-86BE-55819AC456DC}"/>
              </a:ext>
            </a:extLst>
          </p:cNvPr>
          <p:cNvSpPr txBox="1">
            <a:spLocks/>
          </p:cNvSpPr>
          <p:nvPr/>
        </p:nvSpPr>
        <p:spPr bwMode="auto">
          <a:xfrm>
            <a:off x="6236816" y="-2536413"/>
            <a:ext cx="2659534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January 2018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defRPr/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Machine reading comprehension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 </a:t>
            </a:r>
          </a:p>
        </p:txBody>
      </p:sp>
      <p:sp>
        <p:nvSpPr>
          <p:cNvPr id="140" name="Title 3">
            <a:extLst>
              <a:ext uri="{FF2B5EF4-FFF2-40B4-BE49-F238E27FC236}">
                <a16:creationId xmlns:a16="http://schemas.microsoft.com/office/drawing/2014/main" id="{7B7A865F-56C5-4DD1-ACEC-1263C1C52F9F}"/>
              </a:ext>
            </a:extLst>
          </p:cNvPr>
          <p:cNvSpPr txBox="1">
            <a:spLocks/>
          </p:cNvSpPr>
          <p:nvPr/>
        </p:nvSpPr>
        <p:spPr bwMode="auto">
          <a:xfrm>
            <a:off x="9065161" y="-3373566"/>
            <a:ext cx="2542490" cy="74892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b="1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March 2018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Machine translation</a:t>
            </a:r>
            <a:b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spc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Human parity</a:t>
            </a:r>
          </a:p>
        </p:txBody>
      </p:sp>
      <p:grpSp>
        <p:nvGrpSpPr>
          <p:cNvPr id="59" name="earth shadow">
            <a:extLst>
              <a:ext uri="{FF2B5EF4-FFF2-40B4-BE49-F238E27FC236}">
                <a16:creationId xmlns:a16="http://schemas.microsoft.com/office/drawing/2014/main" id="{9C10100D-24D7-425C-8D33-DF1C42A93CC4}"/>
              </a:ext>
            </a:extLst>
          </p:cNvPr>
          <p:cNvGrpSpPr/>
          <p:nvPr/>
        </p:nvGrpSpPr>
        <p:grpSpPr>
          <a:xfrm>
            <a:off x="5006510" y="2339511"/>
            <a:ext cx="2178980" cy="2178978"/>
            <a:chOff x="5062220" y="2379986"/>
            <a:chExt cx="2082800" cy="2082798"/>
          </a:xfrm>
          <a:solidFill>
            <a:schemeClr val="bg1"/>
          </a:solidFill>
          <a:effectLst>
            <a:outerShdw blurRad="241300" dist="50800" dir="2700000" sx="101000" sy="101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FCF8B82-515F-4176-9C8D-20C9077B940B}"/>
                </a:ext>
              </a:extLst>
            </p:cNvPr>
            <p:cNvSpPr/>
            <p:nvPr/>
          </p:nvSpPr>
          <p:spPr bwMode="auto">
            <a:xfrm>
              <a:off x="5062220" y="2379986"/>
              <a:ext cx="2082800" cy="2082798"/>
            </a:xfrm>
            <a:prstGeom prst="ellipse">
              <a:avLst/>
            </a:prstGeom>
            <a:grpFill/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122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59D3F1-AB3F-4C43-B085-D99C5D4669F3}"/>
                </a:ext>
              </a:extLst>
            </p:cNvPr>
            <p:cNvSpPr txBox="1"/>
            <p:nvPr/>
          </p:nvSpPr>
          <p:spPr>
            <a:xfrm>
              <a:off x="5260515" y="3288586"/>
              <a:ext cx="1670971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spc="3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Democratizing AI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Earth">
                <a:extLst>
                  <a:ext uri="{FF2B5EF4-FFF2-40B4-BE49-F238E27FC236}">
                    <a16:creationId xmlns:a16="http://schemas.microsoft.com/office/drawing/2014/main" id="{F00AD188-4F4C-48FC-83D7-74FFBE3D2C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5989401"/>
                  </p:ext>
                </p:extLst>
              </p:nvPr>
            </p:nvGraphicFramePr>
            <p:xfrm>
              <a:off x="4953000" y="2286000"/>
              <a:ext cx="2286000" cy="228600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286000" cy="2286000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9"/>
                  <am3d:raster rName="Office3DRenderer" rVer="16.0.8326">
                    <am3d:blip r:embed="rId20"/>
                  </am3d:raster>
                  <am3d:objViewport viewportSz="4002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Earth">
                <a:extLst>
                  <a:ext uri="{FF2B5EF4-FFF2-40B4-BE49-F238E27FC236}">
                    <a16:creationId xmlns:a16="http://schemas.microsoft.com/office/drawing/2014/main" id="{F00AD188-4F4C-48FC-83D7-74FFBE3D2C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3000" y="2286000"/>
                <a:ext cx="2286000" cy="2286000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8A6D84A-FF57-490E-96F7-8974DF5B2B6D}"/>
              </a:ext>
            </a:extLst>
          </p:cNvPr>
          <p:cNvSpPr/>
          <p:nvPr/>
        </p:nvSpPr>
        <p:spPr bwMode="auto">
          <a:xfrm flipH="1">
            <a:off x="5009248" y="2334199"/>
            <a:ext cx="2173504" cy="2184352"/>
          </a:xfrm>
          <a:prstGeom prst="ellipse">
            <a:avLst/>
          </a:prstGeom>
          <a:gradFill flip="none" rotWithShape="1">
            <a:gsLst>
              <a:gs pos="57000">
                <a:srgbClr val="000000">
                  <a:alpha val="49000"/>
                </a:srgbClr>
              </a:gs>
              <a:gs pos="26000">
                <a:srgbClr val="000000">
                  <a:alpha val="4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12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6343B72-7BE1-4EA7-8E26-32689E4F856A}"/>
              </a:ext>
            </a:extLst>
          </p:cNvPr>
          <p:cNvSpPr txBox="1"/>
          <p:nvPr/>
        </p:nvSpPr>
        <p:spPr>
          <a:xfrm>
            <a:off x="5260515" y="3305890"/>
            <a:ext cx="167097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600" spc="30">
                <a:solidFill>
                  <a:srgbClr val="FFFFFF"/>
                </a:solidFill>
                <a:effectLst>
                  <a:outerShdw blurRad="304800" algn="ctr" rotWithShape="0">
                    <a:prstClr val="black">
                      <a:alpha val="72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Democratizing AI</a:t>
            </a:r>
          </a:p>
        </p:txBody>
      </p:sp>
    </p:spTree>
    <p:extLst>
      <p:ext uri="{BB962C8B-B14F-4D97-AF65-F5344CB8AC3E}">
        <p14:creationId xmlns:p14="http://schemas.microsoft.com/office/powerpoint/2010/main" val="8205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3.7037E-7 L -0.00039 0.12963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4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7 L 0 0.11528 " pathEditMode="relative" rAng="0" ptsTypes="AA">
                                      <p:cBhvr>
                                        <p:cTn id="53" dur="750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6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accel="10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75E-6 0 L -0.09883 0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75E-6 0 L -0.09883 0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75E-6 0 L -0.09883 0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E-6 7.40741E-7 L 0.10586 0.00046 " pathEditMode="relative" rAng="0" ptsTypes="AA">
                                      <p:cBhvr>
                                        <p:cTn id="83" dur="750" spd="-100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2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E-6 7.40741E-7 L 0.10586 0.00046 " pathEditMode="relative" rAng="0" ptsTypes="AA">
                                      <p:cBhvr>
                                        <p:cTn id="88" dur="750" spd="-100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2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E-6 7.40741E-7 L 0.10586 0.00046 " pathEditMode="relative" rAng="0" ptsTypes="AA">
                                      <p:cBhvr>
                                        <p:cTn id="93" dur="750" spd="-100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2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1.48148E-6 L 0 -0.10533 " pathEditMode="relative" rAng="0" ptsTypes="AA">
                                      <p:cBhvr>
                                        <p:cTn id="98" dur="750" spd="-100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0"/>
      <p:bldP spid="387" grpId="1"/>
      <p:bldP spid="429" grpId="0"/>
      <p:bldP spid="429" grpId="1"/>
      <p:bldP spid="437" grpId="0"/>
      <p:bldP spid="437" grpId="1"/>
      <p:bldP spid="452" grpId="0"/>
      <p:bldP spid="452" grpId="1"/>
      <p:bldP spid="460" grpId="0"/>
      <p:bldP spid="460" grpId="1"/>
      <p:bldP spid="471" grpId="0"/>
      <p:bldP spid="471" grpId="1"/>
      <p:bldP spid="479" grpId="0"/>
      <p:bldP spid="479" grpId="1"/>
      <p:bldP spid="481" grpId="0"/>
      <p:bldP spid="481" grpId="1"/>
      <p:bldP spid="3" grpId="0" animBg="1"/>
      <p:bldP spid="3" grpId="1" animBg="1"/>
      <p:bldP spid="141" grpId="0"/>
      <p:bldP spid="14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uter circle">
            <a:extLst>
              <a:ext uri="{FF2B5EF4-FFF2-40B4-BE49-F238E27FC236}">
                <a16:creationId xmlns:a16="http://schemas.microsoft.com/office/drawing/2014/main" id="{92CD8BC2-3343-4CDC-9FC9-2E5134B8049F}"/>
              </a:ext>
            </a:extLst>
          </p:cNvPr>
          <p:cNvSpPr/>
          <p:nvPr/>
        </p:nvSpPr>
        <p:spPr bwMode="auto">
          <a:xfrm>
            <a:off x="5682224" y="746254"/>
            <a:ext cx="5268116" cy="5268116"/>
          </a:xfrm>
          <a:prstGeom prst="ellipse">
            <a:avLst/>
          </a:prstGeom>
          <a:noFill/>
          <a:ln w="25400" cap="rnd">
            <a:solidFill>
              <a:srgbClr val="0042A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02" name="Inner circle">
            <a:extLst>
              <a:ext uri="{FF2B5EF4-FFF2-40B4-BE49-F238E27FC236}">
                <a16:creationId xmlns:a16="http://schemas.microsoft.com/office/drawing/2014/main" id="{9BFC9BD8-FCA4-4B8C-99FB-A42CD112B53A}"/>
              </a:ext>
            </a:extLst>
          </p:cNvPr>
          <p:cNvSpPr/>
          <p:nvPr/>
        </p:nvSpPr>
        <p:spPr bwMode="auto">
          <a:xfrm>
            <a:off x="6135915" y="1208112"/>
            <a:ext cx="4350875" cy="4350875"/>
          </a:xfrm>
          <a:prstGeom prst="ellipse">
            <a:avLst/>
          </a:prstGeom>
          <a:noFill/>
          <a:ln w="25400" cap="rnd">
            <a:solidFill>
              <a:srgbClr val="0042A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60" name="people_4">
            <a:extLst>
              <a:ext uri="{FF2B5EF4-FFF2-40B4-BE49-F238E27FC236}">
                <a16:creationId xmlns:a16="http://schemas.microsoft.com/office/drawing/2014/main" id="{280F8367-FEC2-4B49-BD61-0FB89BEF296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6684" y="3178310"/>
            <a:ext cx="573877" cy="64158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flat">
            <a:solidFill>
              <a:srgbClr val="73737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/>
            <a:endParaRPr lang="en-US" dirty="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3A979FED-CA35-4274-BB0F-280FCE597C80}"/>
              </a:ext>
            </a:extLst>
          </p:cNvPr>
          <p:cNvSpPr/>
          <p:nvPr/>
        </p:nvSpPr>
        <p:spPr bwMode="auto">
          <a:xfrm>
            <a:off x="709418" y="2992427"/>
            <a:ext cx="882795" cy="339063"/>
          </a:xfrm>
          <a:prstGeom prst="ellipse">
            <a:avLst/>
          </a:prstGeom>
          <a:noFill/>
          <a:ln w="19050" cap="flat">
            <a:solidFill>
              <a:srgbClr val="737373"/>
            </a:solidFill>
            <a:prstDash val="solid"/>
            <a:miter lim="800000"/>
            <a:headEnd/>
            <a:tailEnd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/>
            <a:endParaRPr lang="en-US" dirty="0"/>
          </a:p>
        </p:txBody>
      </p:sp>
      <p:sp useBgFill="1">
        <p:nvSpPr>
          <p:cNvPr id="163" name="Oval 19">
            <a:extLst>
              <a:ext uri="{FF2B5EF4-FFF2-40B4-BE49-F238E27FC236}">
                <a16:creationId xmlns:a16="http://schemas.microsoft.com/office/drawing/2014/main" id="{BE063AC4-2463-475D-BF72-37BB06979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610" y="2958402"/>
            <a:ext cx="115738" cy="115738"/>
          </a:xfrm>
          <a:prstGeom prst="ellipse">
            <a:avLst/>
          </a:prstGeom>
          <a:ln w="19050" cap="flat">
            <a:solidFill>
              <a:srgbClr val="0042A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164" name="Oval 19">
            <a:extLst>
              <a:ext uri="{FF2B5EF4-FFF2-40B4-BE49-F238E27FC236}">
                <a16:creationId xmlns:a16="http://schemas.microsoft.com/office/drawing/2014/main" id="{2C9A8164-ECFC-4530-A171-5E560DADA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00" y="3211269"/>
            <a:ext cx="115738" cy="115738"/>
          </a:xfrm>
          <a:prstGeom prst="ellipse">
            <a:avLst/>
          </a:prstGeom>
          <a:ln w="19050" cap="flat">
            <a:solidFill>
              <a:srgbClr val="0042A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165" name="Oval 19">
            <a:extLst>
              <a:ext uri="{FF2B5EF4-FFF2-40B4-BE49-F238E27FC236}">
                <a16:creationId xmlns:a16="http://schemas.microsoft.com/office/drawing/2014/main" id="{15BAE506-CD15-4999-9B2E-5C72B4A2E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589" y="3227325"/>
            <a:ext cx="115738" cy="115738"/>
          </a:xfrm>
          <a:prstGeom prst="ellipse">
            <a:avLst/>
          </a:prstGeom>
          <a:ln w="19050" cap="flat">
            <a:solidFill>
              <a:srgbClr val="0042A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AFD0A69-6F16-4A07-B75B-402E538BC814}"/>
              </a:ext>
            </a:extLst>
          </p:cNvPr>
          <p:cNvSpPr/>
          <p:nvPr/>
        </p:nvSpPr>
        <p:spPr bwMode="auto">
          <a:xfrm>
            <a:off x="1960573" y="2857455"/>
            <a:ext cx="3491956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People-centered experiences</a:t>
            </a:r>
          </a:p>
        </p:txBody>
      </p:sp>
      <p:sp>
        <p:nvSpPr>
          <p:cNvPr id="203" name="Zigzag">
            <a:extLst>
              <a:ext uri="{FF2B5EF4-FFF2-40B4-BE49-F238E27FC236}">
                <a16:creationId xmlns:a16="http://schemas.microsoft.com/office/drawing/2014/main" id="{B7E9FB28-D718-4193-82DD-E11143951035}"/>
              </a:ext>
            </a:extLst>
          </p:cNvPr>
          <p:cNvSpPr>
            <a:spLocks/>
          </p:cNvSpPr>
          <p:nvPr/>
        </p:nvSpPr>
        <p:spPr bwMode="auto">
          <a:xfrm>
            <a:off x="5707625" y="769269"/>
            <a:ext cx="5205654" cy="5208802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50 w 10000"/>
              <a:gd name="connsiteY28" fmla="*/ 6667 h 10000"/>
              <a:gd name="connsiteX29" fmla="*/ 0 w 10000"/>
              <a:gd name="connsiteY29" fmla="*/ 5971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50 w 10000"/>
              <a:gd name="connsiteY28" fmla="*/ 6667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073 w 10000"/>
              <a:gd name="connsiteY2" fmla="*/ 2086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40 w 10000"/>
              <a:gd name="connsiteY9" fmla="*/ 785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52 w 10000"/>
              <a:gd name="connsiteY9" fmla="*/ 822 h 10000"/>
              <a:gd name="connsiteX10" fmla="*/ 7935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52 w 10000"/>
              <a:gd name="connsiteY9" fmla="*/ 822 h 10000"/>
              <a:gd name="connsiteX10" fmla="*/ 7947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078 h 10000"/>
              <a:gd name="connsiteX11" fmla="*/ 9269 w 10000"/>
              <a:gd name="connsiteY11" fmla="*/ 2236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078 h 10000"/>
              <a:gd name="connsiteX11" fmla="*/ 9269 w 10000"/>
              <a:gd name="connsiteY11" fmla="*/ 2218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69 w 10000"/>
              <a:gd name="connsiteY11" fmla="*/ 2218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75 w 10000"/>
              <a:gd name="connsiteY11" fmla="*/ 2175 h 10000"/>
              <a:gd name="connsiteX12" fmla="*/ 8809 w 10000"/>
              <a:gd name="connsiteY12" fmla="*/ 3394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10000"/>
              <a:gd name="connsiteY0" fmla="*/ 3394 h 10000"/>
              <a:gd name="connsiteX1" fmla="*/ 834 w 10000"/>
              <a:gd name="connsiteY1" fmla="*/ 2078 h 10000"/>
              <a:gd name="connsiteX2" fmla="*/ 2110 w 10000"/>
              <a:gd name="connsiteY2" fmla="*/ 2068 h 10000"/>
              <a:gd name="connsiteX3" fmla="*/ 2232 w 10000"/>
              <a:gd name="connsiteY3" fmla="*/ 745 h 10000"/>
              <a:gd name="connsiteX4" fmla="*/ 3447 w 10000"/>
              <a:gd name="connsiteY4" fmla="*/ 1174 h 10000"/>
              <a:gd name="connsiteX5" fmla="*/ 4122 w 10000"/>
              <a:gd name="connsiteY5" fmla="*/ 0 h 10000"/>
              <a:gd name="connsiteX6" fmla="*/ 5004 w 10000"/>
              <a:gd name="connsiteY6" fmla="*/ 880 h 10000"/>
              <a:gd name="connsiteX7" fmla="*/ 6052 w 10000"/>
              <a:gd name="connsiteY7" fmla="*/ 16 h 10000"/>
              <a:gd name="connsiteX8" fmla="*/ 6553 w 10000"/>
              <a:gd name="connsiteY8" fmla="*/ 1182 h 10000"/>
              <a:gd name="connsiteX9" fmla="*/ 7889 w 10000"/>
              <a:gd name="connsiteY9" fmla="*/ 828 h 10000"/>
              <a:gd name="connsiteX10" fmla="*/ 7947 w 10000"/>
              <a:gd name="connsiteY10" fmla="*/ 2115 h 10000"/>
              <a:gd name="connsiteX11" fmla="*/ 9275 w 10000"/>
              <a:gd name="connsiteY11" fmla="*/ 2175 h 10000"/>
              <a:gd name="connsiteX12" fmla="*/ 8876 w 10000"/>
              <a:gd name="connsiteY12" fmla="*/ 3437 h 10000"/>
              <a:gd name="connsiteX13" fmla="*/ 10000 w 10000"/>
              <a:gd name="connsiteY13" fmla="*/ 4021 h 10000"/>
              <a:gd name="connsiteX14" fmla="*/ 9134 w 10000"/>
              <a:gd name="connsiteY14" fmla="*/ 4996 h 10000"/>
              <a:gd name="connsiteX15" fmla="*/ 9976 w 10000"/>
              <a:gd name="connsiteY15" fmla="*/ 6059 h 10000"/>
              <a:gd name="connsiteX16" fmla="*/ 8809 w 10000"/>
              <a:gd name="connsiteY16" fmla="*/ 6614 h 10000"/>
              <a:gd name="connsiteX17" fmla="*/ 9174 w 10000"/>
              <a:gd name="connsiteY17" fmla="*/ 7898 h 10000"/>
              <a:gd name="connsiteX18" fmla="*/ 7919 w 10000"/>
              <a:gd name="connsiteY18" fmla="*/ 7922 h 10000"/>
              <a:gd name="connsiteX19" fmla="*/ 7776 w 10000"/>
              <a:gd name="connsiteY19" fmla="*/ 9262 h 10000"/>
              <a:gd name="connsiteX20" fmla="*/ 6545 w 10000"/>
              <a:gd name="connsiteY20" fmla="*/ 8818 h 10000"/>
              <a:gd name="connsiteX21" fmla="*/ 5894 w 10000"/>
              <a:gd name="connsiteY21" fmla="*/ 10000 h 10000"/>
              <a:gd name="connsiteX22" fmla="*/ 4996 w 10000"/>
              <a:gd name="connsiteY22" fmla="*/ 9120 h 10000"/>
              <a:gd name="connsiteX23" fmla="*/ 3932 w 10000"/>
              <a:gd name="connsiteY23" fmla="*/ 9968 h 10000"/>
              <a:gd name="connsiteX24" fmla="*/ 3439 w 10000"/>
              <a:gd name="connsiteY24" fmla="*/ 8803 h 10000"/>
              <a:gd name="connsiteX25" fmla="*/ 2160 w 10000"/>
              <a:gd name="connsiteY25" fmla="*/ 9215 h 10000"/>
              <a:gd name="connsiteX26" fmla="*/ 2073 w 10000"/>
              <a:gd name="connsiteY26" fmla="*/ 7898 h 10000"/>
              <a:gd name="connsiteX27" fmla="*/ 731 w 10000"/>
              <a:gd name="connsiteY27" fmla="*/ 7756 h 10000"/>
              <a:gd name="connsiteX28" fmla="*/ 1174 w 10000"/>
              <a:gd name="connsiteY28" fmla="*/ 6624 h 10000"/>
              <a:gd name="connsiteX29" fmla="*/ 0 w 10000"/>
              <a:gd name="connsiteY29" fmla="*/ 6050 h 10000"/>
              <a:gd name="connsiteX30" fmla="*/ 874 w 10000"/>
              <a:gd name="connsiteY30" fmla="*/ 4988 h 10000"/>
              <a:gd name="connsiteX31" fmla="*/ 32 w 10000"/>
              <a:gd name="connsiteY31" fmla="*/ 3941 h 10000"/>
              <a:gd name="connsiteX32" fmla="*/ 1191 w 10000"/>
              <a:gd name="connsiteY32" fmla="*/ 3394 h 10000"/>
              <a:gd name="connsiteX0" fmla="*/ 1191 w 9976"/>
              <a:gd name="connsiteY0" fmla="*/ 3394 h 10000"/>
              <a:gd name="connsiteX1" fmla="*/ 834 w 9976"/>
              <a:gd name="connsiteY1" fmla="*/ 2078 h 10000"/>
              <a:gd name="connsiteX2" fmla="*/ 2110 w 9976"/>
              <a:gd name="connsiteY2" fmla="*/ 2068 h 10000"/>
              <a:gd name="connsiteX3" fmla="*/ 2232 w 9976"/>
              <a:gd name="connsiteY3" fmla="*/ 745 h 10000"/>
              <a:gd name="connsiteX4" fmla="*/ 3447 w 9976"/>
              <a:gd name="connsiteY4" fmla="*/ 1174 h 10000"/>
              <a:gd name="connsiteX5" fmla="*/ 4122 w 9976"/>
              <a:gd name="connsiteY5" fmla="*/ 0 h 10000"/>
              <a:gd name="connsiteX6" fmla="*/ 5004 w 9976"/>
              <a:gd name="connsiteY6" fmla="*/ 880 h 10000"/>
              <a:gd name="connsiteX7" fmla="*/ 6052 w 9976"/>
              <a:gd name="connsiteY7" fmla="*/ 16 h 10000"/>
              <a:gd name="connsiteX8" fmla="*/ 6553 w 9976"/>
              <a:gd name="connsiteY8" fmla="*/ 1182 h 10000"/>
              <a:gd name="connsiteX9" fmla="*/ 7889 w 9976"/>
              <a:gd name="connsiteY9" fmla="*/ 828 h 10000"/>
              <a:gd name="connsiteX10" fmla="*/ 7947 w 9976"/>
              <a:gd name="connsiteY10" fmla="*/ 2115 h 10000"/>
              <a:gd name="connsiteX11" fmla="*/ 9275 w 9976"/>
              <a:gd name="connsiteY11" fmla="*/ 2175 h 10000"/>
              <a:gd name="connsiteX12" fmla="*/ 8876 w 9976"/>
              <a:gd name="connsiteY12" fmla="*/ 3437 h 10000"/>
              <a:gd name="connsiteX13" fmla="*/ 9976 w 9976"/>
              <a:gd name="connsiteY13" fmla="*/ 4039 h 10000"/>
              <a:gd name="connsiteX14" fmla="*/ 9134 w 9976"/>
              <a:gd name="connsiteY14" fmla="*/ 4996 h 10000"/>
              <a:gd name="connsiteX15" fmla="*/ 9976 w 9976"/>
              <a:gd name="connsiteY15" fmla="*/ 6059 h 10000"/>
              <a:gd name="connsiteX16" fmla="*/ 8809 w 9976"/>
              <a:gd name="connsiteY16" fmla="*/ 6614 h 10000"/>
              <a:gd name="connsiteX17" fmla="*/ 9174 w 9976"/>
              <a:gd name="connsiteY17" fmla="*/ 7898 h 10000"/>
              <a:gd name="connsiteX18" fmla="*/ 7919 w 9976"/>
              <a:gd name="connsiteY18" fmla="*/ 7922 h 10000"/>
              <a:gd name="connsiteX19" fmla="*/ 7776 w 9976"/>
              <a:gd name="connsiteY19" fmla="*/ 9262 h 10000"/>
              <a:gd name="connsiteX20" fmla="*/ 6545 w 9976"/>
              <a:gd name="connsiteY20" fmla="*/ 8818 h 10000"/>
              <a:gd name="connsiteX21" fmla="*/ 5894 w 9976"/>
              <a:gd name="connsiteY21" fmla="*/ 10000 h 10000"/>
              <a:gd name="connsiteX22" fmla="*/ 4996 w 9976"/>
              <a:gd name="connsiteY22" fmla="*/ 9120 h 10000"/>
              <a:gd name="connsiteX23" fmla="*/ 3932 w 9976"/>
              <a:gd name="connsiteY23" fmla="*/ 9968 h 10000"/>
              <a:gd name="connsiteX24" fmla="*/ 3439 w 9976"/>
              <a:gd name="connsiteY24" fmla="*/ 8803 h 10000"/>
              <a:gd name="connsiteX25" fmla="*/ 2160 w 9976"/>
              <a:gd name="connsiteY25" fmla="*/ 9215 h 10000"/>
              <a:gd name="connsiteX26" fmla="*/ 2073 w 9976"/>
              <a:gd name="connsiteY26" fmla="*/ 7898 h 10000"/>
              <a:gd name="connsiteX27" fmla="*/ 731 w 9976"/>
              <a:gd name="connsiteY27" fmla="*/ 7756 h 10000"/>
              <a:gd name="connsiteX28" fmla="*/ 1174 w 9976"/>
              <a:gd name="connsiteY28" fmla="*/ 6624 h 10000"/>
              <a:gd name="connsiteX29" fmla="*/ 0 w 9976"/>
              <a:gd name="connsiteY29" fmla="*/ 6050 h 10000"/>
              <a:gd name="connsiteX30" fmla="*/ 874 w 9976"/>
              <a:gd name="connsiteY30" fmla="*/ 4988 h 10000"/>
              <a:gd name="connsiteX31" fmla="*/ 32 w 9976"/>
              <a:gd name="connsiteY31" fmla="*/ 3941 h 10000"/>
              <a:gd name="connsiteX32" fmla="*/ 1191 w 9976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10000 w 10000"/>
              <a:gd name="connsiteY15" fmla="*/ 6059 h 10000"/>
              <a:gd name="connsiteX16" fmla="*/ 8830 w 10000"/>
              <a:gd name="connsiteY16" fmla="*/ 6614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69 w 10000"/>
              <a:gd name="connsiteY15" fmla="*/ 6059 h 10000"/>
              <a:gd name="connsiteX16" fmla="*/ 8830 w 10000"/>
              <a:gd name="connsiteY16" fmla="*/ 6614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69 w 10000"/>
              <a:gd name="connsiteY15" fmla="*/ 6059 h 10000"/>
              <a:gd name="connsiteX16" fmla="*/ 8842 w 10000"/>
              <a:gd name="connsiteY16" fmla="*/ 6669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196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898 h 10000"/>
              <a:gd name="connsiteX18" fmla="*/ 7938 w 10000"/>
              <a:gd name="connsiteY18" fmla="*/ 7922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898 h 10000"/>
              <a:gd name="connsiteX18" fmla="*/ 7938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38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795 w 10000"/>
              <a:gd name="connsiteY19" fmla="*/ 9262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274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61 w 10000"/>
              <a:gd name="connsiteY20" fmla="*/ 8818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65 w 10000"/>
              <a:gd name="connsiteY25" fmla="*/ 9215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78 w 10000"/>
              <a:gd name="connsiteY26" fmla="*/ 7898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33 w 10000"/>
              <a:gd name="connsiteY27" fmla="*/ 7756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97 w 10000"/>
              <a:gd name="connsiteY12" fmla="*/ 3437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97 w 10000"/>
              <a:gd name="connsiteY11" fmla="*/ 2175 h 10000"/>
              <a:gd name="connsiteX12" fmla="*/ 8870 w 10000"/>
              <a:gd name="connsiteY12" fmla="*/ 3446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00"/>
              <a:gd name="connsiteY0" fmla="*/ 3394 h 10000"/>
              <a:gd name="connsiteX1" fmla="*/ 836 w 10000"/>
              <a:gd name="connsiteY1" fmla="*/ 2078 h 10000"/>
              <a:gd name="connsiteX2" fmla="*/ 2115 w 10000"/>
              <a:gd name="connsiteY2" fmla="*/ 2068 h 10000"/>
              <a:gd name="connsiteX3" fmla="*/ 2237 w 10000"/>
              <a:gd name="connsiteY3" fmla="*/ 745 h 10000"/>
              <a:gd name="connsiteX4" fmla="*/ 3455 w 10000"/>
              <a:gd name="connsiteY4" fmla="*/ 1174 h 10000"/>
              <a:gd name="connsiteX5" fmla="*/ 4132 w 10000"/>
              <a:gd name="connsiteY5" fmla="*/ 0 h 10000"/>
              <a:gd name="connsiteX6" fmla="*/ 5016 w 10000"/>
              <a:gd name="connsiteY6" fmla="*/ 880 h 10000"/>
              <a:gd name="connsiteX7" fmla="*/ 6067 w 10000"/>
              <a:gd name="connsiteY7" fmla="*/ 16 h 10000"/>
              <a:gd name="connsiteX8" fmla="*/ 6569 w 10000"/>
              <a:gd name="connsiteY8" fmla="*/ 1182 h 10000"/>
              <a:gd name="connsiteX9" fmla="*/ 7908 w 10000"/>
              <a:gd name="connsiteY9" fmla="*/ 828 h 10000"/>
              <a:gd name="connsiteX10" fmla="*/ 7966 w 10000"/>
              <a:gd name="connsiteY10" fmla="*/ 2115 h 10000"/>
              <a:gd name="connsiteX11" fmla="*/ 9279 w 10000"/>
              <a:gd name="connsiteY11" fmla="*/ 2184 h 10000"/>
              <a:gd name="connsiteX12" fmla="*/ 8870 w 10000"/>
              <a:gd name="connsiteY12" fmla="*/ 3446 h 10000"/>
              <a:gd name="connsiteX13" fmla="*/ 10000 w 10000"/>
              <a:gd name="connsiteY13" fmla="*/ 4039 h 10000"/>
              <a:gd name="connsiteX14" fmla="*/ 9193 w 10000"/>
              <a:gd name="connsiteY14" fmla="*/ 5033 h 10000"/>
              <a:gd name="connsiteX15" fmla="*/ 9987 w 10000"/>
              <a:gd name="connsiteY15" fmla="*/ 6089 h 10000"/>
              <a:gd name="connsiteX16" fmla="*/ 8842 w 10000"/>
              <a:gd name="connsiteY16" fmla="*/ 6669 h 10000"/>
              <a:gd name="connsiteX17" fmla="*/ 9233 w 10000"/>
              <a:gd name="connsiteY17" fmla="*/ 7922 h 10000"/>
              <a:gd name="connsiteX18" fmla="*/ 7920 w 10000"/>
              <a:gd name="connsiteY18" fmla="*/ 8007 h 10000"/>
              <a:gd name="connsiteX19" fmla="*/ 7826 w 10000"/>
              <a:gd name="connsiteY19" fmla="*/ 9353 h 10000"/>
              <a:gd name="connsiteX20" fmla="*/ 6555 w 10000"/>
              <a:gd name="connsiteY20" fmla="*/ 8836 h 10000"/>
              <a:gd name="connsiteX21" fmla="*/ 5908 w 10000"/>
              <a:gd name="connsiteY21" fmla="*/ 10000 h 10000"/>
              <a:gd name="connsiteX22" fmla="*/ 5008 w 10000"/>
              <a:gd name="connsiteY22" fmla="*/ 9120 h 10000"/>
              <a:gd name="connsiteX23" fmla="*/ 3941 w 10000"/>
              <a:gd name="connsiteY23" fmla="*/ 9968 h 10000"/>
              <a:gd name="connsiteX24" fmla="*/ 3447 w 10000"/>
              <a:gd name="connsiteY24" fmla="*/ 8803 h 10000"/>
              <a:gd name="connsiteX25" fmla="*/ 2153 w 10000"/>
              <a:gd name="connsiteY25" fmla="*/ 9282 h 10000"/>
              <a:gd name="connsiteX26" fmla="*/ 2041 w 10000"/>
              <a:gd name="connsiteY26" fmla="*/ 7910 h 10000"/>
              <a:gd name="connsiteX27" fmla="*/ 715 w 10000"/>
              <a:gd name="connsiteY27" fmla="*/ 7793 h 10000"/>
              <a:gd name="connsiteX28" fmla="*/ 1177 w 10000"/>
              <a:gd name="connsiteY28" fmla="*/ 6624 h 10000"/>
              <a:gd name="connsiteX29" fmla="*/ 0 w 10000"/>
              <a:gd name="connsiteY29" fmla="*/ 6050 h 10000"/>
              <a:gd name="connsiteX30" fmla="*/ 876 w 10000"/>
              <a:gd name="connsiteY30" fmla="*/ 4988 h 10000"/>
              <a:gd name="connsiteX31" fmla="*/ 32 w 10000"/>
              <a:gd name="connsiteY31" fmla="*/ 3941 h 10000"/>
              <a:gd name="connsiteX32" fmla="*/ 1194 w 10000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93 w 10018"/>
              <a:gd name="connsiteY14" fmla="*/ 5033 h 10000"/>
              <a:gd name="connsiteX15" fmla="*/ 9987 w 10018"/>
              <a:gd name="connsiteY15" fmla="*/ 6089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93 w 10018"/>
              <a:gd name="connsiteY14" fmla="*/ 5033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32 w 10018"/>
              <a:gd name="connsiteY31" fmla="*/ 3941 h 10000"/>
              <a:gd name="connsiteX32" fmla="*/ 1194 w 10018"/>
              <a:gd name="connsiteY32" fmla="*/ 3394 h 10000"/>
              <a:gd name="connsiteX0" fmla="*/ 1194 w 10018"/>
              <a:gd name="connsiteY0" fmla="*/ 3394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394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76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403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67 w 10018"/>
              <a:gd name="connsiteY30" fmla="*/ 4988 h 10000"/>
              <a:gd name="connsiteX31" fmla="*/ 50 w 10018"/>
              <a:gd name="connsiteY31" fmla="*/ 3950 h 10000"/>
              <a:gd name="connsiteX32" fmla="*/ 1194 w 10018"/>
              <a:gd name="connsiteY32" fmla="*/ 3403 h 10000"/>
              <a:gd name="connsiteX0" fmla="*/ 1194 w 10018"/>
              <a:gd name="connsiteY0" fmla="*/ 3403 h 10000"/>
              <a:gd name="connsiteX1" fmla="*/ 836 w 10018"/>
              <a:gd name="connsiteY1" fmla="*/ 2078 h 10000"/>
              <a:gd name="connsiteX2" fmla="*/ 2115 w 10018"/>
              <a:gd name="connsiteY2" fmla="*/ 2068 h 10000"/>
              <a:gd name="connsiteX3" fmla="*/ 2237 w 10018"/>
              <a:gd name="connsiteY3" fmla="*/ 745 h 10000"/>
              <a:gd name="connsiteX4" fmla="*/ 3455 w 10018"/>
              <a:gd name="connsiteY4" fmla="*/ 1174 h 10000"/>
              <a:gd name="connsiteX5" fmla="*/ 4132 w 10018"/>
              <a:gd name="connsiteY5" fmla="*/ 0 h 10000"/>
              <a:gd name="connsiteX6" fmla="*/ 5016 w 10018"/>
              <a:gd name="connsiteY6" fmla="*/ 880 h 10000"/>
              <a:gd name="connsiteX7" fmla="*/ 6067 w 10018"/>
              <a:gd name="connsiteY7" fmla="*/ 16 h 10000"/>
              <a:gd name="connsiteX8" fmla="*/ 6569 w 10018"/>
              <a:gd name="connsiteY8" fmla="*/ 1182 h 10000"/>
              <a:gd name="connsiteX9" fmla="*/ 7908 w 10018"/>
              <a:gd name="connsiteY9" fmla="*/ 828 h 10000"/>
              <a:gd name="connsiteX10" fmla="*/ 7966 w 10018"/>
              <a:gd name="connsiteY10" fmla="*/ 2115 h 10000"/>
              <a:gd name="connsiteX11" fmla="*/ 9279 w 10018"/>
              <a:gd name="connsiteY11" fmla="*/ 2184 h 10000"/>
              <a:gd name="connsiteX12" fmla="*/ 8870 w 10018"/>
              <a:gd name="connsiteY12" fmla="*/ 3446 h 10000"/>
              <a:gd name="connsiteX13" fmla="*/ 10018 w 10018"/>
              <a:gd name="connsiteY13" fmla="*/ 4002 h 10000"/>
              <a:gd name="connsiteX14" fmla="*/ 9175 w 10018"/>
              <a:gd name="connsiteY14" fmla="*/ 5051 h 10000"/>
              <a:gd name="connsiteX15" fmla="*/ 9987 w 10018"/>
              <a:gd name="connsiteY15" fmla="*/ 6062 h 10000"/>
              <a:gd name="connsiteX16" fmla="*/ 8842 w 10018"/>
              <a:gd name="connsiteY16" fmla="*/ 6669 h 10000"/>
              <a:gd name="connsiteX17" fmla="*/ 9233 w 10018"/>
              <a:gd name="connsiteY17" fmla="*/ 7922 h 10000"/>
              <a:gd name="connsiteX18" fmla="*/ 7920 w 10018"/>
              <a:gd name="connsiteY18" fmla="*/ 8007 h 10000"/>
              <a:gd name="connsiteX19" fmla="*/ 7826 w 10018"/>
              <a:gd name="connsiteY19" fmla="*/ 9353 h 10000"/>
              <a:gd name="connsiteX20" fmla="*/ 6555 w 10018"/>
              <a:gd name="connsiteY20" fmla="*/ 8836 h 10000"/>
              <a:gd name="connsiteX21" fmla="*/ 5908 w 10018"/>
              <a:gd name="connsiteY21" fmla="*/ 10000 h 10000"/>
              <a:gd name="connsiteX22" fmla="*/ 5008 w 10018"/>
              <a:gd name="connsiteY22" fmla="*/ 9120 h 10000"/>
              <a:gd name="connsiteX23" fmla="*/ 3941 w 10018"/>
              <a:gd name="connsiteY23" fmla="*/ 9968 h 10000"/>
              <a:gd name="connsiteX24" fmla="*/ 3447 w 10018"/>
              <a:gd name="connsiteY24" fmla="*/ 8803 h 10000"/>
              <a:gd name="connsiteX25" fmla="*/ 2153 w 10018"/>
              <a:gd name="connsiteY25" fmla="*/ 9282 h 10000"/>
              <a:gd name="connsiteX26" fmla="*/ 2041 w 10018"/>
              <a:gd name="connsiteY26" fmla="*/ 7910 h 10000"/>
              <a:gd name="connsiteX27" fmla="*/ 715 w 10018"/>
              <a:gd name="connsiteY27" fmla="*/ 7793 h 10000"/>
              <a:gd name="connsiteX28" fmla="*/ 1177 w 10018"/>
              <a:gd name="connsiteY28" fmla="*/ 6624 h 10000"/>
              <a:gd name="connsiteX29" fmla="*/ 0 w 10018"/>
              <a:gd name="connsiteY29" fmla="*/ 6050 h 10000"/>
              <a:gd name="connsiteX30" fmla="*/ 858 w 10018"/>
              <a:gd name="connsiteY30" fmla="*/ 4997 h 10000"/>
              <a:gd name="connsiteX31" fmla="*/ 50 w 10018"/>
              <a:gd name="connsiteY31" fmla="*/ 3950 h 10000"/>
              <a:gd name="connsiteX32" fmla="*/ 1194 w 10018"/>
              <a:gd name="connsiteY32" fmla="*/ 340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18" h="10000">
                <a:moveTo>
                  <a:pt x="1194" y="3403"/>
                </a:moveTo>
                <a:cubicBezTo>
                  <a:pt x="1075" y="2964"/>
                  <a:pt x="955" y="2517"/>
                  <a:pt x="836" y="2078"/>
                </a:cubicBezTo>
                <a:lnTo>
                  <a:pt x="2115" y="2068"/>
                </a:lnTo>
                <a:cubicBezTo>
                  <a:pt x="2156" y="1627"/>
                  <a:pt x="2196" y="1186"/>
                  <a:pt x="2237" y="745"/>
                </a:cubicBezTo>
                <a:lnTo>
                  <a:pt x="3455" y="1174"/>
                </a:lnTo>
                <a:lnTo>
                  <a:pt x="4132" y="0"/>
                </a:lnTo>
                <a:lnTo>
                  <a:pt x="5016" y="880"/>
                </a:lnTo>
                <a:lnTo>
                  <a:pt x="6067" y="16"/>
                </a:lnTo>
                <a:lnTo>
                  <a:pt x="6569" y="1182"/>
                </a:lnTo>
                <a:lnTo>
                  <a:pt x="7908" y="828"/>
                </a:lnTo>
                <a:cubicBezTo>
                  <a:pt x="7940" y="1259"/>
                  <a:pt x="7934" y="1684"/>
                  <a:pt x="7966" y="2115"/>
                </a:cubicBezTo>
                <a:lnTo>
                  <a:pt x="9279" y="2184"/>
                </a:lnTo>
                <a:cubicBezTo>
                  <a:pt x="9146" y="2605"/>
                  <a:pt x="9003" y="3025"/>
                  <a:pt x="8870" y="3446"/>
                </a:cubicBezTo>
                <a:lnTo>
                  <a:pt x="10018" y="4002"/>
                </a:lnTo>
                <a:lnTo>
                  <a:pt x="9175" y="5051"/>
                </a:lnTo>
                <a:lnTo>
                  <a:pt x="9987" y="6062"/>
                </a:lnTo>
                <a:lnTo>
                  <a:pt x="8842" y="6669"/>
                </a:lnTo>
                <a:cubicBezTo>
                  <a:pt x="8972" y="7079"/>
                  <a:pt x="9103" y="7512"/>
                  <a:pt x="9233" y="7922"/>
                </a:cubicBezTo>
                <a:lnTo>
                  <a:pt x="7920" y="8007"/>
                </a:lnTo>
                <a:cubicBezTo>
                  <a:pt x="7872" y="8454"/>
                  <a:pt x="7874" y="8906"/>
                  <a:pt x="7826" y="9353"/>
                </a:cubicBezTo>
                <a:lnTo>
                  <a:pt x="6555" y="8836"/>
                </a:lnTo>
                <a:lnTo>
                  <a:pt x="5908" y="10000"/>
                </a:lnTo>
                <a:lnTo>
                  <a:pt x="5008" y="9120"/>
                </a:lnTo>
                <a:lnTo>
                  <a:pt x="3941" y="9968"/>
                </a:lnTo>
                <a:lnTo>
                  <a:pt x="3447" y="8803"/>
                </a:lnTo>
                <a:lnTo>
                  <a:pt x="2153" y="9282"/>
                </a:lnTo>
                <a:cubicBezTo>
                  <a:pt x="2128" y="8821"/>
                  <a:pt x="2066" y="8371"/>
                  <a:pt x="2041" y="7910"/>
                </a:cubicBezTo>
                <a:lnTo>
                  <a:pt x="715" y="7793"/>
                </a:lnTo>
                <a:lnTo>
                  <a:pt x="1177" y="6624"/>
                </a:lnTo>
                <a:lnTo>
                  <a:pt x="0" y="6050"/>
                </a:lnTo>
                <a:lnTo>
                  <a:pt x="858" y="4997"/>
                </a:lnTo>
                <a:lnTo>
                  <a:pt x="50" y="3950"/>
                </a:lnTo>
                <a:lnTo>
                  <a:pt x="1194" y="3403"/>
                </a:lnTo>
                <a:close/>
              </a:path>
            </a:pathLst>
          </a:custGeom>
          <a:noFill/>
          <a:ln w="25400" cap="rnd">
            <a:solidFill>
              <a:srgbClr val="0042A4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 useBgFill="1">
        <p:nvSpPr>
          <p:cNvPr id="205" name="White_mask">
            <a:extLst>
              <a:ext uri="{FF2B5EF4-FFF2-40B4-BE49-F238E27FC236}">
                <a16:creationId xmlns:a16="http://schemas.microsoft.com/office/drawing/2014/main" id="{7961A9DC-6350-4ECE-A4D5-8D71B44DB064}"/>
              </a:ext>
            </a:extLst>
          </p:cNvPr>
          <p:cNvSpPr/>
          <p:nvPr/>
        </p:nvSpPr>
        <p:spPr bwMode="auto">
          <a:xfrm>
            <a:off x="6574924" y="5567071"/>
            <a:ext cx="3472402" cy="671136"/>
          </a:xfrm>
          <a:prstGeom prst="trapezoid">
            <a:avLst>
              <a:gd name="adj" fmla="val 53856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Intelligent Cloud text">
            <a:extLst>
              <a:ext uri="{FF2B5EF4-FFF2-40B4-BE49-F238E27FC236}">
                <a16:creationId xmlns:a16="http://schemas.microsoft.com/office/drawing/2014/main" id="{1B159C88-BED9-4EF1-8607-20DDE366401B}"/>
              </a:ext>
            </a:extLst>
          </p:cNvPr>
          <p:cNvSpPr txBox="1"/>
          <p:nvPr/>
        </p:nvSpPr>
        <p:spPr>
          <a:xfrm>
            <a:off x="7199957" y="3685169"/>
            <a:ext cx="22223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49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Intelligent Cloud</a:t>
            </a:r>
          </a:p>
        </p:txBody>
      </p:sp>
      <p:sp>
        <p:nvSpPr>
          <p:cNvPr id="207" name="Intelligent Edge text">
            <a:extLst>
              <a:ext uri="{FF2B5EF4-FFF2-40B4-BE49-F238E27FC236}">
                <a16:creationId xmlns:a16="http://schemas.microsoft.com/office/drawing/2014/main" id="{39A6AA1F-E43B-426F-87BF-6F9A8128EA1C}"/>
              </a:ext>
            </a:extLst>
          </p:cNvPr>
          <p:cNvSpPr txBox="1"/>
          <p:nvPr/>
        </p:nvSpPr>
        <p:spPr>
          <a:xfrm>
            <a:off x="7260132" y="5808599"/>
            <a:ext cx="21019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49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Intelligent Edge</a:t>
            </a:r>
          </a:p>
        </p:txBody>
      </p:sp>
      <p:sp>
        <p:nvSpPr>
          <p:cNvPr id="208" name="Cloud">
            <a:extLst>
              <a:ext uri="{FF2B5EF4-FFF2-40B4-BE49-F238E27FC236}">
                <a16:creationId xmlns:a16="http://schemas.microsoft.com/office/drawing/2014/main" id="{A5BC2C18-6262-4E39-B25D-B6EFD385B755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7396725" y="2478161"/>
            <a:ext cx="1828800" cy="1008128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11093ED-82EF-4773-B921-4D8BA341BA5A}"/>
              </a:ext>
            </a:extLst>
          </p:cNvPr>
          <p:cNvGrpSpPr/>
          <p:nvPr/>
        </p:nvGrpSpPr>
        <p:grpSpPr>
          <a:xfrm>
            <a:off x="5919554" y="4654394"/>
            <a:ext cx="438150" cy="438150"/>
            <a:chOff x="5338764" y="4632623"/>
            <a:chExt cx="438150" cy="438150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D6D8C9D0-3AF4-4189-8121-032D3F31BB1B}"/>
                </a:ext>
              </a:extLst>
            </p:cNvPr>
            <p:cNvSpPr/>
            <p:nvPr/>
          </p:nvSpPr>
          <p:spPr bwMode="auto">
            <a:xfrm>
              <a:off x="5338764" y="4632623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8" name="shopping cart">
              <a:extLst>
                <a:ext uri="{FF2B5EF4-FFF2-40B4-BE49-F238E27FC236}">
                  <a16:creationId xmlns:a16="http://schemas.microsoft.com/office/drawing/2014/main" id="{2D012120-3911-4A3A-B338-E21D091B6E0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29945" y="4731386"/>
              <a:ext cx="228600" cy="19439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BFA1A32-7002-41AB-AB55-D8190FEAE1A1}"/>
              </a:ext>
            </a:extLst>
          </p:cNvPr>
          <p:cNvGrpSpPr/>
          <p:nvPr/>
        </p:nvGrpSpPr>
        <p:grpSpPr>
          <a:xfrm>
            <a:off x="8579086" y="574221"/>
            <a:ext cx="435672" cy="435672"/>
            <a:chOff x="7998296" y="552450"/>
            <a:chExt cx="435672" cy="435672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8751CF2B-4D88-4AA0-8B68-61D987026B27}"/>
                </a:ext>
              </a:extLst>
            </p:cNvPr>
            <p:cNvSpPr/>
            <p:nvPr/>
          </p:nvSpPr>
          <p:spPr bwMode="auto">
            <a:xfrm>
              <a:off x="7998296" y="552450"/>
              <a:ext cx="435672" cy="43567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6" name="heart">
              <a:extLst>
                <a:ext uri="{FF2B5EF4-FFF2-40B4-BE49-F238E27FC236}">
                  <a16:creationId xmlns:a16="http://schemas.microsoft.com/office/drawing/2014/main" id="{7FC6113C-0766-4B75-A98C-B654E32784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32789" y="699028"/>
              <a:ext cx="223379" cy="189178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1C7334D-0D73-4C48-B605-30D747ED7F86}"/>
              </a:ext>
            </a:extLst>
          </p:cNvPr>
          <p:cNvGrpSpPr/>
          <p:nvPr/>
        </p:nvGrpSpPr>
        <p:grpSpPr>
          <a:xfrm>
            <a:off x="9565026" y="5363505"/>
            <a:ext cx="469327" cy="469327"/>
            <a:chOff x="8984236" y="5341734"/>
            <a:chExt cx="469327" cy="469327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AB1C758-510C-4878-85EF-94D85DAC76B1}"/>
                </a:ext>
              </a:extLst>
            </p:cNvPr>
            <p:cNvSpPr/>
            <p:nvPr/>
          </p:nvSpPr>
          <p:spPr bwMode="auto">
            <a:xfrm>
              <a:off x="8984236" y="5341734"/>
              <a:ext cx="469327" cy="46932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4" name="locked doc">
              <a:extLst>
                <a:ext uri="{FF2B5EF4-FFF2-40B4-BE49-F238E27FC236}">
                  <a16:creationId xmlns:a16="http://schemas.microsoft.com/office/drawing/2014/main" id="{913787DD-F97D-4832-817E-5C95F9F17D1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08973" y="5463959"/>
              <a:ext cx="172484" cy="215606"/>
            </a:xfrm>
            <a:custGeom>
              <a:avLst/>
              <a:gdLst>
                <a:gd name="T0" fmla="*/ 99 w 265"/>
                <a:gd name="T1" fmla="*/ 332 h 332"/>
                <a:gd name="T2" fmla="*/ 0 w 265"/>
                <a:gd name="T3" fmla="*/ 332 h 332"/>
                <a:gd name="T4" fmla="*/ 0 w 265"/>
                <a:gd name="T5" fmla="*/ 49 h 332"/>
                <a:gd name="T6" fmla="*/ 49 w 265"/>
                <a:gd name="T7" fmla="*/ 0 h 332"/>
                <a:gd name="T8" fmla="*/ 241 w 265"/>
                <a:gd name="T9" fmla="*/ 0 h 332"/>
                <a:gd name="T10" fmla="*/ 241 w 265"/>
                <a:gd name="T11" fmla="*/ 127 h 332"/>
                <a:gd name="T12" fmla="*/ 265 w 265"/>
                <a:gd name="T13" fmla="*/ 219 h 332"/>
                <a:gd name="T14" fmla="*/ 132 w 265"/>
                <a:gd name="T15" fmla="*/ 219 h 332"/>
                <a:gd name="T16" fmla="*/ 132 w 265"/>
                <a:gd name="T17" fmla="*/ 332 h 332"/>
                <a:gd name="T18" fmla="*/ 265 w 265"/>
                <a:gd name="T19" fmla="*/ 332 h 332"/>
                <a:gd name="T20" fmla="*/ 265 w 265"/>
                <a:gd name="T21" fmla="*/ 219 h 332"/>
                <a:gd name="T22" fmla="*/ 245 w 265"/>
                <a:gd name="T23" fmla="*/ 219 h 332"/>
                <a:gd name="T24" fmla="*/ 245 w 265"/>
                <a:gd name="T25" fmla="*/ 198 h 332"/>
                <a:gd name="T26" fmla="*/ 201 w 265"/>
                <a:gd name="T27" fmla="*/ 153 h 332"/>
                <a:gd name="T28" fmla="*/ 157 w 265"/>
                <a:gd name="T29" fmla="*/ 198 h 332"/>
                <a:gd name="T30" fmla="*/ 157 w 265"/>
                <a:gd name="T31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332">
                  <a:moveTo>
                    <a:pt x="99" y="332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127"/>
                    <a:pt x="241" y="127"/>
                    <a:pt x="241" y="127"/>
                  </a:cubicBezTo>
                  <a:moveTo>
                    <a:pt x="265" y="219"/>
                  </a:moveTo>
                  <a:cubicBezTo>
                    <a:pt x="132" y="219"/>
                    <a:pt x="132" y="219"/>
                    <a:pt x="132" y="219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265" y="332"/>
                    <a:pt x="265" y="332"/>
                    <a:pt x="265" y="332"/>
                  </a:cubicBezTo>
                  <a:lnTo>
                    <a:pt x="265" y="219"/>
                  </a:lnTo>
                  <a:close/>
                  <a:moveTo>
                    <a:pt x="245" y="219"/>
                  </a:moveTo>
                  <a:cubicBezTo>
                    <a:pt x="245" y="198"/>
                    <a:pt x="245" y="198"/>
                    <a:pt x="245" y="198"/>
                  </a:cubicBezTo>
                  <a:cubicBezTo>
                    <a:pt x="245" y="173"/>
                    <a:pt x="226" y="153"/>
                    <a:pt x="201" y="153"/>
                  </a:cubicBezTo>
                  <a:cubicBezTo>
                    <a:pt x="177" y="153"/>
                    <a:pt x="157" y="173"/>
                    <a:pt x="157" y="198"/>
                  </a:cubicBezTo>
                  <a:cubicBezTo>
                    <a:pt x="157" y="219"/>
                    <a:pt x="157" y="219"/>
                    <a:pt x="157" y="219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31E0C3B-5116-4B08-B5A0-E6DF417AE542}"/>
              </a:ext>
            </a:extLst>
          </p:cNvPr>
          <p:cNvGrpSpPr/>
          <p:nvPr/>
        </p:nvGrpSpPr>
        <p:grpSpPr>
          <a:xfrm>
            <a:off x="6095765" y="4023031"/>
            <a:ext cx="454059" cy="454059"/>
            <a:chOff x="5514975" y="4001260"/>
            <a:chExt cx="454059" cy="454059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350104E3-E598-4162-8BC3-78B8684EC043}"/>
                </a:ext>
              </a:extLst>
            </p:cNvPr>
            <p:cNvSpPr/>
            <p:nvPr/>
          </p:nvSpPr>
          <p:spPr bwMode="auto">
            <a:xfrm>
              <a:off x="5514975" y="4001260"/>
              <a:ext cx="454059" cy="4540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2" name="factory">
              <a:extLst>
                <a:ext uri="{FF2B5EF4-FFF2-40B4-BE49-F238E27FC236}">
                  <a16:creationId xmlns:a16="http://schemas.microsoft.com/office/drawing/2014/main" id="{8B708DE7-52D8-4D24-AE69-8EA1CF45B2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06711" y="4111834"/>
              <a:ext cx="252878" cy="158048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84EBCAE-7080-4FDA-9C99-A0EA442C5BE9}"/>
              </a:ext>
            </a:extLst>
          </p:cNvPr>
          <p:cNvGrpSpPr/>
          <p:nvPr/>
        </p:nvGrpSpPr>
        <p:grpSpPr>
          <a:xfrm>
            <a:off x="10260572" y="3167401"/>
            <a:ext cx="454608" cy="454608"/>
            <a:chOff x="9679782" y="3145630"/>
            <a:chExt cx="454608" cy="454608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F36597A2-440A-4901-9998-10D9F5E77003}"/>
                </a:ext>
              </a:extLst>
            </p:cNvPr>
            <p:cNvSpPr/>
            <p:nvPr/>
          </p:nvSpPr>
          <p:spPr bwMode="auto">
            <a:xfrm>
              <a:off x="9679782" y="3145630"/>
              <a:ext cx="454608" cy="45460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0" name="airplane">
              <a:extLst>
                <a:ext uri="{FF2B5EF4-FFF2-40B4-BE49-F238E27FC236}">
                  <a16:creationId xmlns:a16="http://schemas.microsoft.com/office/drawing/2014/main" id="{45CC9D30-B1AD-462D-A4D3-ACEE343A38C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85962" y="3256542"/>
              <a:ext cx="235956" cy="239076"/>
            </a:xfrm>
            <a:custGeom>
              <a:avLst/>
              <a:gdLst>
                <a:gd name="T0" fmla="*/ 1002 w 3707"/>
                <a:gd name="T1" fmla="*/ 3755 h 3755"/>
                <a:gd name="T2" fmla="*/ 1502 w 3707"/>
                <a:gd name="T3" fmla="*/ 2253 h 3755"/>
                <a:gd name="T4" fmla="*/ 751 w 3707"/>
                <a:gd name="T5" fmla="*/ 2253 h 3755"/>
                <a:gd name="T6" fmla="*/ 625 w 3707"/>
                <a:gd name="T7" fmla="*/ 2503 h 3755"/>
                <a:gd name="T8" fmla="*/ 0 w 3707"/>
                <a:gd name="T9" fmla="*/ 2503 h 3755"/>
                <a:gd name="T10" fmla="*/ 209 w 3707"/>
                <a:gd name="T11" fmla="*/ 1877 h 3755"/>
                <a:gd name="T12" fmla="*/ 0 w 3707"/>
                <a:gd name="T13" fmla="*/ 1251 h 3755"/>
                <a:gd name="T14" fmla="*/ 625 w 3707"/>
                <a:gd name="T15" fmla="*/ 1251 h 3755"/>
                <a:gd name="T16" fmla="*/ 751 w 3707"/>
                <a:gd name="T17" fmla="*/ 1502 h 3755"/>
                <a:gd name="T18" fmla="*/ 1502 w 3707"/>
                <a:gd name="T19" fmla="*/ 1502 h 3755"/>
                <a:gd name="T20" fmla="*/ 1002 w 3707"/>
                <a:gd name="T21" fmla="*/ 0 h 3755"/>
                <a:gd name="T22" fmla="*/ 1627 w 3707"/>
                <a:gd name="T23" fmla="*/ 0 h 3755"/>
                <a:gd name="T24" fmla="*/ 2378 w 3707"/>
                <a:gd name="T25" fmla="*/ 1502 h 3755"/>
                <a:gd name="T26" fmla="*/ 3331 w 3707"/>
                <a:gd name="T27" fmla="*/ 1502 h 3755"/>
                <a:gd name="T28" fmla="*/ 3707 w 3707"/>
                <a:gd name="T29" fmla="*/ 1877 h 3755"/>
                <a:gd name="T30" fmla="*/ 3331 w 3707"/>
                <a:gd name="T31" fmla="*/ 2253 h 3755"/>
                <a:gd name="T32" fmla="*/ 2378 w 3707"/>
                <a:gd name="T33" fmla="*/ 2253 h 3755"/>
                <a:gd name="T34" fmla="*/ 1627 w 3707"/>
                <a:gd name="T35" fmla="*/ 3755 h 3755"/>
                <a:gd name="T36" fmla="*/ 1002 w 3707"/>
                <a:gd name="T37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07" h="3755">
                  <a:moveTo>
                    <a:pt x="1002" y="3755"/>
                  </a:moveTo>
                  <a:cubicBezTo>
                    <a:pt x="1502" y="2253"/>
                    <a:pt x="1502" y="2253"/>
                    <a:pt x="1502" y="2253"/>
                  </a:cubicBezTo>
                  <a:cubicBezTo>
                    <a:pt x="751" y="2253"/>
                    <a:pt x="751" y="2253"/>
                    <a:pt x="751" y="2253"/>
                  </a:cubicBezTo>
                  <a:cubicBezTo>
                    <a:pt x="625" y="2503"/>
                    <a:pt x="625" y="2503"/>
                    <a:pt x="625" y="2503"/>
                  </a:cubicBezTo>
                  <a:cubicBezTo>
                    <a:pt x="0" y="2503"/>
                    <a:pt x="0" y="2503"/>
                    <a:pt x="0" y="2503"/>
                  </a:cubicBezTo>
                  <a:cubicBezTo>
                    <a:pt x="209" y="1877"/>
                    <a:pt x="209" y="1877"/>
                    <a:pt x="209" y="1877"/>
                  </a:cubicBezTo>
                  <a:cubicBezTo>
                    <a:pt x="0" y="1251"/>
                    <a:pt x="0" y="1251"/>
                    <a:pt x="0" y="1251"/>
                  </a:cubicBezTo>
                  <a:cubicBezTo>
                    <a:pt x="625" y="1251"/>
                    <a:pt x="625" y="1251"/>
                    <a:pt x="625" y="1251"/>
                  </a:cubicBezTo>
                  <a:cubicBezTo>
                    <a:pt x="751" y="1502"/>
                    <a:pt x="751" y="1502"/>
                    <a:pt x="751" y="1502"/>
                  </a:cubicBezTo>
                  <a:cubicBezTo>
                    <a:pt x="1502" y="1502"/>
                    <a:pt x="1502" y="1502"/>
                    <a:pt x="1502" y="1502"/>
                  </a:cubicBezTo>
                  <a:cubicBezTo>
                    <a:pt x="1002" y="0"/>
                    <a:pt x="1002" y="0"/>
                    <a:pt x="1002" y="0"/>
                  </a:cubicBezTo>
                  <a:cubicBezTo>
                    <a:pt x="1627" y="0"/>
                    <a:pt x="1627" y="0"/>
                    <a:pt x="1627" y="0"/>
                  </a:cubicBezTo>
                  <a:cubicBezTo>
                    <a:pt x="2378" y="1502"/>
                    <a:pt x="2378" y="1502"/>
                    <a:pt x="2378" y="1502"/>
                  </a:cubicBezTo>
                  <a:cubicBezTo>
                    <a:pt x="3331" y="1502"/>
                    <a:pt x="3331" y="1502"/>
                    <a:pt x="3331" y="1502"/>
                  </a:cubicBezTo>
                  <a:cubicBezTo>
                    <a:pt x="3538" y="1502"/>
                    <a:pt x="3707" y="1670"/>
                    <a:pt x="3707" y="1877"/>
                  </a:cubicBezTo>
                  <a:cubicBezTo>
                    <a:pt x="3707" y="2084"/>
                    <a:pt x="3538" y="2253"/>
                    <a:pt x="3331" y="2253"/>
                  </a:cubicBezTo>
                  <a:cubicBezTo>
                    <a:pt x="2378" y="2253"/>
                    <a:pt x="2378" y="2253"/>
                    <a:pt x="2378" y="2253"/>
                  </a:cubicBezTo>
                  <a:cubicBezTo>
                    <a:pt x="1627" y="3755"/>
                    <a:pt x="1627" y="3755"/>
                    <a:pt x="1627" y="3755"/>
                  </a:cubicBezTo>
                  <a:lnTo>
                    <a:pt x="1002" y="3755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192B36F-6B92-4B4F-BE92-D812ACFFE68C}"/>
              </a:ext>
            </a:extLst>
          </p:cNvPr>
          <p:cNvGrpSpPr/>
          <p:nvPr/>
        </p:nvGrpSpPr>
        <p:grpSpPr>
          <a:xfrm>
            <a:off x="10114772" y="3967502"/>
            <a:ext cx="450057" cy="450057"/>
            <a:chOff x="9533982" y="3945731"/>
            <a:chExt cx="450057" cy="450057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C46A4E92-F947-497D-BF1E-360BF3BEB66E}"/>
                </a:ext>
              </a:extLst>
            </p:cNvPr>
            <p:cNvSpPr/>
            <p:nvPr/>
          </p:nvSpPr>
          <p:spPr bwMode="auto">
            <a:xfrm>
              <a:off x="9533982" y="3945731"/>
              <a:ext cx="450057" cy="45005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8" name="pen">
              <a:extLst>
                <a:ext uri="{FF2B5EF4-FFF2-40B4-BE49-F238E27FC236}">
                  <a16:creationId xmlns:a16="http://schemas.microsoft.com/office/drawing/2014/main" id="{60F19B22-28B8-454B-8593-C3BD643E62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03" y="4086733"/>
              <a:ext cx="226294" cy="227301"/>
            </a:xfrm>
            <a:custGeom>
              <a:avLst/>
              <a:gdLst>
                <a:gd name="T0" fmla="*/ 222 w 326"/>
                <a:gd name="T1" fmla="*/ 329 h 329"/>
                <a:gd name="T2" fmla="*/ 211 w 326"/>
                <a:gd name="T3" fmla="*/ 308 h 329"/>
                <a:gd name="T4" fmla="*/ 187 w 326"/>
                <a:gd name="T5" fmla="*/ 128 h 329"/>
                <a:gd name="T6" fmla="*/ 149 w 326"/>
                <a:gd name="T7" fmla="*/ 49 h 329"/>
                <a:gd name="T8" fmla="*/ 144 w 326"/>
                <a:gd name="T9" fmla="*/ 44 h 329"/>
                <a:gd name="T10" fmla="*/ 138 w 326"/>
                <a:gd name="T11" fmla="*/ 45 h 329"/>
                <a:gd name="T12" fmla="*/ 114 w 326"/>
                <a:gd name="T13" fmla="*/ 57 h 329"/>
                <a:gd name="T14" fmla="*/ 87 w 326"/>
                <a:gd name="T15" fmla="*/ 26 h 329"/>
                <a:gd name="T16" fmla="*/ 78 w 326"/>
                <a:gd name="T17" fmla="*/ 7 h 329"/>
                <a:gd name="T18" fmla="*/ 64 w 326"/>
                <a:gd name="T19" fmla="*/ 3 h 329"/>
                <a:gd name="T20" fmla="*/ 50 w 326"/>
                <a:gd name="T21" fmla="*/ 10 h 329"/>
                <a:gd name="T22" fmla="*/ 44 w 326"/>
                <a:gd name="T23" fmla="*/ 24 h 329"/>
                <a:gd name="T24" fmla="*/ 53 w 326"/>
                <a:gd name="T25" fmla="*/ 42 h 329"/>
                <a:gd name="T26" fmla="*/ 215 w 326"/>
                <a:gd name="T27" fmla="*/ 265 h 329"/>
                <a:gd name="T28" fmla="*/ 212 w 326"/>
                <a:gd name="T29" fmla="*/ 256 h 329"/>
                <a:gd name="T30" fmla="*/ 100 w 326"/>
                <a:gd name="T31" fmla="*/ 28 h 329"/>
                <a:gd name="T32" fmla="*/ 90 w 326"/>
                <a:gd name="T33" fmla="*/ 24 h 329"/>
                <a:gd name="T34" fmla="*/ 52 w 326"/>
                <a:gd name="T35" fmla="*/ 43 h 329"/>
                <a:gd name="T36" fmla="*/ 49 w 326"/>
                <a:gd name="T37" fmla="*/ 53 h 329"/>
                <a:gd name="T38" fmla="*/ 163 w 326"/>
                <a:gd name="T39" fmla="*/ 285 h 329"/>
                <a:gd name="T40" fmla="*/ 167 w 326"/>
                <a:gd name="T41" fmla="*/ 290 h 329"/>
                <a:gd name="T42" fmla="*/ 171 w 326"/>
                <a:gd name="T43" fmla="*/ 293 h 329"/>
                <a:gd name="T44" fmla="*/ 210 w 326"/>
                <a:gd name="T45" fmla="*/ 308 h 329"/>
                <a:gd name="T46" fmla="*/ 212 w 326"/>
                <a:gd name="T47" fmla="*/ 308 h 329"/>
                <a:gd name="T48" fmla="*/ 216 w 326"/>
                <a:gd name="T49" fmla="*/ 273 h 329"/>
                <a:gd name="T50" fmla="*/ 215 w 326"/>
                <a:gd name="T51" fmla="*/ 265 h 329"/>
                <a:gd name="T52" fmla="*/ 215 w 326"/>
                <a:gd name="T53" fmla="*/ 265 h 329"/>
                <a:gd name="T54" fmla="*/ 39 w 326"/>
                <a:gd name="T55" fmla="*/ 133 h 329"/>
                <a:gd name="T56" fmla="*/ 32 w 326"/>
                <a:gd name="T57" fmla="*/ 133 h 329"/>
                <a:gd name="T58" fmla="*/ 0 w 326"/>
                <a:gd name="T59" fmla="*/ 166 h 329"/>
                <a:gd name="T60" fmla="*/ 0 w 326"/>
                <a:gd name="T61" fmla="*/ 166 h 329"/>
                <a:gd name="T62" fmla="*/ 33 w 326"/>
                <a:gd name="T63" fmla="*/ 197 h 329"/>
                <a:gd name="T64" fmla="*/ 74 w 326"/>
                <a:gd name="T65" fmla="*/ 196 h 329"/>
                <a:gd name="T66" fmla="*/ 253 w 326"/>
                <a:gd name="T67" fmla="*/ 327 h 329"/>
                <a:gd name="T68" fmla="*/ 261 w 326"/>
                <a:gd name="T69" fmla="*/ 327 h 329"/>
                <a:gd name="T70" fmla="*/ 325 w 326"/>
                <a:gd name="T71" fmla="*/ 261 h 329"/>
                <a:gd name="T72" fmla="*/ 325 w 326"/>
                <a:gd name="T73" fmla="*/ 261 h 329"/>
                <a:gd name="T74" fmla="*/ 259 w 326"/>
                <a:gd name="T75" fmla="*/ 198 h 329"/>
                <a:gd name="T76" fmla="*/ 227 w 326"/>
                <a:gd name="T77" fmla="*/ 19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6" h="329">
                  <a:moveTo>
                    <a:pt x="222" y="329"/>
                  </a:moveTo>
                  <a:cubicBezTo>
                    <a:pt x="211" y="308"/>
                    <a:pt x="211" y="308"/>
                    <a:pt x="211" y="308"/>
                  </a:cubicBezTo>
                  <a:moveTo>
                    <a:pt x="187" y="128"/>
                  </a:moveTo>
                  <a:cubicBezTo>
                    <a:pt x="149" y="49"/>
                    <a:pt x="149" y="49"/>
                    <a:pt x="149" y="49"/>
                  </a:cubicBezTo>
                  <a:cubicBezTo>
                    <a:pt x="149" y="49"/>
                    <a:pt x="147" y="45"/>
                    <a:pt x="144" y="44"/>
                  </a:cubicBezTo>
                  <a:cubicBezTo>
                    <a:pt x="141" y="43"/>
                    <a:pt x="138" y="45"/>
                    <a:pt x="138" y="45"/>
                  </a:cubicBezTo>
                  <a:cubicBezTo>
                    <a:pt x="114" y="57"/>
                    <a:pt x="114" y="57"/>
                    <a:pt x="114" y="57"/>
                  </a:cubicBezTo>
                  <a:moveTo>
                    <a:pt x="87" y="26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6" y="2"/>
                    <a:pt x="69" y="0"/>
                    <a:pt x="64" y="3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4" y="13"/>
                    <a:pt x="42" y="19"/>
                    <a:pt x="44" y="24"/>
                  </a:cubicBezTo>
                  <a:cubicBezTo>
                    <a:pt x="53" y="42"/>
                    <a:pt x="53" y="42"/>
                    <a:pt x="53" y="42"/>
                  </a:cubicBezTo>
                  <a:moveTo>
                    <a:pt x="215" y="265"/>
                  </a:moveTo>
                  <a:cubicBezTo>
                    <a:pt x="215" y="262"/>
                    <a:pt x="212" y="256"/>
                    <a:pt x="212" y="25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8" y="24"/>
                    <a:pt x="93" y="23"/>
                    <a:pt x="90" y="2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5"/>
                    <a:pt x="47" y="49"/>
                    <a:pt x="49" y="53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5" y="288"/>
                    <a:pt x="167" y="290"/>
                  </a:cubicBezTo>
                  <a:cubicBezTo>
                    <a:pt x="168" y="291"/>
                    <a:pt x="171" y="293"/>
                    <a:pt x="171" y="293"/>
                  </a:cubicBezTo>
                  <a:cubicBezTo>
                    <a:pt x="181" y="298"/>
                    <a:pt x="207" y="309"/>
                    <a:pt x="210" y="308"/>
                  </a:cubicBezTo>
                  <a:cubicBezTo>
                    <a:pt x="210" y="308"/>
                    <a:pt x="211" y="308"/>
                    <a:pt x="212" y="308"/>
                  </a:cubicBezTo>
                  <a:cubicBezTo>
                    <a:pt x="214" y="306"/>
                    <a:pt x="215" y="285"/>
                    <a:pt x="216" y="273"/>
                  </a:cubicBezTo>
                  <a:cubicBezTo>
                    <a:pt x="216" y="268"/>
                    <a:pt x="215" y="265"/>
                    <a:pt x="215" y="265"/>
                  </a:cubicBezTo>
                  <a:cubicBezTo>
                    <a:pt x="215" y="265"/>
                    <a:pt x="215" y="267"/>
                    <a:pt x="215" y="265"/>
                  </a:cubicBezTo>
                  <a:close/>
                  <a:moveTo>
                    <a:pt x="39" y="133"/>
                  </a:moveTo>
                  <a:cubicBezTo>
                    <a:pt x="32" y="133"/>
                    <a:pt x="32" y="133"/>
                    <a:pt x="32" y="133"/>
                  </a:cubicBezTo>
                  <a:cubicBezTo>
                    <a:pt x="14" y="134"/>
                    <a:pt x="0" y="148"/>
                    <a:pt x="0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83"/>
                    <a:pt x="15" y="197"/>
                    <a:pt x="33" y="197"/>
                  </a:cubicBezTo>
                  <a:cubicBezTo>
                    <a:pt x="74" y="196"/>
                    <a:pt x="74" y="196"/>
                    <a:pt x="74" y="196"/>
                  </a:cubicBezTo>
                  <a:moveTo>
                    <a:pt x="253" y="327"/>
                  </a:moveTo>
                  <a:cubicBezTo>
                    <a:pt x="261" y="327"/>
                    <a:pt x="261" y="327"/>
                    <a:pt x="261" y="327"/>
                  </a:cubicBezTo>
                  <a:cubicBezTo>
                    <a:pt x="297" y="327"/>
                    <a:pt x="326" y="297"/>
                    <a:pt x="325" y="261"/>
                  </a:cubicBezTo>
                  <a:cubicBezTo>
                    <a:pt x="325" y="261"/>
                    <a:pt x="325" y="261"/>
                    <a:pt x="325" y="261"/>
                  </a:cubicBezTo>
                  <a:cubicBezTo>
                    <a:pt x="324" y="226"/>
                    <a:pt x="295" y="197"/>
                    <a:pt x="259" y="198"/>
                  </a:cubicBezTo>
                  <a:cubicBezTo>
                    <a:pt x="227" y="198"/>
                    <a:pt x="227" y="198"/>
                    <a:pt x="227" y="198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24B0B2B-A1DE-4477-BF9B-BB78341A2ADB}"/>
              </a:ext>
            </a:extLst>
          </p:cNvPr>
          <p:cNvGrpSpPr/>
          <p:nvPr/>
        </p:nvGrpSpPr>
        <p:grpSpPr>
          <a:xfrm>
            <a:off x="8875212" y="1152865"/>
            <a:ext cx="481012" cy="481012"/>
            <a:chOff x="8294422" y="1131094"/>
            <a:chExt cx="481012" cy="481012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7348734-17CE-4EC2-9A9C-776786500073}"/>
                </a:ext>
              </a:extLst>
            </p:cNvPr>
            <p:cNvSpPr/>
            <p:nvPr/>
          </p:nvSpPr>
          <p:spPr bwMode="auto">
            <a:xfrm>
              <a:off x="8294422" y="1131094"/>
              <a:ext cx="481012" cy="4810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6" name="camera">
              <a:extLst>
                <a:ext uri="{FF2B5EF4-FFF2-40B4-BE49-F238E27FC236}">
                  <a16:creationId xmlns:a16="http://schemas.microsoft.com/office/drawing/2014/main" id="{4F742316-CD3E-443D-BE6D-6F35E95847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55080" y="1289466"/>
              <a:ext cx="216003" cy="172622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8459E77-9BFE-4D66-A174-BD6434CDF097}"/>
              </a:ext>
            </a:extLst>
          </p:cNvPr>
          <p:cNvGrpSpPr/>
          <p:nvPr/>
        </p:nvGrpSpPr>
        <p:grpSpPr>
          <a:xfrm>
            <a:off x="9596321" y="1610808"/>
            <a:ext cx="458838" cy="458838"/>
            <a:chOff x="9015531" y="1589037"/>
            <a:chExt cx="458838" cy="458838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65406456-450C-4AFC-8DE5-ADA55E5287F0}"/>
                </a:ext>
              </a:extLst>
            </p:cNvPr>
            <p:cNvSpPr/>
            <p:nvPr/>
          </p:nvSpPr>
          <p:spPr bwMode="auto">
            <a:xfrm>
              <a:off x="9015531" y="1589037"/>
              <a:ext cx="458838" cy="45883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4" name="calendar">
              <a:extLst>
                <a:ext uri="{FF2B5EF4-FFF2-40B4-BE49-F238E27FC236}">
                  <a16:creationId xmlns:a16="http://schemas.microsoft.com/office/drawing/2014/main" id="{64E65FC0-8D28-449A-83F8-50068C9B32B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71427" y="1752923"/>
              <a:ext cx="186362" cy="178723"/>
            </a:xfrm>
            <a:custGeom>
              <a:avLst/>
              <a:gdLst>
                <a:gd name="T0" fmla="*/ 244 w 244"/>
                <a:gd name="T1" fmla="*/ 135 h 234"/>
                <a:gd name="T2" fmla="*/ 244 w 244"/>
                <a:gd name="T3" fmla="*/ 234 h 234"/>
                <a:gd name="T4" fmla="*/ 0 w 244"/>
                <a:gd name="T5" fmla="*/ 234 h 234"/>
                <a:gd name="T6" fmla="*/ 0 w 244"/>
                <a:gd name="T7" fmla="*/ 24 h 234"/>
                <a:gd name="T8" fmla="*/ 244 w 244"/>
                <a:gd name="T9" fmla="*/ 24 h 234"/>
                <a:gd name="T10" fmla="*/ 244 w 244"/>
                <a:gd name="T11" fmla="*/ 135 h 234"/>
                <a:gd name="T12" fmla="*/ 0 w 244"/>
                <a:gd name="T13" fmla="*/ 72 h 234"/>
                <a:gd name="T14" fmla="*/ 244 w 244"/>
                <a:gd name="T15" fmla="*/ 72 h 234"/>
                <a:gd name="T16" fmla="*/ 50 w 244"/>
                <a:gd name="T17" fmla="*/ 0 h 234"/>
                <a:gd name="T18" fmla="*/ 50 w 244"/>
                <a:gd name="T19" fmla="*/ 50 h 234"/>
                <a:gd name="T20" fmla="*/ 195 w 244"/>
                <a:gd name="T21" fmla="*/ 0 h 234"/>
                <a:gd name="T22" fmla="*/ 195 w 244"/>
                <a:gd name="T23" fmla="*/ 5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34">
                  <a:moveTo>
                    <a:pt x="244" y="135"/>
                  </a:moveTo>
                  <a:lnTo>
                    <a:pt x="244" y="234"/>
                  </a:lnTo>
                  <a:lnTo>
                    <a:pt x="0" y="234"/>
                  </a:lnTo>
                  <a:lnTo>
                    <a:pt x="0" y="24"/>
                  </a:lnTo>
                  <a:lnTo>
                    <a:pt x="244" y="24"/>
                  </a:lnTo>
                  <a:lnTo>
                    <a:pt x="244" y="135"/>
                  </a:lnTo>
                  <a:moveTo>
                    <a:pt x="0" y="72"/>
                  </a:moveTo>
                  <a:lnTo>
                    <a:pt x="244" y="72"/>
                  </a:lnTo>
                  <a:moveTo>
                    <a:pt x="50" y="0"/>
                  </a:moveTo>
                  <a:lnTo>
                    <a:pt x="50" y="50"/>
                  </a:lnTo>
                  <a:moveTo>
                    <a:pt x="195" y="0"/>
                  </a:moveTo>
                  <a:lnTo>
                    <a:pt x="195" y="50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E687A40-10BF-4691-9D20-59C2594A869B}"/>
              </a:ext>
            </a:extLst>
          </p:cNvPr>
          <p:cNvGrpSpPr/>
          <p:nvPr/>
        </p:nvGrpSpPr>
        <p:grpSpPr>
          <a:xfrm>
            <a:off x="7567378" y="570318"/>
            <a:ext cx="445293" cy="445293"/>
            <a:chOff x="6986588" y="548547"/>
            <a:chExt cx="445293" cy="445293"/>
          </a:xfrm>
        </p:grpSpPr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FD81420-09AF-47FD-8E41-6FCA91C6D4C1}"/>
                </a:ext>
              </a:extLst>
            </p:cNvPr>
            <p:cNvSpPr/>
            <p:nvPr/>
          </p:nvSpPr>
          <p:spPr bwMode="auto">
            <a:xfrm>
              <a:off x="6986588" y="548547"/>
              <a:ext cx="445293" cy="44529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clipboard">
              <a:extLst>
                <a:ext uri="{FF2B5EF4-FFF2-40B4-BE49-F238E27FC236}">
                  <a16:creationId xmlns:a16="http://schemas.microsoft.com/office/drawing/2014/main" id="{07A12B48-1059-4704-AA2B-195C2CCE1CF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24951" y="685745"/>
              <a:ext cx="181291" cy="207430"/>
            </a:xfrm>
            <a:custGeom>
              <a:avLst/>
              <a:gdLst>
                <a:gd name="T0" fmla="*/ 148 w 296"/>
                <a:gd name="T1" fmla="*/ 340 h 340"/>
                <a:gd name="T2" fmla="*/ 0 w 296"/>
                <a:gd name="T3" fmla="*/ 340 h 340"/>
                <a:gd name="T4" fmla="*/ 0 w 296"/>
                <a:gd name="T5" fmla="*/ 38 h 340"/>
                <a:gd name="T6" fmla="*/ 58 w 296"/>
                <a:gd name="T7" fmla="*/ 38 h 340"/>
                <a:gd name="T8" fmla="*/ 244 w 296"/>
                <a:gd name="T9" fmla="*/ 167 h 340"/>
                <a:gd name="T10" fmla="*/ 244 w 296"/>
                <a:gd name="T11" fmla="*/ 38 h 340"/>
                <a:gd name="T12" fmla="*/ 187 w 296"/>
                <a:gd name="T13" fmla="*/ 38 h 340"/>
                <a:gd name="T14" fmla="*/ 58 w 296"/>
                <a:gd name="T15" fmla="*/ 38 h 340"/>
                <a:gd name="T16" fmla="*/ 58 w 296"/>
                <a:gd name="T17" fmla="*/ 51 h 340"/>
                <a:gd name="T18" fmla="*/ 187 w 296"/>
                <a:gd name="T19" fmla="*/ 51 h 340"/>
                <a:gd name="T20" fmla="*/ 187 w 296"/>
                <a:gd name="T21" fmla="*/ 38 h 340"/>
                <a:gd name="T22" fmla="*/ 187 w 296"/>
                <a:gd name="T23" fmla="*/ 38 h 340"/>
                <a:gd name="T24" fmla="*/ 187 w 296"/>
                <a:gd name="T25" fmla="*/ 15 h 340"/>
                <a:gd name="T26" fmla="*/ 148 w 296"/>
                <a:gd name="T27" fmla="*/ 15 h 340"/>
                <a:gd name="T28" fmla="*/ 148 w 296"/>
                <a:gd name="T29" fmla="*/ 0 h 340"/>
                <a:gd name="T30" fmla="*/ 97 w 296"/>
                <a:gd name="T31" fmla="*/ 0 h 340"/>
                <a:gd name="T32" fmla="*/ 97 w 296"/>
                <a:gd name="T33" fmla="*/ 15 h 340"/>
                <a:gd name="T34" fmla="*/ 58 w 296"/>
                <a:gd name="T35" fmla="*/ 15 h 340"/>
                <a:gd name="T36" fmla="*/ 58 w 296"/>
                <a:gd name="T37" fmla="*/ 38 h 340"/>
                <a:gd name="T38" fmla="*/ 180 w 296"/>
                <a:gd name="T39" fmla="*/ 265 h 340"/>
                <a:gd name="T40" fmla="*/ 205 w 296"/>
                <a:gd name="T41" fmla="*/ 289 h 340"/>
                <a:gd name="T42" fmla="*/ 264 w 296"/>
                <a:gd name="T43" fmla="*/ 231 h 340"/>
                <a:gd name="T44" fmla="*/ 148 w 296"/>
                <a:gd name="T45" fmla="*/ 263 h 340"/>
                <a:gd name="T46" fmla="*/ 222 w 296"/>
                <a:gd name="T47" fmla="*/ 340 h 340"/>
                <a:gd name="T48" fmla="*/ 296 w 296"/>
                <a:gd name="T49" fmla="*/ 263 h 340"/>
                <a:gd name="T50" fmla="*/ 222 w 296"/>
                <a:gd name="T51" fmla="*/ 186 h 340"/>
                <a:gd name="T52" fmla="*/ 148 w 296"/>
                <a:gd name="T53" fmla="*/ 26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340">
                  <a:moveTo>
                    <a:pt x="148" y="340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244" y="167"/>
                  </a:moveTo>
                  <a:cubicBezTo>
                    <a:pt x="244" y="38"/>
                    <a:pt x="244" y="38"/>
                    <a:pt x="244" y="38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58" y="38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187" y="38"/>
                  </a:moveTo>
                  <a:cubicBezTo>
                    <a:pt x="187" y="15"/>
                    <a:pt x="187" y="15"/>
                    <a:pt x="187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180" y="265"/>
                  </a:moveTo>
                  <a:cubicBezTo>
                    <a:pt x="205" y="289"/>
                    <a:pt x="205" y="289"/>
                    <a:pt x="205" y="289"/>
                  </a:cubicBezTo>
                  <a:cubicBezTo>
                    <a:pt x="264" y="231"/>
                    <a:pt x="264" y="231"/>
                    <a:pt x="264" y="231"/>
                  </a:cubicBezTo>
                  <a:moveTo>
                    <a:pt x="148" y="263"/>
                  </a:moveTo>
                  <a:cubicBezTo>
                    <a:pt x="148" y="306"/>
                    <a:pt x="181" y="340"/>
                    <a:pt x="222" y="340"/>
                  </a:cubicBezTo>
                  <a:cubicBezTo>
                    <a:pt x="263" y="340"/>
                    <a:pt x="296" y="306"/>
                    <a:pt x="296" y="263"/>
                  </a:cubicBezTo>
                  <a:cubicBezTo>
                    <a:pt x="296" y="221"/>
                    <a:pt x="263" y="186"/>
                    <a:pt x="222" y="186"/>
                  </a:cubicBezTo>
                  <a:cubicBezTo>
                    <a:pt x="181" y="186"/>
                    <a:pt x="148" y="221"/>
                    <a:pt x="148" y="263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2485FF4-8201-4D1E-BCD6-D5C319C06431}"/>
              </a:ext>
            </a:extLst>
          </p:cNvPr>
          <p:cNvGrpSpPr/>
          <p:nvPr/>
        </p:nvGrpSpPr>
        <p:grpSpPr>
          <a:xfrm>
            <a:off x="6529153" y="1643600"/>
            <a:ext cx="466725" cy="466725"/>
            <a:chOff x="5948363" y="1621829"/>
            <a:chExt cx="466725" cy="466725"/>
          </a:xfrm>
        </p:grpSpPr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B82E3B2-63C5-4EE7-B858-E675689EE2B1}"/>
                </a:ext>
              </a:extLst>
            </p:cNvPr>
            <p:cNvSpPr/>
            <p:nvPr/>
          </p:nvSpPr>
          <p:spPr bwMode="auto">
            <a:xfrm>
              <a:off x="5948363" y="1621829"/>
              <a:ext cx="466725" cy="46672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0" name="car">
              <a:extLst>
                <a:ext uri="{FF2B5EF4-FFF2-40B4-BE49-F238E27FC236}">
                  <a16:creationId xmlns:a16="http://schemas.microsoft.com/office/drawing/2014/main" id="{19D7A5A6-4FD7-4782-9378-A4BF5F3D3BC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89638" y="1753973"/>
              <a:ext cx="224278" cy="171860"/>
            </a:xfrm>
            <a:custGeom>
              <a:avLst/>
              <a:gdLst>
                <a:gd name="T0" fmla="*/ 349 w 360"/>
                <a:gd name="T1" fmla="*/ 148 h 276"/>
                <a:gd name="T2" fmla="*/ 349 w 360"/>
                <a:gd name="T3" fmla="*/ 252 h 276"/>
                <a:gd name="T4" fmla="*/ 14 w 360"/>
                <a:gd name="T5" fmla="*/ 252 h 276"/>
                <a:gd name="T6" fmla="*/ 14 w 360"/>
                <a:gd name="T7" fmla="*/ 149 h 276"/>
                <a:gd name="T8" fmla="*/ 51 w 360"/>
                <a:gd name="T9" fmla="*/ 43 h 276"/>
                <a:gd name="T10" fmla="*/ 94 w 360"/>
                <a:gd name="T11" fmla="*/ 0 h 276"/>
                <a:gd name="T12" fmla="*/ 268 w 360"/>
                <a:gd name="T13" fmla="*/ 0 h 276"/>
                <a:gd name="T14" fmla="*/ 311 w 360"/>
                <a:gd name="T15" fmla="*/ 43 h 276"/>
                <a:gd name="T16" fmla="*/ 349 w 360"/>
                <a:gd name="T17" fmla="*/ 148 h 276"/>
                <a:gd name="T18" fmla="*/ 77 w 360"/>
                <a:gd name="T19" fmla="*/ 174 h 276"/>
                <a:gd name="T20" fmla="*/ 91 w 360"/>
                <a:gd name="T21" fmla="*/ 160 h 276"/>
                <a:gd name="T22" fmla="*/ 77 w 360"/>
                <a:gd name="T23" fmla="*/ 145 h 276"/>
                <a:gd name="T24" fmla="*/ 63 w 360"/>
                <a:gd name="T25" fmla="*/ 160 h 276"/>
                <a:gd name="T26" fmla="*/ 77 w 360"/>
                <a:gd name="T27" fmla="*/ 174 h 276"/>
                <a:gd name="T28" fmla="*/ 14 w 360"/>
                <a:gd name="T29" fmla="*/ 252 h 276"/>
                <a:gd name="T30" fmla="*/ 14 w 360"/>
                <a:gd name="T31" fmla="*/ 260 h 276"/>
                <a:gd name="T32" fmla="*/ 30 w 360"/>
                <a:gd name="T33" fmla="*/ 276 h 276"/>
                <a:gd name="T34" fmla="*/ 50 w 360"/>
                <a:gd name="T35" fmla="*/ 276 h 276"/>
                <a:gd name="T36" fmla="*/ 67 w 360"/>
                <a:gd name="T37" fmla="*/ 260 h 276"/>
                <a:gd name="T38" fmla="*/ 67 w 360"/>
                <a:gd name="T39" fmla="*/ 252 h 276"/>
                <a:gd name="T40" fmla="*/ 295 w 360"/>
                <a:gd name="T41" fmla="*/ 252 h 276"/>
                <a:gd name="T42" fmla="*/ 295 w 360"/>
                <a:gd name="T43" fmla="*/ 260 h 276"/>
                <a:gd name="T44" fmla="*/ 312 w 360"/>
                <a:gd name="T45" fmla="*/ 276 h 276"/>
                <a:gd name="T46" fmla="*/ 332 w 360"/>
                <a:gd name="T47" fmla="*/ 276 h 276"/>
                <a:gd name="T48" fmla="*/ 349 w 360"/>
                <a:gd name="T49" fmla="*/ 260 h 276"/>
                <a:gd name="T50" fmla="*/ 349 w 360"/>
                <a:gd name="T51" fmla="*/ 252 h 276"/>
                <a:gd name="T52" fmla="*/ 283 w 360"/>
                <a:gd name="T53" fmla="*/ 174 h 276"/>
                <a:gd name="T54" fmla="*/ 297 w 360"/>
                <a:gd name="T55" fmla="*/ 160 h 276"/>
                <a:gd name="T56" fmla="*/ 283 w 360"/>
                <a:gd name="T57" fmla="*/ 145 h 276"/>
                <a:gd name="T58" fmla="*/ 268 w 360"/>
                <a:gd name="T59" fmla="*/ 160 h 276"/>
                <a:gd name="T60" fmla="*/ 283 w 360"/>
                <a:gd name="T61" fmla="*/ 174 h 276"/>
                <a:gd name="T62" fmla="*/ 245 w 360"/>
                <a:gd name="T63" fmla="*/ 252 h 276"/>
                <a:gd name="T64" fmla="*/ 245 w 360"/>
                <a:gd name="T65" fmla="*/ 222 h 276"/>
                <a:gd name="T66" fmla="*/ 229 w 360"/>
                <a:gd name="T67" fmla="*/ 197 h 276"/>
                <a:gd name="T68" fmla="*/ 133 w 360"/>
                <a:gd name="T69" fmla="*/ 197 h 276"/>
                <a:gd name="T70" fmla="*/ 117 w 360"/>
                <a:gd name="T71" fmla="*/ 222 h 276"/>
                <a:gd name="T72" fmla="*/ 117 w 360"/>
                <a:gd name="T73" fmla="*/ 252 h 276"/>
                <a:gd name="T74" fmla="*/ 0 w 360"/>
                <a:gd name="T75" fmla="*/ 75 h 276"/>
                <a:gd name="T76" fmla="*/ 16 w 360"/>
                <a:gd name="T77" fmla="*/ 75 h 276"/>
                <a:gd name="T78" fmla="*/ 32 w 360"/>
                <a:gd name="T79" fmla="*/ 96 h 276"/>
                <a:gd name="T80" fmla="*/ 330 w 360"/>
                <a:gd name="T81" fmla="*/ 96 h 276"/>
                <a:gd name="T82" fmla="*/ 345 w 360"/>
                <a:gd name="T83" fmla="*/ 75 h 276"/>
                <a:gd name="T84" fmla="*/ 360 w 360"/>
                <a:gd name="T85" fmla="*/ 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0" h="276">
                  <a:moveTo>
                    <a:pt x="349" y="148"/>
                  </a:moveTo>
                  <a:cubicBezTo>
                    <a:pt x="349" y="252"/>
                    <a:pt x="349" y="252"/>
                    <a:pt x="349" y="252"/>
                  </a:cubicBezTo>
                  <a:cubicBezTo>
                    <a:pt x="14" y="252"/>
                    <a:pt x="14" y="252"/>
                    <a:pt x="14" y="2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9" y="19"/>
                    <a:pt x="70" y="0"/>
                    <a:pt x="94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2" y="0"/>
                    <a:pt x="304" y="19"/>
                    <a:pt x="311" y="43"/>
                  </a:cubicBezTo>
                  <a:lnTo>
                    <a:pt x="349" y="148"/>
                  </a:lnTo>
                  <a:close/>
                  <a:moveTo>
                    <a:pt x="77" y="174"/>
                  </a:moveTo>
                  <a:cubicBezTo>
                    <a:pt x="85" y="174"/>
                    <a:pt x="91" y="167"/>
                    <a:pt x="91" y="160"/>
                  </a:cubicBezTo>
                  <a:cubicBezTo>
                    <a:pt x="91" y="152"/>
                    <a:pt x="85" y="145"/>
                    <a:pt x="77" y="145"/>
                  </a:cubicBezTo>
                  <a:cubicBezTo>
                    <a:pt x="69" y="145"/>
                    <a:pt x="63" y="152"/>
                    <a:pt x="63" y="160"/>
                  </a:cubicBezTo>
                  <a:cubicBezTo>
                    <a:pt x="63" y="167"/>
                    <a:pt x="69" y="174"/>
                    <a:pt x="77" y="174"/>
                  </a:cubicBezTo>
                  <a:close/>
                  <a:moveTo>
                    <a:pt x="14" y="252"/>
                  </a:moveTo>
                  <a:cubicBezTo>
                    <a:pt x="14" y="260"/>
                    <a:pt x="14" y="260"/>
                    <a:pt x="14" y="260"/>
                  </a:cubicBezTo>
                  <a:cubicBezTo>
                    <a:pt x="14" y="269"/>
                    <a:pt x="21" y="276"/>
                    <a:pt x="30" y="276"/>
                  </a:cubicBezTo>
                  <a:cubicBezTo>
                    <a:pt x="50" y="276"/>
                    <a:pt x="50" y="276"/>
                    <a:pt x="50" y="276"/>
                  </a:cubicBezTo>
                  <a:cubicBezTo>
                    <a:pt x="59" y="276"/>
                    <a:pt x="67" y="269"/>
                    <a:pt x="67" y="260"/>
                  </a:cubicBezTo>
                  <a:cubicBezTo>
                    <a:pt x="67" y="252"/>
                    <a:pt x="67" y="252"/>
                    <a:pt x="67" y="252"/>
                  </a:cubicBezTo>
                  <a:moveTo>
                    <a:pt x="295" y="252"/>
                  </a:moveTo>
                  <a:cubicBezTo>
                    <a:pt x="295" y="260"/>
                    <a:pt x="295" y="260"/>
                    <a:pt x="295" y="260"/>
                  </a:cubicBezTo>
                  <a:cubicBezTo>
                    <a:pt x="295" y="269"/>
                    <a:pt x="303" y="276"/>
                    <a:pt x="312" y="276"/>
                  </a:cubicBezTo>
                  <a:cubicBezTo>
                    <a:pt x="332" y="276"/>
                    <a:pt x="332" y="276"/>
                    <a:pt x="332" y="276"/>
                  </a:cubicBezTo>
                  <a:cubicBezTo>
                    <a:pt x="341" y="276"/>
                    <a:pt x="349" y="269"/>
                    <a:pt x="349" y="260"/>
                  </a:cubicBezTo>
                  <a:cubicBezTo>
                    <a:pt x="349" y="252"/>
                    <a:pt x="349" y="252"/>
                    <a:pt x="349" y="252"/>
                  </a:cubicBezTo>
                  <a:moveTo>
                    <a:pt x="283" y="174"/>
                  </a:moveTo>
                  <a:cubicBezTo>
                    <a:pt x="290" y="174"/>
                    <a:pt x="297" y="167"/>
                    <a:pt x="297" y="160"/>
                  </a:cubicBezTo>
                  <a:cubicBezTo>
                    <a:pt x="297" y="152"/>
                    <a:pt x="290" y="145"/>
                    <a:pt x="283" y="145"/>
                  </a:cubicBezTo>
                  <a:cubicBezTo>
                    <a:pt x="275" y="145"/>
                    <a:pt x="268" y="152"/>
                    <a:pt x="268" y="160"/>
                  </a:cubicBezTo>
                  <a:cubicBezTo>
                    <a:pt x="268" y="167"/>
                    <a:pt x="275" y="174"/>
                    <a:pt x="283" y="174"/>
                  </a:cubicBezTo>
                  <a:close/>
                  <a:moveTo>
                    <a:pt x="245" y="252"/>
                  </a:moveTo>
                  <a:cubicBezTo>
                    <a:pt x="245" y="222"/>
                    <a:pt x="245" y="222"/>
                    <a:pt x="245" y="222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133" y="197"/>
                    <a:pt x="133" y="197"/>
                    <a:pt x="133" y="197"/>
                  </a:cubicBezTo>
                  <a:cubicBezTo>
                    <a:pt x="117" y="222"/>
                    <a:pt x="117" y="222"/>
                    <a:pt x="117" y="222"/>
                  </a:cubicBezTo>
                  <a:cubicBezTo>
                    <a:pt x="117" y="252"/>
                    <a:pt x="117" y="252"/>
                    <a:pt x="117" y="252"/>
                  </a:cubicBezTo>
                  <a:moveTo>
                    <a:pt x="0" y="75"/>
                  </a:moveTo>
                  <a:cubicBezTo>
                    <a:pt x="16" y="75"/>
                    <a:pt x="16" y="75"/>
                    <a:pt x="16" y="75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0" y="96"/>
                    <a:pt x="330" y="96"/>
                    <a:pt x="330" y="96"/>
                  </a:cubicBezTo>
                  <a:cubicBezTo>
                    <a:pt x="345" y="75"/>
                    <a:pt x="345" y="75"/>
                    <a:pt x="345" y="75"/>
                  </a:cubicBezTo>
                  <a:cubicBezTo>
                    <a:pt x="360" y="75"/>
                    <a:pt x="360" y="75"/>
                    <a:pt x="360" y="75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ADA8856-8312-49F1-8DD3-E3654DBD38C0}"/>
              </a:ext>
            </a:extLst>
          </p:cNvPr>
          <p:cNvGrpSpPr/>
          <p:nvPr/>
        </p:nvGrpSpPr>
        <p:grpSpPr>
          <a:xfrm>
            <a:off x="9541750" y="957602"/>
            <a:ext cx="447360" cy="447360"/>
            <a:chOff x="8960960" y="935831"/>
            <a:chExt cx="447360" cy="44736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C10542CD-09AA-48D9-82AB-007AD4FE58CD}"/>
                </a:ext>
              </a:extLst>
            </p:cNvPr>
            <p:cNvSpPr/>
            <p:nvPr/>
          </p:nvSpPr>
          <p:spPr bwMode="auto">
            <a:xfrm>
              <a:off x="8960960" y="935831"/>
              <a:ext cx="447360" cy="44736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8" name="location">
              <a:extLst>
                <a:ext uri="{FF2B5EF4-FFF2-40B4-BE49-F238E27FC236}">
                  <a16:creationId xmlns:a16="http://schemas.microsoft.com/office/drawing/2014/main" id="{DA41363B-9EED-48F7-80A1-7AD482B79B5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78289" y="1083217"/>
              <a:ext cx="234079" cy="195513"/>
            </a:xfrm>
            <a:custGeom>
              <a:avLst/>
              <a:gdLst>
                <a:gd name="T0" fmla="*/ 84 w 360"/>
                <a:gd name="T1" fmla="*/ 109 h 302"/>
                <a:gd name="T2" fmla="*/ 276 w 360"/>
                <a:gd name="T3" fmla="*/ 109 h 302"/>
                <a:gd name="T4" fmla="*/ 360 w 360"/>
                <a:gd name="T5" fmla="*/ 302 h 302"/>
                <a:gd name="T6" fmla="*/ 0 w 360"/>
                <a:gd name="T7" fmla="*/ 302 h 302"/>
                <a:gd name="T8" fmla="*/ 84 w 360"/>
                <a:gd name="T9" fmla="*/ 109 h 302"/>
                <a:gd name="T10" fmla="*/ 180 w 360"/>
                <a:gd name="T11" fmla="*/ 72 h 302"/>
                <a:gd name="T12" fmla="*/ 216 w 360"/>
                <a:gd name="T13" fmla="*/ 36 h 302"/>
                <a:gd name="T14" fmla="*/ 180 w 360"/>
                <a:gd name="T15" fmla="*/ 0 h 302"/>
                <a:gd name="T16" fmla="*/ 144 w 360"/>
                <a:gd name="T17" fmla="*/ 36 h 302"/>
                <a:gd name="T18" fmla="*/ 180 w 360"/>
                <a:gd name="T19" fmla="*/ 72 h 302"/>
                <a:gd name="T20" fmla="*/ 180 w 360"/>
                <a:gd name="T21" fmla="*/ 72 h 302"/>
                <a:gd name="T22" fmla="*/ 180 w 360"/>
                <a:gd name="T23" fmla="*/ 216 h 302"/>
                <a:gd name="T24" fmla="*/ 36 w 360"/>
                <a:gd name="T25" fmla="*/ 218 h 302"/>
                <a:gd name="T26" fmla="*/ 323 w 360"/>
                <a:gd name="T27" fmla="*/ 218 h 302"/>
                <a:gd name="T28" fmla="*/ 111 w 360"/>
                <a:gd name="T29" fmla="*/ 218 h 302"/>
                <a:gd name="T30" fmla="*/ 94 w 360"/>
                <a:gd name="T31" fmla="*/ 302 h 302"/>
                <a:gd name="T32" fmla="*/ 267 w 360"/>
                <a:gd name="T33" fmla="*/ 302 h 302"/>
                <a:gd name="T34" fmla="*/ 222 w 360"/>
                <a:gd name="T35" fmla="*/ 109 h 302"/>
                <a:gd name="T36" fmla="*/ 236 w 360"/>
                <a:gd name="T37" fmla="*/ 169 h 302"/>
                <a:gd name="T38" fmla="*/ 302 w 360"/>
                <a:gd name="T39" fmla="*/ 16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302">
                  <a:moveTo>
                    <a:pt x="84" y="109"/>
                  </a:moveTo>
                  <a:cubicBezTo>
                    <a:pt x="276" y="109"/>
                    <a:pt x="276" y="109"/>
                    <a:pt x="276" y="109"/>
                  </a:cubicBezTo>
                  <a:cubicBezTo>
                    <a:pt x="360" y="302"/>
                    <a:pt x="360" y="302"/>
                    <a:pt x="360" y="302"/>
                  </a:cubicBezTo>
                  <a:cubicBezTo>
                    <a:pt x="0" y="302"/>
                    <a:pt x="0" y="302"/>
                    <a:pt x="0" y="302"/>
                  </a:cubicBezTo>
                  <a:lnTo>
                    <a:pt x="84" y="109"/>
                  </a:lnTo>
                  <a:close/>
                  <a:moveTo>
                    <a:pt x="180" y="72"/>
                  </a:moveTo>
                  <a:cubicBezTo>
                    <a:pt x="200" y="72"/>
                    <a:pt x="216" y="56"/>
                    <a:pt x="216" y="36"/>
                  </a:cubicBezTo>
                  <a:cubicBezTo>
                    <a:pt x="216" y="16"/>
                    <a:pt x="200" y="0"/>
                    <a:pt x="180" y="0"/>
                  </a:cubicBezTo>
                  <a:cubicBezTo>
                    <a:pt x="160" y="0"/>
                    <a:pt x="144" y="16"/>
                    <a:pt x="144" y="36"/>
                  </a:cubicBezTo>
                  <a:cubicBezTo>
                    <a:pt x="144" y="56"/>
                    <a:pt x="160" y="72"/>
                    <a:pt x="180" y="72"/>
                  </a:cubicBezTo>
                  <a:close/>
                  <a:moveTo>
                    <a:pt x="180" y="72"/>
                  </a:moveTo>
                  <a:cubicBezTo>
                    <a:pt x="180" y="216"/>
                    <a:pt x="180" y="216"/>
                    <a:pt x="180" y="216"/>
                  </a:cubicBezTo>
                  <a:moveTo>
                    <a:pt x="36" y="218"/>
                  </a:moveTo>
                  <a:cubicBezTo>
                    <a:pt x="323" y="218"/>
                    <a:pt x="323" y="218"/>
                    <a:pt x="323" y="218"/>
                  </a:cubicBezTo>
                  <a:moveTo>
                    <a:pt x="111" y="218"/>
                  </a:moveTo>
                  <a:cubicBezTo>
                    <a:pt x="94" y="302"/>
                    <a:pt x="94" y="302"/>
                    <a:pt x="94" y="302"/>
                  </a:cubicBezTo>
                  <a:moveTo>
                    <a:pt x="267" y="302"/>
                  </a:moveTo>
                  <a:cubicBezTo>
                    <a:pt x="222" y="109"/>
                    <a:pt x="222" y="109"/>
                    <a:pt x="222" y="109"/>
                  </a:cubicBezTo>
                  <a:moveTo>
                    <a:pt x="236" y="169"/>
                  </a:moveTo>
                  <a:cubicBezTo>
                    <a:pt x="302" y="169"/>
                    <a:pt x="302" y="169"/>
                    <a:pt x="302" y="169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F7602EF-36C8-4561-BCFF-DB188D493E7E}"/>
              </a:ext>
            </a:extLst>
          </p:cNvPr>
          <p:cNvGrpSpPr/>
          <p:nvPr/>
        </p:nvGrpSpPr>
        <p:grpSpPr>
          <a:xfrm>
            <a:off x="10282002" y="1686317"/>
            <a:ext cx="438098" cy="438098"/>
            <a:chOff x="9701212" y="1664546"/>
            <a:chExt cx="438098" cy="438098"/>
          </a:xfrm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1ED9C0FF-088A-499C-BA3C-B147AAE4E985}"/>
                </a:ext>
              </a:extLst>
            </p:cNvPr>
            <p:cNvSpPr/>
            <p:nvPr/>
          </p:nvSpPr>
          <p:spPr bwMode="auto">
            <a:xfrm>
              <a:off x="9701212" y="1664546"/>
              <a:ext cx="438098" cy="43809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6" name="people">
              <a:extLst>
                <a:ext uri="{FF2B5EF4-FFF2-40B4-BE49-F238E27FC236}">
                  <a16:creationId xmlns:a16="http://schemas.microsoft.com/office/drawing/2014/main" id="{E8C9053C-72D3-4965-867C-8350C9E2D8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10593" y="1813604"/>
              <a:ext cx="216084" cy="184357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38652FA-4A6A-413E-AA5C-85F0AD0A9069}"/>
              </a:ext>
            </a:extLst>
          </p:cNvPr>
          <p:cNvGrpSpPr/>
          <p:nvPr/>
        </p:nvGrpSpPr>
        <p:grpSpPr>
          <a:xfrm>
            <a:off x="5919551" y="3167024"/>
            <a:ext cx="445295" cy="445295"/>
            <a:chOff x="5338761" y="3145253"/>
            <a:chExt cx="445295" cy="445295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7717AF07-2B3E-4449-BE3D-66B71AD2069D}"/>
                </a:ext>
              </a:extLst>
            </p:cNvPr>
            <p:cNvSpPr/>
            <p:nvPr/>
          </p:nvSpPr>
          <p:spPr bwMode="auto">
            <a:xfrm>
              <a:off x="5338761" y="3145253"/>
              <a:ext cx="445295" cy="44529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4" name="hand">
              <a:extLst>
                <a:ext uri="{FF2B5EF4-FFF2-40B4-BE49-F238E27FC236}">
                  <a16:creationId xmlns:a16="http://schemas.microsoft.com/office/drawing/2014/main" id="{4183F567-6775-4ABA-8974-39369FDA94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82426" y="3266852"/>
              <a:ext cx="166455" cy="219298"/>
            </a:xfrm>
            <a:custGeom>
              <a:avLst/>
              <a:gdLst>
                <a:gd name="T0" fmla="*/ 120 w 260"/>
                <a:gd name="T1" fmla="*/ 103 h 344"/>
                <a:gd name="T2" fmla="*/ 143 w 260"/>
                <a:gd name="T3" fmla="*/ 78 h 344"/>
                <a:gd name="T4" fmla="*/ 166 w 260"/>
                <a:gd name="T5" fmla="*/ 103 h 344"/>
                <a:gd name="T6" fmla="*/ 166 w 260"/>
                <a:gd name="T7" fmla="*/ 172 h 344"/>
                <a:gd name="T8" fmla="*/ 212 w 260"/>
                <a:gd name="T9" fmla="*/ 172 h 344"/>
                <a:gd name="T10" fmla="*/ 212 w 260"/>
                <a:gd name="T11" fmla="*/ 103 h 344"/>
                <a:gd name="T12" fmla="*/ 189 w 260"/>
                <a:gd name="T13" fmla="*/ 78 h 344"/>
                <a:gd name="T14" fmla="*/ 166 w 260"/>
                <a:gd name="T15" fmla="*/ 103 h 344"/>
                <a:gd name="T16" fmla="*/ 120 w 260"/>
                <a:gd name="T17" fmla="*/ 172 h 344"/>
                <a:gd name="T18" fmla="*/ 120 w 260"/>
                <a:gd name="T19" fmla="*/ 25 h 344"/>
                <a:gd name="T20" fmla="*/ 97 w 260"/>
                <a:gd name="T21" fmla="*/ 0 h 344"/>
                <a:gd name="T22" fmla="*/ 74 w 260"/>
                <a:gd name="T23" fmla="*/ 25 h 344"/>
                <a:gd name="T24" fmla="*/ 74 w 260"/>
                <a:gd name="T25" fmla="*/ 206 h 344"/>
                <a:gd name="T26" fmla="*/ 23 w 260"/>
                <a:gd name="T27" fmla="*/ 188 h 344"/>
                <a:gd name="T28" fmla="*/ 6 w 260"/>
                <a:gd name="T29" fmla="*/ 195 h 344"/>
                <a:gd name="T30" fmla="*/ 8 w 260"/>
                <a:gd name="T31" fmla="*/ 217 h 344"/>
                <a:gd name="T32" fmla="*/ 93 w 260"/>
                <a:gd name="T33" fmla="*/ 316 h 344"/>
                <a:gd name="T34" fmla="*/ 174 w 260"/>
                <a:gd name="T35" fmla="*/ 344 h 344"/>
                <a:gd name="T36" fmla="*/ 255 w 260"/>
                <a:gd name="T37" fmla="*/ 278 h 344"/>
                <a:gd name="T38" fmla="*/ 258 w 260"/>
                <a:gd name="T39" fmla="*/ 200 h 344"/>
                <a:gd name="T40" fmla="*/ 258 w 260"/>
                <a:gd name="T41" fmla="*/ 130 h 344"/>
                <a:gd name="T42" fmla="*/ 235 w 260"/>
                <a:gd name="T43" fmla="*/ 105 h 344"/>
                <a:gd name="T44" fmla="*/ 212 w 260"/>
                <a:gd name="T45" fmla="*/ 1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0" h="344">
                  <a:moveTo>
                    <a:pt x="120" y="103"/>
                  </a:moveTo>
                  <a:cubicBezTo>
                    <a:pt x="120" y="89"/>
                    <a:pt x="130" y="78"/>
                    <a:pt x="143" y="78"/>
                  </a:cubicBezTo>
                  <a:cubicBezTo>
                    <a:pt x="156" y="78"/>
                    <a:pt x="166" y="89"/>
                    <a:pt x="166" y="103"/>
                  </a:cubicBezTo>
                  <a:cubicBezTo>
                    <a:pt x="166" y="172"/>
                    <a:pt x="166" y="172"/>
                    <a:pt x="166" y="172"/>
                  </a:cubicBezTo>
                  <a:moveTo>
                    <a:pt x="212" y="172"/>
                  </a:moveTo>
                  <a:cubicBezTo>
                    <a:pt x="212" y="103"/>
                    <a:pt x="212" y="103"/>
                    <a:pt x="212" y="103"/>
                  </a:cubicBezTo>
                  <a:cubicBezTo>
                    <a:pt x="212" y="89"/>
                    <a:pt x="202" y="78"/>
                    <a:pt x="189" y="78"/>
                  </a:cubicBezTo>
                  <a:cubicBezTo>
                    <a:pt x="176" y="78"/>
                    <a:pt x="166" y="89"/>
                    <a:pt x="166" y="103"/>
                  </a:cubicBezTo>
                  <a:moveTo>
                    <a:pt x="120" y="172"/>
                  </a:moveTo>
                  <a:cubicBezTo>
                    <a:pt x="120" y="25"/>
                    <a:pt x="120" y="25"/>
                    <a:pt x="120" y="25"/>
                  </a:cubicBezTo>
                  <a:cubicBezTo>
                    <a:pt x="120" y="11"/>
                    <a:pt x="110" y="0"/>
                    <a:pt x="97" y="0"/>
                  </a:cubicBezTo>
                  <a:cubicBezTo>
                    <a:pt x="84" y="0"/>
                    <a:pt x="74" y="11"/>
                    <a:pt x="74" y="25"/>
                  </a:cubicBezTo>
                  <a:cubicBezTo>
                    <a:pt x="74" y="206"/>
                    <a:pt x="74" y="206"/>
                    <a:pt x="74" y="206"/>
                  </a:cubicBezTo>
                  <a:cubicBezTo>
                    <a:pt x="74" y="206"/>
                    <a:pt x="33" y="189"/>
                    <a:pt x="23" y="188"/>
                  </a:cubicBezTo>
                  <a:cubicBezTo>
                    <a:pt x="14" y="188"/>
                    <a:pt x="13" y="188"/>
                    <a:pt x="6" y="195"/>
                  </a:cubicBezTo>
                  <a:cubicBezTo>
                    <a:pt x="0" y="202"/>
                    <a:pt x="5" y="213"/>
                    <a:pt x="8" y="217"/>
                  </a:cubicBezTo>
                  <a:cubicBezTo>
                    <a:pt x="12" y="220"/>
                    <a:pt x="84" y="309"/>
                    <a:pt x="93" y="316"/>
                  </a:cubicBezTo>
                  <a:cubicBezTo>
                    <a:pt x="101" y="324"/>
                    <a:pt x="118" y="344"/>
                    <a:pt x="174" y="344"/>
                  </a:cubicBezTo>
                  <a:cubicBezTo>
                    <a:pt x="233" y="344"/>
                    <a:pt x="255" y="278"/>
                    <a:pt x="255" y="278"/>
                  </a:cubicBezTo>
                  <a:cubicBezTo>
                    <a:pt x="260" y="261"/>
                    <a:pt x="258" y="200"/>
                    <a:pt x="258" y="200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58" y="116"/>
                    <a:pt x="247" y="105"/>
                    <a:pt x="235" y="105"/>
                  </a:cubicBezTo>
                  <a:cubicBezTo>
                    <a:pt x="222" y="105"/>
                    <a:pt x="212" y="116"/>
                    <a:pt x="212" y="130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6BEF244-FEA5-41A3-9C5C-72F2A158191F}"/>
              </a:ext>
            </a:extLst>
          </p:cNvPr>
          <p:cNvGrpSpPr/>
          <p:nvPr/>
        </p:nvGrpSpPr>
        <p:grpSpPr>
          <a:xfrm>
            <a:off x="6064450" y="2369684"/>
            <a:ext cx="438150" cy="438150"/>
            <a:chOff x="5483660" y="2347913"/>
            <a:chExt cx="438150" cy="43815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D13266F-2BC2-4844-9A77-F0E8405407E5}"/>
                </a:ext>
              </a:extLst>
            </p:cNvPr>
            <p:cNvSpPr/>
            <p:nvPr/>
          </p:nvSpPr>
          <p:spPr bwMode="auto">
            <a:xfrm>
              <a:off x="5483660" y="2347913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2" name="hololens">
              <a:extLst>
                <a:ext uri="{FF2B5EF4-FFF2-40B4-BE49-F238E27FC236}">
                  <a16:creationId xmlns:a16="http://schemas.microsoft.com/office/drawing/2014/main" id="{7AC7B834-4C43-4BA1-88BD-8E5A3B438CB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01033" y="2476254"/>
              <a:ext cx="262402" cy="136756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D29504B-E628-4B18-B4EC-C1E7F665CEED}"/>
              </a:ext>
            </a:extLst>
          </p:cNvPr>
          <p:cNvGrpSpPr/>
          <p:nvPr/>
        </p:nvGrpSpPr>
        <p:grpSpPr>
          <a:xfrm>
            <a:off x="10073006" y="2306449"/>
            <a:ext cx="468047" cy="468047"/>
            <a:chOff x="9492216" y="2284678"/>
            <a:chExt cx="468047" cy="468047"/>
          </a:xfrm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DC7A60E1-F291-4532-A8E3-ECDC1D0AC3C3}"/>
                </a:ext>
              </a:extLst>
            </p:cNvPr>
            <p:cNvSpPr/>
            <p:nvPr/>
          </p:nvSpPr>
          <p:spPr bwMode="auto">
            <a:xfrm>
              <a:off x="9492216" y="2284678"/>
              <a:ext cx="468047" cy="46804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0" name="eye">
              <a:extLst>
                <a:ext uri="{FF2B5EF4-FFF2-40B4-BE49-F238E27FC236}">
                  <a16:creationId xmlns:a16="http://schemas.microsoft.com/office/drawing/2014/main" id="{F7BDB706-67E3-4053-92CA-453637BA9BE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04270" y="2477330"/>
              <a:ext cx="259763" cy="144129"/>
            </a:xfrm>
            <a:custGeom>
              <a:avLst/>
              <a:gdLst>
                <a:gd name="T0" fmla="*/ 5 w 346"/>
                <a:gd name="T1" fmla="*/ 103 h 191"/>
                <a:gd name="T2" fmla="*/ 0 w 346"/>
                <a:gd name="T3" fmla="*/ 96 h 191"/>
                <a:gd name="T4" fmla="*/ 3 w 346"/>
                <a:gd name="T5" fmla="*/ 92 h 191"/>
                <a:gd name="T6" fmla="*/ 5 w 346"/>
                <a:gd name="T7" fmla="*/ 103 h 191"/>
                <a:gd name="T8" fmla="*/ 173 w 346"/>
                <a:gd name="T9" fmla="*/ 191 h 191"/>
                <a:gd name="T10" fmla="*/ 346 w 346"/>
                <a:gd name="T11" fmla="*/ 96 h 191"/>
                <a:gd name="T12" fmla="*/ 173 w 346"/>
                <a:gd name="T13" fmla="*/ 0 h 191"/>
                <a:gd name="T14" fmla="*/ 3 w 346"/>
                <a:gd name="T15" fmla="*/ 92 h 191"/>
                <a:gd name="T16" fmla="*/ 175 w 346"/>
                <a:gd name="T17" fmla="*/ 14 h 191"/>
                <a:gd name="T18" fmla="*/ 89 w 346"/>
                <a:gd name="T19" fmla="*/ 96 h 191"/>
                <a:gd name="T20" fmla="*/ 175 w 346"/>
                <a:gd name="T21" fmla="*/ 178 h 191"/>
                <a:gd name="T22" fmla="*/ 261 w 346"/>
                <a:gd name="T23" fmla="*/ 96 h 191"/>
                <a:gd name="T24" fmla="*/ 175 w 346"/>
                <a:gd name="T25" fmla="*/ 14 h 191"/>
                <a:gd name="T26" fmla="*/ 175 w 346"/>
                <a:gd name="T27" fmla="*/ 78 h 191"/>
                <a:gd name="T28" fmla="*/ 156 w 346"/>
                <a:gd name="T29" fmla="*/ 96 h 191"/>
                <a:gd name="T30" fmla="*/ 175 w 346"/>
                <a:gd name="T31" fmla="*/ 114 h 191"/>
                <a:gd name="T32" fmla="*/ 194 w 346"/>
                <a:gd name="T33" fmla="*/ 96 h 191"/>
                <a:gd name="T34" fmla="*/ 175 w 346"/>
                <a:gd name="T35" fmla="*/ 7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91">
                  <a:moveTo>
                    <a:pt x="5" y="103"/>
                  </a:moveTo>
                  <a:cubicBezTo>
                    <a:pt x="2" y="98"/>
                    <a:pt x="0" y="96"/>
                    <a:pt x="0" y="96"/>
                  </a:cubicBezTo>
                  <a:cubicBezTo>
                    <a:pt x="0" y="96"/>
                    <a:pt x="1" y="94"/>
                    <a:pt x="3" y="92"/>
                  </a:cubicBezTo>
                  <a:moveTo>
                    <a:pt x="5" y="103"/>
                  </a:moveTo>
                  <a:cubicBezTo>
                    <a:pt x="23" y="125"/>
                    <a:pt x="82" y="191"/>
                    <a:pt x="173" y="191"/>
                  </a:cubicBezTo>
                  <a:cubicBezTo>
                    <a:pt x="283" y="191"/>
                    <a:pt x="346" y="96"/>
                    <a:pt x="346" y="96"/>
                  </a:cubicBezTo>
                  <a:cubicBezTo>
                    <a:pt x="346" y="96"/>
                    <a:pt x="283" y="0"/>
                    <a:pt x="173" y="0"/>
                  </a:cubicBezTo>
                  <a:cubicBezTo>
                    <a:pt x="77" y="0"/>
                    <a:pt x="17" y="73"/>
                    <a:pt x="3" y="92"/>
                  </a:cubicBezTo>
                  <a:moveTo>
                    <a:pt x="175" y="14"/>
                  </a:moveTo>
                  <a:cubicBezTo>
                    <a:pt x="128" y="14"/>
                    <a:pt x="89" y="50"/>
                    <a:pt x="89" y="96"/>
                  </a:cubicBezTo>
                  <a:cubicBezTo>
                    <a:pt x="89" y="141"/>
                    <a:pt x="128" y="178"/>
                    <a:pt x="175" y="178"/>
                  </a:cubicBezTo>
                  <a:cubicBezTo>
                    <a:pt x="222" y="178"/>
                    <a:pt x="261" y="141"/>
                    <a:pt x="261" y="96"/>
                  </a:cubicBezTo>
                  <a:cubicBezTo>
                    <a:pt x="261" y="50"/>
                    <a:pt x="222" y="14"/>
                    <a:pt x="175" y="14"/>
                  </a:cubicBezTo>
                  <a:close/>
                  <a:moveTo>
                    <a:pt x="175" y="78"/>
                  </a:moveTo>
                  <a:cubicBezTo>
                    <a:pt x="165" y="78"/>
                    <a:pt x="156" y="86"/>
                    <a:pt x="156" y="96"/>
                  </a:cubicBezTo>
                  <a:cubicBezTo>
                    <a:pt x="156" y="106"/>
                    <a:pt x="165" y="114"/>
                    <a:pt x="175" y="114"/>
                  </a:cubicBezTo>
                  <a:cubicBezTo>
                    <a:pt x="185" y="114"/>
                    <a:pt x="194" y="106"/>
                    <a:pt x="194" y="96"/>
                  </a:cubicBezTo>
                  <a:cubicBezTo>
                    <a:pt x="194" y="86"/>
                    <a:pt x="185" y="78"/>
                    <a:pt x="175" y="78"/>
                  </a:cubicBez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153146C-E398-4CC8-AECC-CA439992CA5A}"/>
              </a:ext>
            </a:extLst>
          </p:cNvPr>
          <p:cNvGrpSpPr/>
          <p:nvPr/>
        </p:nvGrpSpPr>
        <p:grpSpPr>
          <a:xfrm>
            <a:off x="6607734" y="981415"/>
            <a:ext cx="438150" cy="438150"/>
            <a:chOff x="6026944" y="959644"/>
            <a:chExt cx="438150" cy="438150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244F084E-C5C0-4643-86B2-BE06D0DC8CB2}"/>
                </a:ext>
              </a:extLst>
            </p:cNvPr>
            <p:cNvSpPr/>
            <p:nvPr/>
          </p:nvSpPr>
          <p:spPr bwMode="auto">
            <a:xfrm>
              <a:off x="6026944" y="959644"/>
              <a:ext cx="438150" cy="4381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8" name="envelope">
              <a:extLst>
                <a:ext uri="{FF2B5EF4-FFF2-40B4-BE49-F238E27FC236}">
                  <a16:creationId xmlns:a16="http://schemas.microsoft.com/office/drawing/2014/main" id="{54024F06-1DD4-48CE-ABC9-071A25422B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73672" y="1127724"/>
              <a:ext cx="177122" cy="106274"/>
            </a:xfrm>
            <a:custGeom>
              <a:avLst/>
              <a:gdLst>
                <a:gd name="T0" fmla="*/ 245 w 245"/>
                <a:gd name="T1" fmla="*/ 75 h 147"/>
                <a:gd name="T2" fmla="*/ 245 w 245"/>
                <a:gd name="T3" fmla="*/ 147 h 147"/>
                <a:gd name="T4" fmla="*/ 0 w 245"/>
                <a:gd name="T5" fmla="*/ 147 h 147"/>
                <a:gd name="T6" fmla="*/ 0 w 245"/>
                <a:gd name="T7" fmla="*/ 0 h 147"/>
                <a:gd name="T8" fmla="*/ 245 w 245"/>
                <a:gd name="T9" fmla="*/ 0 h 147"/>
                <a:gd name="T10" fmla="*/ 245 w 245"/>
                <a:gd name="T11" fmla="*/ 75 h 147"/>
                <a:gd name="T12" fmla="*/ 0 w 245"/>
                <a:gd name="T13" fmla="*/ 0 h 147"/>
                <a:gd name="T14" fmla="*/ 123 w 245"/>
                <a:gd name="T15" fmla="*/ 73 h 147"/>
                <a:gd name="T16" fmla="*/ 245 w 245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47">
                  <a:moveTo>
                    <a:pt x="245" y="75"/>
                  </a:moveTo>
                  <a:lnTo>
                    <a:pt x="245" y="147"/>
                  </a:lnTo>
                  <a:lnTo>
                    <a:pt x="0" y="147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75"/>
                  </a:lnTo>
                  <a:moveTo>
                    <a:pt x="0" y="0"/>
                  </a:moveTo>
                  <a:lnTo>
                    <a:pt x="123" y="73"/>
                  </a:lnTo>
                  <a:lnTo>
                    <a:pt x="245" y="0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23C9053-4D7E-4A2A-A8A9-2708AB542BFD}"/>
              </a:ext>
            </a:extLst>
          </p:cNvPr>
          <p:cNvGrpSpPr/>
          <p:nvPr/>
        </p:nvGrpSpPr>
        <p:grpSpPr>
          <a:xfrm>
            <a:off x="6581114" y="4727121"/>
            <a:ext cx="447675" cy="447675"/>
            <a:chOff x="6000324" y="4705350"/>
            <a:chExt cx="447675" cy="447675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3E96E802-496F-4C4B-952F-7D60ECF19601}"/>
                </a:ext>
              </a:extLst>
            </p:cNvPr>
            <p:cNvSpPr/>
            <p:nvPr/>
          </p:nvSpPr>
          <p:spPr bwMode="auto">
            <a:xfrm>
              <a:off x="6000324" y="4705350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6" name="directory">
              <a:extLst>
                <a:ext uri="{FF2B5EF4-FFF2-40B4-BE49-F238E27FC236}">
                  <a16:creationId xmlns:a16="http://schemas.microsoft.com/office/drawing/2014/main" id="{C126CADD-8761-47F9-B2B9-C5D4FCE2234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94178" y="4794665"/>
              <a:ext cx="215198" cy="222629"/>
            </a:xfrm>
            <a:custGeom>
              <a:avLst/>
              <a:gdLst>
                <a:gd name="T0" fmla="*/ 91 w 317"/>
                <a:gd name="T1" fmla="*/ 135 h 318"/>
                <a:gd name="T2" fmla="*/ 126 w 317"/>
                <a:gd name="T3" fmla="*/ 100 h 318"/>
                <a:gd name="T4" fmla="*/ 162 w 317"/>
                <a:gd name="T5" fmla="*/ 135 h 318"/>
                <a:gd name="T6" fmla="*/ 126 w 317"/>
                <a:gd name="T7" fmla="*/ 170 h 318"/>
                <a:gd name="T8" fmla="*/ 91 w 317"/>
                <a:gd name="T9" fmla="*/ 135 h 318"/>
                <a:gd name="T10" fmla="*/ 190 w 317"/>
                <a:gd name="T11" fmla="*/ 234 h 318"/>
                <a:gd name="T12" fmla="*/ 126 w 317"/>
                <a:gd name="T13" fmla="*/ 170 h 318"/>
                <a:gd name="T14" fmla="*/ 63 w 317"/>
                <a:gd name="T15" fmla="*/ 234 h 318"/>
                <a:gd name="T16" fmla="*/ 0 w 317"/>
                <a:gd name="T17" fmla="*/ 284 h 318"/>
                <a:gd name="T18" fmla="*/ 34 w 317"/>
                <a:gd name="T19" fmla="*/ 318 h 318"/>
                <a:gd name="T20" fmla="*/ 283 w 317"/>
                <a:gd name="T21" fmla="*/ 318 h 318"/>
                <a:gd name="T22" fmla="*/ 317 w 317"/>
                <a:gd name="T23" fmla="*/ 284 h 318"/>
                <a:gd name="T24" fmla="*/ 317 w 317"/>
                <a:gd name="T25" fmla="*/ 35 h 318"/>
                <a:gd name="T26" fmla="*/ 283 w 317"/>
                <a:gd name="T27" fmla="*/ 1 h 318"/>
                <a:gd name="T28" fmla="*/ 34 w 317"/>
                <a:gd name="T29" fmla="*/ 1 h 318"/>
                <a:gd name="T30" fmla="*/ 0 w 317"/>
                <a:gd name="T31" fmla="*/ 35 h 318"/>
                <a:gd name="T32" fmla="*/ 0 w 317"/>
                <a:gd name="T33" fmla="*/ 284 h 318"/>
                <a:gd name="T34" fmla="*/ 239 w 317"/>
                <a:gd name="T35" fmla="*/ 318 h 318"/>
                <a:gd name="T36" fmla="*/ 239 w 317"/>
                <a:gd name="T37" fmla="*/ 0 h 318"/>
                <a:gd name="T38" fmla="*/ 239 w 317"/>
                <a:gd name="T39" fmla="*/ 107 h 318"/>
                <a:gd name="T40" fmla="*/ 317 w 317"/>
                <a:gd name="T41" fmla="*/ 107 h 318"/>
                <a:gd name="T42" fmla="*/ 239 w 317"/>
                <a:gd name="T43" fmla="*/ 212 h 318"/>
                <a:gd name="T44" fmla="*/ 317 w 317"/>
                <a:gd name="T45" fmla="*/ 2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7" h="318">
                  <a:moveTo>
                    <a:pt x="91" y="135"/>
                  </a:moveTo>
                  <a:cubicBezTo>
                    <a:pt x="91" y="115"/>
                    <a:pt x="107" y="100"/>
                    <a:pt x="126" y="100"/>
                  </a:cubicBezTo>
                  <a:cubicBezTo>
                    <a:pt x="146" y="100"/>
                    <a:pt x="162" y="115"/>
                    <a:pt x="162" y="135"/>
                  </a:cubicBezTo>
                  <a:cubicBezTo>
                    <a:pt x="162" y="154"/>
                    <a:pt x="146" y="170"/>
                    <a:pt x="126" y="170"/>
                  </a:cubicBezTo>
                  <a:cubicBezTo>
                    <a:pt x="107" y="170"/>
                    <a:pt x="91" y="154"/>
                    <a:pt x="91" y="135"/>
                  </a:cubicBezTo>
                  <a:close/>
                  <a:moveTo>
                    <a:pt x="190" y="234"/>
                  </a:moveTo>
                  <a:cubicBezTo>
                    <a:pt x="190" y="198"/>
                    <a:pt x="161" y="170"/>
                    <a:pt x="126" y="170"/>
                  </a:cubicBezTo>
                  <a:cubicBezTo>
                    <a:pt x="92" y="170"/>
                    <a:pt x="63" y="198"/>
                    <a:pt x="63" y="234"/>
                  </a:cubicBezTo>
                  <a:moveTo>
                    <a:pt x="0" y="284"/>
                  </a:moveTo>
                  <a:cubicBezTo>
                    <a:pt x="0" y="303"/>
                    <a:pt x="15" y="318"/>
                    <a:pt x="34" y="318"/>
                  </a:cubicBezTo>
                  <a:cubicBezTo>
                    <a:pt x="283" y="318"/>
                    <a:pt x="283" y="318"/>
                    <a:pt x="283" y="318"/>
                  </a:cubicBezTo>
                  <a:cubicBezTo>
                    <a:pt x="301" y="318"/>
                    <a:pt x="317" y="303"/>
                    <a:pt x="317" y="284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16"/>
                    <a:pt x="301" y="1"/>
                    <a:pt x="283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15" y="1"/>
                    <a:pt x="0" y="16"/>
                    <a:pt x="0" y="35"/>
                  </a:cubicBezTo>
                  <a:lnTo>
                    <a:pt x="0" y="284"/>
                  </a:lnTo>
                  <a:close/>
                  <a:moveTo>
                    <a:pt x="239" y="318"/>
                  </a:moveTo>
                  <a:cubicBezTo>
                    <a:pt x="239" y="0"/>
                    <a:pt x="239" y="0"/>
                    <a:pt x="239" y="0"/>
                  </a:cubicBezTo>
                  <a:moveTo>
                    <a:pt x="239" y="107"/>
                  </a:moveTo>
                  <a:cubicBezTo>
                    <a:pt x="317" y="107"/>
                    <a:pt x="317" y="107"/>
                    <a:pt x="317" y="107"/>
                  </a:cubicBezTo>
                  <a:moveTo>
                    <a:pt x="239" y="212"/>
                  </a:moveTo>
                  <a:cubicBezTo>
                    <a:pt x="317" y="212"/>
                    <a:pt x="317" y="212"/>
                    <a:pt x="317" y="212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F1301D5-5DF9-4CCB-B49A-8F680765956D}"/>
              </a:ext>
            </a:extLst>
          </p:cNvPr>
          <p:cNvGrpSpPr/>
          <p:nvPr/>
        </p:nvGrpSpPr>
        <p:grpSpPr>
          <a:xfrm>
            <a:off x="7231811" y="1164961"/>
            <a:ext cx="459391" cy="459391"/>
            <a:chOff x="6651021" y="1143190"/>
            <a:chExt cx="459391" cy="459391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547C00AB-7D8D-4EE3-BF74-51AED791E45B}"/>
                </a:ext>
              </a:extLst>
            </p:cNvPr>
            <p:cNvSpPr/>
            <p:nvPr/>
          </p:nvSpPr>
          <p:spPr bwMode="auto">
            <a:xfrm>
              <a:off x="6651021" y="1143190"/>
              <a:ext cx="459391" cy="45939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4" name="person_box">
              <a:extLst>
                <a:ext uri="{FF2B5EF4-FFF2-40B4-BE49-F238E27FC236}">
                  <a16:creationId xmlns:a16="http://schemas.microsoft.com/office/drawing/2014/main" id="{1A4B5E1E-A2C8-4368-A234-0883B96077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96814" y="1264571"/>
              <a:ext cx="214624" cy="216341"/>
            </a:xfrm>
            <a:custGeom>
              <a:avLst/>
              <a:gdLst>
                <a:gd name="T0" fmla="*/ 346 w 346"/>
                <a:gd name="T1" fmla="*/ 265 h 348"/>
                <a:gd name="T2" fmla="*/ 346 w 346"/>
                <a:gd name="T3" fmla="*/ 348 h 348"/>
                <a:gd name="T4" fmla="*/ 263 w 346"/>
                <a:gd name="T5" fmla="*/ 348 h 348"/>
                <a:gd name="T6" fmla="*/ 346 w 346"/>
                <a:gd name="T7" fmla="*/ 83 h 348"/>
                <a:gd name="T8" fmla="*/ 346 w 346"/>
                <a:gd name="T9" fmla="*/ 0 h 348"/>
                <a:gd name="T10" fmla="*/ 263 w 346"/>
                <a:gd name="T11" fmla="*/ 0 h 348"/>
                <a:gd name="T12" fmla="*/ 83 w 346"/>
                <a:gd name="T13" fmla="*/ 0 h 348"/>
                <a:gd name="T14" fmla="*/ 0 w 346"/>
                <a:gd name="T15" fmla="*/ 0 h 348"/>
                <a:gd name="T16" fmla="*/ 0 w 346"/>
                <a:gd name="T17" fmla="*/ 83 h 348"/>
                <a:gd name="T18" fmla="*/ 0 w 346"/>
                <a:gd name="T19" fmla="*/ 265 h 348"/>
                <a:gd name="T20" fmla="*/ 0 w 346"/>
                <a:gd name="T21" fmla="*/ 348 h 348"/>
                <a:gd name="T22" fmla="*/ 83 w 346"/>
                <a:gd name="T23" fmla="*/ 348 h 348"/>
                <a:gd name="T24" fmla="*/ 173 w 346"/>
                <a:gd name="T25" fmla="*/ 184 h 348"/>
                <a:gd name="T26" fmla="*/ 229 w 346"/>
                <a:gd name="T27" fmla="*/ 129 h 348"/>
                <a:gd name="T28" fmla="*/ 173 w 346"/>
                <a:gd name="T29" fmla="*/ 73 h 348"/>
                <a:gd name="T30" fmla="*/ 117 w 346"/>
                <a:gd name="T31" fmla="*/ 129 h 348"/>
                <a:gd name="T32" fmla="*/ 173 w 346"/>
                <a:gd name="T33" fmla="*/ 184 h 348"/>
                <a:gd name="T34" fmla="*/ 262 w 346"/>
                <a:gd name="T35" fmla="*/ 275 h 348"/>
                <a:gd name="T36" fmla="*/ 172 w 346"/>
                <a:gd name="T37" fmla="*/ 184 h 348"/>
                <a:gd name="T38" fmla="*/ 82 w 346"/>
                <a:gd name="T39" fmla="*/ 27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" h="348">
                  <a:moveTo>
                    <a:pt x="346" y="265"/>
                  </a:moveTo>
                  <a:cubicBezTo>
                    <a:pt x="346" y="348"/>
                    <a:pt x="346" y="348"/>
                    <a:pt x="346" y="348"/>
                  </a:cubicBezTo>
                  <a:cubicBezTo>
                    <a:pt x="263" y="348"/>
                    <a:pt x="263" y="348"/>
                    <a:pt x="263" y="348"/>
                  </a:cubicBezTo>
                  <a:moveTo>
                    <a:pt x="346" y="83"/>
                  </a:moveTo>
                  <a:cubicBezTo>
                    <a:pt x="346" y="0"/>
                    <a:pt x="346" y="0"/>
                    <a:pt x="346" y="0"/>
                  </a:cubicBezTo>
                  <a:cubicBezTo>
                    <a:pt x="263" y="0"/>
                    <a:pt x="263" y="0"/>
                    <a:pt x="263" y="0"/>
                  </a:cubicBezTo>
                  <a:moveTo>
                    <a:pt x="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moveTo>
                    <a:pt x="0" y="265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83" y="348"/>
                    <a:pt x="83" y="348"/>
                    <a:pt x="83" y="348"/>
                  </a:cubicBezTo>
                  <a:moveTo>
                    <a:pt x="173" y="184"/>
                  </a:moveTo>
                  <a:cubicBezTo>
                    <a:pt x="204" y="184"/>
                    <a:pt x="229" y="159"/>
                    <a:pt x="229" y="129"/>
                  </a:cubicBezTo>
                  <a:cubicBezTo>
                    <a:pt x="229" y="98"/>
                    <a:pt x="204" y="73"/>
                    <a:pt x="173" y="73"/>
                  </a:cubicBezTo>
                  <a:cubicBezTo>
                    <a:pt x="142" y="73"/>
                    <a:pt x="117" y="98"/>
                    <a:pt x="117" y="129"/>
                  </a:cubicBezTo>
                  <a:cubicBezTo>
                    <a:pt x="117" y="159"/>
                    <a:pt x="142" y="184"/>
                    <a:pt x="173" y="184"/>
                  </a:cubicBezTo>
                  <a:close/>
                  <a:moveTo>
                    <a:pt x="262" y="275"/>
                  </a:moveTo>
                  <a:cubicBezTo>
                    <a:pt x="262" y="225"/>
                    <a:pt x="222" y="184"/>
                    <a:pt x="172" y="184"/>
                  </a:cubicBezTo>
                  <a:cubicBezTo>
                    <a:pt x="122" y="184"/>
                    <a:pt x="82" y="225"/>
                    <a:pt x="82" y="275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E784453-30D7-40B8-AC20-BFF5E90789DC}"/>
              </a:ext>
            </a:extLst>
          </p:cNvPr>
          <p:cNvGrpSpPr/>
          <p:nvPr/>
        </p:nvGrpSpPr>
        <p:grpSpPr>
          <a:xfrm>
            <a:off x="7289479" y="5184321"/>
            <a:ext cx="447675" cy="447675"/>
            <a:chOff x="6708689" y="5162550"/>
            <a:chExt cx="447675" cy="447675"/>
          </a:xfrm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F79DF065-3FA3-4031-9508-33AC0497D344}"/>
                </a:ext>
              </a:extLst>
            </p:cNvPr>
            <p:cNvSpPr/>
            <p:nvPr/>
          </p:nvSpPr>
          <p:spPr bwMode="auto">
            <a:xfrm>
              <a:off x="6708689" y="5162550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graph">
              <a:extLst>
                <a:ext uri="{FF2B5EF4-FFF2-40B4-BE49-F238E27FC236}">
                  <a16:creationId xmlns:a16="http://schemas.microsoft.com/office/drawing/2014/main" id="{55D3EFAB-47D3-4AC8-8B48-900D4838A1E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09992" y="5317653"/>
              <a:ext cx="202554" cy="118766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AD870FAD-FB4F-44D4-AF48-D7660816BFA9}"/>
              </a:ext>
            </a:extLst>
          </p:cNvPr>
          <p:cNvGrpSpPr/>
          <p:nvPr/>
        </p:nvGrpSpPr>
        <p:grpSpPr>
          <a:xfrm>
            <a:off x="10655192" y="2652605"/>
            <a:ext cx="498128" cy="498128"/>
            <a:chOff x="10074402" y="2630834"/>
            <a:chExt cx="498128" cy="498128"/>
          </a:xfrm>
        </p:grpSpPr>
        <p:sp>
          <p:nvSpPr>
            <p:cNvPr id="259" name="personal assistant">
              <a:extLst>
                <a:ext uri="{FF2B5EF4-FFF2-40B4-BE49-F238E27FC236}">
                  <a16:creationId xmlns:a16="http://schemas.microsoft.com/office/drawing/2014/main" id="{76B5DD4A-4178-4A20-BE62-0517929BA3F8}"/>
                </a:ext>
              </a:extLst>
            </p:cNvPr>
            <p:cNvSpPr/>
            <p:nvPr/>
          </p:nvSpPr>
          <p:spPr bwMode="auto">
            <a:xfrm>
              <a:off x="10074402" y="2630834"/>
              <a:ext cx="498128" cy="49812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0" name="smart speaker">
              <a:extLst>
                <a:ext uri="{FF2B5EF4-FFF2-40B4-BE49-F238E27FC236}">
                  <a16:creationId xmlns:a16="http://schemas.microsoft.com/office/drawing/2014/main" id="{E65A6346-DCAD-495A-8CC2-0EFC1EA43325}"/>
                </a:ext>
              </a:extLst>
            </p:cNvPr>
            <p:cNvSpPr/>
            <p:nvPr/>
          </p:nvSpPr>
          <p:spPr>
            <a:xfrm>
              <a:off x="10244414" y="2685993"/>
              <a:ext cx="123549" cy="346952"/>
            </a:xfrm>
            <a:custGeom>
              <a:avLst/>
              <a:gdLst>
                <a:gd name="connsiteX0" fmla="*/ 346948 w 695325"/>
                <a:gd name="connsiteY0" fmla="*/ 560892 h 1952625"/>
                <a:gd name="connsiteX1" fmla="*/ 101203 w 695325"/>
                <a:gd name="connsiteY1" fmla="*/ 648521 h 1952625"/>
                <a:gd name="connsiteX2" fmla="*/ 346948 w 695325"/>
                <a:gd name="connsiteY2" fmla="*/ 736152 h 1952625"/>
                <a:gd name="connsiteX3" fmla="*/ 592693 w 695325"/>
                <a:gd name="connsiteY3" fmla="*/ 648521 h 1952625"/>
                <a:gd name="connsiteX4" fmla="*/ 346948 w 695325"/>
                <a:gd name="connsiteY4" fmla="*/ 560892 h 1952625"/>
                <a:gd name="connsiteX5" fmla="*/ 346948 w 695325"/>
                <a:gd name="connsiteY5" fmla="*/ 560892 h 1952625"/>
                <a:gd name="connsiteX6" fmla="*/ 101203 w 695325"/>
                <a:gd name="connsiteY6" fmla="*/ 646617 h 1952625"/>
                <a:gd name="connsiteX7" fmla="*/ 101203 w 695325"/>
                <a:gd name="connsiteY7" fmla="*/ 1320034 h 1952625"/>
                <a:gd name="connsiteX8" fmla="*/ 63103 w 695325"/>
                <a:gd name="connsiteY8" fmla="*/ 1815334 h 1952625"/>
                <a:gd name="connsiteX9" fmla="*/ 351711 w 695325"/>
                <a:gd name="connsiteY9" fmla="*/ 1950589 h 1952625"/>
                <a:gd name="connsiteX10" fmla="*/ 640318 w 695325"/>
                <a:gd name="connsiteY10" fmla="*/ 1815334 h 1952625"/>
                <a:gd name="connsiteX11" fmla="*/ 602218 w 695325"/>
                <a:gd name="connsiteY11" fmla="*/ 1260027 h 1952625"/>
                <a:gd name="connsiteX12" fmla="*/ 593646 w 695325"/>
                <a:gd name="connsiteY12" fmla="*/ 646617 h 1952625"/>
                <a:gd name="connsiteX13" fmla="*/ 73581 w 695325"/>
                <a:gd name="connsiteY13" fmla="*/ 1675316 h 1952625"/>
                <a:gd name="connsiteX14" fmla="*/ 347901 w 695325"/>
                <a:gd name="connsiteY14" fmla="*/ 1808666 h 1952625"/>
                <a:gd name="connsiteX15" fmla="*/ 622221 w 695325"/>
                <a:gd name="connsiteY15" fmla="*/ 1675316 h 1952625"/>
                <a:gd name="connsiteX16" fmla="*/ 103108 w 695325"/>
                <a:gd name="connsiteY16" fmla="*/ 736152 h 1952625"/>
                <a:gd name="connsiteX17" fmla="*/ 347901 w 695325"/>
                <a:gd name="connsiteY17" fmla="*/ 828544 h 1952625"/>
                <a:gd name="connsiteX18" fmla="*/ 592693 w 695325"/>
                <a:gd name="connsiteY18" fmla="*/ 736152 h 1952625"/>
                <a:gd name="connsiteX19" fmla="*/ 115491 w 695325"/>
                <a:gd name="connsiteY19" fmla="*/ 377059 h 1952625"/>
                <a:gd name="connsiteX20" fmla="*/ 586978 w 695325"/>
                <a:gd name="connsiteY20" fmla="*/ 348484 h 1952625"/>
                <a:gd name="connsiteX21" fmla="*/ 10716 w 695325"/>
                <a:gd name="connsiteY21" fmla="*/ 246567 h 1952625"/>
                <a:gd name="connsiteX22" fmla="*/ 691753 w 695325"/>
                <a:gd name="connsiteY22" fmla="*/ 204657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5325" h="1952625">
                  <a:moveTo>
                    <a:pt x="346948" y="560892"/>
                  </a:moveTo>
                  <a:cubicBezTo>
                    <a:pt x="211693" y="560892"/>
                    <a:pt x="101203" y="600896"/>
                    <a:pt x="101203" y="648521"/>
                  </a:cubicBezTo>
                  <a:cubicBezTo>
                    <a:pt x="101203" y="697099"/>
                    <a:pt x="210741" y="736152"/>
                    <a:pt x="346948" y="736152"/>
                  </a:cubicBezTo>
                  <a:cubicBezTo>
                    <a:pt x="483156" y="736152"/>
                    <a:pt x="592693" y="696146"/>
                    <a:pt x="592693" y="648521"/>
                  </a:cubicBezTo>
                  <a:cubicBezTo>
                    <a:pt x="592693" y="599944"/>
                    <a:pt x="482203" y="560892"/>
                    <a:pt x="346948" y="560892"/>
                  </a:cubicBezTo>
                  <a:lnTo>
                    <a:pt x="346948" y="560892"/>
                  </a:lnTo>
                  <a:close/>
                  <a:moveTo>
                    <a:pt x="101203" y="646617"/>
                  </a:moveTo>
                  <a:cubicBezTo>
                    <a:pt x="101203" y="646617"/>
                    <a:pt x="105013" y="1246692"/>
                    <a:pt x="101203" y="1320034"/>
                  </a:cubicBezTo>
                  <a:cubicBezTo>
                    <a:pt x="97393" y="1393377"/>
                    <a:pt x="63103" y="1815334"/>
                    <a:pt x="63103" y="1815334"/>
                  </a:cubicBezTo>
                  <a:cubicBezTo>
                    <a:pt x="63103" y="1890582"/>
                    <a:pt x="192643" y="1950589"/>
                    <a:pt x="351711" y="1950589"/>
                  </a:cubicBezTo>
                  <a:cubicBezTo>
                    <a:pt x="510778" y="1950589"/>
                    <a:pt x="640318" y="1890582"/>
                    <a:pt x="640318" y="1815334"/>
                  </a:cubicBezTo>
                  <a:cubicBezTo>
                    <a:pt x="640318" y="1815334"/>
                    <a:pt x="602218" y="1362896"/>
                    <a:pt x="602218" y="1260027"/>
                  </a:cubicBezTo>
                  <a:cubicBezTo>
                    <a:pt x="602218" y="1157157"/>
                    <a:pt x="593646" y="646617"/>
                    <a:pt x="593646" y="646617"/>
                  </a:cubicBezTo>
                  <a:moveTo>
                    <a:pt x="73581" y="1675316"/>
                  </a:moveTo>
                  <a:cubicBezTo>
                    <a:pt x="73581" y="1748659"/>
                    <a:pt x="196453" y="1808666"/>
                    <a:pt x="347901" y="1808666"/>
                  </a:cubicBezTo>
                  <a:cubicBezTo>
                    <a:pt x="499348" y="1808666"/>
                    <a:pt x="622221" y="1748659"/>
                    <a:pt x="622221" y="1675316"/>
                  </a:cubicBezTo>
                  <a:moveTo>
                    <a:pt x="103108" y="736152"/>
                  </a:moveTo>
                  <a:cubicBezTo>
                    <a:pt x="103108" y="786634"/>
                    <a:pt x="212646" y="828544"/>
                    <a:pt x="347901" y="828544"/>
                  </a:cubicBezTo>
                  <a:cubicBezTo>
                    <a:pt x="483156" y="828544"/>
                    <a:pt x="592693" y="786634"/>
                    <a:pt x="592693" y="736152"/>
                  </a:cubicBezTo>
                  <a:moveTo>
                    <a:pt x="115491" y="377059"/>
                  </a:moveTo>
                  <a:cubicBezTo>
                    <a:pt x="213598" y="170367"/>
                    <a:pt x="466011" y="174176"/>
                    <a:pt x="586978" y="348484"/>
                  </a:cubicBezTo>
                  <a:moveTo>
                    <a:pt x="10716" y="246567"/>
                  </a:moveTo>
                  <a:cubicBezTo>
                    <a:pt x="152638" y="-62996"/>
                    <a:pt x="517446" y="-58233"/>
                    <a:pt x="691753" y="204657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6D4F06A5-BE77-471D-84ED-F97B69C1BC4F}"/>
              </a:ext>
            </a:extLst>
          </p:cNvPr>
          <p:cNvGrpSpPr/>
          <p:nvPr/>
        </p:nvGrpSpPr>
        <p:grpSpPr>
          <a:xfrm>
            <a:off x="8087342" y="995702"/>
            <a:ext cx="447675" cy="447675"/>
            <a:chOff x="7506552" y="973931"/>
            <a:chExt cx="447675" cy="447675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18C60E04-698A-43D9-A5B8-A4B4FFD950C3}"/>
                </a:ext>
              </a:extLst>
            </p:cNvPr>
            <p:cNvSpPr/>
            <p:nvPr/>
          </p:nvSpPr>
          <p:spPr bwMode="auto">
            <a:xfrm>
              <a:off x="7506552" y="973931"/>
              <a:ext cx="447675" cy="44767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8" name="devices">
              <a:extLst>
                <a:ext uri="{FF2B5EF4-FFF2-40B4-BE49-F238E27FC236}">
                  <a16:creationId xmlns:a16="http://schemas.microsoft.com/office/drawing/2014/main" id="{498A456D-EEC9-421D-8DDB-EC0B17CEA9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4919" y="1116013"/>
              <a:ext cx="294638" cy="189700"/>
            </a:xfrm>
            <a:custGeom>
              <a:avLst/>
              <a:gdLst>
                <a:gd name="connsiteX0" fmla="*/ 839391 w 2085975"/>
                <a:gd name="connsiteY0" fmla="*/ 500301 h 1343025"/>
                <a:gd name="connsiteX1" fmla="*/ 839391 w 2085975"/>
                <a:gd name="connsiteY1" fmla="*/ 10716 h 1343025"/>
                <a:gd name="connsiteX2" fmla="*/ 1826181 w 2085975"/>
                <a:gd name="connsiteY2" fmla="*/ 10716 h 1343025"/>
                <a:gd name="connsiteX3" fmla="*/ 1826181 w 2085975"/>
                <a:gd name="connsiteY3" fmla="*/ 568881 h 1343025"/>
                <a:gd name="connsiteX4" fmla="*/ 1637586 w 2085975"/>
                <a:gd name="connsiteY4" fmla="*/ 781288 h 1343025"/>
                <a:gd name="connsiteX5" fmla="*/ 1150858 w 2085975"/>
                <a:gd name="connsiteY5" fmla="*/ 781288 h 1343025"/>
                <a:gd name="connsiteX6" fmla="*/ 1311831 w 2085975"/>
                <a:gd name="connsiteY6" fmla="*/ 645081 h 1343025"/>
                <a:gd name="connsiteX7" fmla="*/ 1374696 w 2085975"/>
                <a:gd name="connsiteY7" fmla="*/ 645081 h 1343025"/>
                <a:gd name="connsiteX8" fmla="*/ 1637586 w 2085975"/>
                <a:gd name="connsiteY8" fmla="*/ 666988 h 1343025"/>
                <a:gd name="connsiteX9" fmla="*/ 2083356 w 2085975"/>
                <a:gd name="connsiteY9" fmla="*/ 666988 h 1343025"/>
                <a:gd name="connsiteX10" fmla="*/ 1637586 w 2085975"/>
                <a:gd name="connsiteY10" fmla="*/ 1131808 h 1343025"/>
                <a:gd name="connsiteX11" fmla="*/ 2083356 w 2085975"/>
                <a:gd name="connsiteY11" fmla="*/ 1131808 h 1343025"/>
                <a:gd name="connsiteX12" fmla="*/ 1831896 w 2085975"/>
                <a:gd name="connsiteY12" fmla="*/ 1240393 h 1343025"/>
                <a:gd name="connsiteX13" fmla="*/ 1889998 w 2085975"/>
                <a:gd name="connsiteY13" fmla="*/ 1240393 h 1343025"/>
                <a:gd name="connsiteX14" fmla="*/ 2084308 w 2085975"/>
                <a:gd name="connsiteY14" fmla="*/ 940356 h 1343025"/>
                <a:gd name="connsiteX15" fmla="*/ 2084308 w 2085975"/>
                <a:gd name="connsiteY15" fmla="*/ 568881 h 1343025"/>
                <a:gd name="connsiteX16" fmla="*/ 1638538 w 2085975"/>
                <a:gd name="connsiteY16" fmla="*/ 568881 h 1343025"/>
                <a:gd name="connsiteX17" fmla="*/ 1638538 w 2085975"/>
                <a:gd name="connsiteY17" fmla="*/ 1340406 h 1343025"/>
                <a:gd name="connsiteX18" fmla="*/ 2084308 w 2085975"/>
                <a:gd name="connsiteY18" fmla="*/ 1340406 h 1343025"/>
                <a:gd name="connsiteX19" fmla="*/ 2084308 w 2085975"/>
                <a:gd name="connsiteY19" fmla="*/ 940356 h 1343025"/>
                <a:gd name="connsiteX20" fmla="*/ 1150858 w 2085975"/>
                <a:gd name="connsiteY20" fmla="*/ 1062276 h 1343025"/>
                <a:gd name="connsiteX21" fmla="*/ 242173 w 2085975"/>
                <a:gd name="connsiteY21" fmla="*/ 1062276 h 1343025"/>
                <a:gd name="connsiteX22" fmla="*/ 242173 w 2085975"/>
                <a:gd name="connsiteY22" fmla="*/ 500301 h 1343025"/>
                <a:gd name="connsiteX23" fmla="*/ 1150858 w 2085975"/>
                <a:gd name="connsiteY23" fmla="*/ 500301 h 1343025"/>
                <a:gd name="connsiteX24" fmla="*/ 1150858 w 2085975"/>
                <a:gd name="connsiteY24" fmla="*/ 1062276 h 1343025"/>
                <a:gd name="connsiteX25" fmla="*/ 242173 w 2085975"/>
                <a:gd name="connsiteY25" fmla="*/ 1062276 h 1343025"/>
                <a:gd name="connsiteX26" fmla="*/ 10716 w 2085975"/>
                <a:gd name="connsiteY26" fmla="*/ 1304211 h 1343025"/>
                <a:gd name="connsiteX27" fmla="*/ 1392793 w 2085975"/>
                <a:gd name="connsiteY27" fmla="*/ 1304211 h 1343025"/>
                <a:gd name="connsiteX28" fmla="*/ 1150858 w 2085975"/>
                <a:gd name="connsiteY28" fmla="*/ 1062276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85975" h="1343025">
                  <a:moveTo>
                    <a:pt x="839391" y="500301"/>
                  </a:moveTo>
                  <a:lnTo>
                    <a:pt x="839391" y="10716"/>
                  </a:lnTo>
                  <a:lnTo>
                    <a:pt x="1826181" y="10716"/>
                  </a:lnTo>
                  <a:lnTo>
                    <a:pt x="1826181" y="568881"/>
                  </a:lnTo>
                  <a:moveTo>
                    <a:pt x="1637586" y="781288"/>
                  </a:moveTo>
                  <a:lnTo>
                    <a:pt x="1150858" y="781288"/>
                  </a:lnTo>
                  <a:moveTo>
                    <a:pt x="1311831" y="645081"/>
                  </a:moveTo>
                  <a:lnTo>
                    <a:pt x="1374696" y="645081"/>
                  </a:lnTo>
                  <a:moveTo>
                    <a:pt x="1637586" y="666988"/>
                  </a:moveTo>
                  <a:lnTo>
                    <a:pt x="2083356" y="666988"/>
                  </a:lnTo>
                  <a:moveTo>
                    <a:pt x="1637586" y="1131808"/>
                  </a:moveTo>
                  <a:lnTo>
                    <a:pt x="2083356" y="1131808"/>
                  </a:lnTo>
                  <a:moveTo>
                    <a:pt x="1831896" y="1240393"/>
                  </a:moveTo>
                  <a:lnTo>
                    <a:pt x="1889998" y="1240393"/>
                  </a:lnTo>
                  <a:moveTo>
                    <a:pt x="2084308" y="940356"/>
                  </a:moveTo>
                  <a:lnTo>
                    <a:pt x="2084308" y="568881"/>
                  </a:lnTo>
                  <a:lnTo>
                    <a:pt x="1638538" y="568881"/>
                  </a:lnTo>
                  <a:lnTo>
                    <a:pt x="1638538" y="1340406"/>
                  </a:lnTo>
                  <a:lnTo>
                    <a:pt x="2084308" y="1340406"/>
                  </a:lnTo>
                  <a:lnTo>
                    <a:pt x="2084308" y="940356"/>
                  </a:lnTo>
                  <a:moveTo>
                    <a:pt x="1150858" y="1062276"/>
                  </a:moveTo>
                  <a:lnTo>
                    <a:pt x="242173" y="1062276"/>
                  </a:lnTo>
                  <a:lnTo>
                    <a:pt x="242173" y="500301"/>
                  </a:lnTo>
                  <a:lnTo>
                    <a:pt x="1150858" y="500301"/>
                  </a:lnTo>
                  <a:lnTo>
                    <a:pt x="1150858" y="1062276"/>
                  </a:lnTo>
                  <a:moveTo>
                    <a:pt x="242173" y="1062276"/>
                  </a:moveTo>
                  <a:lnTo>
                    <a:pt x="10716" y="1304211"/>
                  </a:lnTo>
                  <a:lnTo>
                    <a:pt x="1392793" y="1304211"/>
                  </a:lnTo>
                  <a:lnTo>
                    <a:pt x="1150858" y="1062276"/>
                  </a:ln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041D197-60C2-4608-A6A5-97BB0EE65D41}"/>
              </a:ext>
            </a:extLst>
          </p:cNvPr>
          <p:cNvGrpSpPr/>
          <p:nvPr/>
        </p:nvGrpSpPr>
        <p:grpSpPr>
          <a:xfrm>
            <a:off x="5887318" y="1711181"/>
            <a:ext cx="446571" cy="446571"/>
            <a:chOff x="5306528" y="1689410"/>
            <a:chExt cx="446571" cy="446571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C658F84-3349-4C7A-92F4-111983101EC2}"/>
                </a:ext>
              </a:extLst>
            </p:cNvPr>
            <p:cNvSpPr/>
            <p:nvPr/>
          </p:nvSpPr>
          <p:spPr bwMode="auto">
            <a:xfrm>
              <a:off x="5306528" y="1689410"/>
              <a:ext cx="446571" cy="44657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6" name="smart thermostat">
              <a:extLst>
                <a:ext uri="{FF2B5EF4-FFF2-40B4-BE49-F238E27FC236}">
                  <a16:creationId xmlns:a16="http://schemas.microsoft.com/office/drawing/2014/main" id="{24EF25C4-517D-4326-A914-34078E3FA3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2301" y="1824702"/>
              <a:ext cx="243584" cy="162022"/>
            </a:xfrm>
            <a:custGeom>
              <a:avLst/>
              <a:gdLst>
                <a:gd name="connsiteX0" fmla="*/ 157401 w 2105025"/>
                <a:gd name="connsiteY0" fmla="*/ 10716 h 1400175"/>
                <a:gd name="connsiteX1" fmla="*/ 1955721 w 2105025"/>
                <a:gd name="connsiteY1" fmla="*/ 10716 h 1400175"/>
                <a:gd name="connsiteX2" fmla="*/ 1955721 w 2105025"/>
                <a:gd name="connsiteY2" fmla="*/ 1181338 h 1400175"/>
                <a:gd name="connsiteX3" fmla="*/ 157401 w 2105025"/>
                <a:gd name="connsiteY3" fmla="*/ 1181338 h 1400175"/>
                <a:gd name="connsiteX4" fmla="*/ 157401 w 2105025"/>
                <a:gd name="connsiteY4" fmla="*/ 10716 h 1400175"/>
                <a:gd name="connsiteX5" fmla="*/ 157401 w 2105025"/>
                <a:gd name="connsiteY5" fmla="*/ 10716 h 1400175"/>
                <a:gd name="connsiteX6" fmla="*/ 10716 w 2105025"/>
                <a:gd name="connsiteY6" fmla="*/ 1181338 h 1400175"/>
                <a:gd name="connsiteX7" fmla="*/ 10716 w 2105025"/>
                <a:gd name="connsiteY7" fmla="*/ 1181338 h 1400175"/>
                <a:gd name="connsiteX8" fmla="*/ 276463 w 2105025"/>
                <a:gd name="connsiteY8" fmla="*/ 1382316 h 1400175"/>
                <a:gd name="connsiteX9" fmla="*/ 1819513 w 2105025"/>
                <a:gd name="connsiteY9" fmla="*/ 1390888 h 1400175"/>
                <a:gd name="connsiteX10" fmla="*/ 2101453 w 2105025"/>
                <a:gd name="connsiteY10" fmla="*/ 1182291 h 1400175"/>
                <a:gd name="connsiteX11" fmla="*/ 10716 w 2105025"/>
                <a:gd name="connsiteY11" fmla="*/ 1182291 h 1400175"/>
                <a:gd name="connsiteX12" fmla="*/ 10716 w 2105025"/>
                <a:gd name="connsiteY12" fmla="*/ 1181338 h 1400175"/>
                <a:gd name="connsiteX13" fmla="*/ 1345168 w 2105025"/>
                <a:gd name="connsiteY13" fmla="*/ 437436 h 1400175"/>
                <a:gd name="connsiteX14" fmla="*/ 1408033 w 2105025"/>
                <a:gd name="connsiteY14" fmla="*/ 500301 h 1400175"/>
                <a:gd name="connsiteX15" fmla="*/ 1470898 w 2105025"/>
                <a:gd name="connsiteY15" fmla="*/ 437436 h 1400175"/>
                <a:gd name="connsiteX16" fmla="*/ 1408033 w 2105025"/>
                <a:gd name="connsiteY16" fmla="*/ 374571 h 1400175"/>
                <a:gd name="connsiteX17" fmla="*/ 1345168 w 2105025"/>
                <a:gd name="connsiteY17" fmla="*/ 437436 h 1400175"/>
                <a:gd name="connsiteX18" fmla="*/ 1345168 w 2105025"/>
                <a:gd name="connsiteY18" fmla="*/ 437436 h 1400175"/>
                <a:gd name="connsiteX19" fmla="*/ 1056561 w 2105025"/>
                <a:gd name="connsiteY19" fmla="*/ 606028 h 1400175"/>
                <a:gd name="connsiteX20" fmla="*/ 1077516 w 2105025"/>
                <a:gd name="connsiteY20" fmla="*/ 572691 h 1400175"/>
                <a:gd name="connsiteX21" fmla="*/ 1108948 w 2105025"/>
                <a:gd name="connsiteY21" fmla="*/ 550783 h 1400175"/>
                <a:gd name="connsiteX22" fmla="*/ 1148953 w 2105025"/>
                <a:gd name="connsiteY22" fmla="*/ 543163 h 1400175"/>
                <a:gd name="connsiteX23" fmla="*/ 1189911 w 2105025"/>
                <a:gd name="connsiteY23" fmla="*/ 551736 h 1400175"/>
                <a:gd name="connsiteX24" fmla="*/ 1221343 w 2105025"/>
                <a:gd name="connsiteY24" fmla="*/ 574596 h 1400175"/>
                <a:gd name="connsiteX25" fmla="*/ 1241346 w 2105025"/>
                <a:gd name="connsiteY25" fmla="*/ 607933 h 1400175"/>
                <a:gd name="connsiteX26" fmla="*/ 1248966 w 2105025"/>
                <a:gd name="connsiteY26" fmla="*/ 648891 h 1400175"/>
                <a:gd name="connsiteX27" fmla="*/ 1241346 w 2105025"/>
                <a:gd name="connsiteY27" fmla="*/ 691753 h 1400175"/>
                <a:gd name="connsiteX28" fmla="*/ 1220391 w 2105025"/>
                <a:gd name="connsiteY28" fmla="*/ 725091 h 1400175"/>
                <a:gd name="connsiteX29" fmla="*/ 1188958 w 2105025"/>
                <a:gd name="connsiteY29" fmla="*/ 746046 h 1400175"/>
                <a:gd name="connsiteX30" fmla="*/ 1148953 w 2105025"/>
                <a:gd name="connsiteY30" fmla="*/ 753666 h 1400175"/>
                <a:gd name="connsiteX31" fmla="*/ 1107996 w 2105025"/>
                <a:gd name="connsiteY31" fmla="*/ 746998 h 1400175"/>
                <a:gd name="connsiteX32" fmla="*/ 1076563 w 2105025"/>
                <a:gd name="connsiteY32" fmla="*/ 726043 h 1400175"/>
                <a:gd name="connsiteX33" fmla="*/ 1056561 w 2105025"/>
                <a:gd name="connsiteY33" fmla="*/ 692706 h 1400175"/>
                <a:gd name="connsiteX34" fmla="*/ 1048941 w 2105025"/>
                <a:gd name="connsiteY34" fmla="*/ 648891 h 1400175"/>
                <a:gd name="connsiteX35" fmla="*/ 1056561 w 2105025"/>
                <a:gd name="connsiteY35" fmla="*/ 606028 h 1400175"/>
                <a:gd name="connsiteX36" fmla="*/ 1073706 w 2105025"/>
                <a:gd name="connsiteY36" fmla="*/ 426958 h 1400175"/>
                <a:gd name="connsiteX37" fmla="*/ 1089898 w 2105025"/>
                <a:gd name="connsiteY37" fmla="*/ 400288 h 1400175"/>
                <a:gd name="connsiteX38" fmla="*/ 1115616 w 2105025"/>
                <a:gd name="connsiteY38" fmla="*/ 382191 h 1400175"/>
                <a:gd name="connsiteX39" fmla="*/ 1148001 w 2105025"/>
                <a:gd name="connsiteY39" fmla="*/ 375523 h 1400175"/>
                <a:gd name="connsiteX40" fmla="*/ 1179433 w 2105025"/>
                <a:gd name="connsiteY40" fmla="*/ 382191 h 1400175"/>
                <a:gd name="connsiteX41" fmla="*/ 1205151 w 2105025"/>
                <a:gd name="connsiteY41" fmla="*/ 399336 h 1400175"/>
                <a:gd name="connsiteX42" fmla="*/ 1222296 w 2105025"/>
                <a:gd name="connsiteY42" fmla="*/ 426006 h 1400175"/>
                <a:gd name="connsiteX43" fmla="*/ 1228011 w 2105025"/>
                <a:gd name="connsiteY43" fmla="*/ 459343 h 1400175"/>
                <a:gd name="connsiteX44" fmla="*/ 1221343 w 2105025"/>
                <a:gd name="connsiteY44" fmla="*/ 492681 h 1400175"/>
                <a:gd name="connsiteX45" fmla="*/ 1204198 w 2105025"/>
                <a:gd name="connsiteY45" fmla="*/ 519351 h 1400175"/>
                <a:gd name="connsiteX46" fmla="*/ 1178481 w 2105025"/>
                <a:gd name="connsiteY46" fmla="*/ 537448 h 1400175"/>
                <a:gd name="connsiteX47" fmla="*/ 1147048 w 2105025"/>
                <a:gd name="connsiteY47" fmla="*/ 544116 h 1400175"/>
                <a:gd name="connsiteX48" fmla="*/ 1115616 w 2105025"/>
                <a:gd name="connsiteY48" fmla="*/ 537448 h 1400175"/>
                <a:gd name="connsiteX49" fmla="*/ 1089898 w 2105025"/>
                <a:gd name="connsiteY49" fmla="*/ 519351 h 1400175"/>
                <a:gd name="connsiteX50" fmla="*/ 1072753 w 2105025"/>
                <a:gd name="connsiteY50" fmla="*/ 492681 h 1400175"/>
                <a:gd name="connsiteX51" fmla="*/ 1066086 w 2105025"/>
                <a:gd name="connsiteY51" fmla="*/ 459343 h 1400175"/>
                <a:gd name="connsiteX52" fmla="*/ 1073706 w 2105025"/>
                <a:gd name="connsiteY52" fmla="*/ 426958 h 1400175"/>
                <a:gd name="connsiteX53" fmla="*/ 878443 w 2105025"/>
                <a:gd name="connsiteY53" fmla="*/ 381238 h 1400175"/>
                <a:gd name="connsiteX54" fmla="*/ 854631 w 2105025"/>
                <a:gd name="connsiteY54" fmla="*/ 371713 h 1400175"/>
                <a:gd name="connsiteX55" fmla="*/ 822246 w 2105025"/>
                <a:gd name="connsiteY55" fmla="*/ 367903 h 1400175"/>
                <a:gd name="connsiteX56" fmla="*/ 768906 w 2105025"/>
                <a:gd name="connsiteY56" fmla="*/ 385048 h 1400175"/>
                <a:gd name="connsiteX57" fmla="*/ 726043 w 2105025"/>
                <a:gd name="connsiteY57" fmla="*/ 435531 h 1400175"/>
                <a:gd name="connsiteX58" fmla="*/ 697468 w 2105025"/>
                <a:gd name="connsiteY58" fmla="*/ 518398 h 1400175"/>
                <a:gd name="connsiteX59" fmla="*/ 686991 w 2105025"/>
                <a:gd name="connsiteY59" fmla="*/ 631746 h 1400175"/>
                <a:gd name="connsiteX60" fmla="*/ 694611 w 2105025"/>
                <a:gd name="connsiteY60" fmla="*/ 606028 h 1400175"/>
                <a:gd name="connsiteX61" fmla="*/ 715566 w 2105025"/>
                <a:gd name="connsiteY61" fmla="*/ 572691 h 1400175"/>
                <a:gd name="connsiteX62" fmla="*/ 746998 w 2105025"/>
                <a:gd name="connsiteY62" fmla="*/ 550783 h 1400175"/>
                <a:gd name="connsiteX63" fmla="*/ 787003 w 2105025"/>
                <a:gd name="connsiteY63" fmla="*/ 543163 h 1400175"/>
                <a:gd name="connsiteX64" fmla="*/ 827961 w 2105025"/>
                <a:gd name="connsiteY64" fmla="*/ 551736 h 1400175"/>
                <a:gd name="connsiteX65" fmla="*/ 859393 w 2105025"/>
                <a:gd name="connsiteY65" fmla="*/ 574596 h 1400175"/>
                <a:gd name="connsiteX66" fmla="*/ 879396 w 2105025"/>
                <a:gd name="connsiteY66" fmla="*/ 607933 h 1400175"/>
                <a:gd name="connsiteX67" fmla="*/ 887016 w 2105025"/>
                <a:gd name="connsiteY67" fmla="*/ 648891 h 1400175"/>
                <a:gd name="connsiteX68" fmla="*/ 879396 w 2105025"/>
                <a:gd name="connsiteY68" fmla="*/ 691753 h 1400175"/>
                <a:gd name="connsiteX69" fmla="*/ 858441 w 2105025"/>
                <a:gd name="connsiteY69" fmla="*/ 725091 h 1400175"/>
                <a:gd name="connsiteX70" fmla="*/ 827008 w 2105025"/>
                <a:gd name="connsiteY70" fmla="*/ 746046 h 1400175"/>
                <a:gd name="connsiteX71" fmla="*/ 787003 w 2105025"/>
                <a:gd name="connsiteY71" fmla="*/ 753666 h 1400175"/>
                <a:gd name="connsiteX72" fmla="*/ 746046 w 2105025"/>
                <a:gd name="connsiteY72" fmla="*/ 746998 h 1400175"/>
                <a:gd name="connsiteX73" fmla="*/ 714613 w 2105025"/>
                <a:gd name="connsiteY73" fmla="*/ 726043 h 1400175"/>
                <a:gd name="connsiteX74" fmla="*/ 694611 w 2105025"/>
                <a:gd name="connsiteY74" fmla="*/ 692706 h 1400175"/>
                <a:gd name="connsiteX75" fmla="*/ 686991 w 2105025"/>
                <a:gd name="connsiteY75" fmla="*/ 648891 h 1400175"/>
                <a:gd name="connsiteX76" fmla="*/ 694611 w 2105025"/>
                <a:gd name="connsiteY76" fmla="*/ 606028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105025" h="1400175">
                  <a:moveTo>
                    <a:pt x="157401" y="10716"/>
                  </a:moveTo>
                  <a:lnTo>
                    <a:pt x="1955721" y="10716"/>
                  </a:lnTo>
                  <a:lnTo>
                    <a:pt x="1955721" y="1181338"/>
                  </a:lnTo>
                  <a:lnTo>
                    <a:pt x="157401" y="1181338"/>
                  </a:lnTo>
                  <a:lnTo>
                    <a:pt x="157401" y="10716"/>
                  </a:lnTo>
                  <a:lnTo>
                    <a:pt x="157401" y="10716"/>
                  </a:lnTo>
                  <a:close/>
                  <a:moveTo>
                    <a:pt x="10716" y="1181338"/>
                  </a:moveTo>
                  <a:lnTo>
                    <a:pt x="10716" y="1181338"/>
                  </a:lnTo>
                  <a:lnTo>
                    <a:pt x="276463" y="1382316"/>
                  </a:lnTo>
                  <a:lnTo>
                    <a:pt x="1819513" y="1390888"/>
                  </a:lnTo>
                  <a:lnTo>
                    <a:pt x="2101453" y="1182291"/>
                  </a:lnTo>
                  <a:lnTo>
                    <a:pt x="10716" y="1182291"/>
                  </a:lnTo>
                  <a:lnTo>
                    <a:pt x="10716" y="1181338"/>
                  </a:lnTo>
                  <a:close/>
                  <a:moveTo>
                    <a:pt x="1345168" y="437436"/>
                  </a:moveTo>
                  <a:cubicBezTo>
                    <a:pt x="1345168" y="471726"/>
                    <a:pt x="1372791" y="500301"/>
                    <a:pt x="1408033" y="500301"/>
                  </a:cubicBezTo>
                  <a:cubicBezTo>
                    <a:pt x="1442323" y="500301"/>
                    <a:pt x="1470898" y="472678"/>
                    <a:pt x="1470898" y="437436"/>
                  </a:cubicBezTo>
                  <a:cubicBezTo>
                    <a:pt x="1470898" y="403146"/>
                    <a:pt x="1443276" y="374571"/>
                    <a:pt x="1408033" y="374571"/>
                  </a:cubicBezTo>
                  <a:cubicBezTo>
                    <a:pt x="1373743" y="374571"/>
                    <a:pt x="1345168" y="403146"/>
                    <a:pt x="1345168" y="437436"/>
                  </a:cubicBezTo>
                  <a:lnTo>
                    <a:pt x="1345168" y="437436"/>
                  </a:lnTo>
                  <a:close/>
                  <a:moveTo>
                    <a:pt x="1056561" y="606028"/>
                  </a:moveTo>
                  <a:cubicBezTo>
                    <a:pt x="1061323" y="592693"/>
                    <a:pt x="1068943" y="582216"/>
                    <a:pt x="1077516" y="572691"/>
                  </a:cubicBezTo>
                  <a:cubicBezTo>
                    <a:pt x="1086088" y="563166"/>
                    <a:pt x="1096566" y="556498"/>
                    <a:pt x="1108948" y="550783"/>
                  </a:cubicBezTo>
                  <a:cubicBezTo>
                    <a:pt x="1121331" y="546021"/>
                    <a:pt x="1134666" y="543163"/>
                    <a:pt x="1148953" y="543163"/>
                  </a:cubicBezTo>
                  <a:cubicBezTo>
                    <a:pt x="1164193" y="543163"/>
                    <a:pt x="1177528" y="546021"/>
                    <a:pt x="1189911" y="551736"/>
                  </a:cubicBezTo>
                  <a:cubicBezTo>
                    <a:pt x="1202293" y="557451"/>
                    <a:pt x="1212771" y="565071"/>
                    <a:pt x="1221343" y="574596"/>
                  </a:cubicBezTo>
                  <a:cubicBezTo>
                    <a:pt x="1229916" y="584121"/>
                    <a:pt x="1236583" y="595551"/>
                    <a:pt x="1241346" y="607933"/>
                  </a:cubicBezTo>
                  <a:cubicBezTo>
                    <a:pt x="1246108" y="620316"/>
                    <a:pt x="1248966" y="634603"/>
                    <a:pt x="1248966" y="648891"/>
                  </a:cubicBezTo>
                  <a:cubicBezTo>
                    <a:pt x="1248966" y="665083"/>
                    <a:pt x="1246108" y="679371"/>
                    <a:pt x="1241346" y="691753"/>
                  </a:cubicBezTo>
                  <a:cubicBezTo>
                    <a:pt x="1236583" y="704136"/>
                    <a:pt x="1228963" y="715566"/>
                    <a:pt x="1220391" y="725091"/>
                  </a:cubicBezTo>
                  <a:cubicBezTo>
                    <a:pt x="1211818" y="734616"/>
                    <a:pt x="1201341" y="741283"/>
                    <a:pt x="1188958" y="746046"/>
                  </a:cubicBezTo>
                  <a:cubicBezTo>
                    <a:pt x="1176576" y="750808"/>
                    <a:pt x="1163241" y="753666"/>
                    <a:pt x="1148953" y="753666"/>
                  </a:cubicBezTo>
                  <a:cubicBezTo>
                    <a:pt x="1133713" y="753666"/>
                    <a:pt x="1120378" y="751761"/>
                    <a:pt x="1107996" y="746998"/>
                  </a:cubicBezTo>
                  <a:cubicBezTo>
                    <a:pt x="1095613" y="742236"/>
                    <a:pt x="1085136" y="735568"/>
                    <a:pt x="1076563" y="726043"/>
                  </a:cubicBezTo>
                  <a:cubicBezTo>
                    <a:pt x="1067991" y="717471"/>
                    <a:pt x="1061323" y="706041"/>
                    <a:pt x="1056561" y="692706"/>
                  </a:cubicBezTo>
                  <a:cubicBezTo>
                    <a:pt x="1051798" y="679371"/>
                    <a:pt x="1048941" y="665083"/>
                    <a:pt x="1048941" y="648891"/>
                  </a:cubicBezTo>
                  <a:cubicBezTo>
                    <a:pt x="1048941" y="632698"/>
                    <a:pt x="1050846" y="619363"/>
                    <a:pt x="1056561" y="606028"/>
                  </a:cubicBezTo>
                  <a:close/>
                  <a:moveTo>
                    <a:pt x="1073706" y="426958"/>
                  </a:moveTo>
                  <a:cubicBezTo>
                    <a:pt x="1077516" y="416481"/>
                    <a:pt x="1083231" y="407908"/>
                    <a:pt x="1089898" y="400288"/>
                  </a:cubicBezTo>
                  <a:cubicBezTo>
                    <a:pt x="1096566" y="392668"/>
                    <a:pt x="1105138" y="386953"/>
                    <a:pt x="1115616" y="382191"/>
                  </a:cubicBezTo>
                  <a:cubicBezTo>
                    <a:pt x="1125141" y="377428"/>
                    <a:pt x="1136571" y="375523"/>
                    <a:pt x="1148001" y="375523"/>
                  </a:cubicBezTo>
                  <a:cubicBezTo>
                    <a:pt x="1159431" y="375523"/>
                    <a:pt x="1169908" y="377428"/>
                    <a:pt x="1179433" y="382191"/>
                  </a:cubicBezTo>
                  <a:cubicBezTo>
                    <a:pt x="1188958" y="386001"/>
                    <a:pt x="1197531" y="392668"/>
                    <a:pt x="1205151" y="399336"/>
                  </a:cubicBezTo>
                  <a:cubicBezTo>
                    <a:pt x="1212771" y="406956"/>
                    <a:pt x="1217533" y="415528"/>
                    <a:pt x="1222296" y="426006"/>
                  </a:cubicBezTo>
                  <a:cubicBezTo>
                    <a:pt x="1226106" y="436483"/>
                    <a:pt x="1228011" y="447913"/>
                    <a:pt x="1228011" y="459343"/>
                  </a:cubicBezTo>
                  <a:cubicBezTo>
                    <a:pt x="1228011" y="470773"/>
                    <a:pt x="1226106" y="482203"/>
                    <a:pt x="1221343" y="492681"/>
                  </a:cubicBezTo>
                  <a:cubicBezTo>
                    <a:pt x="1217533" y="503158"/>
                    <a:pt x="1211818" y="511731"/>
                    <a:pt x="1204198" y="519351"/>
                  </a:cubicBezTo>
                  <a:cubicBezTo>
                    <a:pt x="1196578" y="526971"/>
                    <a:pt x="1188006" y="532686"/>
                    <a:pt x="1178481" y="537448"/>
                  </a:cubicBezTo>
                  <a:cubicBezTo>
                    <a:pt x="1168956" y="542211"/>
                    <a:pt x="1158478" y="544116"/>
                    <a:pt x="1147048" y="544116"/>
                  </a:cubicBezTo>
                  <a:cubicBezTo>
                    <a:pt x="1135618" y="544116"/>
                    <a:pt x="1125141" y="542211"/>
                    <a:pt x="1115616" y="537448"/>
                  </a:cubicBezTo>
                  <a:cubicBezTo>
                    <a:pt x="1106091" y="533638"/>
                    <a:pt x="1097518" y="526971"/>
                    <a:pt x="1089898" y="519351"/>
                  </a:cubicBezTo>
                  <a:cubicBezTo>
                    <a:pt x="1082278" y="511731"/>
                    <a:pt x="1076563" y="503158"/>
                    <a:pt x="1072753" y="492681"/>
                  </a:cubicBezTo>
                  <a:cubicBezTo>
                    <a:pt x="1068943" y="482203"/>
                    <a:pt x="1066086" y="471726"/>
                    <a:pt x="1066086" y="459343"/>
                  </a:cubicBezTo>
                  <a:cubicBezTo>
                    <a:pt x="1067991" y="447913"/>
                    <a:pt x="1069896" y="436483"/>
                    <a:pt x="1073706" y="426958"/>
                  </a:cubicBezTo>
                  <a:close/>
                  <a:moveTo>
                    <a:pt x="878443" y="381238"/>
                  </a:moveTo>
                  <a:cubicBezTo>
                    <a:pt x="872728" y="377428"/>
                    <a:pt x="865108" y="373618"/>
                    <a:pt x="854631" y="371713"/>
                  </a:cubicBezTo>
                  <a:cubicBezTo>
                    <a:pt x="845106" y="369808"/>
                    <a:pt x="833676" y="367903"/>
                    <a:pt x="822246" y="367903"/>
                  </a:cubicBezTo>
                  <a:cubicBezTo>
                    <a:pt x="803196" y="367903"/>
                    <a:pt x="785098" y="373618"/>
                    <a:pt x="768906" y="385048"/>
                  </a:cubicBezTo>
                  <a:cubicBezTo>
                    <a:pt x="752713" y="396478"/>
                    <a:pt x="738426" y="413623"/>
                    <a:pt x="726043" y="435531"/>
                  </a:cubicBezTo>
                  <a:cubicBezTo>
                    <a:pt x="713661" y="457438"/>
                    <a:pt x="704136" y="485061"/>
                    <a:pt x="697468" y="518398"/>
                  </a:cubicBezTo>
                  <a:cubicBezTo>
                    <a:pt x="690801" y="551736"/>
                    <a:pt x="686991" y="588883"/>
                    <a:pt x="686991" y="631746"/>
                  </a:cubicBezTo>
                  <a:moveTo>
                    <a:pt x="694611" y="606028"/>
                  </a:moveTo>
                  <a:cubicBezTo>
                    <a:pt x="699373" y="592693"/>
                    <a:pt x="706993" y="582216"/>
                    <a:pt x="715566" y="572691"/>
                  </a:cubicBezTo>
                  <a:cubicBezTo>
                    <a:pt x="724138" y="563166"/>
                    <a:pt x="734616" y="556498"/>
                    <a:pt x="746998" y="550783"/>
                  </a:cubicBezTo>
                  <a:cubicBezTo>
                    <a:pt x="759381" y="546021"/>
                    <a:pt x="772716" y="543163"/>
                    <a:pt x="787003" y="543163"/>
                  </a:cubicBezTo>
                  <a:cubicBezTo>
                    <a:pt x="802243" y="543163"/>
                    <a:pt x="815578" y="546021"/>
                    <a:pt x="827961" y="551736"/>
                  </a:cubicBezTo>
                  <a:cubicBezTo>
                    <a:pt x="840343" y="557451"/>
                    <a:pt x="850821" y="565071"/>
                    <a:pt x="859393" y="574596"/>
                  </a:cubicBezTo>
                  <a:cubicBezTo>
                    <a:pt x="867966" y="584121"/>
                    <a:pt x="874633" y="595551"/>
                    <a:pt x="879396" y="607933"/>
                  </a:cubicBezTo>
                  <a:cubicBezTo>
                    <a:pt x="884158" y="620316"/>
                    <a:pt x="887016" y="634603"/>
                    <a:pt x="887016" y="648891"/>
                  </a:cubicBezTo>
                  <a:cubicBezTo>
                    <a:pt x="887016" y="665083"/>
                    <a:pt x="884158" y="679371"/>
                    <a:pt x="879396" y="691753"/>
                  </a:cubicBezTo>
                  <a:cubicBezTo>
                    <a:pt x="874633" y="704136"/>
                    <a:pt x="867013" y="715566"/>
                    <a:pt x="858441" y="725091"/>
                  </a:cubicBezTo>
                  <a:cubicBezTo>
                    <a:pt x="849868" y="734616"/>
                    <a:pt x="839391" y="741283"/>
                    <a:pt x="827008" y="746046"/>
                  </a:cubicBezTo>
                  <a:cubicBezTo>
                    <a:pt x="814626" y="750808"/>
                    <a:pt x="801291" y="753666"/>
                    <a:pt x="787003" y="753666"/>
                  </a:cubicBezTo>
                  <a:cubicBezTo>
                    <a:pt x="771763" y="753666"/>
                    <a:pt x="758428" y="751761"/>
                    <a:pt x="746046" y="746998"/>
                  </a:cubicBezTo>
                  <a:cubicBezTo>
                    <a:pt x="733663" y="742236"/>
                    <a:pt x="723186" y="735568"/>
                    <a:pt x="714613" y="726043"/>
                  </a:cubicBezTo>
                  <a:cubicBezTo>
                    <a:pt x="706041" y="717471"/>
                    <a:pt x="699373" y="706041"/>
                    <a:pt x="694611" y="692706"/>
                  </a:cubicBezTo>
                  <a:cubicBezTo>
                    <a:pt x="689848" y="679371"/>
                    <a:pt x="686991" y="665083"/>
                    <a:pt x="686991" y="648891"/>
                  </a:cubicBezTo>
                  <a:cubicBezTo>
                    <a:pt x="686991" y="632698"/>
                    <a:pt x="688896" y="619363"/>
                    <a:pt x="694611" y="606028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96A156E-91D4-4E6A-84BB-D7EF0A2C66D7}"/>
              </a:ext>
            </a:extLst>
          </p:cNvPr>
          <p:cNvGrpSpPr/>
          <p:nvPr/>
        </p:nvGrpSpPr>
        <p:grpSpPr>
          <a:xfrm>
            <a:off x="5473619" y="2657175"/>
            <a:ext cx="469746" cy="469746"/>
            <a:chOff x="4892829" y="2635404"/>
            <a:chExt cx="469746" cy="469746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7FA60DE-DE25-4D55-96DC-18D4688D0FB7}"/>
                </a:ext>
              </a:extLst>
            </p:cNvPr>
            <p:cNvSpPr/>
            <p:nvPr/>
          </p:nvSpPr>
          <p:spPr bwMode="auto">
            <a:xfrm>
              <a:off x="4892829" y="2635404"/>
              <a:ext cx="469746" cy="469746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4" name="walker">
              <a:extLst>
                <a:ext uri="{FF2B5EF4-FFF2-40B4-BE49-F238E27FC236}">
                  <a16:creationId xmlns:a16="http://schemas.microsoft.com/office/drawing/2014/main" id="{1416F240-EE38-4329-B133-00F6E2493AD5}"/>
                </a:ext>
              </a:extLst>
            </p:cNvPr>
            <p:cNvSpPr/>
            <p:nvPr/>
          </p:nvSpPr>
          <p:spPr>
            <a:xfrm>
              <a:off x="4958381" y="2678906"/>
              <a:ext cx="374031" cy="340027"/>
            </a:xfrm>
            <a:custGeom>
              <a:avLst/>
              <a:gdLst>
                <a:gd name="connsiteX0" fmla="*/ 334754 w 1575900"/>
                <a:gd name="connsiteY0" fmla="*/ 492344 h 1432636"/>
                <a:gd name="connsiteX1" fmla="*/ 334754 w 1575900"/>
                <a:gd name="connsiteY1" fmla="*/ 334754 h 1432636"/>
                <a:gd name="connsiteX2" fmla="*/ 492344 w 1575900"/>
                <a:gd name="connsiteY2" fmla="*/ 334754 h 1432636"/>
                <a:gd name="connsiteX3" fmla="*/ 1280294 w 1575900"/>
                <a:gd name="connsiteY3" fmla="*/ 492344 h 1432636"/>
                <a:gd name="connsiteX4" fmla="*/ 1280294 w 1575900"/>
                <a:gd name="connsiteY4" fmla="*/ 334754 h 1432636"/>
                <a:gd name="connsiteX5" fmla="*/ 1122704 w 1575900"/>
                <a:gd name="connsiteY5" fmla="*/ 334754 h 1432636"/>
                <a:gd name="connsiteX6" fmla="*/ 334754 w 1575900"/>
                <a:gd name="connsiteY6" fmla="*/ 1008093 h 1432636"/>
                <a:gd name="connsiteX7" fmla="*/ 334754 w 1575900"/>
                <a:gd name="connsiteY7" fmla="*/ 1165683 h 1432636"/>
                <a:gd name="connsiteX8" fmla="*/ 492344 w 1575900"/>
                <a:gd name="connsiteY8" fmla="*/ 1165683 h 1432636"/>
                <a:gd name="connsiteX9" fmla="*/ 1129867 w 1575900"/>
                <a:gd name="connsiteY9" fmla="*/ 1165683 h 1432636"/>
                <a:gd name="connsiteX10" fmla="*/ 1287457 w 1575900"/>
                <a:gd name="connsiteY10" fmla="*/ 1165683 h 1432636"/>
                <a:gd name="connsiteX11" fmla="*/ 1287457 w 1575900"/>
                <a:gd name="connsiteY11" fmla="*/ 1008093 h 1432636"/>
                <a:gd name="connsiteX12" fmla="*/ 721566 w 1575900"/>
                <a:gd name="connsiteY12" fmla="*/ 470854 h 1432636"/>
                <a:gd name="connsiteX13" fmla="*/ 793197 w 1575900"/>
                <a:gd name="connsiteY13" fmla="*/ 549649 h 1432636"/>
                <a:gd name="connsiteX14" fmla="*/ 864829 w 1575900"/>
                <a:gd name="connsiteY14" fmla="*/ 470854 h 1432636"/>
                <a:gd name="connsiteX15" fmla="*/ 793197 w 1575900"/>
                <a:gd name="connsiteY15" fmla="*/ 399222 h 1432636"/>
                <a:gd name="connsiteX16" fmla="*/ 721566 w 1575900"/>
                <a:gd name="connsiteY16" fmla="*/ 470854 h 1432636"/>
                <a:gd name="connsiteX17" fmla="*/ 721566 w 1575900"/>
                <a:gd name="connsiteY17" fmla="*/ 470854 h 1432636"/>
                <a:gd name="connsiteX18" fmla="*/ 735892 w 1575900"/>
                <a:gd name="connsiteY18" fmla="*/ 642770 h 1432636"/>
                <a:gd name="connsiteX19" fmla="*/ 678586 w 1575900"/>
                <a:gd name="connsiteY19" fmla="*/ 671423 h 1432636"/>
                <a:gd name="connsiteX20" fmla="*/ 678586 w 1575900"/>
                <a:gd name="connsiteY20" fmla="*/ 771708 h 1432636"/>
                <a:gd name="connsiteX21" fmla="*/ 628444 w 1575900"/>
                <a:gd name="connsiteY21" fmla="*/ 829013 h 1432636"/>
                <a:gd name="connsiteX22" fmla="*/ 571139 w 1575900"/>
                <a:gd name="connsiteY22" fmla="*/ 771708 h 1432636"/>
                <a:gd name="connsiteX23" fmla="*/ 571139 w 1575900"/>
                <a:gd name="connsiteY23" fmla="*/ 606955 h 1432636"/>
                <a:gd name="connsiteX24" fmla="*/ 692913 w 1575900"/>
                <a:gd name="connsiteY24" fmla="*/ 542486 h 1432636"/>
                <a:gd name="connsiteX25" fmla="*/ 843340 w 1575900"/>
                <a:gd name="connsiteY25" fmla="*/ 542486 h 1432636"/>
                <a:gd name="connsiteX26" fmla="*/ 929298 w 1575900"/>
                <a:gd name="connsiteY26" fmla="*/ 628444 h 1432636"/>
                <a:gd name="connsiteX27" fmla="*/ 993767 w 1575900"/>
                <a:gd name="connsiteY27" fmla="*/ 628444 h 1432636"/>
                <a:gd name="connsiteX28" fmla="*/ 1043909 w 1575900"/>
                <a:gd name="connsiteY28" fmla="*/ 678586 h 1432636"/>
                <a:gd name="connsiteX29" fmla="*/ 1000930 w 1575900"/>
                <a:gd name="connsiteY29" fmla="*/ 735892 h 1432636"/>
                <a:gd name="connsiteX30" fmla="*/ 893482 w 1575900"/>
                <a:gd name="connsiteY30" fmla="*/ 735892 h 1432636"/>
                <a:gd name="connsiteX31" fmla="*/ 850503 w 1575900"/>
                <a:gd name="connsiteY31" fmla="*/ 685750 h 1432636"/>
                <a:gd name="connsiteX32" fmla="*/ 829013 w 1575900"/>
                <a:gd name="connsiteY32" fmla="*/ 800361 h 1432636"/>
                <a:gd name="connsiteX33" fmla="*/ 943624 w 1575900"/>
                <a:gd name="connsiteY33" fmla="*/ 922135 h 1432636"/>
                <a:gd name="connsiteX34" fmla="*/ 943624 w 1575900"/>
                <a:gd name="connsiteY34" fmla="*/ 1058235 h 1432636"/>
                <a:gd name="connsiteX35" fmla="*/ 893482 w 1575900"/>
                <a:gd name="connsiteY35" fmla="*/ 1108377 h 1432636"/>
                <a:gd name="connsiteX36" fmla="*/ 843340 w 1575900"/>
                <a:gd name="connsiteY36" fmla="*/ 1058235 h 1432636"/>
                <a:gd name="connsiteX37" fmla="*/ 843340 w 1575900"/>
                <a:gd name="connsiteY37" fmla="*/ 965114 h 1432636"/>
                <a:gd name="connsiteX38" fmla="*/ 735892 w 1575900"/>
                <a:gd name="connsiteY38" fmla="*/ 857666 h 1432636"/>
                <a:gd name="connsiteX39" fmla="*/ 700076 w 1575900"/>
                <a:gd name="connsiteY39" fmla="*/ 1058235 h 1432636"/>
                <a:gd name="connsiteX40" fmla="*/ 649934 w 1575900"/>
                <a:gd name="connsiteY40" fmla="*/ 1108377 h 1432636"/>
                <a:gd name="connsiteX41" fmla="*/ 599791 w 1575900"/>
                <a:gd name="connsiteY41" fmla="*/ 1058235 h 1432636"/>
                <a:gd name="connsiteX42" fmla="*/ 657097 w 1575900"/>
                <a:gd name="connsiteY42" fmla="*/ 829013 h 143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75900" h="1432636">
                  <a:moveTo>
                    <a:pt x="334754" y="492344"/>
                  </a:moveTo>
                  <a:lnTo>
                    <a:pt x="334754" y="334754"/>
                  </a:lnTo>
                  <a:lnTo>
                    <a:pt x="492344" y="334754"/>
                  </a:lnTo>
                  <a:moveTo>
                    <a:pt x="1280294" y="492344"/>
                  </a:moveTo>
                  <a:lnTo>
                    <a:pt x="1280294" y="334754"/>
                  </a:lnTo>
                  <a:lnTo>
                    <a:pt x="1122704" y="334754"/>
                  </a:lnTo>
                  <a:moveTo>
                    <a:pt x="334754" y="1008093"/>
                  </a:moveTo>
                  <a:lnTo>
                    <a:pt x="334754" y="1165683"/>
                  </a:lnTo>
                  <a:lnTo>
                    <a:pt x="492344" y="1165683"/>
                  </a:lnTo>
                  <a:moveTo>
                    <a:pt x="1129867" y="1165683"/>
                  </a:moveTo>
                  <a:lnTo>
                    <a:pt x="1287457" y="1165683"/>
                  </a:lnTo>
                  <a:lnTo>
                    <a:pt x="1287457" y="1008093"/>
                  </a:lnTo>
                  <a:moveTo>
                    <a:pt x="721566" y="470854"/>
                  </a:moveTo>
                  <a:cubicBezTo>
                    <a:pt x="721566" y="513833"/>
                    <a:pt x="757382" y="549649"/>
                    <a:pt x="793197" y="549649"/>
                  </a:cubicBezTo>
                  <a:cubicBezTo>
                    <a:pt x="829013" y="549649"/>
                    <a:pt x="864829" y="513833"/>
                    <a:pt x="864829" y="470854"/>
                  </a:cubicBezTo>
                  <a:cubicBezTo>
                    <a:pt x="864829" y="427875"/>
                    <a:pt x="829013" y="399222"/>
                    <a:pt x="793197" y="399222"/>
                  </a:cubicBezTo>
                  <a:cubicBezTo>
                    <a:pt x="757382" y="392059"/>
                    <a:pt x="721566" y="427875"/>
                    <a:pt x="721566" y="470854"/>
                  </a:cubicBezTo>
                  <a:lnTo>
                    <a:pt x="721566" y="470854"/>
                  </a:lnTo>
                  <a:close/>
                  <a:moveTo>
                    <a:pt x="735892" y="642770"/>
                  </a:moveTo>
                  <a:cubicBezTo>
                    <a:pt x="735892" y="642770"/>
                    <a:pt x="735892" y="642770"/>
                    <a:pt x="678586" y="671423"/>
                  </a:cubicBezTo>
                  <a:cubicBezTo>
                    <a:pt x="678586" y="671423"/>
                    <a:pt x="678586" y="671423"/>
                    <a:pt x="678586" y="771708"/>
                  </a:cubicBezTo>
                  <a:cubicBezTo>
                    <a:pt x="678586" y="800361"/>
                    <a:pt x="657097" y="829013"/>
                    <a:pt x="628444" y="829013"/>
                  </a:cubicBezTo>
                  <a:cubicBezTo>
                    <a:pt x="599791" y="829013"/>
                    <a:pt x="571139" y="807524"/>
                    <a:pt x="571139" y="771708"/>
                  </a:cubicBezTo>
                  <a:cubicBezTo>
                    <a:pt x="571139" y="771708"/>
                    <a:pt x="571139" y="771708"/>
                    <a:pt x="571139" y="606955"/>
                  </a:cubicBezTo>
                  <a:cubicBezTo>
                    <a:pt x="571139" y="606955"/>
                    <a:pt x="571139" y="606955"/>
                    <a:pt x="692913" y="542486"/>
                  </a:cubicBezTo>
                  <a:cubicBezTo>
                    <a:pt x="692913" y="542486"/>
                    <a:pt x="692913" y="542486"/>
                    <a:pt x="843340" y="542486"/>
                  </a:cubicBezTo>
                  <a:cubicBezTo>
                    <a:pt x="843340" y="542486"/>
                    <a:pt x="843340" y="542486"/>
                    <a:pt x="929298" y="628444"/>
                  </a:cubicBezTo>
                  <a:cubicBezTo>
                    <a:pt x="929298" y="628444"/>
                    <a:pt x="929298" y="628444"/>
                    <a:pt x="993767" y="628444"/>
                  </a:cubicBezTo>
                  <a:cubicBezTo>
                    <a:pt x="1022419" y="628444"/>
                    <a:pt x="1043909" y="649934"/>
                    <a:pt x="1043909" y="678586"/>
                  </a:cubicBezTo>
                  <a:cubicBezTo>
                    <a:pt x="1043909" y="707239"/>
                    <a:pt x="1029583" y="735892"/>
                    <a:pt x="1000930" y="735892"/>
                  </a:cubicBezTo>
                  <a:cubicBezTo>
                    <a:pt x="1000930" y="735892"/>
                    <a:pt x="1000930" y="735892"/>
                    <a:pt x="893482" y="735892"/>
                  </a:cubicBezTo>
                  <a:cubicBezTo>
                    <a:pt x="893482" y="735892"/>
                    <a:pt x="893482" y="735892"/>
                    <a:pt x="850503" y="685750"/>
                  </a:cubicBezTo>
                  <a:cubicBezTo>
                    <a:pt x="850503" y="685750"/>
                    <a:pt x="850503" y="685750"/>
                    <a:pt x="829013" y="800361"/>
                  </a:cubicBezTo>
                  <a:cubicBezTo>
                    <a:pt x="829013" y="800361"/>
                    <a:pt x="829013" y="800361"/>
                    <a:pt x="943624" y="922135"/>
                  </a:cubicBezTo>
                  <a:cubicBezTo>
                    <a:pt x="943624" y="922135"/>
                    <a:pt x="943624" y="922135"/>
                    <a:pt x="943624" y="1058235"/>
                  </a:cubicBezTo>
                  <a:cubicBezTo>
                    <a:pt x="943624" y="1086888"/>
                    <a:pt x="922135" y="1108377"/>
                    <a:pt x="893482" y="1108377"/>
                  </a:cubicBezTo>
                  <a:cubicBezTo>
                    <a:pt x="864829" y="1108377"/>
                    <a:pt x="843340" y="1086888"/>
                    <a:pt x="843340" y="1058235"/>
                  </a:cubicBezTo>
                  <a:cubicBezTo>
                    <a:pt x="843340" y="1058235"/>
                    <a:pt x="843340" y="1058235"/>
                    <a:pt x="843340" y="965114"/>
                  </a:cubicBezTo>
                  <a:cubicBezTo>
                    <a:pt x="843340" y="965114"/>
                    <a:pt x="843340" y="965114"/>
                    <a:pt x="735892" y="857666"/>
                  </a:cubicBezTo>
                  <a:cubicBezTo>
                    <a:pt x="735892" y="857666"/>
                    <a:pt x="735892" y="857666"/>
                    <a:pt x="700076" y="1058235"/>
                  </a:cubicBezTo>
                  <a:cubicBezTo>
                    <a:pt x="700076" y="1086888"/>
                    <a:pt x="678586" y="1108377"/>
                    <a:pt x="649934" y="1108377"/>
                  </a:cubicBezTo>
                  <a:cubicBezTo>
                    <a:pt x="621281" y="1108377"/>
                    <a:pt x="599791" y="1086888"/>
                    <a:pt x="599791" y="1058235"/>
                  </a:cubicBezTo>
                  <a:cubicBezTo>
                    <a:pt x="599791" y="1058235"/>
                    <a:pt x="599791" y="1058235"/>
                    <a:pt x="657097" y="829013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A51BBD8-58E3-46AD-8E00-F5B3F9582F26}"/>
              </a:ext>
            </a:extLst>
          </p:cNvPr>
          <p:cNvGrpSpPr/>
          <p:nvPr/>
        </p:nvGrpSpPr>
        <p:grpSpPr>
          <a:xfrm>
            <a:off x="5445580" y="3629261"/>
            <a:ext cx="559697" cy="559697"/>
            <a:chOff x="4864790" y="3607490"/>
            <a:chExt cx="559697" cy="559697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98F85F3D-56EC-4415-A594-F01167234955}"/>
                </a:ext>
              </a:extLst>
            </p:cNvPr>
            <p:cNvSpPr/>
            <p:nvPr/>
          </p:nvSpPr>
          <p:spPr bwMode="auto">
            <a:xfrm>
              <a:off x="4864790" y="3607490"/>
              <a:ext cx="559697" cy="55969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2" name="light sensor">
              <a:extLst>
                <a:ext uri="{FF2B5EF4-FFF2-40B4-BE49-F238E27FC236}">
                  <a16:creationId xmlns:a16="http://schemas.microsoft.com/office/drawing/2014/main" id="{C4CB6F56-6F3D-4A39-8EBD-77B8AFB45CA3}"/>
                </a:ext>
              </a:extLst>
            </p:cNvPr>
            <p:cNvSpPr/>
            <p:nvPr/>
          </p:nvSpPr>
          <p:spPr>
            <a:xfrm>
              <a:off x="5048251" y="3702844"/>
              <a:ext cx="196871" cy="371475"/>
            </a:xfrm>
            <a:custGeom>
              <a:avLst/>
              <a:gdLst>
                <a:gd name="connsiteX0" fmla="*/ 314901 w 474628"/>
                <a:gd name="connsiteY0" fmla="*/ 737679 h 870150"/>
                <a:gd name="connsiteX1" fmla="*/ 283259 w 474628"/>
                <a:gd name="connsiteY1" fmla="*/ 769321 h 870150"/>
                <a:gd name="connsiteX2" fmla="*/ 219976 w 474628"/>
                <a:gd name="connsiteY2" fmla="*/ 769321 h 870150"/>
                <a:gd name="connsiteX3" fmla="*/ 188334 w 474628"/>
                <a:gd name="connsiteY3" fmla="*/ 737679 h 870150"/>
                <a:gd name="connsiteX4" fmla="*/ 188334 w 474628"/>
                <a:gd name="connsiteY4" fmla="*/ 666485 h 870150"/>
                <a:gd name="connsiteX5" fmla="*/ 148781 w 474628"/>
                <a:gd name="connsiteY5" fmla="*/ 575514 h 870150"/>
                <a:gd name="connsiteX6" fmla="*/ 136916 w 474628"/>
                <a:gd name="connsiteY6" fmla="*/ 563649 h 870150"/>
                <a:gd name="connsiteX7" fmla="*/ 101319 w 474628"/>
                <a:gd name="connsiteY7" fmla="*/ 464768 h 870150"/>
                <a:gd name="connsiteX8" fmla="*/ 255573 w 474628"/>
                <a:gd name="connsiteY8" fmla="*/ 310514 h 870150"/>
                <a:gd name="connsiteX9" fmla="*/ 409827 w 474628"/>
                <a:gd name="connsiteY9" fmla="*/ 464768 h 870150"/>
                <a:gd name="connsiteX10" fmla="*/ 374230 w 474628"/>
                <a:gd name="connsiteY10" fmla="*/ 563649 h 870150"/>
                <a:gd name="connsiteX11" fmla="*/ 374230 w 474628"/>
                <a:gd name="connsiteY11" fmla="*/ 559694 h 870150"/>
                <a:gd name="connsiteX12" fmla="*/ 370274 w 474628"/>
                <a:gd name="connsiteY12" fmla="*/ 563649 h 870150"/>
                <a:gd name="connsiteX13" fmla="*/ 314901 w 474628"/>
                <a:gd name="connsiteY13" fmla="*/ 674395 h 870150"/>
                <a:gd name="connsiteX14" fmla="*/ 314901 w 474628"/>
                <a:gd name="connsiteY14" fmla="*/ 737679 h 870150"/>
                <a:gd name="connsiteX15" fmla="*/ 314901 w 474628"/>
                <a:gd name="connsiteY15" fmla="*/ 737679 h 870150"/>
                <a:gd name="connsiteX16" fmla="*/ 192289 w 474628"/>
                <a:gd name="connsiteY16" fmla="*/ 678350 h 870150"/>
                <a:gd name="connsiteX17" fmla="*/ 314901 w 474628"/>
                <a:gd name="connsiteY17" fmla="*/ 678350 h 870150"/>
                <a:gd name="connsiteX18" fmla="*/ 386095 w 474628"/>
                <a:gd name="connsiteY18" fmla="*/ 172081 h 870150"/>
                <a:gd name="connsiteX19" fmla="*/ 125050 w 474628"/>
                <a:gd name="connsiteY19" fmla="*/ 187902 h 870150"/>
                <a:gd name="connsiteX20" fmla="*/ 342588 w 474628"/>
                <a:gd name="connsiteY20" fmla="*/ 231410 h 870150"/>
                <a:gd name="connsiteX21" fmla="*/ 168558 w 474628"/>
                <a:gd name="connsiteY21" fmla="*/ 243275 h 8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4628" h="870150">
                  <a:moveTo>
                    <a:pt x="314901" y="737679"/>
                  </a:moveTo>
                  <a:cubicBezTo>
                    <a:pt x="314901" y="753500"/>
                    <a:pt x="303035" y="769321"/>
                    <a:pt x="283259" y="769321"/>
                  </a:cubicBezTo>
                  <a:cubicBezTo>
                    <a:pt x="219976" y="769321"/>
                    <a:pt x="219976" y="769321"/>
                    <a:pt x="219976" y="769321"/>
                  </a:cubicBezTo>
                  <a:cubicBezTo>
                    <a:pt x="200199" y="769321"/>
                    <a:pt x="188334" y="757455"/>
                    <a:pt x="188334" y="737679"/>
                  </a:cubicBezTo>
                  <a:cubicBezTo>
                    <a:pt x="188334" y="737679"/>
                    <a:pt x="188334" y="721858"/>
                    <a:pt x="188334" y="666485"/>
                  </a:cubicBezTo>
                  <a:cubicBezTo>
                    <a:pt x="188334" y="611111"/>
                    <a:pt x="148781" y="575514"/>
                    <a:pt x="148781" y="575514"/>
                  </a:cubicBezTo>
                  <a:cubicBezTo>
                    <a:pt x="136916" y="563649"/>
                    <a:pt x="136916" y="563649"/>
                    <a:pt x="136916" y="563649"/>
                  </a:cubicBezTo>
                  <a:cubicBezTo>
                    <a:pt x="113184" y="535962"/>
                    <a:pt x="101319" y="500365"/>
                    <a:pt x="101319" y="464768"/>
                  </a:cubicBezTo>
                  <a:cubicBezTo>
                    <a:pt x="101319" y="377753"/>
                    <a:pt x="168558" y="310514"/>
                    <a:pt x="255573" y="310514"/>
                  </a:cubicBezTo>
                  <a:cubicBezTo>
                    <a:pt x="342588" y="310514"/>
                    <a:pt x="409827" y="377753"/>
                    <a:pt x="409827" y="464768"/>
                  </a:cubicBezTo>
                  <a:cubicBezTo>
                    <a:pt x="409827" y="504320"/>
                    <a:pt x="397961" y="539917"/>
                    <a:pt x="374230" y="563649"/>
                  </a:cubicBezTo>
                  <a:moveTo>
                    <a:pt x="374230" y="559694"/>
                  </a:moveTo>
                  <a:cubicBezTo>
                    <a:pt x="370274" y="563649"/>
                    <a:pt x="370274" y="563649"/>
                    <a:pt x="370274" y="563649"/>
                  </a:cubicBezTo>
                  <a:cubicBezTo>
                    <a:pt x="370274" y="563649"/>
                    <a:pt x="314901" y="607156"/>
                    <a:pt x="314901" y="674395"/>
                  </a:cubicBezTo>
                  <a:cubicBezTo>
                    <a:pt x="314901" y="737679"/>
                    <a:pt x="314901" y="737679"/>
                    <a:pt x="314901" y="737679"/>
                  </a:cubicBezTo>
                  <a:lnTo>
                    <a:pt x="314901" y="737679"/>
                  </a:lnTo>
                  <a:moveTo>
                    <a:pt x="192289" y="678350"/>
                  </a:moveTo>
                  <a:cubicBezTo>
                    <a:pt x="314901" y="678350"/>
                    <a:pt x="314901" y="678350"/>
                    <a:pt x="314901" y="678350"/>
                  </a:cubicBezTo>
                  <a:moveTo>
                    <a:pt x="386095" y="172081"/>
                  </a:moveTo>
                  <a:cubicBezTo>
                    <a:pt x="318856" y="77156"/>
                    <a:pt x="176468" y="73200"/>
                    <a:pt x="125050" y="187902"/>
                  </a:cubicBezTo>
                  <a:moveTo>
                    <a:pt x="342588" y="231410"/>
                  </a:moveTo>
                  <a:cubicBezTo>
                    <a:pt x="299080" y="160215"/>
                    <a:pt x="204155" y="156260"/>
                    <a:pt x="168558" y="243275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1AC23D1-B19F-4CB0-AC65-A9B5F672B7B6}"/>
              </a:ext>
            </a:extLst>
          </p:cNvPr>
          <p:cNvGrpSpPr/>
          <p:nvPr/>
        </p:nvGrpSpPr>
        <p:grpSpPr>
          <a:xfrm>
            <a:off x="6645834" y="5369142"/>
            <a:ext cx="433387" cy="433387"/>
            <a:chOff x="6065044" y="5347371"/>
            <a:chExt cx="433387" cy="433387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C374DE6-9DCF-4706-941F-4373BF8A472D}"/>
                </a:ext>
              </a:extLst>
            </p:cNvPr>
            <p:cNvSpPr/>
            <p:nvPr/>
          </p:nvSpPr>
          <p:spPr bwMode="auto">
            <a:xfrm>
              <a:off x="6065044" y="5347371"/>
              <a:ext cx="433387" cy="43338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0" name="speak">
              <a:extLst>
                <a:ext uri="{FF2B5EF4-FFF2-40B4-BE49-F238E27FC236}">
                  <a16:creationId xmlns:a16="http://schemas.microsoft.com/office/drawing/2014/main" id="{7309DA6A-2FE6-4570-BAA4-4E1139DC3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4583" y="5478430"/>
              <a:ext cx="183356" cy="160160"/>
            </a:xfrm>
            <a:custGeom>
              <a:avLst/>
              <a:gdLst>
                <a:gd name="connsiteX0" fmla="*/ 915591 w 1581150"/>
                <a:gd name="connsiteY0" fmla="*/ 475536 h 1381125"/>
                <a:gd name="connsiteX1" fmla="*/ 567928 w 1581150"/>
                <a:gd name="connsiteY1" fmla="*/ 131683 h 1381125"/>
                <a:gd name="connsiteX2" fmla="*/ 215503 w 1581150"/>
                <a:gd name="connsiteY2" fmla="*/ 475536 h 1381125"/>
                <a:gd name="connsiteX3" fmla="*/ 567928 w 1581150"/>
                <a:gd name="connsiteY3" fmla="*/ 819388 h 1381125"/>
                <a:gd name="connsiteX4" fmla="*/ 915591 w 1581150"/>
                <a:gd name="connsiteY4" fmla="*/ 475536 h 1381125"/>
                <a:gd name="connsiteX5" fmla="*/ 915591 w 1581150"/>
                <a:gd name="connsiteY5" fmla="*/ 475536 h 1381125"/>
                <a:gd name="connsiteX6" fmla="*/ 10716 w 1581150"/>
                <a:gd name="connsiteY6" fmla="*/ 1376601 h 1381125"/>
                <a:gd name="connsiteX7" fmla="*/ 573643 w 1581150"/>
                <a:gd name="connsiteY7" fmla="*/ 819388 h 1381125"/>
                <a:gd name="connsiteX8" fmla="*/ 1136571 w 1581150"/>
                <a:gd name="connsiteY8" fmla="*/ 1376601 h 1381125"/>
                <a:gd name="connsiteX9" fmla="*/ 1256586 w 1581150"/>
                <a:gd name="connsiteY9" fmla="*/ 10716 h 1381125"/>
                <a:gd name="connsiteX10" fmla="*/ 1314688 w 1581150"/>
                <a:gd name="connsiteY10" fmla="*/ 934641 h 1381125"/>
                <a:gd name="connsiteX11" fmla="*/ 1095613 w 1581150"/>
                <a:gd name="connsiteY11" fmla="*/ 170736 h 1381125"/>
                <a:gd name="connsiteX12" fmla="*/ 1131808 w 1581150"/>
                <a:gd name="connsiteY12" fmla="*/ 813673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1150" h="1381125">
                  <a:moveTo>
                    <a:pt x="915591" y="475536"/>
                  </a:moveTo>
                  <a:cubicBezTo>
                    <a:pt x="915591" y="285036"/>
                    <a:pt x="760333" y="131683"/>
                    <a:pt x="567928" y="131683"/>
                  </a:cubicBezTo>
                  <a:cubicBezTo>
                    <a:pt x="375523" y="131683"/>
                    <a:pt x="215503" y="285988"/>
                    <a:pt x="215503" y="475536"/>
                  </a:cubicBezTo>
                  <a:cubicBezTo>
                    <a:pt x="215503" y="665083"/>
                    <a:pt x="375523" y="819388"/>
                    <a:pt x="567928" y="819388"/>
                  </a:cubicBezTo>
                  <a:cubicBezTo>
                    <a:pt x="760333" y="819388"/>
                    <a:pt x="915591" y="665083"/>
                    <a:pt x="915591" y="475536"/>
                  </a:cubicBezTo>
                  <a:lnTo>
                    <a:pt x="915591" y="475536"/>
                  </a:lnTo>
                  <a:close/>
                  <a:moveTo>
                    <a:pt x="10716" y="1376601"/>
                  </a:moveTo>
                  <a:cubicBezTo>
                    <a:pt x="10716" y="1068943"/>
                    <a:pt x="262176" y="819388"/>
                    <a:pt x="573643" y="819388"/>
                  </a:cubicBezTo>
                  <a:cubicBezTo>
                    <a:pt x="885111" y="819388"/>
                    <a:pt x="1136571" y="1068943"/>
                    <a:pt x="1136571" y="1376601"/>
                  </a:cubicBezTo>
                  <a:moveTo>
                    <a:pt x="1256586" y="10716"/>
                  </a:moveTo>
                  <a:cubicBezTo>
                    <a:pt x="1678543" y="203121"/>
                    <a:pt x="1671876" y="698421"/>
                    <a:pt x="1314688" y="934641"/>
                  </a:cubicBezTo>
                  <a:moveTo>
                    <a:pt x="1095613" y="170736"/>
                  </a:moveTo>
                  <a:cubicBezTo>
                    <a:pt x="1359456" y="304086"/>
                    <a:pt x="1354693" y="648891"/>
                    <a:pt x="1131808" y="813673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2EF73F1-B6C2-4696-9BBA-4C3D77C2D106}"/>
              </a:ext>
            </a:extLst>
          </p:cNvPr>
          <p:cNvGrpSpPr/>
          <p:nvPr/>
        </p:nvGrpSpPr>
        <p:grpSpPr>
          <a:xfrm>
            <a:off x="8091253" y="5334127"/>
            <a:ext cx="442912" cy="442912"/>
            <a:chOff x="7510463" y="5312356"/>
            <a:chExt cx="442912" cy="442912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6AD8EA9-FC88-4CA4-8F6B-C2837D394D15}"/>
                </a:ext>
              </a:extLst>
            </p:cNvPr>
            <p:cNvSpPr/>
            <p:nvPr/>
          </p:nvSpPr>
          <p:spPr bwMode="auto">
            <a:xfrm>
              <a:off x="7510463" y="5312356"/>
              <a:ext cx="442912" cy="4429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watch">
              <a:extLst>
                <a:ext uri="{FF2B5EF4-FFF2-40B4-BE49-F238E27FC236}">
                  <a16:creationId xmlns:a16="http://schemas.microsoft.com/office/drawing/2014/main" id="{74AF7C09-4E09-4D31-8C84-FAA4ADACCD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2861" y="5406390"/>
              <a:ext cx="147639" cy="269797"/>
            </a:xfrm>
            <a:custGeom>
              <a:avLst/>
              <a:gdLst>
                <a:gd name="T0" fmla="*/ 15 w 32"/>
                <a:gd name="T1" fmla="*/ 49 h 61"/>
                <a:gd name="T2" fmla="*/ 15 w 32"/>
                <a:gd name="T3" fmla="*/ 8 h 61"/>
                <a:gd name="T4" fmla="*/ 23 w 32"/>
                <a:gd name="T5" fmla="*/ 0 h 61"/>
                <a:gd name="T6" fmla="*/ 32 w 32"/>
                <a:gd name="T7" fmla="*/ 8 h 61"/>
                <a:gd name="T8" fmla="*/ 32 w 32"/>
                <a:gd name="T9" fmla="*/ 30 h 61"/>
                <a:gd name="T10" fmla="*/ 24 w 32"/>
                <a:gd name="T11" fmla="*/ 0 h 61"/>
                <a:gd name="T12" fmla="*/ 8 w 32"/>
                <a:gd name="T13" fmla="*/ 0 h 61"/>
                <a:gd name="T14" fmla="*/ 0 w 32"/>
                <a:gd name="T15" fmla="*/ 8 h 61"/>
                <a:gd name="T16" fmla="*/ 0 w 32"/>
                <a:gd name="T17" fmla="*/ 49 h 61"/>
                <a:gd name="T18" fmla="*/ 15 w 32"/>
                <a:gd name="T19" fmla="*/ 49 h 61"/>
                <a:gd name="T20" fmla="*/ 15 w 32"/>
                <a:gd name="T21" fmla="*/ 53 h 61"/>
                <a:gd name="T22" fmla="*/ 23 w 32"/>
                <a:gd name="T23" fmla="*/ 61 h 61"/>
                <a:gd name="T24" fmla="*/ 31 w 32"/>
                <a:gd name="T25" fmla="*/ 53 h 61"/>
                <a:gd name="T26" fmla="*/ 31 w 32"/>
                <a:gd name="T27" fmla="*/ 48 h 61"/>
                <a:gd name="T28" fmla="*/ 0 w 32"/>
                <a:gd name="T29" fmla="*/ 49 h 61"/>
                <a:gd name="T30" fmla="*/ 0 w 32"/>
                <a:gd name="T31" fmla="*/ 53 h 61"/>
                <a:gd name="T32" fmla="*/ 8 w 32"/>
                <a:gd name="T33" fmla="*/ 61 h 61"/>
                <a:gd name="T34" fmla="*/ 24 w 32"/>
                <a:gd name="T35" fmla="*/ 61 h 61"/>
                <a:gd name="T36" fmla="*/ 6 w 32"/>
                <a:gd name="T37" fmla="*/ 20 h 61"/>
                <a:gd name="T38" fmla="*/ 7 w 32"/>
                <a:gd name="T39" fmla="*/ 21 h 61"/>
                <a:gd name="T40" fmla="*/ 8 w 32"/>
                <a:gd name="T41" fmla="*/ 20 h 61"/>
                <a:gd name="T42" fmla="*/ 7 w 32"/>
                <a:gd name="T43" fmla="*/ 19 h 61"/>
                <a:gd name="T44" fmla="*/ 6 w 32"/>
                <a:gd name="T45" fmla="*/ 20 h 61"/>
                <a:gd name="T46" fmla="*/ 6 w 32"/>
                <a:gd name="T47" fmla="*/ 31 h 61"/>
                <a:gd name="T48" fmla="*/ 7 w 32"/>
                <a:gd name="T49" fmla="*/ 32 h 61"/>
                <a:gd name="T50" fmla="*/ 8 w 32"/>
                <a:gd name="T51" fmla="*/ 31 h 61"/>
                <a:gd name="T52" fmla="*/ 7 w 32"/>
                <a:gd name="T53" fmla="*/ 30 h 61"/>
                <a:gd name="T54" fmla="*/ 6 w 32"/>
                <a:gd name="T55" fmla="*/ 31 h 61"/>
                <a:gd name="T56" fmla="*/ 6 w 32"/>
                <a:gd name="T57" fmla="*/ 42 h 61"/>
                <a:gd name="T58" fmla="*/ 7 w 32"/>
                <a:gd name="T59" fmla="*/ 43 h 61"/>
                <a:gd name="T60" fmla="*/ 8 w 32"/>
                <a:gd name="T61" fmla="*/ 42 h 61"/>
                <a:gd name="T62" fmla="*/ 7 w 32"/>
                <a:gd name="T63" fmla="*/ 41 h 61"/>
                <a:gd name="T64" fmla="*/ 6 w 32"/>
                <a:gd name="T65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61">
                  <a:moveTo>
                    <a:pt x="15" y="49"/>
                  </a:moveTo>
                  <a:cubicBezTo>
                    <a:pt x="15" y="49"/>
                    <a:pt x="15" y="49"/>
                    <a:pt x="15" y="8"/>
                  </a:cubicBezTo>
                  <a:cubicBezTo>
                    <a:pt x="15" y="4"/>
                    <a:pt x="19" y="0"/>
                    <a:pt x="23" y="0"/>
                  </a:cubicBezTo>
                  <a:cubicBezTo>
                    <a:pt x="28" y="0"/>
                    <a:pt x="32" y="4"/>
                    <a:pt x="32" y="8"/>
                  </a:cubicBezTo>
                  <a:cubicBezTo>
                    <a:pt x="32" y="8"/>
                    <a:pt x="32" y="8"/>
                    <a:pt x="32" y="30"/>
                  </a:cubicBezTo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moveTo>
                    <a:pt x="15" y="49"/>
                  </a:moveTo>
                  <a:cubicBezTo>
                    <a:pt x="15" y="49"/>
                    <a:pt x="15" y="49"/>
                    <a:pt x="15" y="53"/>
                  </a:cubicBezTo>
                  <a:cubicBezTo>
                    <a:pt x="15" y="58"/>
                    <a:pt x="19" y="61"/>
                    <a:pt x="23" y="61"/>
                  </a:cubicBezTo>
                  <a:cubicBezTo>
                    <a:pt x="27" y="61"/>
                    <a:pt x="31" y="58"/>
                    <a:pt x="31" y="53"/>
                  </a:cubicBezTo>
                  <a:cubicBezTo>
                    <a:pt x="31" y="53"/>
                    <a:pt x="31" y="53"/>
                    <a:pt x="31" y="48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3"/>
                  </a:cubicBezTo>
                  <a:cubicBezTo>
                    <a:pt x="0" y="58"/>
                    <a:pt x="3" y="61"/>
                    <a:pt x="8" y="61"/>
                  </a:cubicBezTo>
                  <a:cubicBezTo>
                    <a:pt x="8" y="61"/>
                    <a:pt x="8" y="61"/>
                    <a:pt x="24" y="61"/>
                  </a:cubicBezTo>
                  <a:moveTo>
                    <a:pt x="6" y="20"/>
                  </a:move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8" y="21"/>
                    <a:pt x="8" y="20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6" y="19"/>
                    <a:pt x="6" y="20"/>
                  </a:cubicBezTo>
                  <a:close/>
                  <a:moveTo>
                    <a:pt x="6" y="31"/>
                  </a:moveTo>
                  <a:cubicBezTo>
                    <a:pt x="6" y="32"/>
                    <a:pt x="7" y="32"/>
                    <a:pt x="7" y="32"/>
                  </a:cubicBezTo>
                  <a:cubicBezTo>
                    <a:pt x="8" y="32"/>
                    <a:pt x="8" y="32"/>
                    <a:pt x="8" y="31"/>
                  </a:cubicBezTo>
                  <a:cubicBezTo>
                    <a:pt x="8" y="30"/>
                    <a:pt x="8" y="30"/>
                    <a:pt x="7" y="30"/>
                  </a:cubicBezTo>
                  <a:cubicBezTo>
                    <a:pt x="7" y="30"/>
                    <a:pt x="6" y="30"/>
                    <a:pt x="6" y="31"/>
                  </a:cubicBezTo>
                  <a:close/>
                  <a:moveTo>
                    <a:pt x="6" y="42"/>
                  </a:moveTo>
                  <a:cubicBezTo>
                    <a:pt x="6" y="43"/>
                    <a:pt x="7" y="43"/>
                    <a:pt x="7" y="43"/>
                  </a:cubicBezTo>
                  <a:cubicBezTo>
                    <a:pt x="8" y="43"/>
                    <a:pt x="8" y="43"/>
                    <a:pt x="8" y="42"/>
                  </a:cubicBezTo>
                  <a:cubicBezTo>
                    <a:pt x="8" y="42"/>
                    <a:pt x="8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40B7683-94D3-415E-AC0D-4641CB55BE66}"/>
              </a:ext>
            </a:extLst>
          </p:cNvPr>
          <p:cNvGrpSpPr/>
          <p:nvPr/>
        </p:nvGrpSpPr>
        <p:grpSpPr>
          <a:xfrm>
            <a:off x="8923799" y="5162889"/>
            <a:ext cx="474760" cy="474760"/>
            <a:chOff x="8343009" y="5141118"/>
            <a:chExt cx="474760" cy="474760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3A6CD2D5-6BD4-4FBB-945B-CF79C1878146}"/>
                </a:ext>
              </a:extLst>
            </p:cNvPr>
            <p:cNvSpPr/>
            <p:nvPr/>
          </p:nvSpPr>
          <p:spPr bwMode="auto">
            <a:xfrm>
              <a:off x="8343009" y="5141118"/>
              <a:ext cx="474760" cy="47476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6" name="chips">
              <a:extLst>
                <a:ext uri="{FF2B5EF4-FFF2-40B4-BE49-F238E27FC236}">
                  <a16:creationId xmlns:a16="http://schemas.microsoft.com/office/drawing/2014/main" id="{4A2AB1D9-FDAA-4D84-BB9C-64680043F46A}"/>
                </a:ext>
              </a:extLst>
            </p:cNvPr>
            <p:cNvSpPr/>
            <p:nvPr/>
          </p:nvSpPr>
          <p:spPr>
            <a:xfrm>
              <a:off x="8391098" y="5229225"/>
              <a:ext cx="332184" cy="295275"/>
            </a:xfrm>
            <a:custGeom>
              <a:avLst/>
              <a:gdLst>
                <a:gd name="connsiteX0" fmla="*/ 222858 w 624315"/>
                <a:gd name="connsiteY0" fmla="*/ 267948 h 554948"/>
                <a:gd name="connsiteX1" fmla="*/ 222858 w 624315"/>
                <a:gd name="connsiteY1" fmla="*/ 150022 h 554948"/>
                <a:gd name="connsiteX2" fmla="*/ 250606 w 624315"/>
                <a:gd name="connsiteY2" fmla="*/ 118806 h 554948"/>
                <a:gd name="connsiteX3" fmla="*/ 493395 w 624315"/>
                <a:gd name="connsiteY3" fmla="*/ 118806 h 554948"/>
                <a:gd name="connsiteX4" fmla="*/ 521143 w 624315"/>
                <a:gd name="connsiteY4" fmla="*/ 150022 h 554948"/>
                <a:gd name="connsiteX5" fmla="*/ 521143 w 624315"/>
                <a:gd name="connsiteY5" fmla="*/ 399748 h 554948"/>
                <a:gd name="connsiteX6" fmla="*/ 493395 w 624315"/>
                <a:gd name="connsiteY6" fmla="*/ 430964 h 554948"/>
                <a:gd name="connsiteX7" fmla="*/ 493395 w 624315"/>
                <a:gd name="connsiteY7" fmla="*/ 430964 h 554948"/>
                <a:gd name="connsiteX8" fmla="*/ 278353 w 624315"/>
                <a:gd name="connsiteY8" fmla="*/ 430964 h 554948"/>
                <a:gd name="connsiteX9" fmla="*/ 274885 w 624315"/>
                <a:gd name="connsiteY9" fmla="*/ 118806 h 554948"/>
                <a:gd name="connsiteX10" fmla="*/ 274885 w 624315"/>
                <a:gd name="connsiteY10" fmla="*/ 77185 h 554948"/>
                <a:gd name="connsiteX11" fmla="*/ 326911 w 624315"/>
                <a:gd name="connsiteY11" fmla="*/ 118806 h 554948"/>
                <a:gd name="connsiteX12" fmla="*/ 326911 w 624315"/>
                <a:gd name="connsiteY12" fmla="*/ 77185 h 554948"/>
                <a:gd name="connsiteX13" fmla="*/ 375469 w 624315"/>
                <a:gd name="connsiteY13" fmla="*/ 77185 h 554948"/>
                <a:gd name="connsiteX14" fmla="*/ 375469 w 624315"/>
                <a:gd name="connsiteY14" fmla="*/ 118806 h 554948"/>
                <a:gd name="connsiteX15" fmla="*/ 424027 w 624315"/>
                <a:gd name="connsiteY15" fmla="*/ 77185 h 554948"/>
                <a:gd name="connsiteX16" fmla="*/ 424027 w 624315"/>
                <a:gd name="connsiteY16" fmla="*/ 118806 h 554948"/>
                <a:gd name="connsiteX17" fmla="*/ 482990 w 624315"/>
                <a:gd name="connsiteY17" fmla="*/ 77185 h 554948"/>
                <a:gd name="connsiteX18" fmla="*/ 482990 w 624315"/>
                <a:gd name="connsiteY18" fmla="*/ 118806 h 554948"/>
                <a:gd name="connsiteX19" fmla="*/ 576637 w 624315"/>
                <a:gd name="connsiteY19" fmla="*/ 170832 h 554948"/>
                <a:gd name="connsiteX20" fmla="*/ 524611 w 624315"/>
                <a:gd name="connsiteY20" fmla="*/ 170832 h 554948"/>
                <a:gd name="connsiteX21" fmla="*/ 576637 w 624315"/>
                <a:gd name="connsiteY21" fmla="*/ 219390 h 554948"/>
                <a:gd name="connsiteX22" fmla="*/ 524611 w 624315"/>
                <a:gd name="connsiteY22" fmla="*/ 219390 h 554948"/>
                <a:gd name="connsiteX23" fmla="*/ 576637 w 624315"/>
                <a:gd name="connsiteY23" fmla="*/ 271417 h 554948"/>
                <a:gd name="connsiteX24" fmla="*/ 524611 w 624315"/>
                <a:gd name="connsiteY24" fmla="*/ 271417 h 554948"/>
                <a:gd name="connsiteX25" fmla="*/ 576637 w 624315"/>
                <a:gd name="connsiteY25" fmla="*/ 330380 h 554948"/>
                <a:gd name="connsiteX26" fmla="*/ 524611 w 624315"/>
                <a:gd name="connsiteY26" fmla="*/ 330380 h 554948"/>
                <a:gd name="connsiteX27" fmla="*/ 576637 w 624315"/>
                <a:gd name="connsiteY27" fmla="*/ 378938 h 554948"/>
                <a:gd name="connsiteX28" fmla="*/ 524611 w 624315"/>
                <a:gd name="connsiteY28" fmla="*/ 378938 h 554948"/>
                <a:gd name="connsiteX29" fmla="*/ 222858 w 624315"/>
                <a:gd name="connsiteY29" fmla="*/ 170832 h 554948"/>
                <a:gd name="connsiteX30" fmla="*/ 181237 w 624315"/>
                <a:gd name="connsiteY30" fmla="*/ 170832 h 554948"/>
                <a:gd name="connsiteX31" fmla="*/ 222858 w 624315"/>
                <a:gd name="connsiteY31" fmla="*/ 219390 h 554948"/>
                <a:gd name="connsiteX32" fmla="*/ 181237 w 624315"/>
                <a:gd name="connsiteY32" fmla="*/ 219390 h 554948"/>
                <a:gd name="connsiteX33" fmla="*/ 222858 w 624315"/>
                <a:gd name="connsiteY33" fmla="*/ 271417 h 554948"/>
                <a:gd name="connsiteX34" fmla="*/ 181237 w 624315"/>
                <a:gd name="connsiteY34" fmla="*/ 271417 h 554948"/>
                <a:gd name="connsiteX35" fmla="*/ 326911 w 624315"/>
                <a:gd name="connsiteY35" fmla="*/ 430964 h 554948"/>
                <a:gd name="connsiteX36" fmla="*/ 326911 w 624315"/>
                <a:gd name="connsiteY36" fmla="*/ 482991 h 554948"/>
                <a:gd name="connsiteX37" fmla="*/ 375469 w 624315"/>
                <a:gd name="connsiteY37" fmla="*/ 479522 h 554948"/>
                <a:gd name="connsiteX38" fmla="*/ 375469 w 624315"/>
                <a:gd name="connsiteY38" fmla="*/ 427496 h 554948"/>
                <a:gd name="connsiteX39" fmla="*/ 424027 w 624315"/>
                <a:gd name="connsiteY39" fmla="*/ 430964 h 554948"/>
                <a:gd name="connsiteX40" fmla="*/ 424027 w 624315"/>
                <a:gd name="connsiteY40" fmla="*/ 482991 h 554948"/>
                <a:gd name="connsiteX41" fmla="*/ 482990 w 624315"/>
                <a:gd name="connsiteY41" fmla="*/ 430964 h 554948"/>
                <a:gd name="connsiteX42" fmla="*/ 482990 w 624315"/>
                <a:gd name="connsiteY42" fmla="*/ 482991 h 554948"/>
                <a:gd name="connsiteX43" fmla="*/ 254074 w 624315"/>
                <a:gd name="connsiteY43" fmla="*/ 451775 h 554948"/>
                <a:gd name="connsiteX44" fmla="*/ 118806 w 624315"/>
                <a:gd name="connsiteY44" fmla="*/ 451775 h 554948"/>
                <a:gd name="connsiteX45" fmla="*/ 101464 w 624315"/>
                <a:gd name="connsiteY45" fmla="*/ 434433 h 554948"/>
                <a:gd name="connsiteX46" fmla="*/ 101464 w 624315"/>
                <a:gd name="connsiteY46" fmla="*/ 292227 h 554948"/>
                <a:gd name="connsiteX47" fmla="*/ 118806 w 624315"/>
                <a:gd name="connsiteY47" fmla="*/ 274885 h 554948"/>
                <a:gd name="connsiteX48" fmla="*/ 254074 w 624315"/>
                <a:gd name="connsiteY48" fmla="*/ 274885 h 554948"/>
                <a:gd name="connsiteX49" fmla="*/ 271416 w 624315"/>
                <a:gd name="connsiteY49" fmla="*/ 292227 h 554948"/>
                <a:gd name="connsiteX50" fmla="*/ 271416 w 624315"/>
                <a:gd name="connsiteY50" fmla="*/ 434433 h 554948"/>
                <a:gd name="connsiteX51" fmla="*/ 254074 w 624315"/>
                <a:gd name="connsiteY51" fmla="*/ 451775 h 554948"/>
                <a:gd name="connsiteX52" fmla="*/ 254074 w 624315"/>
                <a:gd name="connsiteY52" fmla="*/ 451775 h 554948"/>
                <a:gd name="connsiteX53" fmla="*/ 129211 w 624315"/>
                <a:gd name="connsiteY53" fmla="*/ 274885 h 554948"/>
                <a:gd name="connsiteX54" fmla="*/ 129211 w 624315"/>
                <a:gd name="connsiteY54" fmla="*/ 250606 h 554948"/>
                <a:gd name="connsiteX55" fmla="*/ 156958 w 624315"/>
                <a:gd name="connsiteY55" fmla="*/ 274885 h 554948"/>
                <a:gd name="connsiteX56" fmla="*/ 156958 w 624315"/>
                <a:gd name="connsiteY56" fmla="*/ 250606 h 554948"/>
                <a:gd name="connsiteX57" fmla="*/ 184706 w 624315"/>
                <a:gd name="connsiteY57" fmla="*/ 250606 h 554948"/>
                <a:gd name="connsiteX58" fmla="*/ 184706 w 624315"/>
                <a:gd name="connsiteY58" fmla="*/ 274885 h 554948"/>
                <a:gd name="connsiteX59" fmla="*/ 212453 w 624315"/>
                <a:gd name="connsiteY59" fmla="*/ 250606 h 554948"/>
                <a:gd name="connsiteX60" fmla="*/ 212453 w 624315"/>
                <a:gd name="connsiteY60" fmla="*/ 274885 h 554948"/>
                <a:gd name="connsiteX61" fmla="*/ 247137 w 624315"/>
                <a:gd name="connsiteY61" fmla="*/ 250606 h 554948"/>
                <a:gd name="connsiteX62" fmla="*/ 247137 w 624315"/>
                <a:gd name="connsiteY62" fmla="*/ 274885 h 554948"/>
                <a:gd name="connsiteX63" fmla="*/ 299164 w 624315"/>
                <a:gd name="connsiteY63" fmla="*/ 302632 h 554948"/>
                <a:gd name="connsiteX64" fmla="*/ 271416 w 624315"/>
                <a:gd name="connsiteY64" fmla="*/ 302632 h 554948"/>
                <a:gd name="connsiteX65" fmla="*/ 299164 w 624315"/>
                <a:gd name="connsiteY65" fmla="*/ 330380 h 554948"/>
                <a:gd name="connsiteX66" fmla="*/ 271416 w 624315"/>
                <a:gd name="connsiteY66" fmla="*/ 330380 h 554948"/>
                <a:gd name="connsiteX67" fmla="*/ 299164 w 624315"/>
                <a:gd name="connsiteY67" fmla="*/ 361596 h 554948"/>
                <a:gd name="connsiteX68" fmla="*/ 271416 w 624315"/>
                <a:gd name="connsiteY68" fmla="*/ 361596 h 554948"/>
                <a:gd name="connsiteX69" fmla="*/ 299164 w 624315"/>
                <a:gd name="connsiteY69" fmla="*/ 392812 h 554948"/>
                <a:gd name="connsiteX70" fmla="*/ 271416 w 624315"/>
                <a:gd name="connsiteY70" fmla="*/ 392812 h 554948"/>
                <a:gd name="connsiteX71" fmla="*/ 299164 w 624315"/>
                <a:gd name="connsiteY71" fmla="*/ 424027 h 554948"/>
                <a:gd name="connsiteX72" fmla="*/ 271416 w 624315"/>
                <a:gd name="connsiteY72" fmla="*/ 424027 h 554948"/>
                <a:gd name="connsiteX73" fmla="*/ 101464 w 624315"/>
                <a:gd name="connsiteY73" fmla="*/ 302632 h 554948"/>
                <a:gd name="connsiteX74" fmla="*/ 77185 w 624315"/>
                <a:gd name="connsiteY74" fmla="*/ 302632 h 554948"/>
                <a:gd name="connsiteX75" fmla="*/ 101464 w 624315"/>
                <a:gd name="connsiteY75" fmla="*/ 330380 h 554948"/>
                <a:gd name="connsiteX76" fmla="*/ 77185 w 624315"/>
                <a:gd name="connsiteY76" fmla="*/ 330380 h 554948"/>
                <a:gd name="connsiteX77" fmla="*/ 101464 w 624315"/>
                <a:gd name="connsiteY77" fmla="*/ 361596 h 554948"/>
                <a:gd name="connsiteX78" fmla="*/ 77185 w 624315"/>
                <a:gd name="connsiteY78" fmla="*/ 361596 h 554948"/>
                <a:gd name="connsiteX79" fmla="*/ 101464 w 624315"/>
                <a:gd name="connsiteY79" fmla="*/ 392812 h 554948"/>
                <a:gd name="connsiteX80" fmla="*/ 77185 w 624315"/>
                <a:gd name="connsiteY80" fmla="*/ 392812 h 554948"/>
                <a:gd name="connsiteX81" fmla="*/ 101464 w 624315"/>
                <a:gd name="connsiteY81" fmla="*/ 424027 h 554948"/>
                <a:gd name="connsiteX82" fmla="*/ 77185 w 624315"/>
                <a:gd name="connsiteY82" fmla="*/ 424027 h 554948"/>
                <a:gd name="connsiteX83" fmla="*/ 129211 w 624315"/>
                <a:gd name="connsiteY83" fmla="*/ 451775 h 554948"/>
                <a:gd name="connsiteX84" fmla="*/ 129211 w 624315"/>
                <a:gd name="connsiteY84" fmla="*/ 479522 h 554948"/>
                <a:gd name="connsiteX85" fmla="*/ 156958 w 624315"/>
                <a:gd name="connsiteY85" fmla="*/ 451775 h 554948"/>
                <a:gd name="connsiteX86" fmla="*/ 156958 w 624315"/>
                <a:gd name="connsiteY86" fmla="*/ 479522 h 554948"/>
                <a:gd name="connsiteX87" fmla="*/ 184706 w 624315"/>
                <a:gd name="connsiteY87" fmla="*/ 479522 h 554948"/>
                <a:gd name="connsiteX88" fmla="*/ 184706 w 624315"/>
                <a:gd name="connsiteY88" fmla="*/ 451775 h 554948"/>
                <a:gd name="connsiteX89" fmla="*/ 212453 w 624315"/>
                <a:gd name="connsiteY89" fmla="*/ 451775 h 554948"/>
                <a:gd name="connsiteX90" fmla="*/ 212453 w 624315"/>
                <a:gd name="connsiteY90" fmla="*/ 479522 h 554948"/>
                <a:gd name="connsiteX91" fmla="*/ 247137 w 624315"/>
                <a:gd name="connsiteY91" fmla="*/ 451775 h 554948"/>
                <a:gd name="connsiteX92" fmla="*/ 247137 w 624315"/>
                <a:gd name="connsiteY92" fmla="*/ 479522 h 55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24315" h="554948">
                  <a:moveTo>
                    <a:pt x="222858" y="267948"/>
                  </a:moveTo>
                  <a:cubicBezTo>
                    <a:pt x="222858" y="156959"/>
                    <a:pt x="222858" y="150022"/>
                    <a:pt x="222858" y="150022"/>
                  </a:cubicBezTo>
                  <a:cubicBezTo>
                    <a:pt x="222858" y="132680"/>
                    <a:pt x="236732" y="118806"/>
                    <a:pt x="250606" y="118806"/>
                  </a:cubicBezTo>
                  <a:cubicBezTo>
                    <a:pt x="493395" y="118806"/>
                    <a:pt x="493395" y="118806"/>
                    <a:pt x="493395" y="118806"/>
                  </a:cubicBezTo>
                  <a:cubicBezTo>
                    <a:pt x="510737" y="118806"/>
                    <a:pt x="521143" y="129211"/>
                    <a:pt x="521143" y="150022"/>
                  </a:cubicBezTo>
                  <a:cubicBezTo>
                    <a:pt x="521143" y="399748"/>
                    <a:pt x="521143" y="399748"/>
                    <a:pt x="521143" y="399748"/>
                  </a:cubicBezTo>
                  <a:cubicBezTo>
                    <a:pt x="521143" y="413622"/>
                    <a:pt x="510737" y="430964"/>
                    <a:pt x="493395" y="430964"/>
                  </a:cubicBezTo>
                  <a:lnTo>
                    <a:pt x="493395" y="430964"/>
                  </a:lnTo>
                  <a:cubicBezTo>
                    <a:pt x="368532" y="430964"/>
                    <a:pt x="309569" y="430964"/>
                    <a:pt x="278353" y="430964"/>
                  </a:cubicBezTo>
                  <a:moveTo>
                    <a:pt x="274885" y="118806"/>
                  </a:moveTo>
                  <a:cubicBezTo>
                    <a:pt x="274885" y="77185"/>
                    <a:pt x="274885" y="77185"/>
                    <a:pt x="274885" y="77185"/>
                  </a:cubicBezTo>
                  <a:moveTo>
                    <a:pt x="326911" y="118806"/>
                  </a:moveTo>
                  <a:cubicBezTo>
                    <a:pt x="326911" y="77185"/>
                    <a:pt x="326911" y="77185"/>
                    <a:pt x="326911" y="77185"/>
                  </a:cubicBezTo>
                  <a:moveTo>
                    <a:pt x="375469" y="77185"/>
                  </a:moveTo>
                  <a:cubicBezTo>
                    <a:pt x="375469" y="118806"/>
                    <a:pt x="375469" y="118806"/>
                    <a:pt x="375469" y="118806"/>
                  </a:cubicBezTo>
                  <a:moveTo>
                    <a:pt x="424027" y="77185"/>
                  </a:moveTo>
                  <a:cubicBezTo>
                    <a:pt x="424027" y="118806"/>
                    <a:pt x="424027" y="118806"/>
                    <a:pt x="424027" y="118806"/>
                  </a:cubicBezTo>
                  <a:moveTo>
                    <a:pt x="482990" y="77185"/>
                  </a:moveTo>
                  <a:cubicBezTo>
                    <a:pt x="482990" y="118806"/>
                    <a:pt x="482990" y="118806"/>
                    <a:pt x="482990" y="118806"/>
                  </a:cubicBezTo>
                  <a:moveTo>
                    <a:pt x="576637" y="170832"/>
                  </a:moveTo>
                  <a:cubicBezTo>
                    <a:pt x="524611" y="170832"/>
                    <a:pt x="524611" y="170832"/>
                    <a:pt x="524611" y="170832"/>
                  </a:cubicBezTo>
                  <a:moveTo>
                    <a:pt x="576637" y="219390"/>
                  </a:moveTo>
                  <a:cubicBezTo>
                    <a:pt x="524611" y="219390"/>
                    <a:pt x="524611" y="219390"/>
                    <a:pt x="524611" y="219390"/>
                  </a:cubicBezTo>
                  <a:moveTo>
                    <a:pt x="576637" y="271417"/>
                  </a:moveTo>
                  <a:cubicBezTo>
                    <a:pt x="524611" y="271417"/>
                    <a:pt x="524611" y="271417"/>
                    <a:pt x="524611" y="271417"/>
                  </a:cubicBezTo>
                  <a:moveTo>
                    <a:pt x="576637" y="330380"/>
                  </a:moveTo>
                  <a:cubicBezTo>
                    <a:pt x="524611" y="330380"/>
                    <a:pt x="524611" y="330380"/>
                    <a:pt x="524611" y="330380"/>
                  </a:cubicBezTo>
                  <a:moveTo>
                    <a:pt x="576637" y="378938"/>
                  </a:moveTo>
                  <a:cubicBezTo>
                    <a:pt x="524611" y="378938"/>
                    <a:pt x="524611" y="378938"/>
                    <a:pt x="524611" y="378938"/>
                  </a:cubicBezTo>
                  <a:moveTo>
                    <a:pt x="222858" y="170832"/>
                  </a:moveTo>
                  <a:cubicBezTo>
                    <a:pt x="181237" y="170832"/>
                    <a:pt x="181237" y="170832"/>
                    <a:pt x="181237" y="170832"/>
                  </a:cubicBezTo>
                  <a:moveTo>
                    <a:pt x="222858" y="219390"/>
                  </a:moveTo>
                  <a:cubicBezTo>
                    <a:pt x="181237" y="219390"/>
                    <a:pt x="181237" y="219390"/>
                    <a:pt x="181237" y="219390"/>
                  </a:cubicBezTo>
                  <a:moveTo>
                    <a:pt x="222858" y="271417"/>
                  </a:moveTo>
                  <a:cubicBezTo>
                    <a:pt x="181237" y="271417"/>
                    <a:pt x="181237" y="271417"/>
                    <a:pt x="181237" y="271417"/>
                  </a:cubicBezTo>
                  <a:moveTo>
                    <a:pt x="326911" y="430964"/>
                  </a:moveTo>
                  <a:cubicBezTo>
                    <a:pt x="326911" y="482991"/>
                    <a:pt x="326911" y="482991"/>
                    <a:pt x="326911" y="482991"/>
                  </a:cubicBezTo>
                  <a:moveTo>
                    <a:pt x="375469" y="479522"/>
                  </a:moveTo>
                  <a:cubicBezTo>
                    <a:pt x="375469" y="427496"/>
                    <a:pt x="375469" y="427496"/>
                    <a:pt x="375469" y="427496"/>
                  </a:cubicBezTo>
                  <a:moveTo>
                    <a:pt x="424027" y="430964"/>
                  </a:moveTo>
                  <a:cubicBezTo>
                    <a:pt x="424027" y="482991"/>
                    <a:pt x="424027" y="482991"/>
                    <a:pt x="424027" y="482991"/>
                  </a:cubicBezTo>
                  <a:moveTo>
                    <a:pt x="482990" y="430964"/>
                  </a:moveTo>
                  <a:cubicBezTo>
                    <a:pt x="482990" y="482991"/>
                    <a:pt x="482990" y="482991"/>
                    <a:pt x="482990" y="482991"/>
                  </a:cubicBezTo>
                  <a:moveTo>
                    <a:pt x="254074" y="451775"/>
                  </a:moveTo>
                  <a:cubicBezTo>
                    <a:pt x="118806" y="451775"/>
                    <a:pt x="118806" y="451775"/>
                    <a:pt x="118806" y="451775"/>
                  </a:cubicBezTo>
                  <a:cubicBezTo>
                    <a:pt x="111869" y="451775"/>
                    <a:pt x="101464" y="441369"/>
                    <a:pt x="101464" y="434433"/>
                  </a:cubicBezTo>
                  <a:cubicBezTo>
                    <a:pt x="101464" y="292227"/>
                    <a:pt x="101464" y="292227"/>
                    <a:pt x="101464" y="292227"/>
                  </a:cubicBezTo>
                  <a:cubicBezTo>
                    <a:pt x="101464" y="281822"/>
                    <a:pt x="108401" y="274885"/>
                    <a:pt x="118806" y="274885"/>
                  </a:cubicBezTo>
                  <a:cubicBezTo>
                    <a:pt x="254074" y="274885"/>
                    <a:pt x="254074" y="274885"/>
                    <a:pt x="254074" y="274885"/>
                  </a:cubicBezTo>
                  <a:cubicBezTo>
                    <a:pt x="264480" y="274885"/>
                    <a:pt x="271416" y="281822"/>
                    <a:pt x="271416" y="292227"/>
                  </a:cubicBezTo>
                  <a:cubicBezTo>
                    <a:pt x="271416" y="434433"/>
                    <a:pt x="271416" y="434433"/>
                    <a:pt x="271416" y="434433"/>
                  </a:cubicBezTo>
                  <a:cubicBezTo>
                    <a:pt x="271416" y="441369"/>
                    <a:pt x="264480" y="451775"/>
                    <a:pt x="254074" y="451775"/>
                  </a:cubicBezTo>
                  <a:lnTo>
                    <a:pt x="254074" y="451775"/>
                  </a:lnTo>
                  <a:close/>
                  <a:moveTo>
                    <a:pt x="129211" y="274885"/>
                  </a:moveTo>
                  <a:cubicBezTo>
                    <a:pt x="129211" y="250606"/>
                    <a:pt x="129211" y="250606"/>
                    <a:pt x="129211" y="250606"/>
                  </a:cubicBezTo>
                  <a:moveTo>
                    <a:pt x="156958" y="274885"/>
                  </a:moveTo>
                  <a:cubicBezTo>
                    <a:pt x="156958" y="250606"/>
                    <a:pt x="156958" y="250606"/>
                    <a:pt x="156958" y="250606"/>
                  </a:cubicBezTo>
                  <a:moveTo>
                    <a:pt x="184706" y="250606"/>
                  </a:moveTo>
                  <a:cubicBezTo>
                    <a:pt x="184706" y="274885"/>
                    <a:pt x="184706" y="274885"/>
                    <a:pt x="184706" y="274885"/>
                  </a:cubicBezTo>
                  <a:moveTo>
                    <a:pt x="212453" y="250606"/>
                  </a:moveTo>
                  <a:cubicBezTo>
                    <a:pt x="212453" y="274885"/>
                    <a:pt x="212453" y="274885"/>
                    <a:pt x="212453" y="274885"/>
                  </a:cubicBezTo>
                  <a:moveTo>
                    <a:pt x="247137" y="250606"/>
                  </a:moveTo>
                  <a:cubicBezTo>
                    <a:pt x="247137" y="274885"/>
                    <a:pt x="247137" y="274885"/>
                    <a:pt x="247137" y="274885"/>
                  </a:cubicBezTo>
                  <a:moveTo>
                    <a:pt x="299164" y="302632"/>
                  </a:moveTo>
                  <a:cubicBezTo>
                    <a:pt x="271416" y="302632"/>
                    <a:pt x="271416" y="302632"/>
                    <a:pt x="271416" y="302632"/>
                  </a:cubicBezTo>
                  <a:moveTo>
                    <a:pt x="299164" y="330380"/>
                  </a:moveTo>
                  <a:cubicBezTo>
                    <a:pt x="271416" y="330380"/>
                    <a:pt x="271416" y="330380"/>
                    <a:pt x="271416" y="330380"/>
                  </a:cubicBezTo>
                  <a:moveTo>
                    <a:pt x="299164" y="361596"/>
                  </a:moveTo>
                  <a:cubicBezTo>
                    <a:pt x="271416" y="361596"/>
                    <a:pt x="271416" y="361596"/>
                    <a:pt x="271416" y="361596"/>
                  </a:cubicBezTo>
                  <a:moveTo>
                    <a:pt x="299164" y="392812"/>
                  </a:moveTo>
                  <a:cubicBezTo>
                    <a:pt x="271416" y="392812"/>
                    <a:pt x="271416" y="392812"/>
                    <a:pt x="271416" y="392812"/>
                  </a:cubicBezTo>
                  <a:moveTo>
                    <a:pt x="299164" y="424027"/>
                  </a:moveTo>
                  <a:cubicBezTo>
                    <a:pt x="271416" y="424027"/>
                    <a:pt x="271416" y="424027"/>
                    <a:pt x="271416" y="424027"/>
                  </a:cubicBezTo>
                  <a:moveTo>
                    <a:pt x="101464" y="302632"/>
                  </a:moveTo>
                  <a:cubicBezTo>
                    <a:pt x="77185" y="302632"/>
                    <a:pt x="77185" y="302632"/>
                    <a:pt x="77185" y="302632"/>
                  </a:cubicBezTo>
                  <a:moveTo>
                    <a:pt x="101464" y="330380"/>
                  </a:moveTo>
                  <a:cubicBezTo>
                    <a:pt x="77185" y="330380"/>
                    <a:pt x="77185" y="330380"/>
                    <a:pt x="77185" y="330380"/>
                  </a:cubicBezTo>
                  <a:moveTo>
                    <a:pt x="101464" y="361596"/>
                  </a:moveTo>
                  <a:cubicBezTo>
                    <a:pt x="77185" y="361596"/>
                    <a:pt x="77185" y="361596"/>
                    <a:pt x="77185" y="361596"/>
                  </a:cubicBezTo>
                  <a:moveTo>
                    <a:pt x="101464" y="392812"/>
                  </a:moveTo>
                  <a:cubicBezTo>
                    <a:pt x="77185" y="392812"/>
                    <a:pt x="77185" y="392812"/>
                    <a:pt x="77185" y="392812"/>
                  </a:cubicBezTo>
                  <a:moveTo>
                    <a:pt x="101464" y="424027"/>
                  </a:moveTo>
                  <a:cubicBezTo>
                    <a:pt x="77185" y="424027"/>
                    <a:pt x="77185" y="424027"/>
                    <a:pt x="77185" y="424027"/>
                  </a:cubicBezTo>
                  <a:moveTo>
                    <a:pt x="129211" y="451775"/>
                  </a:moveTo>
                  <a:cubicBezTo>
                    <a:pt x="129211" y="479522"/>
                    <a:pt x="129211" y="479522"/>
                    <a:pt x="129211" y="479522"/>
                  </a:cubicBezTo>
                  <a:moveTo>
                    <a:pt x="156958" y="451775"/>
                  </a:moveTo>
                  <a:cubicBezTo>
                    <a:pt x="156958" y="479522"/>
                    <a:pt x="156958" y="479522"/>
                    <a:pt x="156958" y="479522"/>
                  </a:cubicBezTo>
                  <a:moveTo>
                    <a:pt x="184706" y="479522"/>
                  </a:moveTo>
                  <a:cubicBezTo>
                    <a:pt x="184706" y="451775"/>
                    <a:pt x="184706" y="451775"/>
                    <a:pt x="184706" y="451775"/>
                  </a:cubicBezTo>
                  <a:moveTo>
                    <a:pt x="212453" y="451775"/>
                  </a:moveTo>
                  <a:cubicBezTo>
                    <a:pt x="212453" y="479522"/>
                    <a:pt x="212453" y="479522"/>
                    <a:pt x="212453" y="479522"/>
                  </a:cubicBezTo>
                  <a:moveTo>
                    <a:pt x="247137" y="451775"/>
                  </a:moveTo>
                  <a:cubicBezTo>
                    <a:pt x="247137" y="479522"/>
                    <a:pt x="247137" y="479522"/>
                    <a:pt x="247137" y="479522"/>
                  </a:cubicBez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93E888D-075F-4285-9957-5D40C2777042}"/>
              </a:ext>
            </a:extLst>
          </p:cNvPr>
          <p:cNvGrpSpPr/>
          <p:nvPr/>
        </p:nvGrpSpPr>
        <p:grpSpPr>
          <a:xfrm>
            <a:off x="9650971" y="4675308"/>
            <a:ext cx="445886" cy="445886"/>
            <a:chOff x="9070181" y="4653537"/>
            <a:chExt cx="445886" cy="445886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88D0AA6E-A510-436C-BE8F-97CD0B1FC874}"/>
                </a:ext>
              </a:extLst>
            </p:cNvPr>
            <p:cNvSpPr/>
            <p:nvPr/>
          </p:nvSpPr>
          <p:spPr bwMode="auto">
            <a:xfrm>
              <a:off x="9070181" y="4653537"/>
              <a:ext cx="445886" cy="445886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4" name="language">
              <a:extLst>
                <a:ext uri="{FF2B5EF4-FFF2-40B4-BE49-F238E27FC236}">
                  <a16:creationId xmlns:a16="http://schemas.microsoft.com/office/drawing/2014/main" id="{493691AB-D2BD-4066-8952-3592F3DDCF33}"/>
                </a:ext>
              </a:extLst>
            </p:cNvPr>
            <p:cNvSpPr/>
            <p:nvPr/>
          </p:nvSpPr>
          <p:spPr>
            <a:xfrm>
              <a:off x="9121669" y="4698207"/>
              <a:ext cx="334276" cy="357508"/>
            </a:xfrm>
            <a:custGeom>
              <a:avLst/>
              <a:gdLst>
                <a:gd name="connsiteX0" fmla="*/ 111767 w 720725"/>
                <a:gd name="connsiteY0" fmla="*/ 661794 h 758658"/>
                <a:gd name="connsiteX1" fmla="*/ 225565 w 720725"/>
                <a:gd name="connsiteY1" fmla="*/ 358331 h 758658"/>
                <a:gd name="connsiteX2" fmla="*/ 339364 w 720725"/>
                <a:gd name="connsiteY2" fmla="*/ 661794 h 758658"/>
                <a:gd name="connsiteX3" fmla="*/ 149700 w 720725"/>
                <a:gd name="connsiteY3" fmla="*/ 555582 h 758658"/>
                <a:gd name="connsiteX4" fmla="*/ 297638 w 720725"/>
                <a:gd name="connsiteY4" fmla="*/ 555582 h 758658"/>
                <a:gd name="connsiteX5" fmla="*/ 604895 w 720725"/>
                <a:gd name="connsiteY5" fmla="*/ 244532 h 758658"/>
                <a:gd name="connsiteX6" fmla="*/ 604895 w 720725"/>
                <a:gd name="connsiteY6" fmla="*/ 168666 h 758658"/>
                <a:gd name="connsiteX7" fmla="*/ 301431 w 720725"/>
                <a:gd name="connsiteY7" fmla="*/ 168666 h 758658"/>
                <a:gd name="connsiteX8" fmla="*/ 301431 w 720725"/>
                <a:gd name="connsiteY8" fmla="*/ 244532 h 758658"/>
                <a:gd name="connsiteX9" fmla="*/ 453163 w 720725"/>
                <a:gd name="connsiteY9" fmla="*/ 111767 h 758658"/>
                <a:gd name="connsiteX10" fmla="*/ 453163 w 720725"/>
                <a:gd name="connsiteY10" fmla="*/ 168666 h 758658"/>
                <a:gd name="connsiteX11" fmla="*/ 396264 w 720725"/>
                <a:gd name="connsiteY11" fmla="*/ 434197 h 758658"/>
                <a:gd name="connsiteX12" fmla="*/ 453163 w 720725"/>
                <a:gd name="connsiteY12" fmla="*/ 434197 h 758658"/>
                <a:gd name="connsiteX13" fmla="*/ 453163 w 720725"/>
                <a:gd name="connsiteY13" fmla="*/ 320398 h 758658"/>
                <a:gd name="connsiteX14" fmla="*/ 529029 w 720725"/>
                <a:gd name="connsiteY14" fmla="*/ 244532 h 758658"/>
                <a:gd name="connsiteX15" fmla="*/ 339364 w 720725"/>
                <a:gd name="connsiteY15" fmla="*/ 244532 h 758658"/>
                <a:gd name="connsiteX16" fmla="*/ 282465 w 720725"/>
                <a:gd name="connsiteY16" fmla="*/ 320398 h 758658"/>
                <a:gd name="connsiteX17" fmla="*/ 623861 w 720725"/>
                <a:gd name="connsiteY17" fmla="*/ 320398 h 75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0725" h="758658">
                  <a:moveTo>
                    <a:pt x="111767" y="661794"/>
                  </a:moveTo>
                  <a:lnTo>
                    <a:pt x="225565" y="358331"/>
                  </a:lnTo>
                  <a:lnTo>
                    <a:pt x="339364" y="661794"/>
                  </a:lnTo>
                  <a:moveTo>
                    <a:pt x="149700" y="555582"/>
                  </a:moveTo>
                  <a:lnTo>
                    <a:pt x="297638" y="555582"/>
                  </a:lnTo>
                  <a:moveTo>
                    <a:pt x="604895" y="244532"/>
                  </a:moveTo>
                  <a:lnTo>
                    <a:pt x="604895" y="168666"/>
                  </a:lnTo>
                  <a:lnTo>
                    <a:pt x="301431" y="168666"/>
                  </a:lnTo>
                  <a:lnTo>
                    <a:pt x="301431" y="244532"/>
                  </a:lnTo>
                  <a:moveTo>
                    <a:pt x="453163" y="111767"/>
                  </a:moveTo>
                  <a:lnTo>
                    <a:pt x="453163" y="168666"/>
                  </a:lnTo>
                  <a:moveTo>
                    <a:pt x="396264" y="434197"/>
                  </a:moveTo>
                  <a:lnTo>
                    <a:pt x="453163" y="434197"/>
                  </a:lnTo>
                  <a:lnTo>
                    <a:pt x="453163" y="320398"/>
                  </a:lnTo>
                  <a:lnTo>
                    <a:pt x="529029" y="244532"/>
                  </a:lnTo>
                  <a:lnTo>
                    <a:pt x="339364" y="244532"/>
                  </a:lnTo>
                  <a:moveTo>
                    <a:pt x="282465" y="320398"/>
                  </a:moveTo>
                  <a:lnTo>
                    <a:pt x="623861" y="320398"/>
                  </a:lnTo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3F53B31-03DC-41D2-868B-1BE3BD3E7B95}"/>
              </a:ext>
            </a:extLst>
          </p:cNvPr>
          <p:cNvGrpSpPr/>
          <p:nvPr/>
        </p:nvGrpSpPr>
        <p:grpSpPr>
          <a:xfrm>
            <a:off x="10282915" y="4619964"/>
            <a:ext cx="465813" cy="465813"/>
            <a:chOff x="9702125" y="4598193"/>
            <a:chExt cx="465813" cy="465813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B420E6F-F401-4023-B295-E358582EA32E}"/>
                </a:ext>
              </a:extLst>
            </p:cNvPr>
            <p:cNvSpPr/>
            <p:nvPr/>
          </p:nvSpPr>
          <p:spPr bwMode="auto">
            <a:xfrm>
              <a:off x="9702125" y="4598193"/>
              <a:ext cx="465813" cy="465813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2" name="datacenter">
              <a:extLst>
                <a:ext uri="{FF2B5EF4-FFF2-40B4-BE49-F238E27FC236}">
                  <a16:creationId xmlns:a16="http://schemas.microsoft.com/office/drawing/2014/main" id="{5A17A976-91E2-4DA7-B846-8E67263C7424}"/>
                </a:ext>
              </a:extLst>
            </p:cNvPr>
            <p:cNvSpPr/>
            <p:nvPr/>
          </p:nvSpPr>
          <p:spPr>
            <a:xfrm>
              <a:off x="9736932" y="4702914"/>
              <a:ext cx="372427" cy="253927"/>
            </a:xfrm>
            <a:custGeom>
              <a:avLst/>
              <a:gdLst>
                <a:gd name="connsiteX0" fmla="*/ 79036 w 768411"/>
                <a:gd name="connsiteY0" fmla="*/ 79036 h 523916"/>
                <a:gd name="connsiteX1" fmla="*/ 274632 w 768411"/>
                <a:gd name="connsiteY1" fmla="*/ 79036 h 523916"/>
                <a:gd name="connsiteX2" fmla="*/ 274632 w 768411"/>
                <a:gd name="connsiteY2" fmla="*/ 466734 h 523916"/>
                <a:gd name="connsiteX3" fmla="*/ 79036 w 768411"/>
                <a:gd name="connsiteY3" fmla="*/ 466734 h 523916"/>
                <a:gd name="connsiteX4" fmla="*/ 79036 w 768411"/>
                <a:gd name="connsiteY4" fmla="*/ 79036 h 523916"/>
                <a:gd name="connsiteX5" fmla="*/ 79036 w 768411"/>
                <a:gd name="connsiteY5" fmla="*/ 79036 h 523916"/>
                <a:gd name="connsiteX6" fmla="*/ 274632 w 768411"/>
                <a:gd name="connsiteY6" fmla="*/ 466734 h 523916"/>
                <a:gd name="connsiteX7" fmla="*/ 361951 w 768411"/>
                <a:gd name="connsiteY7" fmla="*/ 389893 h 523916"/>
                <a:gd name="connsiteX8" fmla="*/ 361951 w 768411"/>
                <a:gd name="connsiteY8" fmla="*/ 358458 h 523916"/>
                <a:gd name="connsiteX9" fmla="*/ 358458 w 768411"/>
                <a:gd name="connsiteY9" fmla="*/ 194297 h 523916"/>
                <a:gd name="connsiteX10" fmla="*/ 358458 w 768411"/>
                <a:gd name="connsiteY10" fmla="*/ 169848 h 523916"/>
                <a:gd name="connsiteX11" fmla="*/ 274632 w 768411"/>
                <a:gd name="connsiteY11" fmla="*/ 79036 h 523916"/>
                <a:gd name="connsiteX12" fmla="*/ 79036 w 768411"/>
                <a:gd name="connsiteY12" fmla="*/ 204776 h 523916"/>
                <a:gd name="connsiteX13" fmla="*/ 274632 w 768411"/>
                <a:gd name="connsiteY13" fmla="*/ 204776 h 523916"/>
                <a:gd name="connsiteX14" fmla="*/ 79036 w 768411"/>
                <a:gd name="connsiteY14" fmla="*/ 340994 h 523916"/>
                <a:gd name="connsiteX15" fmla="*/ 271139 w 768411"/>
                <a:gd name="connsiteY15" fmla="*/ 340994 h 523916"/>
                <a:gd name="connsiteX16" fmla="*/ 505155 w 768411"/>
                <a:gd name="connsiteY16" fmla="*/ 79036 h 523916"/>
                <a:gd name="connsiteX17" fmla="*/ 505155 w 768411"/>
                <a:gd name="connsiteY17" fmla="*/ 466734 h 523916"/>
                <a:gd name="connsiteX18" fmla="*/ 697258 w 768411"/>
                <a:gd name="connsiteY18" fmla="*/ 466734 h 523916"/>
                <a:gd name="connsiteX19" fmla="*/ 697258 w 768411"/>
                <a:gd name="connsiteY19" fmla="*/ 79036 h 523916"/>
                <a:gd name="connsiteX20" fmla="*/ 505155 w 768411"/>
                <a:gd name="connsiteY20" fmla="*/ 79036 h 523916"/>
                <a:gd name="connsiteX21" fmla="*/ 505155 w 768411"/>
                <a:gd name="connsiteY21" fmla="*/ 79036 h 523916"/>
                <a:gd name="connsiteX22" fmla="*/ 417835 w 768411"/>
                <a:gd name="connsiteY22" fmla="*/ 351472 h 523916"/>
                <a:gd name="connsiteX23" fmla="*/ 417835 w 768411"/>
                <a:gd name="connsiteY23" fmla="*/ 382907 h 523916"/>
                <a:gd name="connsiteX24" fmla="*/ 505155 w 768411"/>
                <a:gd name="connsiteY24" fmla="*/ 466734 h 523916"/>
                <a:gd name="connsiteX25" fmla="*/ 505155 w 768411"/>
                <a:gd name="connsiteY25" fmla="*/ 79036 h 523916"/>
                <a:gd name="connsiteX26" fmla="*/ 417835 w 768411"/>
                <a:gd name="connsiteY26" fmla="*/ 162862 h 523916"/>
                <a:gd name="connsiteX27" fmla="*/ 417835 w 768411"/>
                <a:gd name="connsiteY27" fmla="*/ 183819 h 523916"/>
                <a:gd name="connsiteX28" fmla="*/ 697258 w 768411"/>
                <a:gd name="connsiteY28" fmla="*/ 204776 h 523916"/>
                <a:gd name="connsiteX29" fmla="*/ 505155 w 768411"/>
                <a:gd name="connsiteY29" fmla="*/ 204776 h 523916"/>
                <a:gd name="connsiteX30" fmla="*/ 697258 w 768411"/>
                <a:gd name="connsiteY30" fmla="*/ 340994 h 523916"/>
                <a:gd name="connsiteX31" fmla="*/ 505155 w 768411"/>
                <a:gd name="connsiteY31" fmla="*/ 340994 h 523916"/>
                <a:gd name="connsiteX32" fmla="*/ 313052 w 768411"/>
                <a:gd name="connsiteY32" fmla="*/ 204776 h 523916"/>
                <a:gd name="connsiteX33" fmla="*/ 313052 w 768411"/>
                <a:gd name="connsiteY33" fmla="*/ 264153 h 523916"/>
                <a:gd name="connsiteX34" fmla="*/ 410850 w 768411"/>
                <a:gd name="connsiteY34" fmla="*/ 204776 h 523916"/>
                <a:gd name="connsiteX35" fmla="*/ 410850 w 768411"/>
                <a:gd name="connsiteY35" fmla="*/ 264153 h 523916"/>
                <a:gd name="connsiteX36" fmla="*/ 379415 w 768411"/>
                <a:gd name="connsiteY36" fmla="*/ 243196 h 523916"/>
                <a:gd name="connsiteX37" fmla="*/ 361951 w 768411"/>
                <a:gd name="connsiteY37" fmla="*/ 264153 h 523916"/>
                <a:gd name="connsiteX38" fmla="*/ 361951 w 768411"/>
                <a:gd name="connsiteY38" fmla="*/ 264153 h 523916"/>
                <a:gd name="connsiteX39" fmla="*/ 344487 w 768411"/>
                <a:gd name="connsiteY39" fmla="*/ 243196 h 523916"/>
                <a:gd name="connsiteX40" fmla="*/ 344487 w 768411"/>
                <a:gd name="connsiteY40" fmla="*/ 222240 h 523916"/>
                <a:gd name="connsiteX41" fmla="*/ 361951 w 768411"/>
                <a:gd name="connsiteY41" fmla="*/ 204776 h 523916"/>
                <a:gd name="connsiteX42" fmla="*/ 361951 w 768411"/>
                <a:gd name="connsiteY42" fmla="*/ 204776 h 523916"/>
                <a:gd name="connsiteX43" fmla="*/ 379415 w 768411"/>
                <a:gd name="connsiteY43" fmla="*/ 222240 h 523916"/>
                <a:gd name="connsiteX44" fmla="*/ 379415 w 768411"/>
                <a:gd name="connsiteY44" fmla="*/ 243196 h 523916"/>
                <a:gd name="connsiteX45" fmla="*/ 379415 w 768411"/>
                <a:gd name="connsiteY45" fmla="*/ 243196 h 523916"/>
                <a:gd name="connsiteX46" fmla="*/ 477213 w 768411"/>
                <a:gd name="connsiteY46" fmla="*/ 243196 h 523916"/>
                <a:gd name="connsiteX47" fmla="*/ 459749 w 768411"/>
                <a:gd name="connsiteY47" fmla="*/ 264153 h 523916"/>
                <a:gd name="connsiteX48" fmla="*/ 459749 w 768411"/>
                <a:gd name="connsiteY48" fmla="*/ 264153 h 523916"/>
                <a:gd name="connsiteX49" fmla="*/ 442285 w 768411"/>
                <a:gd name="connsiteY49" fmla="*/ 243196 h 523916"/>
                <a:gd name="connsiteX50" fmla="*/ 442285 w 768411"/>
                <a:gd name="connsiteY50" fmla="*/ 222240 h 523916"/>
                <a:gd name="connsiteX51" fmla="*/ 459749 w 768411"/>
                <a:gd name="connsiteY51" fmla="*/ 204776 h 523916"/>
                <a:gd name="connsiteX52" fmla="*/ 459749 w 768411"/>
                <a:gd name="connsiteY52" fmla="*/ 204776 h 523916"/>
                <a:gd name="connsiteX53" fmla="*/ 477213 w 768411"/>
                <a:gd name="connsiteY53" fmla="*/ 222240 h 523916"/>
                <a:gd name="connsiteX54" fmla="*/ 477213 w 768411"/>
                <a:gd name="connsiteY54" fmla="*/ 243196 h 523916"/>
                <a:gd name="connsiteX55" fmla="*/ 477213 w 768411"/>
                <a:gd name="connsiteY55" fmla="*/ 243196 h 523916"/>
                <a:gd name="connsiteX56" fmla="*/ 477213 w 768411"/>
                <a:gd name="connsiteY56" fmla="*/ 340994 h 523916"/>
                <a:gd name="connsiteX57" fmla="*/ 477213 w 768411"/>
                <a:gd name="connsiteY57" fmla="*/ 292095 h 523916"/>
                <a:gd name="connsiteX58" fmla="*/ 379415 w 768411"/>
                <a:gd name="connsiteY58" fmla="*/ 340994 h 523916"/>
                <a:gd name="connsiteX59" fmla="*/ 379415 w 768411"/>
                <a:gd name="connsiteY59" fmla="*/ 292095 h 523916"/>
                <a:gd name="connsiteX60" fmla="*/ 410850 w 768411"/>
                <a:gd name="connsiteY60" fmla="*/ 323530 h 523916"/>
                <a:gd name="connsiteX61" fmla="*/ 410850 w 768411"/>
                <a:gd name="connsiteY61" fmla="*/ 306066 h 523916"/>
                <a:gd name="connsiteX62" fmla="*/ 428314 w 768411"/>
                <a:gd name="connsiteY62" fmla="*/ 288602 h 523916"/>
                <a:gd name="connsiteX63" fmla="*/ 428314 w 768411"/>
                <a:gd name="connsiteY63" fmla="*/ 288602 h 523916"/>
                <a:gd name="connsiteX64" fmla="*/ 445778 w 768411"/>
                <a:gd name="connsiteY64" fmla="*/ 306066 h 523916"/>
                <a:gd name="connsiteX65" fmla="*/ 445778 w 768411"/>
                <a:gd name="connsiteY65" fmla="*/ 323530 h 523916"/>
                <a:gd name="connsiteX66" fmla="*/ 428314 w 768411"/>
                <a:gd name="connsiteY66" fmla="*/ 340994 h 523916"/>
                <a:gd name="connsiteX67" fmla="*/ 428314 w 768411"/>
                <a:gd name="connsiteY67" fmla="*/ 340994 h 523916"/>
                <a:gd name="connsiteX68" fmla="*/ 410850 w 768411"/>
                <a:gd name="connsiteY68" fmla="*/ 323530 h 523916"/>
                <a:gd name="connsiteX69" fmla="*/ 410850 w 768411"/>
                <a:gd name="connsiteY69" fmla="*/ 323530 h 523916"/>
                <a:gd name="connsiteX70" fmla="*/ 313052 w 768411"/>
                <a:gd name="connsiteY70" fmla="*/ 323530 h 523916"/>
                <a:gd name="connsiteX71" fmla="*/ 313052 w 768411"/>
                <a:gd name="connsiteY71" fmla="*/ 306066 h 523916"/>
                <a:gd name="connsiteX72" fmla="*/ 330516 w 768411"/>
                <a:gd name="connsiteY72" fmla="*/ 288602 h 523916"/>
                <a:gd name="connsiteX73" fmla="*/ 330516 w 768411"/>
                <a:gd name="connsiteY73" fmla="*/ 288602 h 523916"/>
                <a:gd name="connsiteX74" fmla="*/ 344487 w 768411"/>
                <a:gd name="connsiteY74" fmla="*/ 309559 h 523916"/>
                <a:gd name="connsiteX75" fmla="*/ 344487 w 768411"/>
                <a:gd name="connsiteY75" fmla="*/ 327023 h 523916"/>
                <a:gd name="connsiteX76" fmla="*/ 327023 w 768411"/>
                <a:gd name="connsiteY76" fmla="*/ 344487 h 523916"/>
                <a:gd name="connsiteX77" fmla="*/ 327023 w 768411"/>
                <a:gd name="connsiteY77" fmla="*/ 344487 h 523916"/>
                <a:gd name="connsiteX78" fmla="*/ 313052 w 768411"/>
                <a:gd name="connsiteY78" fmla="*/ 323530 h 523916"/>
                <a:gd name="connsiteX79" fmla="*/ 313052 w 768411"/>
                <a:gd name="connsiteY79" fmla="*/ 323530 h 52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68411" h="523916">
                  <a:moveTo>
                    <a:pt x="79036" y="79036"/>
                  </a:moveTo>
                  <a:lnTo>
                    <a:pt x="274632" y="79036"/>
                  </a:lnTo>
                  <a:lnTo>
                    <a:pt x="274632" y="466734"/>
                  </a:lnTo>
                  <a:lnTo>
                    <a:pt x="79036" y="466734"/>
                  </a:lnTo>
                  <a:lnTo>
                    <a:pt x="79036" y="79036"/>
                  </a:lnTo>
                  <a:lnTo>
                    <a:pt x="79036" y="79036"/>
                  </a:lnTo>
                  <a:close/>
                  <a:moveTo>
                    <a:pt x="274632" y="466734"/>
                  </a:moveTo>
                  <a:lnTo>
                    <a:pt x="361951" y="389893"/>
                  </a:lnTo>
                  <a:lnTo>
                    <a:pt x="361951" y="358458"/>
                  </a:lnTo>
                  <a:moveTo>
                    <a:pt x="358458" y="194297"/>
                  </a:moveTo>
                  <a:lnTo>
                    <a:pt x="358458" y="169848"/>
                  </a:lnTo>
                  <a:lnTo>
                    <a:pt x="274632" y="79036"/>
                  </a:lnTo>
                  <a:moveTo>
                    <a:pt x="79036" y="204776"/>
                  </a:moveTo>
                  <a:lnTo>
                    <a:pt x="274632" y="204776"/>
                  </a:lnTo>
                  <a:moveTo>
                    <a:pt x="79036" y="340994"/>
                  </a:moveTo>
                  <a:lnTo>
                    <a:pt x="271139" y="340994"/>
                  </a:lnTo>
                  <a:moveTo>
                    <a:pt x="505155" y="79036"/>
                  </a:moveTo>
                  <a:lnTo>
                    <a:pt x="505155" y="466734"/>
                  </a:lnTo>
                  <a:lnTo>
                    <a:pt x="697258" y="466734"/>
                  </a:lnTo>
                  <a:lnTo>
                    <a:pt x="697258" y="79036"/>
                  </a:lnTo>
                  <a:lnTo>
                    <a:pt x="505155" y="79036"/>
                  </a:lnTo>
                  <a:lnTo>
                    <a:pt x="505155" y="79036"/>
                  </a:lnTo>
                  <a:close/>
                  <a:moveTo>
                    <a:pt x="417835" y="351472"/>
                  </a:moveTo>
                  <a:lnTo>
                    <a:pt x="417835" y="382907"/>
                  </a:lnTo>
                  <a:lnTo>
                    <a:pt x="505155" y="466734"/>
                  </a:lnTo>
                  <a:moveTo>
                    <a:pt x="505155" y="79036"/>
                  </a:moveTo>
                  <a:lnTo>
                    <a:pt x="417835" y="162862"/>
                  </a:lnTo>
                  <a:lnTo>
                    <a:pt x="417835" y="183819"/>
                  </a:lnTo>
                  <a:moveTo>
                    <a:pt x="697258" y="204776"/>
                  </a:moveTo>
                  <a:lnTo>
                    <a:pt x="505155" y="204776"/>
                  </a:lnTo>
                  <a:moveTo>
                    <a:pt x="697258" y="340994"/>
                  </a:moveTo>
                  <a:lnTo>
                    <a:pt x="505155" y="340994"/>
                  </a:lnTo>
                  <a:moveTo>
                    <a:pt x="313052" y="204776"/>
                  </a:moveTo>
                  <a:cubicBezTo>
                    <a:pt x="313052" y="264153"/>
                    <a:pt x="313052" y="264153"/>
                    <a:pt x="313052" y="264153"/>
                  </a:cubicBezTo>
                  <a:moveTo>
                    <a:pt x="410850" y="204776"/>
                  </a:moveTo>
                  <a:cubicBezTo>
                    <a:pt x="410850" y="264153"/>
                    <a:pt x="410850" y="264153"/>
                    <a:pt x="410850" y="264153"/>
                  </a:cubicBezTo>
                  <a:moveTo>
                    <a:pt x="379415" y="243196"/>
                  </a:moveTo>
                  <a:cubicBezTo>
                    <a:pt x="379415" y="253675"/>
                    <a:pt x="372429" y="264153"/>
                    <a:pt x="361951" y="264153"/>
                  </a:cubicBezTo>
                  <a:lnTo>
                    <a:pt x="361951" y="264153"/>
                  </a:lnTo>
                  <a:cubicBezTo>
                    <a:pt x="351473" y="264153"/>
                    <a:pt x="344487" y="253675"/>
                    <a:pt x="344487" y="243196"/>
                  </a:cubicBezTo>
                  <a:cubicBezTo>
                    <a:pt x="344487" y="243196"/>
                    <a:pt x="344487" y="243196"/>
                    <a:pt x="344487" y="222240"/>
                  </a:cubicBezTo>
                  <a:cubicBezTo>
                    <a:pt x="344487" y="215254"/>
                    <a:pt x="351473" y="204776"/>
                    <a:pt x="361951" y="204776"/>
                  </a:cubicBezTo>
                  <a:lnTo>
                    <a:pt x="361951" y="204776"/>
                  </a:lnTo>
                  <a:cubicBezTo>
                    <a:pt x="368937" y="204776"/>
                    <a:pt x="379415" y="215254"/>
                    <a:pt x="379415" y="222240"/>
                  </a:cubicBezTo>
                  <a:cubicBezTo>
                    <a:pt x="379415" y="222240"/>
                    <a:pt x="379415" y="222240"/>
                    <a:pt x="379415" y="243196"/>
                  </a:cubicBezTo>
                  <a:lnTo>
                    <a:pt x="379415" y="243196"/>
                  </a:lnTo>
                  <a:close/>
                  <a:moveTo>
                    <a:pt x="477213" y="243196"/>
                  </a:moveTo>
                  <a:cubicBezTo>
                    <a:pt x="477213" y="253675"/>
                    <a:pt x="470227" y="264153"/>
                    <a:pt x="459749" y="264153"/>
                  </a:cubicBezTo>
                  <a:lnTo>
                    <a:pt x="459749" y="264153"/>
                  </a:lnTo>
                  <a:cubicBezTo>
                    <a:pt x="452763" y="264153"/>
                    <a:pt x="442285" y="257167"/>
                    <a:pt x="442285" y="243196"/>
                  </a:cubicBezTo>
                  <a:cubicBezTo>
                    <a:pt x="442285" y="243196"/>
                    <a:pt x="442285" y="243196"/>
                    <a:pt x="442285" y="222240"/>
                  </a:cubicBezTo>
                  <a:cubicBezTo>
                    <a:pt x="442285" y="215254"/>
                    <a:pt x="449270" y="204776"/>
                    <a:pt x="459749" y="204776"/>
                  </a:cubicBezTo>
                  <a:lnTo>
                    <a:pt x="459749" y="204776"/>
                  </a:lnTo>
                  <a:cubicBezTo>
                    <a:pt x="470227" y="204776"/>
                    <a:pt x="477213" y="211761"/>
                    <a:pt x="477213" y="222240"/>
                  </a:cubicBezTo>
                  <a:cubicBezTo>
                    <a:pt x="477213" y="222240"/>
                    <a:pt x="477213" y="222240"/>
                    <a:pt x="477213" y="243196"/>
                  </a:cubicBezTo>
                  <a:lnTo>
                    <a:pt x="477213" y="243196"/>
                  </a:lnTo>
                  <a:close/>
                  <a:moveTo>
                    <a:pt x="477213" y="340994"/>
                  </a:moveTo>
                  <a:cubicBezTo>
                    <a:pt x="477213" y="340994"/>
                    <a:pt x="477213" y="340994"/>
                    <a:pt x="477213" y="292095"/>
                  </a:cubicBezTo>
                  <a:moveTo>
                    <a:pt x="379415" y="340994"/>
                  </a:moveTo>
                  <a:cubicBezTo>
                    <a:pt x="379415" y="340994"/>
                    <a:pt x="379415" y="340994"/>
                    <a:pt x="379415" y="292095"/>
                  </a:cubicBezTo>
                  <a:moveTo>
                    <a:pt x="410850" y="323530"/>
                  </a:moveTo>
                  <a:cubicBezTo>
                    <a:pt x="410850" y="306066"/>
                    <a:pt x="410850" y="306066"/>
                    <a:pt x="410850" y="306066"/>
                  </a:cubicBezTo>
                  <a:cubicBezTo>
                    <a:pt x="410850" y="295588"/>
                    <a:pt x="417835" y="288602"/>
                    <a:pt x="428314" y="288602"/>
                  </a:cubicBezTo>
                  <a:lnTo>
                    <a:pt x="428314" y="288602"/>
                  </a:lnTo>
                  <a:cubicBezTo>
                    <a:pt x="438792" y="288602"/>
                    <a:pt x="445778" y="295588"/>
                    <a:pt x="445778" y="306066"/>
                  </a:cubicBezTo>
                  <a:cubicBezTo>
                    <a:pt x="445778" y="323530"/>
                    <a:pt x="445778" y="323530"/>
                    <a:pt x="445778" y="323530"/>
                  </a:cubicBezTo>
                  <a:cubicBezTo>
                    <a:pt x="445778" y="330516"/>
                    <a:pt x="438792" y="340994"/>
                    <a:pt x="428314" y="340994"/>
                  </a:cubicBezTo>
                  <a:lnTo>
                    <a:pt x="428314" y="340994"/>
                  </a:lnTo>
                  <a:cubicBezTo>
                    <a:pt x="417835" y="340994"/>
                    <a:pt x="410850" y="334008"/>
                    <a:pt x="410850" y="323530"/>
                  </a:cubicBezTo>
                  <a:lnTo>
                    <a:pt x="410850" y="323530"/>
                  </a:lnTo>
                  <a:close/>
                  <a:moveTo>
                    <a:pt x="313052" y="323530"/>
                  </a:moveTo>
                  <a:cubicBezTo>
                    <a:pt x="313052" y="306066"/>
                    <a:pt x="313052" y="306066"/>
                    <a:pt x="313052" y="306066"/>
                  </a:cubicBezTo>
                  <a:cubicBezTo>
                    <a:pt x="313052" y="295588"/>
                    <a:pt x="320038" y="288602"/>
                    <a:pt x="330516" y="288602"/>
                  </a:cubicBezTo>
                  <a:lnTo>
                    <a:pt x="330516" y="288602"/>
                  </a:lnTo>
                  <a:cubicBezTo>
                    <a:pt x="337502" y="292095"/>
                    <a:pt x="344487" y="299081"/>
                    <a:pt x="344487" y="309559"/>
                  </a:cubicBezTo>
                  <a:cubicBezTo>
                    <a:pt x="344487" y="327023"/>
                    <a:pt x="344487" y="327023"/>
                    <a:pt x="344487" y="327023"/>
                  </a:cubicBezTo>
                  <a:cubicBezTo>
                    <a:pt x="344487" y="334008"/>
                    <a:pt x="337502" y="344487"/>
                    <a:pt x="327023" y="344487"/>
                  </a:cubicBezTo>
                  <a:lnTo>
                    <a:pt x="327023" y="344487"/>
                  </a:lnTo>
                  <a:cubicBezTo>
                    <a:pt x="320038" y="340994"/>
                    <a:pt x="313052" y="334008"/>
                    <a:pt x="313052" y="323530"/>
                  </a:cubicBezTo>
                  <a:lnTo>
                    <a:pt x="313052" y="323530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3FE712D-6571-40BA-B3AE-00F19EB3FE40}"/>
              </a:ext>
            </a:extLst>
          </p:cNvPr>
          <p:cNvGrpSpPr/>
          <p:nvPr/>
        </p:nvGrpSpPr>
        <p:grpSpPr>
          <a:xfrm>
            <a:off x="10679672" y="3648414"/>
            <a:ext cx="471389" cy="471389"/>
            <a:chOff x="10098882" y="3626643"/>
            <a:chExt cx="471389" cy="471389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03F734DD-D23D-4496-BCE4-1C965A3A01F2}"/>
                </a:ext>
              </a:extLst>
            </p:cNvPr>
            <p:cNvSpPr/>
            <p:nvPr/>
          </p:nvSpPr>
          <p:spPr bwMode="auto">
            <a:xfrm>
              <a:off x="10098882" y="3626643"/>
              <a:ext cx="471389" cy="47138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controler">
              <a:extLst>
                <a:ext uri="{FF2B5EF4-FFF2-40B4-BE49-F238E27FC236}">
                  <a16:creationId xmlns:a16="http://schemas.microsoft.com/office/drawing/2014/main" id="{E7F58B93-7322-42C8-B9BC-9DA5026E31E7}"/>
                </a:ext>
              </a:extLst>
            </p:cNvPr>
            <p:cNvSpPr/>
            <p:nvPr/>
          </p:nvSpPr>
          <p:spPr>
            <a:xfrm>
              <a:off x="10140910" y="3762375"/>
              <a:ext cx="334210" cy="250658"/>
            </a:xfrm>
            <a:custGeom>
              <a:avLst/>
              <a:gdLst>
                <a:gd name="connsiteX0" fmla="*/ 575847 w 750093"/>
                <a:gd name="connsiteY0" fmla="*/ 145610 h 562570"/>
                <a:gd name="connsiteX1" fmla="*/ 643355 w 750093"/>
                <a:gd name="connsiteY1" fmla="*/ 464401 h 562570"/>
                <a:gd name="connsiteX2" fmla="*/ 598349 w 750093"/>
                <a:gd name="connsiteY2" fmla="*/ 486903 h 562570"/>
                <a:gd name="connsiteX3" fmla="*/ 534592 w 750093"/>
                <a:gd name="connsiteY3" fmla="*/ 415645 h 562570"/>
                <a:gd name="connsiteX4" fmla="*/ 448331 w 750093"/>
                <a:gd name="connsiteY4" fmla="*/ 381890 h 562570"/>
                <a:gd name="connsiteX5" fmla="*/ 324565 w 750093"/>
                <a:gd name="connsiteY5" fmla="*/ 381890 h 562570"/>
                <a:gd name="connsiteX6" fmla="*/ 230804 w 750093"/>
                <a:gd name="connsiteY6" fmla="*/ 415645 h 562570"/>
                <a:gd name="connsiteX7" fmla="*/ 167046 w 750093"/>
                <a:gd name="connsiteY7" fmla="*/ 486903 h 562570"/>
                <a:gd name="connsiteX8" fmla="*/ 118289 w 750093"/>
                <a:gd name="connsiteY8" fmla="*/ 460650 h 562570"/>
                <a:gd name="connsiteX9" fmla="*/ 185798 w 750093"/>
                <a:gd name="connsiteY9" fmla="*/ 145610 h 562570"/>
                <a:gd name="connsiteX10" fmla="*/ 257057 w 750093"/>
                <a:gd name="connsiteY10" fmla="*/ 93104 h 562570"/>
                <a:gd name="connsiteX11" fmla="*/ 317064 w 750093"/>
                <a:gd name="connsiteY11" fmla="*/ 119357 h 562570"/>
                <a:gd name="connsiteX12" fmla="*/ 377072 w 750093"/>
                <a:gd name="connsiteY12" fmla="*/ 119357 h 562570"/>
                <a:gd name="connsiteX13" fmla="*/ 384573 w 750093"/>
                <a:gd name="connsiteY13" fmla="*/ 119357 h 562570"/>
                <a:gd name="connsiteX14" fmla="*/ 444580 w 750093"/>
                <a:gd name="connsiteY14" fmla="*/ 119357 h 562570"/>
                <a:gd name="connsiteX15" fmla="*/ 508338 w 750093"/>
                <a:gd name="connsiteY15" fmla="*/ 93104 h 562570"/>
                <a:gd name="connsiteX16" fmla="*/ 575847 w 750093"/>
                <a:gd name="connsiteY16" fmla="*/ 145610 h 562570"/>
                <a:gd name="connsiteX17" fmla="*/ 575847 w 750093"/>
                <a:gd name="connsiteY17" fmla="*/ 145610 h 562570"/>
                <a:gd name="connsiteX18" fmla="*/ 380822 w 750093"/>
                <a:gd name="connsiteY18" fmla="*/ 216869 h 562570"/>
                <a:gd name="connsiteX19" fmla="*/ 399575 w 750093"/>
                <a:gd name="connsiteY19" fmla="*/ 201868 h 562570"/>
                <a:gd name="connsiteX20" fmla="*/ 380822 w 750093"/>
                <a:gd name="connsiteY20" fmla="*/ 186866 h 562570"/>
                <a:gd name="connsiteX21" fmla="*/ 365820 w 750093"/>
                <a:gd name="connsiteY21" fmla="*/ 201868 h 562570"/>
                <a:gd name="connsiteX22" fmla="*/ 380822 w 750093"/>
                <a:gd name="connsiteY22" fmla="*/ 216869 h 562570"/>
                <a:gd name="connsiteX23" fmla="*/ 380822 w 750093"/>
                <a:gd name="connsiteY23" fmla="*/ 216869 h 56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0093" h="562570">
                  <a:moveTo>
                    <a:pt x="575847" y="145610"/>
                  </a:moveTo>
                  <a:cubicBezTo>
                    <a:pt x="575847" y="145610"/>
                    <a:pt x="729616" y="374389"/>
                    <a:pt x="643355" y="464401"/>
                  </a:cubicBezTo>
                  <a:cubicBezTo>
                    <a:pt x="617102" y="486903"/>
                    <a:pt x="609601" y="486903"/>
                    <a:pt x="598349" y="486903"/>
                  </a:cubicBezTo>
                  <a:cubicBezTo>
                    <a:pt x="587098" y="486903"/>
                    <a:pt x="564595" y="438147"/>
                    <a:pt x="534592" y="415645"/>
                  </a:cubicBezTo>
                  <a:cubicBezTo>
                    <a:pt x="504588" y="389391"/>
                    <a:pt x="474584" y="381890"/>
                    <a:pt x="448331" y="381890"/>
                  </a:cubicBezTo>
                  <a:cubicBezTo>
                    <a:pt x="429578" y="381890"/>
                    <a:pt x="343318" y="381890"/>
                    <a:pt x="324565" y="381890"/>
                  </a:cubicBezTo>
                  <a:cubicBezTo>
                    <a:pt x="294562" y="381890"/>
                    <a:pt x="264558" y="389391"/>
                    <a:pt x="230804" y="415645"/>
                  </a:cubicBezTo>
                  <a:cubicBezTo>
                    <a:pt x="200800" y="441898"/>
                    <a:pt x="178297" y="486903"/>
                    <a:pt x="167046" y="486903"/>
                  </a:cubicBezTo>
                  <a:cubicBezTo>
                    <a:pt x="155794" y="486903"/>
                    <a:pt x="148293" y="486903"/>
                    <a:pt x="118289" y="460650"/>
                  </a:cubicBezTo>
                  <a:cubicBezTo>
                    <a:pt x="32029" y="374389"/>
                    <a:pt x="185798" y="145610"/>
                    <a:pt x="185798" y="145610"/>
                  </a:cubicBezTo>
                  <a:cubicBezTo>
                    <a:pt x="182047" y="111856"/>
                    <a:pt x="200800" y="100605"/>
                    <a:pt x="257057" y="93104"/>
                  </a:cubicBezTo>
                  <a:cubicBezTo>
                    <a:pt x="309563" y="85603"/>
                    <a:pt x="317064" y="119357"/>
                    <a:pt x="317064" y="119357"/>
                  </a:cubicBezTo>
                  <a:cubicBezTo>
                    <a:pt x="317064" y="119357"/>
                    <a:pt x="317064" y="119357"/>
                    <a:pt x="377072" y="119357"/>
                  </a:cubicBezTo>
                  <a:cubicBezTo>
                    <a:pt x="377072" y="119357"/>
                    <a:pt x="377072" y="119357"/>
                    <a:pt x="384573" y="119357"/>
                  </a:cubicBezTo>
                  <a:cubicBezTo>
                    <a:pt x="384573" y="119357"/>
                    <a:pt x="384573" y="119357"/>
                    <a:pt x="444580" y="119357"/>
                  </a:cubicBezTo>
                  <a:cubicBezTo>
                    <a:pt x="444580" y="119357"/>
                    <a:pt x="455832" y="85603"/>
                    <a:pt x="508338" y="93104"/>
                  </a:cubicBezTo>
                  <a:cubicBezTo>
                    <a:pt x="560845" y="100605"/>
                    <a:pt x="583348" y="111856"/>
                    <a:pt x="575847" y="145610"/>
                  </a:cubicBezTo>
                  <a:lnTo>
                    <a:pt x="575847" y="145610"/>
                  </a:lnTo>
                  <a:close/>
                  <a:moveTo>
                    <a:pt x="380822" y="216869"/>
                  </a:moveTo>
                  <a:cubicBezTo>
                    <a:pt x="388323" y="216869"/>
                    <a:pt x="395824" y="209368"/>
                    <a:pt x="399575" y="201868"/>
                  </a:cubicBezTo>
                  <a:cubicBezTo>
                    <a:pt x="395824" y="194367"/>
                    <a:pt x="392074" y="186866"/>
                    <a:pt x="380822" y="186866"/>
                  </a:cubicBezTo>
                  <a:cubicBezTo>
                    <a:pt x="373321" y="186866"/>
                    <a:pt x="365820" y="194367"/>
                    <a:pt x="365820" y="201868"/>
                  </a:cubicBezTo>
                  <a:cubicBezTo>
                    <a:pt x="365820" y="209368"/>
                    <a:pt x="373321" y="216869"/>
                    <a:pt x="380822" y="216869"/>
                  </a:cubicBezTo>
                  <a:lnTo>
                    <a:pt x="380822" y="216869"/>
                  </a:lnTo>
                  <a:close/>
                </a:path>
              </a:pathLst>
            </a:custGeom>
            <a:noFill/>
            <a:ln w="14288" cap="flat">
              <a:solidFill>
                <a:srgbClr val="31313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34" dirty="0"/>
            </a:p>
          </p:txBody>
        </p:sp>
      </p:grpSp>
      <p:sp>
        <p:nvSpPr>
          <p:cNvPr id="299" name="Rectangle 298">
            <a:extLst>
              <a:ext uri="{FF2B5EF4-FFF2-40B4-BE49-F238E27FC236}">
                <a16:creationId xmlns:a16="http://schemas.microsoft.com/office/drawing/2014/main" id="{637FDD04-127E-4947-A059-FFDC61F0E3C8}"/>
              </a:ext>
            </a:extLst>
          </p:cNvPr>
          <p:cNvSpPr/>
          <p:nvPr/>
        </p:nvSpPr>
        <p:spPr bwMode="auto">
          <a:xfrm>
            <a:off x="2380776" y="7146069"/>
            <a:ext cx="2729909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light" panose="020B0402040204020203" pitchFamily="34" charset="0"/>
              </a:rPr>
              <a:t>AI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73BA3DEA-ADDF-4085-8439-783749B66CCD}"/>
              </a:ext>
            </a:extLst>
          </p:cNvPr>
          <p:cNvGrpSpPr/>
          <p:nvPr/>
        </p:nvGrpSpPr>
        <p:grpSpPr>
          <a:xfrm>
            <a:off x="1331990" y="7412676"/>
            <a:ext cx="761844" cy="604718"/>
            <a:chOff x="684448" y="3058390"/>
            <a:chExt cx="761844" cy="604718"/>
          </a:xfrm>
        </p:grpSpPr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963597F-B1C8-4CBF-9B76-6AB7E16AE236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230765" cy="15109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D21BEFBB-3EE9-452B-B032-53648A9969FA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18" y="3097077"/>
              <a:ext cx="192304" cy="46839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CA4B92C3-00E7-43CD-B08E-E08B97CE6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570969"/>
              <a:ext cx="337906" cy="56317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40B7D5D4-30CF-4176-AD96-E6EF7CA92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090" y="3245426"/>
              <a:ext cx="195052" cy="15659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F61CDD7-BA1F-4A3A-B762-4BBBEC67F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504" y="3097078"/>
              <a:ext cx="370873" cy="824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BFC14ABA-312C-4376-86A2-3812E2F42B8F}"/>
                </a:ext>
              </a:extLst>
            </p:cNvPr>
            <p:cNvCxnSpPr>
              <a:cxnSpLocks/>
              <a:endCxn id="315" idx="3"/>
            </p:cNvCxnSpPr>
            <p:nvPr/>
          </p:nvCxnSpPr>
          <p:spPr>
            <a:xfrm flipV="1">
              <a:off x="995687" y="3121152"/>
              <a:ext cx="163161" cy="161361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767853CB-D094-417C-B8E1-0CF8D4195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090210"/>
              <a:ext cx="151096" cy="53295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A822CFE-83B8-4711-9D88-3856C3CDE7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846" y="3467949"/>
              <a:ext cx="321423" cy="16345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05C09EAB-E6DB-4B42-95F8-4C399A7CDC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251" y="3178120"/>
              <a:ext cx="420322" cy="219776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C34EB2B-C49D-451B-9F64-FDAAEC8DB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93" y="3396522"/>
              <a:ext cx="499991" cy="70054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42A2B301-4E89-46B6-B1AB-6822084CD7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7504" y="3173999"/>
              <a:ext cx="229391" cy="453288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C08DA9A-44C6-4BD8-9223-01A3D1FDB4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929" y="3282513"/>
              <a:ext cx="32966" cy="353015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3E1423BB-3527-48CE-9876-21AE9CA323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2331" y="3413005"/>
              <a:ext cx="152470" cy="14148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23198BA-E9CE-4BF9-9B38-2A23D8A78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148" y="3397895"/>
              <a:ext cx="189558" cy="221149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 useBgFill="1">
          <p:nvSpPr>
            <p:cNvPr id="315" name="Oval 314">
              <a:extLst>
                <a:ext uri="{FF2B5EF4-FFF2-40B4-BE49-F238E27FC236}">
                  <a16:creationId xmlns:a16="http://schemas.microsoft.com/office/drawing/2014/main" id="{7215185C-01EA-44C9-9495-883C3645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" y="305839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16" name="Oval 19">
              <a:extLst>
                <a:ext uri="{FF2B5EF4-FFF2-40B4-BE49-F238E27FC236}">
                  <a16:creationId xmlns:a16="http://schemas.microsoft.com/office/drawing/2014/main" id="{D53118DA-7F14-4B7E-B987-1514009E3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2" y="3207211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17" name="Oval 19">
              <a:extLst>
                <a:ext uri="{FF2B5EF4-FFF2-40B4-BE49-F238E27FC236}">
                  <a16:creationId xmlns:a16="http://schemas.microsoft.com/office/drawing/2014/main" id="{F2C82FB9-F538-4890-83BB-6DDAAFE1B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452" y="3363924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18" name="Oval 19">
              <a:extLst>
                <a:ext uri="{FF2B5EF4-FFF2-40B4-BE49-F238E27FC236}">
                  <a16:creationId xmlns:a16="http://schemas.microsoft.com/office/drawing/2014/main" id="{4191BD01-EE51-4175-BD3F-15ABD150D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997" y="35245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19" name="Oval 19">
              <a:extLst>
                <a:ext uri="{FF2B5EF4-FFF2-40B4-BE49-F238E27FC236}">
                  <a16:creationId xmlns:a16="http://schemas.microsoft.com/office/drawing/2014/main" id="{EE31A1D7-5D5D-42C5-8D42-4C855DE6F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889" y="3589578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20" name="Oval 19">
              <a:extLst>
                <a:ext uri="{FF2B5EF4-FFF2-40B4-BE49-F238E27FC236}">
                  <a16:creationId xmlns:a16="http://schemas.microsoft.com/office/drawing/2014/main" id="{8317FB1A-7B53-43EE-9CC7-C9D3596BA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8" y="342872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21" name="Oval 19">
              <a:extLst>
                <a:ext uri="{FF2B5EF4-FFF2-40B4-BE49-F238E27FC236}">
                  <a16:creationId xmlns:a16="http://schemas.microsoft.com/office/drawing/2014/main" id="{F78251D2-80AB-44CC-8EE4-FCB36C121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739" y="3243239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 useBgFill="1">
          <p:nvSpPr>
            <p:cNvPr id="322" name="Oval 19">
              <a:extLst>
                <a:ext uri="{FF2B5EF4-FFF2-40B4-BE49-F238E27FC236}">
                  <a16:creationId xmlns:a16="http://schemas.microsoft.com/office/drawing/2014/main" id="{949BC3B8-6FE0-40A0-84A4-70547CA8D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145" y="3142450"/>
              <a:ext cx="73530" cy="73530"/>
            </a:xfrm>
            <a:prstGeom prst="ellipse">
              <a:avLst/>
            </a:prstGeom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E28DC9F-3592-4429-BDF1-6AC970D8C1B8}"/>
              </a:ext>
            </a:extLst>
          </p:cNvPr>
          <p:cNvSpPr/>
          <p:nvPr/>
        </p:nvSpPr>
        <p:spPr bwMode="auto">
          <a:xfrm>
            <a:off x="2380776" y="8996834"/>
            <a:ext cx="2530141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light" panose="020B0402040204020203" pitchFamily="34" charset="0"/>
              </a:rPr>
              <a:t>Ubiquitous computing</a:t>
            </a: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87A4D61-2083-4733-AD08-2D7778DA41BC}"/>
              </a:ext>
            </a:extLst>
          </p:cNvPr>
          <p:cNvGrpSpPr/>
          <p:nvPr/>
        </p:nvGrpSpPr>
        <p:grpSpPr>
          <a:xfrm>
            <a:off x="1255124" y="9350924"/>
            <a:ext cx="917107" cy="397358"/>
            <a:chOff x="1335346" y="2007385"/>
            <a:chExt cx="755536" cy="327354"/>
          </a:xfrm>
        </p:grpSpPr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02466DA1-929E-471B-8994-F276C6041A8C}"/>
                </a:ext>
              </a:extLst>
            </p:cNvPr>
            <p:cNvGrpSpPr/>
            <p:nvPr/>
          </p:nvGrpSpPr>
          <p:grpSpPr>
            <a:xfrm>
              <a:off x="1335346" y="2129870"/>
              <a:ext cx="755536" cy="82385"/>
              <a:chOff x="956310" y="5166836"/>
              <a:chExt cx="755644" cy="82397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87CE452C-A67A-42B3-9598-336BC5C1E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310" y="5208034"/>
                <a:ext cx="129192" cy="0"/>
              </a:xfrm>
              <a:prstGeom prst="line">
                <a:avLst/>
              </a:pr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sp>
            <p:nvSpPr>
              <p:cNvPr id="329" name="Rectangle 7">
                <a:extLst>
                  <a:ext uri="{FF2B5EF4-FFF2-40B4-BE49-F238E27FC236}">
                    <a16:creationId xmlns:a16="http://schemas.microsoft.com/office/drawing/2014/main" id="{9A4071BF-5D45-4532-8ACE-2056EF92EC65}"/>
                  </a:ext>
                </a:extLst>
              </p:cNvPr>
              <p:cNvSpPr/>
              <p:nvPr/>
            </p:nvSpPr>
            <p:spPr bwMode="auto">
              <a:xfrm rot="18900000">
                <a:off x="957574" y="5166836"/>
                <a:ext cx="82397" cy="82397"/>
              </a:xfrm>
              <a:custGeom>
                <a:avLst/>
                <a:gdLst>
                  <a:gd name="connsiteX0" fmla="*/ 0 w 320040"/>
                  <a:gd name="connsiteY0" fmla="*/ 0 h 320040"/>
                  <a:gd name="connsiteX1" fmla="*/ 320040 w 320040"/>
                  <a:gd name="connsiteY1" fmla="*/ 0 h 320040"/>
                  <a:gd name="connsiteX2" fmla="*/ 320040 w 320040"/>
                  <a:gd name="connsiteY2" fmla="*/ 320040 h 320040"/>
                  <a:gd name="connsiteX3" fmla="*/ 0 w 320040"/>
                  <a:gd name="connsiteY3" fmla="*/ 320040 h 320040"/>
                  <a:gd name="connsiteX4" fmla="*/ 0 w 320040"/>
                  <a:gd name="connsiteY4" fmla="*/ 0 h 320040"/>
                  <a:gd name="connsiteX0" fmla="*/ 320040 w 411480"/>
                  <a:gd name="connsiteY0" fmla="*/ 320040 h 411480"/>
                  <a:gd name="connsiteX1" fmla="*/ 0 w 411480"/>
                  <a:gd name="connsiteY1" fmla="*/ 320040 h 411480"/>
                  <a:gd name="connsiteX2" fmla="*/ 0 w 411480"/>
                  <a:gd name="connsiteY2" fmla="*/ 0 h 411480"/>
                  <a:gd name="connsiteX3" fmla="*/ 320040 w 411480"/>
                  <a:gd name="connsiteY3" fmla="*/ 0 h 411480"/>
                  <a:gd name="connsiteX4" fmla="*/ 411480 w 411480"/>
                  <a:gd name="connsiteY4" fmla="*/ 411480 h 411480"/>
                  <a:gd name="connsiteX0" fmla="*/ 320040 w 320040"/>
                  <a:gd name="connsiteY0" fmla="*/ 320040 h 320040"/>
                  <a:gd name="connsiteX1" fmla="*/ 0 w 320040"/>
                  <a:gd name="connsiteY1" fmla="*/ 320040 h 320040"/>
                  <a:gd name="connsiteX2" fmla="*/ 0 w 320040"/>
                  <a:gd name="connsiteY2" fmla="*/ 0 h 320040"/>
                  <a:gd name="connsiteX3" fmla="*/ 320040 w 320040"/>
                  <a:gd name="connsiteY3" fmla="*/ 0 h 320040"/>
                  <a:gd name="connsiteX0" fmla="*/ 0 w 320040"/>
                  <a:gd name="connsiteY0" fmla="*/ 320040 h 320040"/>
                  <a:gd name="connsiteX1" fmla="*/ 0 w 320040"/>
                  <a:gd name="connsiteY1" fmla="*/ 0 h 320040"/>
                  <a:gd name="connsiteX2" fmla="*/ 320040 w 320040"/>
                  <a:gd name="connsiteY2" fmla="*/ 0 h 32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320040">
                    <a:moveTo>
                      <a:pt x="0" y="320040"/>
                    </a:moveTo>
                    <a:lnTo>
                      <a:pt x="0" y="0"/>
                    </a:lnTo>
                    <a:lnTo>
                      <a:pt x="320040" y="0"/>
                    </a:lnTo>
                  </a:path>
                </a:pathLst>
              </a:cu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0" name="Rectangle 7">
                <a:extLst>
                  <a:ext uri="{FF2B5EF4-FFF2-40B4-BE49-F238E27FC236}">
                    <a16:creationId xmlns:a16="http://schemas.microsoft.com/office/drawing/2014/main" id="{32E038A4-4189-493B-8940-E7F3640C90B3}"/>
                  </a:ext>
                </a:extLst>
              </p:cNvPr>
              <p:cNvSpPr/>
              <p:nvPr/>
            </p:nvSpPr>
            <p:spPr bwMode="auto">
              <a:xfrm rot="2700000" flipH="1">
                <a:off x="1618369" y="5166836"/>
                <a:ext cx="82397" cy="82397"/>
              </a:xfrm>
              <a:custGeom>
                <a:avLst/>
                <a:gdLst>
                  <a:gd name="connsiteX0" fmla="*/ 0 w 320040"/>
                  <a:gd name="connsiteY0" fmla="*/ 0 h 320040"/>
                  <a:gd name="connsiteX1" fmla="*/ 320040 w 320040"/>
                  <a:gd name="connsiteY1" fmla="*/ 0 h 320040"/>
                  <a:gd name="connsiteX2" fmla="*/ 320040 w 320040"/>
                  <a:gd name="connsiteY2" fmla="*/ 320040 h 320040"/>
                  <a:gd name="connsiteX3" fmla="*/ 0 w 320040"/>
                  <a:gd name="connsiteY3" fmla="*/ 320040 h 320040"/>
                  <a:gd name="connsiteX4" fmla="*/ 0 w 320040"/>
                  <a:gd name="connsiteY4" fmla="*/ 0 h 320040"/>
                  <a:gd name="connsiteX0" fmla="*/ 320040 w 411480"/>
                  <a:gd name="connsiteY0" fmla="*/ 320040 h 411480"/>
                  <a:gd name="connsiteX1" fmla="*/ 0 w 411480"/>
                  <a:gd name="connsiteY1" fmla="*/ 320040 h 411480"/>
                  <a:gd name="connsiteX2" fmla="*/ 0 w 411480"/>
                  <a:gd name="connsiteY2" fmla="*/ 0 h 411480"/>
                  <a:gd name="connsiteX3" fmla="*/ 320040 w 411480"/>
                  <a:gd name="connsiteY3" fmla="*/ 0 h 411480"/>
                  <a:gd name="connsiteX4" fmla="*/ 411480 w 411480"/>
                  <a:gd name="connsiteY4" fmla="*/ 411480 h 411480"/>
                  <a:gd name="connsiteX0" fmla="*/ 320040 w 320040"/>
                  <a:gd name="connsiteY0" fmla="*/ 320040 h 320040"/>
                  <a:gd name="connsiteX1" fmla="*/ 0 w 320040"/>
                  <a:gd name="connsiteY1" fmla="*/ 320040 h 320040"/>
                  <a:gd name="connsiteX2" fmla="*/ 0 w 320040"/>
                  <a:gd name="connsiteY2" fmla="*/ 0 h 320040"/>
                  <a:gd name="connsiteX3" fmla="*/ 320040 w 320040"/>
                  <a:gd name="connsiteY3" fmla="*/ 0 h 320040"/>
                  <a:gd name="connsiteX0" fmla="*/ 0 w 320040"/>
                  <a:gd name="connsiteY0" fmla="*/ 320040 h 320040"/>
                  <a:gd name="connsiteX1" fmla="*/ 0 w 320040"/>
                  <a:gd name="connsiteY1" fmla="*/ 0 h 320040"/>
                  <a:gd name="connsiteX2" fmla="*/ 320040 w 320040"/>
                  <a:gd name="connsiteY2" fmla="*/ 0 h 32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0040" h="320040">
                    <a:moveTo>
                      <a:pt x="0" y="320040"/>
                    </a:moveTo>
                    <a:lnTo>
                      <a:pt x="0" y="0"/>
                    </a:lnTo>
                    <a:lnTo>
                      <a:pt x="320040" y="0"/>
                    </a:lnTo>
                  </a:path>
                </a:pathLst>
              </a:cu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E13C2E62-649B-49EE-A5F5-2B56E4E57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2762" y="5208034"/>
                <a:ext cx="129192" cy="0"/>
              </a:xfrm>
              <a:prstGeom prst="line">
                <a:avLst/>
              </a:prstGeom>
              <a:noFill/>
              <a:ln w="19050" cap="rnd">
                <a:solidFill>
                  <a:srgbClr val="5F5F5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A1783C3F-2F72-4461-A233-60A8016E9D94}"/>
                </a:ext>
              </a:extLst>
            </p:cNvPr>
            <p:cNvSpPr/>
            <p:nvPr/>
          </p:nvSpPr>
          <p:spPr bwMode="auto">
            <a:xfrm>
              <a:off x="1489650" y="2141725"/>
              <a:ext cx="439231" cy="64811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7" name="binary">
              <a:extLst>
                <a:ext uri="{FF2B5EF4-FFF2-40B4-BE49-F238E27FC236}">
                  <a16:creationId xmlns:a16="http://schemas.microsoft.com/office/drawing/2014/main" id="{D3CBC2A1-55D3-4BBA-B222-E3F80E5D9E7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22933" y="2007385"/>
              <a:ext cx="379102" cy="327354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flat">
              <a:solidFill>
                <a:srgbClr val="0042A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6214"/>
              <a:endParaRPr lang="en-US" sz="2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35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Oval 70">
            <a:extLst>
              <a:ext uri="{FF2B5EF4-FFF2-40B4-BE49-F238E27FC236}">
                <a16:creationId xmlns:a16="http://schemas.microsoft.com/office/drawing/2014/main" id="{3F45BB1E-9026-47BC-8531-3A9A92DE0DD3}"/>
              </a:ext>
            </a:extLst>
          </p:cNvPr>
          <p:cNvSpPr/>
          <p:nvPr/>
        </p:nvSpPr>
        <p:spPr bwMode="auto">
          <a:xfrm>
            <a:off x="5151405" y="868680"/>
            <a:ext cx="11658600" cy="5120640"/>
          </a:xfrm>
          <a:prstGeom prst="ellipse">
            <a:avLst/>
          </a:prstGeom>
          <a:ln w="25400">
            <a:noFill/>
            <a:headEnd type="none" w="med" len="med"/>
            <a:tailEnd type="none" w="med" len="med"/>
          </a:ln>
          <a:effectLst>
            <a:outerShdw blurRad="381000" dist="88900" dir="2700000" sx="101000" sy="101000" algn="tl" rotWithShape="0">
              <a:prstClr val="black">
                <a:alpha val="4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32C5109F-F30A-4630-8F7D-AC65A360C019}"/>
              </a:ext>
            </a:extLst>
          </p:cNvPr>
          <p:cNvSpPr/>
          <p:nvPr/>
        </p:nvSpPr>
        <p:spPr bwMode="auto">
          <a:xfrm>
            <a:off x="6667500" y="1554480"/>
            <a:ext cx="8548952" cy="3749040"/>
          </a:xfrm>
          <a:prstGeom prst="ellipse">
            <a:avLst/>
          </a:prstGeom>
          <a:ln w="25400">
            <a:noFill/>
            <a:headEnd type="none" w="med" len="med"/>
            <a:tailEnd type="none" w="med" len="med"/>
          </a:ln>
          <a:effectLst>
            <a:outerShdw blurRad="190500" dist="88900" dir="2700000" sx="101000" sy="101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72" name="Oval 71">
            <a:extLst>
              <a:ext uri="{FF2B5EF4-FFF2-40B4-BE49-F238E27FC236}">
                <a16:creationId xmlns:a16="http://schemas.microsoft.com/office/drawing/2014/main" id="{207631A4-BEC5-45CC-A238-DB572CA60917}"/>
              </a:ext>
            </a:extLst>
          </p:cNvPr>
          <p:cNvSpPr/>
          <p:nvPr/>
        </p:nvSpPr>
        <p:spPr bwMode="auto">
          <a:xfrm>
            <a:off x="8037585" y="2241906"/>
            <a:ext cx="5806440" cy="2377440"/>
          </a:xfrm>
          <a:prstGeom prst="ellipse">
            <a:avLst/>
          </a:prstGeom>
          <a:solidFill>
            <a:schemeClr val="bg1"/>
          </a:solidFill>
          <a:ln w="25400">
            <a:noFill/>
            <a:headEnd type="none" w="med" len="med"/>
            <a:tailEnd type="none" w="med" len="med"/>
          </a:ln>
          <a:effectLst>
            <a:outerShdw blurRad="101600" dist="889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1" name="Arc 200">
            <a:extLst>
              <a:ext uri="{FF2B5EF4-FFF2-40B4-BE49-F238E27FC236}">
                <a16:creationId xmlns:a16="http://schemas.microsoft.com/office/drawing/2014/main" id="{FFDE5B84-33B0-46BD-8C93-B5D537E345CF}"/>
              </a:ext>
            </a:extLst>
          </p:cNvPr>
          <p:cNvSpPr/>
          <p:nvPr/>
        </p:nvSpPr>
        <p:spPr>
          <a:xfrm>
            <a:off x="7156270" y="1912233"/>
            <a:ext cx="7468843" cy="3089678"/>
          </a:xfrm>
          <a:prstGeom prst="arc">
            <a:avLst>
              <a:gd name="adj1" fmla="val 18613863"/>
              <a:gd name="adj2" fmla="val 17064235"/>
            </a:avLst>
          </a:prstGeom>
          <a:noFill/>
          <a:ln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>
                <a:gd name="adj" fmla="val 14511933"/>
              </a:avLst>
            </a:prstTxWarp>
            <a:noAutofit/>
          </a:bodyPr>
          <a:lstStyle/>
          <a:p>
            <a:pPr marL="0" marR="0" lvl="0" indent="0" algn="l" defTabSz="8962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5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ea typeface="+mn-ea"/>
                <a:cs typeface="Segoe UI Semibold" panose="020B0702040204020203" pitchFamily="34" charset="0"/>
              </a:rPr>
              <a:t>                 Activities &amp; tasks</a:t>
            </a:r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4AC1B4B3-5B95-4A51-A827-68614FE8FF1C}"/>
              </a:ext>
            </a:extLst>
          </p:cNvPr>
          <p:cNvSpPr/>
          <p:nvPr/>
        </p:nvSpPr>
        <p:spPr>
          <a:xfrm>
            <a:off x="5902620" y="1236569"/>
            <a:ext cx="10001540" cy="4402846"/>
          </a:xfrm>
          <a:prstGeom prst="arc">
            <a:avLst>
              <a:gd name="adj1" fmla="val 17507293"/>
              <a:gd name="adj2" fmla="val 17174307"/>
            </a:avLst>
          </a:prstGeom>
          <a:ln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>
                <a:gd name="adj" fmla="val 14575918"/>
              </a:avLst>
            </a:prstTxWarp>
            <a:noAutofit/>
          </a:bodyPr>
          <a:lstStyle/>
          <a:p>
            <a:pPr marL="0" marR="0" lvl="0" indent="0" algn="l" defTabSz="8962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5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ea typeface="+mn-ea"/>
                <a:cs typeface="Segoe UI Semibold" panose="020B0702040204020203" pitchFamily="34" charset="0"/>
              </a:rPr>
              <a:t>              Multi-sense, multi-device</a:t>
            </a:r>
          </a:p>
        </p:txBody>
      </p:sp>
      <p:grpSp>
        <p:nvGrpSpPr>
          <p:cNvPr id="155" name="Smallest circle">
            <a:extLst>
              <a:ext uri="{FF2B5EF4-FFF2-40B4-BE49-F238E27FC236}">
                <a16:creationId xmlns:a16="http://schemas.microsoft.com/office/drawing/2014/main" id="{75330616-35A0-4279-97B0-7C7F0A2F9E7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9536906" y="1868982"/>
            <a:ext cx="2808952" cy="2866036"/>
            <a:chOff x="8042742" y="2768170"/>
            <a:chExt cx="1368221" cy="1368221"/>
          </a:xfrm>
          <a:scene3d>
            <a:camera prst="perspectiveRelaxedModerately">
              <a:rot lat="17520000" lon="0" rev="0"/>
            </a:camera>
            <a:lightRig rig="threePt" dir="t"/>
          </a:scene3d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39CDFE4-7742-49C1-A25F-ABD6D6CAF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5559" y="3783919"/>
              <a:ext cx="59896" cy="106163"/>
            </a:xfrm>
            <a:prstGeom prst="line">
              <a:avLst/>
            </a:prstGeom>
            <a:noFill/>
            <a:ln w="53975" cap="rnd">
              <a:solidFill>
                <a:srgbClr val="004376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062DAA5-4F49-40DA-9D4A-768CFA83AC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2579" y="3438957"/>
              <a:ext cx="142753" cy="0"/>
            </a:xfrm>
            <a:prstGeom prst="line">
              <a:avLst/>
            </a:prstGeom>
            <a:noFill/>
            <a:ln w="53975" cap="rnd">
              <a:solidFill>
                <a:srgbClr val="004376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6B3BC6F-F267-46FC-99FA-1FAD9E133E18}"/>
                </a:ext>
              </a:extLst>
            </p:cNvPr>
            <p:cNvSpPr/>
            <p:nvPr/>
          </p:nvSpPr>
          <p:spPr bwMode="auto">
            <a:xfrm>
              <a:off x="8042742" y="2768170"/>
              <a:ext cx="1368221" cy="1368221"/>
            </a:xfrm>
            <a:prstGeom prst="ellipse">
              <a:avLst/>
            </a:prstGeom>
            <a:noFill/>
            <a:ln w="53975" cap="rnd">
              <a:solidFill>
                <a:srgbClr val="004376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FB96B71-01C7-4166-8B82-BBED3CF75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542" y="3436576"/>
              <a:ext cx="142753" cy="0"/>
            </a:xfrm>
            <a:prstGeom prst="line">
              <a:avLst/>
            </a:prstGeom>
            <a:noFill/>
            <a:ln w="53975" cap="rnd">
              <a:solidFill>
                <a:srgbClr val="004376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8EA45EF-5F85-4B15-A345-88E864F79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9896" y="3073116"/>
              <a:ext cx="59896" cy="106163"/>
            </a:xfrm>
            <a:prstGeom prst="line">
              <a:avLst/>
            </a:prstGeom>
            <a:noFill/>
            <a:ln w="53975" cap="rnd">
              <a:solidFill>
                <a:srgbClr val="004376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7081452-6BF9-4061-9490-9DD62A869D09}"/>
                </a:ext>
              </a:extLst>
            </p:cNvPr>
            <p:cNvCxnSpPr>
              <a:cxnSpLocks/>
            </p:cNvCxnSpPr>
            <p:nvPr/>
          </p:nvCxnSpPr>
          <p:spPr>
            <a:xfrm>
              <a:off x="8929903" y="3783919"/>
              <a:ext cx="59896" cy="106163"/>
            </a:xfrm>
            <a:prstGeom prst="line">
              <a:avLst/>
            </a:prstGeom>
            <a:noFill/>
            <a:ln w="53975" cap="rnd">
              <a:solidFill>
                <a:srgbClr val="004376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328386-1AE6-41F3-AEE7-C38AD2769565}"/>
                </a:ext>
              </a:extLst>
            </p:cNvPr>
            <p:cNvCxnSpPr>
              <a:cxnSpLocks/>
            </p:cNvCxnSpPr>
            <p:nvPr/>
          </p:nvCxnSpPr>
          <p:spPr>
            <a:xfrm>
              <a:off x="8507230" y="3055257"/>
              <a:ext cx="59896" cy="106163"/>
            </a:xfrm>
            <a:prstGeom prst="line">
              <a:avLst/>
            </a:prstGeom>
            <a:noFill/>
            <a:ln w="53975" cap="rnd">
              <a:solidFill>
                <a:srgbClr val="004376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00" name="Oval 199">
            <a:extLst>
              <a:ext uri="{FF2B5EF4-FFF2-40B4-BE49-F238E27FC236}">
                <a16:creationId xmlns:a16="http://schemas.microsoft.com/office/drawing/2014/main" id="{87BE5564-A21B-4FB2-9A7D-6A365C18266B}"/>
              </a:ext>
            </a:extLst>
          </p:cNvPr>
          <p:cNvSpPr/>
          <p:nvPr/>
        </p:nvSpPr>
        <p:spPr>
          <a:xfrm>
            <a:off x="7959457" y="2153336"/>
            <a:ext cx="6157863" cy="2563868"/>
          </a:xfrm>
          <a:prstGeom prst="ellipse">
            <a:avLst/>
          </a:prstGeom>
          <a:ln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>
                <a:gd name="adj" fmla="val 12277657"/>
              </a:avLst>
            </a:prstTxWarp>
            <a:noAutofit/>
          </a:bodyPr>
          <a:lstStyle/>
          <a:p>
            <a:pPr marL="0" marR="0" lvl="0" indent="0" algn="ctr" defTabSz="8962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5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ea typeface="+mn-ea"/>
                <a:cs typeface="Segoe UI Semibold" panose="020B0702040204020203" pitchFamily="34" charset="0"/>
              </a:rPr>
              <a:t> Relationships</a:t>
            </a:r>
          </a:p>
        </p:txBody>
      </p:sp>
      <p:sp>
        <p:nvSpPr>
          <p:cNvPr id="203" name="people_12">
            <a:extLst>
              <a:ext uri="{FF2B5EF4-FFF2-40B4-BE49-F238E27FC236}">
                <a16:creationId xmlns:a16="http://schemas.microsoft.com/office/drawing/2014/main" id="{F966B5CE-6144-4D46-BF26-4C667D49BB1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11915" y="4081852"/>
            <a:ext cx="382446" cy="326294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04" name="boy">
            <a:extLst>
              <a:ext uri="{FF2B5EF4-FFF2-40B4-BE49-F238E27FC236}">
                <a16:creationId xmlns:a16="http://schemas.microsoft.com/office/drawing/2014/main" id="{F90095DE-1F4B-4B64-A9E1-14AFBBD9C3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674385" y="4046822"/>
            <a:ext cx="207194" cy="269680"/>
          </a:xfrm>
          <a:custGeom>
            <a:avLst/>
            <a:gdLst>
              <a:gd name="T0" fmla="*/ 27 w 261"/>
              <a:gd name="T1" fmla="*/ 104 h 339"/>
              <a:gd name="T2" fmla="*/ 131 w 261"/>
              <a:gd name="T3" fmla="*/ 0 h 339"/>
              <a:gd name="T4" fmla="*/ 235 w 261"/>
              <a:gd name="T5" fmla="*/ 104 h 339"/>
              <a:gd name="T6" fmla="*/ 131 w 261"/>
              <a:gd name="T7" fmla="*/ 208 h 339"/>
              <a:gd name="T8" fmla="*/ 27 w 261"/>
              <a:gd name="T9" fmla="*/ 104 h 339"/>
              <a:gd name="T10" fmla="*/ 261 w 261"/>
              <a:gd name="T11" fmla="*/ 339 h 339"/>
              <a:gd name="T12" fmla="*/ 131 w 261"/>
              <a:gd name="T13" fmla="*/ 208 h 339"/>
              <a:gd name="T14" fmla="*/ 0 w 261"/>
              <a:gd name="T15" fmla="*/ 339 h 339"/>
              <a:gd name="T16" fmla="*/ 74 w 261"/>
              <a:gd name="T17" fmla="*/ 221 h 339"/>
              <a:gd name="T18" fmla="*/ 131 w 261"/>
              <a:gd name="T19" fmla="*/ 274 h 339"/>
              <a:gd name="T20" fmla="*/ 187 w 261"/>
              <a:gd name="T21" fmla="*/ 22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1" h="339">
                <a:moveTo>
                  <a:pt x="27" y="104"/>
                </a:moveTo>
                <a:cubicBezTo>
                  <a:pt x="27" y="47"/>
                  <a:pt x="73" y="0"/>
                  <a:pt x="131" y="0"/>
                </a:cubicBezTo>
                <a:cubicBezTo>
                  <a:pt x="188" y="0"/>
                  <a:pt x="235" y="47"/>
                  <a:pt x="235" y="104"/>
                </a:cubicBezTo>
                <a:cubicBezTo>
                  <a:pt x="235" y="162"/>
                  <a:pt x="188" y="208"/>
                  <a:pt x="131" y="208"/>
                </a:cubicBezTo>
                <a:cubicBezTo>
                  <a:pt x="73" y="208"/>
                  <a:pt x="27" y="162"/>
                  <a:pt x="27" y="104"/>
                </a:cubicBezTo>
                <a:close/>
                <a:moveTo>
                  <a:pt x="261" y="339"/>
                </a:moveTo>
                <a:cubicBezTo>
                  <a:pt x="261" y="267"/>
                  <a:pt x="203" y="208"/>
                  <a:pt x="131" y="208"/>
                </a:cubicBezTo>
                <a:cubicBezTo>
                  <a:pt x="59" y="208"/>
                  <a:pt x="0" y="267"/>
                  <a:pt x="0" y="339"/>
                </a:cubicBezTo>
                <a:moveTo>
                  <a:pt x="74" y="221"/>
                </a:moveTo>
                <a:cubicBezTo>
                  <a:pt x="131" y="274"/>
                  <a:pt x="131" y="274"/>
                  <a:pt x="131" y="274"/>
                </a:cubicBezTo>
                <a:cubicBezTo>
                  <a:pt x="187" y="221"/>
                  <a:pt x="187" y="221"/>
                  <a:pt x="187" y="221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05" name="Telemarketer_E7B9" title="Icon of a person wearing a headset">
            <a:extLst>
              <a:ext uri="{FF2B5EF4-FFF2-40B4-BE49-F238E27FC236}">
                <a16:creationId xmlns:a16="http://schemas.microsoft.com/office/drawing/2014/main" id="{5C46D034-7CF1-40FA-B017-1F6D91F3B6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25437" y="3565385"/>
            <a:ext cx="238956" cy="284982"/>
          </a:xfrm>
          <a:custGeom>
            <a:avLst/>
            <a:gdLst>
              <a:gd name="T0" fmla="*/ 0 w 3250"/>
              <a:gd name="T1" fmla="*/ 3875 h 3875"/>
              <a:gd name="T2" fmla="*/ 1625 w 3250"/>
              <a:gd name="T3" fmla="*/ 2250 h 3875"/>
              <a:gd name="T4" fmla="*/ 3250 w 3250"/>
              <a:gd name="T5" fmla="*/ 3875 h 3875"/>
              <a:gd name="T6" fmla="*/ 750 w 3250"/>
              <a:gd name="T7" fmla="*/ 1750 h 3875"/>
              <a:gd name="T8" fmla="*/ 750 w 3250"/>
              <a:gd name="T9" fmla="*/ 750 h 3875"/>
              <a:gd name="T10" fmla="*/ 500 w 3250"/>
              <a:gd name="T11" fmla="*/ 500 h 3875"/>
              <a:gd name="T12" fmla="*/ 250 w 3250"/>
              <a:gd name="T13" fmla="*/ 750 h 3875"/>
              <a:gd name="T14" fmla="*/ 250 w 3250"/>
              <a:gd name="T15" fmla="*/ 1500 h 3875"/>
              <a:gd name="T16" fmla="*/ 500 w 3250"/>
              <a:gd name="T17" fmla="*/ 1750 h 3875"/>
              <a:gd name="T18" fmla="*/ 1500 w 3250"/>
              <a:gd name="T19" fmla="*/ 1750 h 3875"/>
              <a:gd name="T20" fmla="*/ 690 w 3250"/>
              <a:gd name="T21" fmla="*/ 1751 h 3875"/>
              <a:gd name="T22" fmla="*/ 1625 w 3250"/>
              <a:gd name="T23" fmla="*/ 2250 h 3875"/>
              <a:gd name="T24" fmla="*/ 2750 w 3250"/>
              <a:gd name="T25" fmla="*/ 1125 h 3875"/>
              <a:gd name="T26" fmla="*/ 1625 w 3250"/>
              <a:gd name="T27" fmla="*/ 0 h 3875"/>
              <a:gd name="T28" fmla="*/ 689 w 3250"/>
              <a:gd name="T29" fmla="*/ 500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50" h="3875">
                <a:moveTo>
                  <a:pt x="0" y="3875"/>
                </a:moveTo>
                <a:cubicBezTo>
                  <a:pt x="0" y="2978"/>
                  <a:pt x="728" y="2250"/>
                  <a:pt x="1625" y="2250"/>
                </a:cubicBezTo>
                <a:cubicBezTo>
                  <a:pt x="2522" y="2250"/>
                  <a:pt x="3250" y="2978"/>
                  <a:pt x="3250" y="3875"/>
                </a:cubicBezTo>
                <a:moveTo>
                  <a:pt x="750" y="1750"/>
                </a:moveTo>
                <a:cubicBezTo>
                  <a:pt x="750" y="750"/>
                  <a:pt x="750" y="750"/>
                  <a:pt x="750" y="750"/>
                </a:cubicBezTo>
                <a:cubicBezTo>
                  <a:pt x="750" y="612"/>
                  <a:pt x="638" y="500"/>
                  <a:pt x="500" y="500"/>
                </a:cubicBezTo>
                <a:cubicBezTo>
                  <a:pt x="362" y="500"/>
                  <a:pt x="250" y="612"/>
                  <a:pt x="250" y="750"/>
                </a:cubicBezTo>
                <a:cubicBezTo>
                  <a:pt x="250" y="1500"/>
                  <a:pt x="250" y="1500"/>
                  <a:pt x="250" y="1500"/>
                </a:cubicBezTo>
                <a:cubicBezTo>
                  <a:pt x="250" y="1638"/>
                  <a:pt x="362" y="1750"/>
                  <a:pt x="500" y="1750"/>
                </a:cubicBezTo>
                <a:cubicBezTo>
                  <a:pt x="1500" y="1750"/>
                  <a:pt x="1500" y="1750"/>
                  <a:pt x="1500" y="1750"/>
                </a:cubicBezTo>
                <a:moveTo>
                  <a:pt x="690" y="1751"/>
                </a:moveTo>
                <a:cubicBezTo>
                  <a:pt x="892" y="2052"/>
                  <a:pt x="1235" y="2250"/>
                  <a:pt x="1625" y="2250"/>
                </a:cubicBezTo>
                <a:cubicBezTo>
                  <a:pt x="2246" y="2250"/>
                  <a:pt x="2750" y="1746"/>
                  <a:pt x="2750" y="1125"/>
                </a:cubicBezTo>
                <a:cubicBezTo>
                  <a:pt x="2750" y="504"/>
                  <a:pt x="2246" y="0"/>
                  <a:pt x="1625" y="0"/>
                </a:cubicBezTo>
                <a:cubicBezTo>
                  <a:pt x="1235" y="0"/>
                  <a:pt x="891" y="199"/>
                  <a:pt x="689" y="500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18" name="people_4">
            <a:extLst>
              <a:ext uri="{FF2B5EF4-FFF2-40B4-BE49-F238E27FC236}">
                <a16:creationId xmlns:a16="http://schemas.microsoft.com/office/drawing/2014/main" id="{26578B05-7167-4B3C-B486-48709D0F0F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604659" y="2556520"/>
            <a:ext cx="211516" cy="236470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19" name="Family_EBDA" title="Icon of a family of people">
            <a:extLst>
              <a:ext uri="{FF2B5EF4-FFF2-40B4-BE49-F238E27FC236}">
                <a16:creationId xmlns:a16="http://schemas.microsoft.com/office/drawing/2014/main" id="{95F60710-D458-4076-BAA7-E6455D4D75F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78553" y="2920285"/>
            <a:ext cx="345614" cy="311880"/>
          </a:xfrm>
          <a:custGeom>
            <a:avLst/>
            <a:gdLst>
              <a:gd name="T0" fmla="*/ 1498 w 3740"/>
              <a:gd name="T1" fmla="*/ 1874 h 3374"/>
              <a:gd name="T2" fmla="*/ 874 w 3740"/>
              <a:gd name="T3" fmla="*/ 2498 h 3374"/>
              <a:gd name="T4" fmla="*/ 250 w 3740"/>
              <a:gd name="T5" fmla="*/ 1874 h 3374"/>
              <a:gd name="T6" fmla="*/ 874 w 3740"/>
              <a:gd name="T7" fmla="*/ 1249 h 3374"/>
              <a:gd name="T8" fmla="*/ 1498 w 3740"/>
              <a:gd name="T9" fmla="*/ 1874 h 3374"/>
              <a:gd name="T10" fmla="*/ 2123 w 3740"/>
              <a:gd name="T11" fmla="*/ 0 h 3374"/>
              <a:gd name="T12" fmla="*/ 1498 w 3740"/>
              <a:gd name="T13" fmla="*/ 625 h 3374"/>
              <a:gd name="T14" fmla="*/ 2123 w 3740"/>
              <a:gd name="T15" fmla="*/ 1249 h 3374"/>
              <a:gd name="T16" fmla="*/ 2747 w 3740"/>
              <a:gd name="T17" fmla="*/ 625 h 3374"/>
              <a:gd name="T18" fmla="*/ 2123 w 3740"/>
              <a:gd name="T19" fmla="*/ 0 h 3374"/>
              <a:gd name="T20" fmla="*/ 2997 w 3740"/>
              <a:gd name="T21" fmla="*/ 1726 h 3374"/>
              <a:gd name="T22" fmla="*/ 2497 w 3740"/>
              <a:gd name="T23" fmla="*/ 2225 h 3374"/>
              <a:gd name="T24" fmla="*/ 2997 w 3740"/>
              <a:gd name="T25" fmla="*/ 2725 h 3374"/>
              <a:gd name="T26" fmla="*/ 3496 w 3740"/>
              <a:gd name="T27" fmla="*/ 2225 h 3374"/>
              <a:gd name="T28" fmla="*/ 2997 w 3740"/>
              <a:gd name="T29" fmla="*/ 1726 h 3374"/>
              <a:gd name="T30" fmla="*/ 1748 w 3740"/>
              <a:gd name="T31" fmla="*/ 3372 h 3374"/>
              <a:gd name="T32" fmla="*/ 874 w 3740"/>
              <a:gd name="T33" fmla="*/ 2498 h 3374"/>
              <a:gd name="T34" fmla="*/ 0 w 3740"/>
              <a:gd name="T35" fmla="*/ 3372 h 3374"/>
              <a:gd name="T36" fmla="*/ 2906 w 3740"/>
              <a:gd name="T37" fmla="*/ 1734 h 3374"/>
              <a:gd name="T38" fmla="*/ 2123 w 3740"/>
              <a:gd name="T39" fmla="*/ 1249 h 3374"/>
              <a:gd name="T40" fmla="*/ 1453 w 3740"/>
              <a:gd name="T41" fmla="*/ 1561 h 3374"/>
              <a:gd name="T42" fmla="*/ 3740 w 3740"/>
              <a:gd name="T43" fmla="*/ 3374 h 3374"/>
              <a:gd name="T44" fmla="*/ 3740 w 3740"/>
              <a:gd name="T45" fmla="*/ 3351 h 3374"/>
              <a:gd name="T46" fmla="*/ 2997 w 3740"/>
              <a:gd name="T47" fmla="*/ 2725 h 3374"/>
              <a:gd name="T48" fmla="*/ 2253 w 3740"/>
              <a:gd name="T49" fmla="*/ 3351 h 3374"/>
              <a:gd name="T50" fmla="*/ 2253 w 3740"/>
              <a:gd name="T51" fmla="*/ 3374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40" h="3374">
                <a:moveTo>
                  <a:pt x="1498" y="1874"/>
                </a:moveTo>
                <a:cubicBezTo>
                  <a:pt x="1498" y="2218"/>
                  <a:pt x="1219" y="2498"/>
                  <a:pt x="874" y="2498"/>
                </a:cubicBezTo>
                <a:cubicBezTo>
                  <a:pt x="529" y="2498"/>
                  <a:pt x="250" y="2218"/>
                  <a:pt x="250" y="1874"/>
                </a:cubicBezTo>
                <a:cubicBezTo>
                  <a:pt x="250" y="1529"/>
                  <a:pt x="529" y="1249"/>
                  <a:pt x="874" y="1249"/>
                </a:cubicBezTo>
                <a:cubicBezTo>
                  <a:pt x="1219" y="1249"/>
                  <a:pt x="1498" y="1529"/>
                  <a:pt x="1498" y="1874"/>
                </a:cubicBezTo>
                <a:close/>
                <a:moveTo>
                  <a:pt x="2123" y="0"/>
                </a:moveTo>
                <a:cubicBezTo>
                  <a:pt x="1778" y="0"/>
                  <a:pt x="1498" y="280"/>
                  <a:pt x="1498" y="625"/>
                </a:cubicBezTo>
                <a:cubicBezTo>
                  <a:pt x="1498" y="970"/>
                  <a:pt x="1778" y="1249"/>
                  <a:pt x="2123" y="1249"/>
                </a:cubicBezTo>
                <a:cubicBezTo>
                  <a:pt x="2468" y="1249"/>
                  <a:pt x="2747" y="970"/>
                  <a:pt x="2747" y="625"/>
                </a:cubicBezTo>
                <a:cubicBezTo>
                  <a:pt x="2747" y="280"/>
                  <a:pt x="2468" y="0"/>
                  <a:pt x="2123" y="0"/>
                </a:cubicBezTo>
                <a:close/>
                <a:moveTo>
                  <a:pt x="2997" y="1726"/>
                </a:moveTo>
                <a:cubicBezTo>
                  <a:pt x="2721" y="1726"/>
                  <a:pt x="2497" y="1950"/>
                  <a:pt x="2497" y="2225"/>
                </a:cubicBezTo>
                <a:cubicBezTo>
                  <a:pt x="2497" y="2501"/>
                  <a:pt x="2721" y="2725"/>
                  <a:pt x="2997" y="2725"/>
                </a:cubicBezTo>
                <a:cubicBezTo>
                  <a:pt x="3273" y="2725"/>
                  <a:pt x="3496" y="2501"/>
                  <a:pt x="3496" y="2225"/>
                </a:cubicBezTo>
                <a:cubicBezTo>
                  <a:pt x="3496" y="1950"/>
                  <a:pt x="3273" y="1726"/>
                  <a:pt x="2997" y="1726"/>
                </a:cubicBezTo>
                <a:close/>
                <a:moveTo>
                  <a:pt x="1748" y="3372"/>
                </a:moveTo>
                <a:cubicBezTo>
                  <a:pt x="1748" y="2889"/>
                  <a:pt x="1357" y="2498"/>
                  <a:pt x="874" y="2498"/>
                </a:cubicBezTo>
                <a:cubicBezTo>
                  <a:pt x="391" y="2498"/>
                  <a:pt x="0" y="2889"/>
                  <a:pt x="0" y="3372"/>
                </a:cubicBezTo>
                <a:moveTo>
                  <a:pt x="2906" y="1734"/>
                </a:moveTo>
                <a:cubicBezTo>
                  <a:pt x="2763" y="1447"/>
                  <a:pt x="2466" y="1249"/>
                  <a:pt x="2123" y="1249"/>
                </a:cubicBezTo>
                <a:cubicBezTo>
                  <a:pt x="1854" y="1249"/>
                  <a:pt x="1614" y="1370"/>
                  <a:pt x="1453" y="1561"/>
                </a:cubicBezTo>
                <a:moveTo>
                  <a:pt x="3740" y="3374"/>
                </a:moveTo>
                <a:cubicBezTo>
                  <a:pt x="3740" y="3351"/>
                  <a:pt x="3740" y="3351"/>
                  <a:pt x="3740" y="3351"/>
                </a:cubicBezTo>
                <a:cubicBezTo>
                  <a:pt x="3680" y="2996"/>
                  <a:pt x="3370" y="2725"/>
                  <a:pt x="2997" y="2725"/>
                </a:cubicBezTo>
                <a:cubicBezTo>
                  <a:pt x="2624" y="2725"/>
                  <a:pt x="2314" y="2995"/>
                  <a:pt x="2253" y="3351"/>
                </a:cubicBezTo>
                <a:cubicBezTo>
                  <a:pt x="2253" y="3374"/>
                  <a:pt x="2253" y="3374"/>
                  <a:pt x="2253" y="3374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20" name="people_7">
            <a:extLst>
              <a:ext uri="{FF2B5EF4-FFF2-40B4-BE49-F238E27FC236}">
                <a16:creationId xmlns:a16="http://schemas.microsoft.com/office/drawing/2014/main" id="{12A4CB58-969C-41D8-ABBA-31488FE751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63478" y="3878045"/>
            <a:ext cx="328884" cy="359040"/>
          </a:xfrm>
          <a:custGeom>
            <a:avLst/>
            <a:gdLst>
              <a:gd name="T0" fmla="*/ 26 w 316"/>
              <a:gd name="T1" fmla="*/ 200 h 345"/>
              <a:gd name="T2" fmla="*/ 85 w 316"/>
              <a:gd name="T3" fmla="*/ 141 h 345"/>
              <a:gd name="T4" fmla="*/ 144 w 316"/>
              <a:gd name="T5" fmla="*/ 200 h 345"/>
              <a:gd name="T6" fmla="*/ 85 w 316"/>
              <a:gd name="T7" fmla="*/ 259 h 345"/>
              <a:gd name="T8" fmla="*/ 26 w 316"/>
              <a:gd name="T9" fmla="*/ 200 h 345"/>
              <a:gd name="T10" fmla="*/ 172 w 316"/>
              <a:gd name="T11" fmla="*/ 345 h 345"/>
              <a:gd name="T12" fmla="*/ 86 w 316"/>
              <a:gd name="T13" fmla="*/ 259 h 345"/>
              <a:gd name="T14" fmla="*/ 0 w 316"/>
              <a:gd name="T15" fmla="*/ 345 h 345"/>
              <a:gd name="T16" fmla="*/ 229 w 316"/>
              <a:gd name="T17" fmla="*/ 118 h 345"/>
              <a:gd name="T18" fmla="*/ 288 w 316"/>
              <a:gd name="T19" fmla="*/ 59 h 345"/>
              <a:gd name="T20" fmla="*/ 229 w 316"/>
              <a:gd name="T21" fmla="*/ 0 h 345"/>
              <a:gd name="T22" fmla="*/ 170 w 316"/>
              <a:gd name="T23" fmla="*/ 59 h 345"/>
              <a:gd name="T24" fmla="*/ 229 w 316"/>
              <a:gd name="T25" fmla="*/ 118 h 345"/>
              <a:gd name="T26" fmla="*/ 316 w 316"/>
              <a:gd name="T27" fmla="*/ 204 h 345"/>
              <a:gd name="T28" fmla="*/ 230 w 316"/>
              <a:gd name="T29" fmla="*/ 118 h 345"/>
              <a:gd name="T30" fmla="*/ 144 w 316"/>
              <a:gd name="T31" fmla="*/ 204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6" h="345">
                <a:moveTo>
                  <a:pt x="26" y="200"/>
                </a:moveTo>
                <a:cubicBezTo>
                  <a:pt x="26" y="167"/>
                  <a:pt x="52" y="141"/>
                  <a:pt x="85" y="141"/>
                </a:cubicBezTo>
                <a:cubicBezTo>
                  <a:pt x="117" y="141"/>
                  <a:pt x="144" y="167"/>
                  <a:pt x="144" y="200"/>
                </a:cubicBezTo>
                <a:cubicBezTo>
                  <a:pt x="144" y="233"/>
                  <a:pt x="117" y="259"/>
                  <a:pt x="85" y="259"/>
                </a:cubicBezTo>
                <a:cubicBezTo>
                  <a:pt x="52" y="259"/>
                  <a:pt x="26" y="233"/>
                  <a:pt x="26" y="200"/>
                </a:cubicBezTo>
                <a:close/>
                <a:moveTo>
                  <a:pt x="172" y="345"/>
                </a:moveTo>
                <a:cubicBezTo>
                  <a:pt x="172" y="298"/>
                  <a:pt x="133" y="259"/>
                  <a:pt x="86" y="259"/>
                </a:cubicBezTo>
                <a:cubicBezTo>
                  <a:pt x="38" y="259"/>
                  <a:pt x="0" y="298"/>
                  <a:pt x="0" y="345"/>
                </a:cubicBezTo>
                <a:moveTo>
                  <a:pt x="229" y="118"/>
                </a:moveTo>
                <a:cubicBezTo>
                  <a:pt x="261" y="118"/>
                  <a:pt x="288" y="92"/>
                  <a:pt x="288" y="59"/>
                </a:cubicBezTo>
                <a:cubicBezTo>
                  <a:pt x="288" y="26"/>
                  <a:pt x="261" y="0"/>
                  <a:pt x="229" y="0"/>
                </a:cubicBezTo>
                <a:cubicBezTo>
                  <a:pt x="196" y="0"/>
                  <a:pt x="170" y="26"/>
                  <a:pt x="170" y="59"/>
                </a:cubicBezTo>
                <a:cubicBezTo>
                  <a:pt x="170" y="92"/>
                  <a:pt x="196" y="118"/>
                  <a:pt x="229" y="118"/>
                </a:cubicBezTo>
                <a:close/>
                <a:moveTo>
                  <a:pt x="316" y="204"/>
                </a:moveTo>
                <a:cubicBezTo>
                  <a:pt x="316" y="157"/>
                  <a:pt x="277" y="118"/>
                  <a:pt x="230" y="118"/>
                </a:cubicBezTo>
                <a:cubicBezTo>
                  <a:pt x="182" y="118"/>
                  <a:pt x="144" y="157"/>
                  <a:pt x="144" y="204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23" name="Airplane_E709">
            <a:extLst>
              <a:ext uri="{FF2B5EF4-FFF2-40B4-BE49-F238E27FC236}">
                <a16:creationId xmlns:a16="http://schemas.microsoft.com/office/drawing/2014/main" id="{ACCF6EB4-829E-48C1-9DFC-DA2C8D3CD0CC}"/>
              </a:ext>
            </a:extLst>
          </p:cNvPr>
          <p:cNvSpPr>
            <a:spLocks noChangeAspect="1"/>
          </p:cNvSpPr>
          <p:nvPr/>
        </p:nvSpPr>
        <p:spPr bwMode="auto">
          <a:xfrm>
            <a:off x="11413922" y="4804641"/>
            <a:ext cx="289562" cy="293390"/>
          </a:xfrm>
          <a:custGeom>
            <a:avLst/>
            <a:gdLst>
              <a:gd name="T0" fmla="*/ 1002 w 3707"/>
              <a:gd name="T1" fmla="*/ 3755 h 3755"/>
              <a:gd name="T2" fmla="*/ 1502 w 3707"/>
              <a:gd name="T3" fmla="*/ 2253 h 3755"/>
              <a:gd name="T4" fmla="*/ 751 w 3707"/>
              <a:gd name="T5" fmla="*/ 2253 h 3755"/>
              <a:gd name="T6" fmla="*/ 625 w 3707"/>
              <a:gd name="T7" fmla="*/ 2503 h 3755"/>
              <a:gd name="T8" fmla="*/ 0 w 3707"/>
              <a:gd name="T9" fmla="*/ 2503 h 3755"/>
              <a:gd name="T10" fmla="*/ 209 w 3707"/>
              <a:gd name="T11" fmla="*/ 1877 h 3755"/>
              <a:gd name="T12" fmla="*/ 0 w 3707"/>
              <a:gd name="T13" fmla="*/ 1251 h 3755"/>
              <a:gd name="T14" fmla="*/ 625 w 3707"/>
              <a:gd name="T15" fmla="*/ 1251 h 3755"/>
              <a:gd name="T16" fmla="*/ 751 w 3707"/>
              <a:gd name="T17" fmla="*/ 1502 h 3755"/>
              <a:gd name="T18" fmla="*/ 1502 w 3707"/>
              <a:gd name="T19" fmla="*/ 1502 h 3755"/>
              <a:gd name="T20" fmla="*/ 1002 w 3707"/>
              <a:gd name="T21" fmla="*/ 0 h 3755"/>
              <a:gd name="T22" fmla="*/ 1627 w 3707"/>
              <a:gd name="T23" fmla="*/ 0 h 3755"/>
              <a:gd name="T24" fmla="*/ 2378 w 3707"/>
              <a:gd name="T25" fmla="*/ 1502 h 3755"/>
              <a:gd name="T26" fmla="*/ 3331 w 3707"/>
              <a:gd name="T27" fmla="*/ 1502 h 3755"/>
              <a:gd name="T28" fmla="*/ 3707 w 3707"/>
              <a:gd name="T29" fmla="*/ 1877 h 3755"/>
              <a:gd name="T30" fmla="*/ 3331 w 3707"/>
              <a:gd name="T31" fmla="*/ 2253 h 3755"/>
              <a:gd name="T32" fmla="*/ 2378 w 3707"/>
              <a:gd name="T33" fmla="*/ 2253 h 3755"/>
              <a:gd name="T34" fmla="*/ 1627 w 3707"/>
              <a:gd name="T35" fmla="*/ 3755 h 3755"/>
              <a:gd name="T36" fmla="*/ 1002 w 3707"/>
              <a:gd name="T37" fmla="*/ 3755 h 3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07" h="3755">
                <a:moveTo>
                  <a:pt x="1002" y="3755"/>
                </a:moveTo>
                <a:cubicBezTo>
                  <a:pt x="1502" y="2253"/>
                  <a:pt x="1502" y="2253"/>
                  <a:pt x="1502" y="2253"/>
                </a:cubicBezTo>
                <a:cubicBezTo>
                  <a:pt x="751" y="2253"/>
                  <a:pt x="751" y="2253"/>
                  <a:pt x="751" y="2253"/>
                </a:cubicBezTo>
                <a:cubicBezTo>
                  <a:pt x="625" y="2503"/>
                  <a:pt x="625" y="2503"/>
                  <a:pt x="625" y="2503"/>
                </a:cubicBezTo>
                <a:cubicBezTo>
                  <a:pt x="0" y="2503"/>
                  <a:pt x="0" y="2503"/>
                  <a:pt x="0" y="2503"/>
                </a:cubicBezTo>
                <a:cubicBezTo>
                  <a:pt x="209" y="1877"/>
                  <a:pt x="209" y="1877"/>
                  <a:pt x="209" y="1877"/>
                </a:cubicBezTo>
                <a:cubicBezTo>
                  <a:pt x="0" y="1251"/>
                  <a:pt x="0" y="1251"/>
                  <a:pt x="0" y="1251"/>
                </a:cubicBezTo>
                <a:cubicBezTo>
                  <a:pt x="625" y="1251"/>
                  <a:pt x="625" y="1251"/>
                  <a:pt x="625" y="1251"/>
                </a:cubicBezTo>
                <a:cubicBezTo>
                  <a:pt x="751" y="1502"/>
                  <a:pt x="751" y="1502"/>
                  <a:pt x="751" y="1502"/>
                </a:cubicBezTo>
                <a:cubicBezTo>
                  <a:pt x="1502" y="1502"/>
                  <a:pt x="1502" y="1502"/>
                  <a:pt x="1502" y="1502"/>
                </a:cubicBezTo>
                <a:cubicBezTo>
                  <a:pt x="1002" y="0"/>
                  <a:pt x="1002" y="0"/>
                  <a:pt x="1002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2378" y="1502"/>
                  <a:pt x="2378" y="1502"/>
                  <a:pt x="2378" y="1502"/>
                </a:cubicBezTo>
                <a:cubicBezTo>
                  <a:pt x="3331" y="1502"/>
                  <a:pt x="3331" y="1502"/>
                  <a:pt x="3331" y="1502"/>
                </a:cubicBezTo>
                <a:cubicBezTo>
                  <a:pt x="3538" y="1502"/>
                  <a:pt x="3707" y="1670"/>
                  <a:pt x="3707" y="1877"/>
                </a:cubicBezTo>
                <a:cubicBezTo>
                  <a:pt x="3707" y="2084"/>
                  <a:pt x="3538" y="2253"/>
                  <a:pt x="3331" y="2253"/>
                </a:cubicBezTo>
                <a:cubicBezTo>
                  <a:pt x="2378" y="2253"/>
                  <a:pt x="2378" y="2253"/>
                  <a:pt x="2378" y="2253"/>
                </a:cubicBezTo>
                <a:cubicBezTo>
                  <a:pt x="1627" y="3755"/>
                  <a:pt x="1627" y="3755"/>
                  <a:pt x="1627" y="3755"/>
                </a:cubicBezTo>
                <a:lnTo>
                  <a:pt x="1002" y="3755"/>
                </a:lnTo>
                <a:close/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24" name="ShoppingCart_E7BF">
            <a:extLst>
              <a:ext uri="{FF2B5EF4-FFF2-40B4-BE49-F238E27FC236}">
                <a16:creationId xmlns:a16="http://schemas.microsoft.com/office/drawing/2014/main" id="{08DE79E2-5978-4A1B-A99E-E220C04C50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45450" y="4816816"/>
            <a:ext cx="280534" cy="238552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25" name="camera">
            <a:extLst>
              <a:ext uri="{FF2B5EF4-FFF2-40B4-BE49-F238E27FC236}">
                <a16:creationId xmlns:a16="http://schemas.microsoft.com/office/drawing/2014/main" id="{7453D025-EFF6-419D-AB86-D45FAF95DEE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09346" y="4666460"/>
            <a:ext cx="263066" cy="210232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26" name="calendar_4">
            <a:extLst>
              <a:ext uri="{FF2B5EF4-FFF2-40B4-BE49-F238E27FC236}">
                <a16:creationId xmlns:a16="http://schemas.microsoft.com/office/drawing/2014/main" id="{839820D9-9716-49F8-99E9-B7060A77015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37556" y="2292991"/>
            <a:ext cx="228700" cy="219324"/>
          </a:xfrm>
          <a:custGeom>
            <a:avLst/>
            <a:gdLst>
              <a:gd name="T0" fmla="*/ 244 w 244"/>
              <a:gd name="T1" fmla="*/ 135 h 234"/>
              <a:gd name="T2" fmla="*/ 244 w 244"/>
              <a:gd name="T3" fmla="*/ 234 h 234"/>
              <a:gd name="T4" fmla="*/ 0 w 244"/>
              <a:gd name="T5" fmla="*/ 234 h 234"/>
              <a:gd name="T6" fmla="*/ 0 w 244"/>
              <a:gd name="T7" fmla="*/ 24 h 234"/>
              <a:gd name="T8" fmla="*/ 244 w 244"/>
              <a:gd name="T9" fmla="*/ 24 h 234"/>
              <a:gd name="T10" fmla="*/ 244 w 244"/>
              <a:gd name="T11" fmla="*/ 135 h 234"/>
              <a:gd name="T12" fmla="*/ 0 w 244"/>
              <a:gd name="T13" fmla="*/ 72 h 234"/>
              <a:gd name="T14" fmla="*/ 244 w 244"/>
              <a:gd name="T15" fmla="*/ 72 h 234"/>
              <a:gd name="T16" fmla="*/ 50 w 244"/>
              <a:gd name="T17" fmla="*/ 0 h 234"/>
              <a:gd name="T18" fmla="*/ 50 w 244"/>
              <a:gd name="T19" fmla="*/ 50 h 234"/>
              <a:gd name="T20" fmla="*/ 195 w 244"/>
              <a:gd name="T21" fmla="*/ 0 h 234"/>
              <a:gd name="T22" fmla="*/ 195 w 244"/>
              <a:gd name="T23" fmla="*/ 5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4" h="234">
                <a:moveTo>
                  <a:pt x="244" y="135"/>
                </a:moveTo>
                <a:lnTo>
                  <a:pt x="244" y="234"/>
                </a:lnTo>
                <a:lnTo>
                  <a:pt x="0" y="234"/>
                </a:lnTo>
                <a:lnTo>
                  <a:pt x="0" y="24"/>
                </a:lnTo>
                <a:lnTo>
                  <a:pt x="244" y="24"/>
                </a:lnTo>
                <a:lnTo>
                  <a:pt x="244" y="135"/>
                </a:lnTo>
                <a:moveTo>
                  <a:pt x="0" y="72"/>
                </a:moveTo>
                <a:lnTo>
                  <a:pt x="244" y="72"/>
                </a:lnTo>
                <a:moveTo>
                  <a:pt x="50" y="0"/>
                </a:moveTo>
                <a:lnTo>
                  <a:pt x="50" y="50"/>
                </a:lnTo>
                <a:moveTo>
                  <a:pt x="195" y="0"/>
                </a:moveTo>
                <a:lnTo>
                  <a:pt x="195" y="50"/>
                </a:ln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4" name="clipboard_3">
            <a:extLst>
              <a:ext uri="{FF2B5EF4-FFF2-40B4-BE49-F238E27FC236}">
                <a16:creationId xmlns:a16="http://schemas.microsoft.com/office/drawing/2014/main" id="{C1D4A6BB-6644-4FDA-AFF6-0C98B20C58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14026" y="4264527"/>
            <a:ext cx="252112" cy="288462"/>
          </a:xfrm>
          <a:custGeom>
            <a:avLst/>
            <a:gdLst>
              <a:gd name="T0" fmla="*/ 148 w 296"/>
              <a:gd name="T1" fmla="*/ 340 h 340"/>
              <a:gd name="T2" fmla="*/ 0 w 296"/>
              <a:gd name="T3" fmla="*/ 340 h 340"/>
              <a:gd name="T4" fmla="*/ 0 w 296"/>
              <a:gd name="T5" fmla="*/ 38 h 340"/>
              <a:gd name="T6" fmla="*/ 58 w 296"/>
              <a:gd name="T7" fmla="*/ 38 h 340"/>
              <a:gd name="T8" fmla="*/ 244 w 296"/>
              <a:gd name="T9" fmla="*/ 167 h 340"/>
              <a:gd name="T10" fmla="*/ 244 w 296"/>
              <a:gd name="T11" fmla="*/ 38 h 340"/>
              <a:gd name="T12" fmla="*/ 187 w 296"/>
              <a:gd name="T13" fmla="*/ 38 h 340"/>
              <a:gd name="T14" fmla="*/ 58 w 296"/>
              <a:gd name="T15" fmla="*/ 38 h 340"/>
              <a:gd name="T16" fmla="*/ 58 w 296"/>
              <a:gd name="T17" fmla="*/ 51 h 340"/>
              <a:gd name="T18" fmla="*/ 187 w 296"/>
              <a:gd name="T19" fmla="*/ 51 h 340"/>
              <a:gd name="T20" fmla="*/ 187 w 296"/>
              <a:gd name="T21" fmla="*/ 38 h 340"/>
              <a:gd name="T22" fmla="*/ 187 w 296"/>
              <a:gd name="T23" fmla="*/ 38 h 340"/>
              <a:gd name="T24" fmla="*/ 187 w 296"/>
              <a:gd name="T25" fmla="*/ 15 h 340"/>
              <a:gd name="T26" fmla="*/ 148 w 296"/>
              <a:gd name="T27" fmla="*/ 15 h 340"/>
              <a:gd name="T28" fmla="*/ 148 w 296"/>
              <a:gd name="T29" fmla="*/ 0 h 340"/>
              <a:gd name="T30" fmla="*/ 97 w 296"/>
              <a:gd name="T31" fmla="*/ 0 h 340"/>
              <a:gd name="T32" fmla="*/ 97 w 296"/>
              <a:gd name="T33" fmla="*/ 15 h 340"/>
              <a:gd name="T34" fmla="*/ 58 w 296"/>
              <a:gd name="T35" fmla="*/ 15 h 340"/>
              <a:gd name="T36" fmla="*/ 58 w 296"/>
              <a:gd name="T37" fmla="*/ 38 h 340"/>
              <a:gd name="T38" fmla="*/ 180 w 296"/>
              <a:gd name="T39" fmla="*/ 265 h 340"/>
              <a:gd name="T40" fmla="*/ 205 w 296"/>
              <a:gd name="T41" fmla="*/ 289 h 340"/>
              <a:gd name="T42" fmla="*/ 264 w 296"/>
              <a:gd name="T43" fmla="*/ 231 h 340"/>
              <a:gd name="T44" fmla="*/ 148 w 296"/>
              <a:gd name="T45" fmla="*/ 263 h 340"/>
              <a:gd name="T46" fmla="*/ 222 w 296"/>
              <a:gd name="T47" fmla="*/ 340 h 340"/>
              <a:gd name="T48" fmla="*/ 296 w 296"/>
              <a:gd name="T49" fmla="*/ 263 h 340"/>
              <a:gd name="T50" fmla="*/ 222 w 296"/>
              <a:gd name="T51" fmla="*/ 186 h 340"/>
              <a:gd name="T52" fmla="*/ 148 w 296"/>
              <a:gd name="T53" fmla="*/ 263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96" h="340">
                <a:moveTo>
                  <a:pt x="148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38"/>
                  <a:pt x="0" y="38"/>
                  <a:pt x="0" y="38"/>
                </a:cubicBezTo>
                <a:cubicBezTo>
                  <a:pt x="58" y="38"/>
                  <a:pt x="58" y="38"/>
                  <a:pt x="58" y="38"/>
                </a:cubicBezTo>
                <a:moveTo>
                  <a:pt x="244" y="167"/>
                </a:moveTo>
                <a:cubicBezTo>
                  <a:pt x="244" y="38"/>
                  <a:pt x="244" y="38"/>
                  <a:pt x="244" y="38"/>
                </a:cubicBezTo>
                <a:cubicBezTo>
                  <a:pt x="187" y="38"/>
                  <a:pt x="187" y="38"/>
                  <a:pt x="187" y="38"/>
                </a:cubicBezTo>
                <a:moveTo>
                  <a:pt x="58" y="38"/>
                </a:moveTo>
                <a:cubicBezTo>
                  <a:pt x="58" y="51"/>
                  <a:pt x="58" y="51"/>
                  <a:pt x="58" y="51"/>
                </a:cubicBezTo>
                <a:cubicBezTo>
                  <a:pt x="187" y="51"/>
                  <a:pt x="187" y="51"/>
                  <a:pt x="187" y="51"/>
                </a:cubicBezTo>
                <a:cubicBezTo>
                  <a:pt x="187" y="38"/>
                  <a:pt x="187" y="38"/>
                  <a:pt x="187" y="38"/>
                </a:cubicBezTo>
                <a:moveTo>
                  <a:pt x="187" y="38"/>
                </a:moveTo>
                <a:cubicBezTo>
                  <a:pt x="187" y="15"/>
                  <a:pt x="187" y="15"/>
                  <a:pt x="187" y="15"/>
                </a:cubicBezTo>
                <a:cubicBezTo>
                  <a:pt x="148" y="15"/>
                  <a:pt x="148" y="15"/>
                  <a:pt x="148" y="15"/>
                </a:cubicBezTo>
                <a:cubicBezTo>
                  <a:pt x="148" y="0"/>
                  <a:pt x="148" y="0"/>
                  <a:pt x="148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15"/>
                  <a:pt x="97" y="15"/>
                  <a:pt x="97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38"/>
                  <a:pt x="58" y="38"/>
                  <a:pt x="58" y="38"/>
                </a:cubicBezTo>
                <a:moveTo>
                  <a:pt x="180" y="265"/>
                </a:moveTo>
                <a:cubicBezTo>
                  <a:pt x="205" y="289"/>
                  <a:pt x="205" y="289"/>
                  <a:pt x="205" y="289"/>
                </a:cubicBezTo>
                <a:cubicBezTo>
                  <a:pt x="264" y="231"/>
                  <a:pt x="264" y="231"/>
                  <a:pt x="264" y="231"/>
                </a:cubicBezTo>
                <a:moveTo>
                  <a:pt x="148" y="263"/>
                </a:moveTo>
                <a:cubicBezTo>
                  <a:pt x="148" y="306"/>
                  <a:pt x="181" y="340"/>
                  <a:pt x="222" y="340"/>
                </a:cubicBezTo>
                <a:cubicBezTo>
                  <a:pt x="263" y="340"/>
                  <a:pt x="296" y="306"/>
                  <a:pt x="296" y="263"/>
                </a:cubicBezTo>
                <a:cubicBezTo>
                  <a:pt x="296" y="221"/>
                  <a:pt x="263" y="186"/>
                  <a:pt x="222" y="186"/>
                </a:cubicBezTo>
                <a:cubicBezTo>
                  <a:pt x="181" y="186"/>
                  <a:pt x="148" y="221"/>
                  <a:pt x="148" y="263"/>
                </a:cubicBezTo>
                <a:close/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5" name="location_3">
            <a:extLst>
              <a:ext uri="{FF2B5EF4-FFF2-40B4-BE49-F238E27FC236}">
                <a16:creationId xmlns:a16="http://schemas.microsoft.com/office/drawing/2014/main" id="{9A8D7BFD-99F3-4DA6-A800-10BC912258F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54143" y="3614750"/>
            <a:ext cx="339664" cy="283702"/>
          </a:xfrm>
          <a:custGeom>
            <a:avLst/>
            <a:gdLst>
              <a:gd name="T0" fmla="*/ 84 w 360"/>
              <a:gd name="T1" fmla="*/ 109 h 302"/>
              <a:gd name="T2" fmla="*/ 276 w 360"/>
              <a:gd name="T3" fmla="*/ 109 h 302"/>
              <a:gd name="T4" fmla="*/ 360 w 360"/>
              <a:gd name="T5" fmla="*/ 302 h 302"/>
              <a:gd name="T6" fmla="*/ 0 w 360"/>
              <a:gd name="T7" fmla="*/ 302 h 302"/>
              <a:gd name="T8" fmla="*/ 84 w 360"/>
              <a:gd name="T9" fmla="*/ 109 h 302"/>
              <a:gd name="T10" fmla="*/ 180 w 360"/>
              <a:gd name="T11" fmla="*/ 72 h 302"/>
              <a:gd name="T12" fmla="*/ 216 w 360"/>
              <a:gd name="T13" fmla="*/ 36 h 302"/>
              <a:gd name="T14" fmla="*/ 180 w 360"/>
              <a:gd name="T15" fmla="*/ 0 h 302"/>
              <a:gd name="T16" fmla="*/ 144 w 360"/>
              <a:gd name="T17" fmla="*/ 36 h 302"/>
              <a:gd name="T18" fmla="*/ 180 w 360"/>
              <a:gd name="T19" fmla="*/ 72 h 302"/>
              <a:gd name="T20" fmla="*/ 180 w 360"/>
              <a:gd name="T21" fmla="*/ 72 h 302"/>
              <a:gd name="T22" fmla="*/ 180 w 360"/>
              <a:gd name="T23" fmla="*/ 216 h 302"/>
              <a:gd name="T24" fmla="*/ 36 w 360"/>
              <a:gd name="T25" fmla="*/ 218 h 302"/>
              <a:gd name="T26" fmla="*/ 323 w 360"/>
              <a:gd name="T27" fmla="*/ 218 h 302"/>
              <a:gd name="T28" fmla="*/ 111 w 360"/>
              <a:gd name="T29" fmla="*/ 218 h 302"/>
              <a:gd name="T30" fmla="*/ 94 w 360"/>
              <a:gd name="T31" fmla="*/ 302 h 302"/>
              <a:gd name="T32" fmla="*/ 267 w 360"/>
              <a:gd name="T33" fmla="*/ 302 h 302"/>
              <a:gd name="T34" fmla="*/ 222 w 360"/>
              <a:gd name="T35" fmla="*/ 109 h 302"/>
              <a:gd name="T36" fmla="*/ 236 w 360"/>
              <a:gd name="T37" fmla="*/ 169 h 302"/>
              <a:gd name="T38" fmla="*/ 302 w 360"/>
              <a:gd name="T39" fmla="*/ 16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302">
                <a:moveTo>
                  <a:pt x="84" y="109"/>
                </a:moveTo>
                <a:cubicBezTo>
                  <a:pt x="276" y="109"/>
                  <a:pt x="276" y="109"/>
                  <a:pt x="276" y="109"/>
                </a:cubicBezTo>
                <a:cubicBezTo>
                  <a:pt x="360" y="302"/>
                  <a:pt x="360" y="302"/>
                  <a:pt x="360" y="302"/>
                </a:cubicBezTo>
                <a:cubicBezTo>
                  <a:pt x="0" y="302"/>
                  <a:pt x="0" y="302"/>
                  <a:pt x="0" y="302"/>
                </a:cubicBezTo>
                <a:lnTo>
                  <a:pt x="84" y="109"/>
                </a:lnTo>
                <a:close/>
                <a:moveTo>
                  <a:pt x="180" y="72"/>
                </a:moveTo>
                <a:cubicBezTo>
                  <a:pt x="200" y="72"/>
                  <a:pt x="216" y="56"/>
                  <a:pt x="216" y="36"/>
                </a:cubicBezTo>
                <a:cubicBezTo>
                  <a:pt x="216" y="16"/>
                  <a:pt x="200" y="0"/>
                  <a:pt x="180" y="0"/>
                </a:cubicBezTo>
                <a:cubicBezTo>
                  <a:pt x="160" y="0"/>
                  <a:pt x="144" y="16"/>
                  <a:pt x="144" y="36"/>
                </a:cubicBezTo>
                <a:cubicBezTo>
                  <a:pt x="144" y="56"/>
                  <a:pt x="160" y="72"/>
                  <a:pt x="180" y="72"/>
                </a:cubicBezTo>
                <a:close/>
                <a:moveTo>
                  <a:pt x="180" y="72"/>
                </a:moveTo>
                <a:cubicBezTo>
                  <a:pt x="180" y="216"/>
                  <a:pt x="180" y="216"/>
                  <a:pt x="180" y="216"/>
                </a:cubicBezTo>
                <a:moveTo>
                  <a:pt x="36" y="218"/>
                </a:moveTo>
                <a:cubicBezTo>
                  <a:pt x="323" y="218"/>
                  <a:pt x="323" y="218"/>
                  <a:pt x="323" y="218"/>
                </a:cubicBezTo>
                <a:moveTo>
                  <a:pt x="111" y="218"/>
                </a:moveTo>
                <a:cubicBezTo>
                  <a:pt x="94" y="302"/>
                  <a:pt x="94" y="302"/>
                  <a:pt x="94" y="302"/>
                </a:cubicBezTo>
                <a:moveTo>
                  <a:pt x="267" y="302"/>
                </a:moveTo>
                <a:cubicBezTo>
                  <a:pt x="222" y="109"/>
                  <a:pt x="222" y="109"/>
                  <a:pt x="222" y="109"/>
                </a:cubicBezTo>
                <a:moveTo>
                  <a:pt x="236" y="169"/>
                </a:moveTo>
                <a:cubicBezTo>
                  <a:pt x="302" y="169"/>
                  <a:pt x="302" y="169"/>
                  <a:pt x="302" y="169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6" name="mail">
            <a:extLst>
              <a:ext uri="{FF2B5EF4-FFF2-40B4-BE49-F238E27FC236}">
                <a16:creationId xmlns:a16="http://schemas.microsoft.com/office/drawing/2014/main" id="{27BA6790-78E1-4C0A-9B64-43F9F86A21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73307" y="2855275"/>
            <a:ext cx="331576" cy="198946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7" name="directory_2">
            <a:extLst>
              <a:ext uri="{FF2B5EF4-FFF2-40B4-BE49-F238E27FC236}">
                <a16:creationId xmlns:a16="http://schemas.microsoft.com/office/drawing/2014/main" id="{05D043F1-91B7-42FF-A423-448AE5A686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51266" y="1954563"/>
            <a:ext cx="264088" cy="265234"/>
          </a:xfrm>
          <a:custGeom>
            <a:avLst/>
            <a:gdLst>
              <a:gd name="T0" fmla="*/ 91 w 317"/>
              <a:gd name="T1" fmla="*/ 135 h 318"/>
              <a:gd name="T2" fmla="*/ 126 w 317"/>
              <a:gd name="T3" fmla="*/ 100 h 318"/>
              <a:gd name="T4" fmla="*/ 162 w 317"/>
              <a:gd name="T5" fmla="*/ 135 h 318"/>
              <a:gd name="T6" fmla="*/ 126 w 317"/>
              <a:gd name="T7" fmla="*/ 170 h 318"/>
              <a:gd name="T8" fmla="*/ 91 w 317"/>
              <a:gd name="T9" fmla="*/ 135 h 318"/>
              <a:gd name="T10" fmla="*/ 190 w 317"/>
              <a:gd name="T11" fmla="*/ 234 h 318"/>
              <a:gd name="T12" fmla="*/ 126 w 317"/>
              <a:gd name="T13" fmla="*/ 170 h 318"/>
              <a:gd name="T14" fmla="*/ 63 w 317"/>
              <a:gd name="T15" fmla="*/ 234 h 318"/>
              <a:gd name="T16" fmla="*/ 0 w 317"/>
              <a:gd name="T17" fmla="*/ 284 h 318"/>
              <a:gd name="T18" fmla="*/ 34 w 317"/>
              <a:gd name="T19" fmla="*/ 318 h 318"/>
              <a:gd name="T20" fmla="*/ 283 w 317"/>
              <a:gd name="T21" fmla="*/ 318 h 318"/>
              <a:gd name="T22" fmla="*/ 317 w 317"/>
              <a:gd name="T23" fmla="*/ 284 h 318"/>
              <a:gd name="T24" fmla="*/ 317 w 317"/>
              <a:gd name="T25" fmla="*/ 35 h 318"/>
              <a:gd name="T26" fmla="*/ 283 w 317"/>
              <a:gd name="T27" fmla="*/ 1 h 318"/>
              <a:gd name="T28" fmla="*/ 34 w 317"/>
              <a:gd name="T29" fmla="*/ 1 h 318"/>
              <a:gd name="T30" fmla="*/ 0 w 317"/>
              <a:gd name="T31" fmla="*/ 35 h 318"/>
              <a:gd name="T32" fmla="*/ 0 w 317"/>
              <a:gd name="T33" fmla="*/ 284 h 318"/>
              <a:gd name="T34" fmla="*/ 239 w 317"/>
              <a:gd name="T35" fmla="*/ 318 h 318"/>
              <a:gd name="T36" fmla="*/ 239 w 317"/>
              <a:gd name="T37" fmla="*/ 0 h 318"/>
              <a:gd name="T38" fmla="*/ 239 w 317"/>
              <a:gd name="T39" fmla="*/ 107 h 318"/>
              <a:gd name="T40" fmla="*/ 317 w 317"/>
              <a:gd name="T41" fmla="*/ 107 h 318"/>
              <a:gd name="T42" fmla="*/ 239 w 317"/>
              <a:gd name="T43" fmla="*/ 212 h 318"/>
              <a:gd name="T44" fmla="*/ 317 w 317"/>
              <a:gd name="T45" fmla="*/ 212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17" h="318">
                <a:moveTo>
                  <a:pt x="91" y="135"/>
                </a:moveTo>
                <a:cubicBezTo>
                  <a:pt x="91" y="115"/>
                  <a:pt x="107" y="100"/>
                  <a:pt x="126" y="100"/>
                </a:cubicBezTo>
                <a:cubicBezTo>
                  <a:pt x="146" y="100"/>
                  <a:pt x="162" y="115"/>
                  <a:pt x="162" y="135"/>
                </a:cubicBezTo>
                <a:cubicBezTo>
                  <a:pt x="162" y="154"/>
                  <a:pt x="146" y="170"/>
                  <a:pt x="126" y="170"/>
                </a:cubicBezTo>
                <a:cubicBezTo>
                  <a:pt x="107" y="170"/>
                  <a:pt x="91" y="154"/>
                  <a:pt x="91" y="135"/>
                </a:cubicBezTo>
                <a:close/>
                <a:moveTo>
                  <a:pt x="190" y="234"/>
                </a:moveTo>
                <a:cubicBezTo>
                  <a:pt x="190" y="198"/>
                  <a:pt x="161" y="170"/>
                  <a:pt x="126" y="170"/>
                </a:cubicBezTo>
                <a:cubicBezTo>
                  <a:pt x="92" y="170"/>
                  <a:pt x="63" y="198"/>
                  <a:pt x="63" y="234"/>
                </a:cubicBezTo>
                <a:moveTo>
                  <a:pt x="0" y="284"/>
                </a:moveTo>
                <a:cubicBezTo>
                  <a:pt x="0" y="303"/>
                  <a:pt x="15" y="318"/>
                  <a:pt x="34" y="318"/>
                </a:cubicBezTo>
                <a:cubicBezTo>
                  <a:pt x="283" y="318"/>
                  <a:pt x="283" y="318"/>
                  <a:pt x="283" y="318"/>
                </a:cubicBezTo>
                <a:cubicBezTo>
                  <a:pt x="301" y="318"/>
                  <a:pt x="317" y="303"/>
                  <a:pt x="317" y="284"/>
                </a:cubicBezTo>
                <a:cubicBezTo>
                  <a:pt x="317" y="35"/>
                  <a:pt x="317" y="35"/>
                  <a:pt x="317" y="35"/>
                </a:cubicBezTo>
                <a:cubicBezTo>
                  <a:pt x="317" y="16"/>
                  <a:pt x="301" y="1"/>
                  <a:pt x="283" y="1"/>
                </a:cubicBezTo>
                <a:cubicBezTo>
                  <a:pt x="34" y="1"/>
                  <a:pt x="34" y="1"/>
                  <a:pt x="34" y="1"/>
                </a:cubicBezTo>
                <a:cubicBezTo>
                  <a:pt x="15" y="1"/>
                  <a:pt x="0" y="16"/>
                  <a:pt x="0" y="35"/>
                </a:cubicBezTo>
                <a:lnTo>
                  <a:pt x="0" y="284"/>
                </a:lnTo>
                <a:close/>
                <a:moveTo>
                  <a:pt x="239" y="318"/>
                </a:moveTo>
                <a:cubicBezTo>
                  <a:pt x="239" y="0"/>
                  <a:pt x="239" y="0"/>
                  <a:pt x="239" y="0"/>
                </a:cubicBezTo>
                <a:moveTo>
                  <a:pt x="239" y="107"/>
                </a:moveTo>
                <a:cubicBezTo>
                  <a:pt x="317" y="107"/>
                  <a:pt x="317" y="107"/>
                  <a:pt x="317" y="107"/>
                </a:cubicBezTo>
                <a:moveTo>
                  <a:pt x="239" y="212"/>
                </a:moveTo>
                <a:cubicBezTo>
                  <a:pt x="317" y="212"/>
                  <a:pt x="317" y="212"/>
                  <a:pt x="317" y="212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8" name="document_6">
            <a:extLst>
              <a:ext uri="{FF2B5EF4-FFF2-40B4-BE49-F238E27FC236}">
                <a16:creationId xmlns:a16="http://schemas.microsoft.com/office/drawing/2014/main" id="{8D63BBFB-8862-49A5-AF61-90DA6DB1C4E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09534" y="5315924"/>
            <a:ext cx="211668" cy="264584"/>
          </a:xfrm>
          <a:custGeom>
            <a:avLst/>
            <a:gdLst>
              <a:gd name="T0" fmla="*/ 99 w 265"/>
              <a:gd name="T1" fmla="*/ 332 h 332"/>
              <a:gd name="T2" fmla="*/ 0 w 265"/>
              <a:gd name="T3" fmla="*/ 332 h 332"/>
              <a:gd name="T4" fmla="*/ 0 w 265"/>
              <a:gd name="T5" fmla="*/ 49 h 332"/>
              <a:gd name="T6" fmla="*/ 49 w 265"/>
              <a:gd name="T7" fmla="*/ 0 h 332"/>
              <a:gd name="T8" fmla="*/ 241 w 265"/>
              <a:gd name="T9" fmla="*/ 0 h 332"/>
              <a:gd name="T10" fmla="*/ 241 w 265"/>
              <a:gd name="T11" fmla="*/ 127 h 332"/>
              <a:gd name="T12" fmla="*/ 265 w 265"/>
              <a:gd name="T13" fmla="*/ 219 h 332"/>
              <a:gd name="T14" fmla="*/ 132 w 265"/>
              <a:gd name="T15" fmla="*/ 219 h 332"/>
              <a:gd name="T16" fmla="*/ 132 w 265"/>
              <a:gd name="T17" fmla="*/ 332 h 332"/>
              <a:gd name="T18" fmla="*/ 265 w 265"/>
              <a:gd name="T19" fmla="*/ 332 h 332"/>
              <a:gd name="T20" fmla="*/ 265 w 265"/>
              <a:gd name="T21" fmla="*/ 219 h 332"/>
              <a:gd name="T22" fmla="*/ 245 w 265"/>
              <a:gd name="T23" fmla="*/ 219 h 332"/>
              <a:gd name="T24" fmla="*/ 245 w 265"/>
              <a:gd name="T25" fmla="*/ 198 h 332"/>
              <a:gd name="T26" fmla="*/ 201 w 265"/>
              <a:gd name="T27" fmla="*/ 153 h 332"/>
              <a:gd name="T28" fmla="*/ 157 w 265"/>
              <a:gd name="T29" fmla="*/ 198 h 332"/>
              <a:gd name="T30" fmla="*/ 157 w 265"/>
              <a:gd name="T31" fmla="*/ 21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5" h="332">
                <a:moveTo>
                  <a:pt x="99" y="332"/>
                </a:moveTo>
                <a:cubicBezTo>
                  <a:pt x="0" y="332"/>
                  <a:pt x="0" y="332"/>
                  <a:pt x="0" y="332"/>
                </a:cubicBezTo>
                <a:cubicBezTo>
                  <a:pt x="0" y="49"/>
                  <a:pt x="0" y="49"/>
                  <a:pt x="0" y="49"/>
                </a:cubicBezTo>
                <a:cubicBezTo>
                  <a:pt x="49" y="0"/>
                  <a:pt x="49" y="0"/>
                  <a:pt x="49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127"/>
                  <a:pt x="241" y="127"/>
                  <a:pt x="241" y="127"/>
                </a:cubicBezTo>
                <a:moveTo>
                  <a:pt x="265" y="219"/>
                </a:moveTo>
                <a:cubicBezTo>
                  <a:pt x="132" y="219"/>
                  <a:pt x="132" y="219"/>
                  <a:pt x="132" y="219"/>
                </a:cubicBezTo>
                <a:cubicBezTo>
                  <a:pt x="132" y="332"/>
                  <a:pt x="132" y="332"/>
                  <a:pt x="132" y="332"/>
                </a:cubicBezTo>
                <a:cubicBezTo>
                  <a:pt x="265" y="332"/>
                  <a:pt x="265" y="332"/>
                  <a:pt x="265" y="332"/>
                </a:cubicBezTo>
                <a:lnTo>
                  <a:pt x="265" y="219"/>
                </a:lnTo>
                <a:close/>
                <a:moveTo>
                  <a:pt x="245" y="219"/>
                </a:moveTo>
                <a:cubicBezTo>
                  <a:pt x="245" y="198"/>
                  <a:pt x="245" y="198"/>
                  <a:pt x="245" y="198"/>
                </a:cubicBezTo>
                <a:cubicBezTo>
                  <a:pt x="245" y="173"/>
                  <a:pt x="226" y="153"/>
                  <a:pt x="201" y="153"/>
                </a:cubicBezTo>
                <a:cubicBezTo>
                  <a:pt x="177" y="153"/>
                  <a:pt x="157" y="173"/>
                  <a:pt x="157" y="198"/>
                </a:cubicBezTo>
                <a:cubicBezTo>
                  <a:pt x="157" y="219"/>
                  <a:pt x="157" y="219"/>
                  <a:pt x="157" y="219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9" name="pen">
            <a:extLst>
              <a:ext uri="{FF2B5EF4-FFF2-40B4-BE49-F238E27FC236}">
                <a16:creationId xmlns:a16="http://schemas.microsoft.com/office/drawing/2014/main" id="{B483FAEC-90E0-4821-8F9D-5286474CD4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42423" y="5516497"/>
            <a:ext cx="277704" cy="278940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40" name="car">
            <a:extLst>
              <a:ext uri="{FF2B5EF4-FFF2-40B4-BE49-F238E27FC236}">
                <a16:creationId xmlns:a16="http://schemas.microsoft.com/office/drawing/2014/main" id="{C0817740-AC6E-4775-93D7-30E31CDEDA2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90817" y="2734318"/>
            <a:ext cx="362602" cy="277854"/>
          </a:xfrm>
          <a:custGeom>
            <a:avLst/>
            <a:gdLst>
              <a:gd name="T0" fmla="*/ 349 w 360"/>
              <a:gd name="T1" fmla="*/ 148 h 276"/>
              <a:gd name="T2" fmla="*/ 349 w 360"/>
              <a:gd name="T3" fmla="*/ 252 h 276"/>
              <a:gd name="T4" fmla="*/ 14 w 360"/>
              <a:gd name="T5" fmla="*/ 252 h 276"/>
              <a:gd name="T6" fmla="*/ 14 w 360"/>
              <a:gd name="T7" fmla="*/ 149 h 276"/>
              <a:gd name="T8" fmla="*/ 51 w 360"/>
              <a:gd name="T9" fmla="*/ 43 h 276"/>
              <a:gd name="T10" fmla="*/ 94 w 360"/>
              <a:gd name="T11" fmla="*/ 0 h 276"/>
              <a:gd name="T12" fmla="*/ 268 w 360"/>
              <a:gd name="T13" fmla="*/ 0 h 276"/>
              <a:gd name="T14" fmla="*/ 311 w 360"/>
              <a:gd name="T15" fmla="*/ 43 h 276"/>
              <a:gd name="T16" fmla="*/ 349 w 360"/>
              <a:gd name="T17" fmla="*/ 148 h 276"/>
              <a:gd name="T18" fmla="*/ 77 w 360"/>
              <a:gd name="T19" fmla="*/ 174 h 276"/>
              <a:gd name="T20" fmla="*/ 91 w 360"/>
              <a:gd name="T21" fmla="*/ 160 h 276"/>
              <a:gd name="T22" fmla="*/ 77 w 360"/>
              <a:gd name="T23" fmla="*/ 145 h 276"/>
              <a:gd name="T24" fmla="*/ 63 w 360"/>
              <a:gd name="T25" fmla="*/ 160 h 276"/>
              <a:gd name="T26" fmla="*/ 77 w 360"/>
              <a:gd name="T27" fmla="*/ 174 h 276"/>
              <a:gd name="T28" fmla="*/ 14 w 360"/>
              <a:gd name="T29" fmla="*/ 252 h 276"/>
              <a:gd name="T30" fmla="*/ 14 w 360"/>
              <a:gd name="T31" fmla="*/ 260 h 276"/>
              <a:gd name="T32" fmla="*/ 30 w 360"/>
              <a:gd name="T33" fmla="*/ 276 h 276"/>
              <a:gd name="T34" fmla="*/ 50 w 360"/>
              <a:gd name="T35" fmla="*/ 276 h 276"/>
              <a:gd name="T36" fmla="*/ 67 w 360"/>
              <a:gd name="T37" fmla="*/ 260 h 276"/>
              <a:gd name="T38" fmla="*/ 67 w 360"/>
              <a:gd name="T39" fmla="*/ 252 h 276"/>
              <a:gd name="T40" fmla="*/ 295 w 360"/>
              <a:gd name="T41" fmla="*/ 252 h 276"/>
              <a:gd name="T42" fmla="*/ 295 w 360"/>
              <a:gd name="T43" fmla="*/ 260 h 276"/>
              <a:gd name="T44" fmla="*/ 312 w 360"/>
              <a:gd name="T45" fmla="*/ 276 h 276"/>
              <a:gd name="T46" fmla="*/ 332 w 360"/>
              <a:gd name="T47" fmla="*/ 276 h 276"/>
              <a:gd name="T48" fmla="*/ 349 w 360"/>
              <a:gd name="T49" fmla="*/ 260 h 276"/>
              <a:gd name="T50" fmla="*/ 349 w 360"/>
              <a:gd name="T51" fmla="*/ 252 h 276"/>
              <a:gd name="T52" fmla="*/ 283 w 360"/>
              <a:gd name="T53" fmla="*/ 174 h 276"/>
              <a:gd name="T54" fmla="*/ 297 w 360"/>
              <a:gd name="T55" fmla="*/ 160 h 276"/>
              <a:gd name="T56" fmla="*/ 283 w 360"/>
              <a:gd name="T57" fmla="*/ 145 h 276"/>
              <a:gd name="T58" fmla="*/ 268 w 360"/>
              <a:gd name="T59" fmla="*/ 160 h 276"/>
              <a:gd name="T60" fmla="*/ 283 w 360"/>
              <a:gd name="T61" fmla="*/ 174 h 276"/>
              <a:gd name="T62" fmla="*/ 245 w 360"/>
              <a:gd name="T63" fmla="*/ 252 h 276"/>
              <a:gd name="T64" fmla="*/ 245 w 360"/>
              <a:gd name="T65" fmla="*/ 222 h 276"/>
              <a:gd name="T66" fmla="*/ 229 w 360"/>
              <a:gd name="T67" fmla="*/ 197 h 276"/>
              <a:gd name="T68" fmla="*/ 133 w 360"/>
              <a:gd name="T69" fmla="*/ 197 h 276"/>
              <a:gd name="T70" fmla="*/ 117 w 360"/>
              <a:gd name="T71" fmla="*/ 222 h 276"/>
              <a:gd name="T72" fmla="*/ 117 w 360"/>
              <a:gd name="T73" fmla="*/ 252 h 276"/>
              <a:gd name="T74" fmla="*/ 0 w 360"/>
              <a:gd name="T75" fmla="*/ 75 h 276"/>
              <a:gd name="T76" fmla="*/ 16 w 360"/>
              <a:gd name="T77" fmla="*/ 75 h 276"/>
              <a:gd name="T78" fmla="*/ 32 w 360"/>
              <a:gd name="T79" fmla="*/ 96 h 276"/>
              <a:gd name="T80" fmla="*/ 330 w 360"/>
              <a:gd name="T81" fmla="*/ 96 h 276"/>
              <a:gd name="T82" fmla="*/ 345 w 360"/>
              <a:gd name="T83" fmla="*/ 75 h 276"/>
              <a:gd name="T84" fmla="*/ 360 w 360"/>
              <a:gd name="T85" fmla="*/ 75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0" h="276">
                <a:moveTo>
                  <a:pt x="349" y="148"/>
                </a:moveTo>
                <a:cubicBezTo>
                  <a:pt x="349" y="252"/>
                  <a:pt x="349" y="252"/>
                  <a:pt x="349" y="252"/>
                </a:cubicBezTo>
                <a:cubicBezTo>
                  <a:pt x="14" y="252"/>
                  <a:pt x="14" y="252"/>
                  <a:pt x="14" y="252"/>
                </a:cubicBezTo>
                <a:cubicBezTo>
                  <a:pt x="14" y="149"/>
                  <a:pt x="14" y="149"/>
                  <a:pt x="14" y="149"/>
                </a:cubicBezTo>
                <a:cubicBezTo>
                  <a:pt x="51" y="43"/>
                  <a:pt x="51" y="43"/>
                  <a:pt x="51" y="43"/>
                </a:cubicBezTo>
                <a:cubicBezTo>
                  <a:pt x="59" y="19"/>
                  <a:pt x="70" y="0"/>
                  <a:pt x="94" y="0"/>
                </a:cubicBezTo>
                <a:cubicBezTo>
                  <a:pt x="268" y="0"/>
                  <a:pt x="268" y="0"/>
                  <a:pt x="268" y="0"/>
                </a:cubicBezTo>
                <a:cubicBezTo>
                  <a:pt x="292" y="0"/>
                  <a:pt x="304" y="19"/>
                  <a:pt x="311" y="43"/>
                </a:cubicBezTo>
                <a:lnTo>
                  <a:pt x="349" y="148"/>
                </a:lnTo>
                <a:close/>
                <a:moveTo>
                  <a:pt x="77" y="174"/>
                </a:moveTo>
                <a:cubicBezTo>
                  <a:pt x="85" y="174"/>
                  <a:pt x="91" y="167"/>
                  <a:pt x="91" y="160"/>
                </a:cubicBezTo>
                <a:cubicBezTo>
                  <a:pt x="91" y="152"/>
                  <a:pt x="85" y="145"/>
                  <a:pt x="77" y="145"/>
                </a:cubicBezTo>
                <a:cubicBezTo>
                  <a:pt x="69" y="145"/>
                  <a:pt x="63" y="152"/>
                  <a:pt x="63" y="160"/>
                </a:cubicBezTo>
                <a:cubicBezTo>
                  <a:pt x="63" y="167"/>
                  <a:pt x="69" y="174"/>
                  <a:pt x="77" y="174"/>
                </a:cubicBezTo>
                <a:close/>
                <a:moveTo>
                  <a:pt x="14" y="252"/>
                </a:moveTo>
                <a:cubicBezTo>
                  <a:pt x="14" y="260"/>
                  <a:pt x="14" y="260"/>
                  <a:pt x="14" y="260"/>
                </a:cubicBezTo>
                <a:cubicBezTo>
                  <a:pt x="14" y="269"/>
                  <a:pt x="21" y="276"/>
                  <a:pt x="30" y="276"/>
                </a:cubicBezTo>
                <a:cubicBezTo>
                  <a:pt x="50" y="276"/>
                  <a:pt x="50" y="276"/>
                  <a:pt x="50" y="276"/>
                </a:cubicBezTo>
                <a:cubicBezTo>
                  <a:pt x="59" y="276"/>
                  <a:pt x="67" y="269"/>
                  <a:pt x="67" y="260"/>
                </a:cubicBezTo>
                <a:cubicBezTo>
                  <a:pt x="67" y="252"/>
                  <a:pt x="67" y="252"/>
                  <a:pt x="67" y="252"/>
                </a:cubicBezTo>
                <a:moveTo>
                  <a:pt x="295" y="252"/>
                </a:moveTo>
                <a:cubicBezTo>
                  <a:pt x="295" y="260"/>
                  <a:pt x="295" y="260"/>
                  <a:pt x="295" y="260"/>
                </a:cubicBezTo>
                <a:cubicBezTo>
                  <a:pt x="295" y="269"/>
                  <a:pt x="303" y="276"/>
                  <a:pt x="312" y="276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341" y="276"/>
                  <a:pt x="349" y="269"/>
                  <a:pt x="349" y="260"/>
                </a:cubicBezTo>
                <a:cubicBezTo>
                  <a:pt x="349" y="252"/>
                  <a:pt x="349" y="252"/>
                  <a:pt x="349" y="252"/>
                </a:cubicBezTo>
                <a:moveTo>
                  <a:pt x="283" y="174"/>
                </a:moveTo>
                <a:cubicBezTo>
                  <a:pt x="290" y="174"/>
                  <a:pt x="297" y="167"/>
                  <a:pt x="297" y="160"/>
                </a:cubicBezTo>
                <a:cubicBezTo>
                  <a:pt x="297" y="152"/>
                  <a:pt x="290" y="145"/>
                  <a:pt x="283" y="145"/>
                </a:cubicBezTo>
                <a:cubicBezTo>
                  <a:pt x="275" y="145"/>
                  <a:pt x="268" y="152"/>
                  <a:pt x="268" y="160"/>
                </a:cubicBezTo>
                <a:cubicBezTo>
                  <a:pt x="268" y="167"/>
                  <a:pt x="275" y="174"/>
                  <a:pt x="283" y="174"/>
                </a:cubicBezTo>
                <a:close/>
                <a:moveTo>
                  <a:pt x="245" y="252"/>
                </a:moveTo>
                <a:cubicBezTo>
                  <a:pt x="245" y="222"/>
                  <a:pt x="245" y="222"/>
                  <a:pt x="245" y="222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133" y="197"/>
                  <a:pt x="133" y="197"/>
                  <a:pt x="133" y="197"/>
                </a:cubicBezTo>
                <a:cubicBezTo>
                  <a:pt x="117" y="222"/>
                  <a:pt x="117" y="222"/>
                  <a:pt x="117" y="222"/>
                </a:cubicBezTo>
                <a:cubicBezTo>
                  <a:pt x="117" y="252"/>
                  <a:pt x="117" y="252"/>
                  <a:pt x="117" y="252"/>
                </a:cubicBezTo>
                <a:moveTo>
                  <a:pt x="0" y="75"/>
                </a:moveTo>
                <a:cubicBezTo>
                  <a:pt x="16" y="75"/>
                  <a:pt x="16" y="75"/>
                  <a:pt x="16" y="75"/>
                </a:cubicBezTo>
                <a:cubicBezTo>
                  <a:pt x="32" y="96"/>
                  <a:pt x="32" y="96"/>
                  <a:pt x="32" y="96"/>
                </a:cubicBezTo>
                <a:cubicBezTo>
                  <a:pt x="330" y="96"/>
                  <a:pt x="330" y="96"/>
                  <a:pt x="330" y="96"/>
                </a:cubicBezTo>
                <a:cubicBezTo>
                  <a:pt x="345" y="75"/>
                  <a:pt x="345" y="75"/>
                  <a:pt x="345" y="75"/>
                </a:cubicBezTo>
                <a:cubicBezTo>
                  <a:pt x="360" y="75"/>
                  <a:pt x="360" y="75"/>
                  <a:pt x="360" y="75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41" name="hand_5">
            <a:extLst>
              <a:ext uri="{FF2B5EF4-FFF2-40B4-BE49-F238E27FC236}">
                <a16:creationId xmlns:a16="http://schemas.microsoft.com/office/drawing/2014/main" id="{FB882587-1BA3-4F57-BD8D-101BFE53267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01784" y="3673963"/>
            <a:ext cx="281910" cy="371406"/>
          </a:xfrm>
          <a:custGeom>
            <a:avLst/>
            <a:gdLst>
              <a:gd name="T0" fmla="*/ 120 w 260"/>
              <a:gd name="T1" fmla="*/ 103 h 344"/>
              <a:gd name="T2" fmla="*/ 143 w 260"/>
              <a:gd name="T3" fmla="*/ 78 h 344"/>
              <a:gd name="T4" fmla="*/ 166 w 260"/>
              <a:gd name="T5" fmla="*/ 103 h 344"/>
              <a:gd name="T6" fmla="*/ 166 w 260"/>
              <a:gd name="T7" fmla="*/ 172 h 344"/>
              <a:gd name="T8" fmla="*/ 212 w 260"/>
              <a:gd name="T9" fmla="*/ 172 h 344"/>
              <a:gd name="T10" fmla="*/ 212 w 260"/>
              <a:gd name="T11" fmla="*/ 103 h 344"/>
              <a:gd name="T12" fmla="*/ 189 w 260"/>
              <a:gd name="T13" fmla="*/ 78 h 344"/>
              <a:gd name="T14" fmla="*/ 166 w 260"/>
              <a:gd name="T15" fmla="*/ 103 h 344"/>
              <a:gd name="T16" fmla="*/ 120 w 260"/>
              <a:gd name="T17" fmla="*/ 172 h 344"/>
              <a:gd name="T18" fmla="*/ 120 w 260"/>
              <a:gd name="T19" fmla="*/ 25 h 344"/>
              <a:gd name="T20" fmla="*/ 97 w 260"/>
              <a:gd name="T21" fmla="*/ 0 h 344"/>
              <a:gd name="T22" fmla="*/ 74 w 260"/>
              <a:gd name="T23" fmla="*/ 25 h 344"/>
              <a:gd name="T24" fmla="*/ 74 w 260"/>
              <a:gd name="T25" fmla="*/ 206 h 344"/>
              <a:gd name="T26" fmla="*/ 23 w 260"/>
              <a:gd name="T27" fmla="*/ 188 h 344"/>
              <a:gd name="T28" fmla="*/ 6 w 260"/>
              <a:gd name="T29" fmla="*/ 195 h 344"/>
              <a:gd name="T30" fmla="*/ 8 w 260"/>
              <a:gd name="T31" fmla="*/ 217 h 344"/>
              <a:gd name="T32" fmla="*/ 93 w 260"/>
              <a:gd name="T33" fmla="*/ 316 h 344"/>
              <a:gd name="T34" fmla="*/ 174 w 260"/>
              <a:gd name="T35" fmla="*/ 344 h 344"/>
              <a:gd name="T36" fmla="*/ 255 w 260"/>
              <a:gd name="T37" fmla="*/ 278 h 344"/>
              <a:gd name="T38" fmla="*/ 258 w 260"/>
              <a:gd name="T39" fmla="*/ 200 h 344"/>
              <a:gd name="T40" fmla="*/ 258 w 260"/>
              <a:gd name="T41" fmla="*/ 130 h 344"/>
              <a:gd name="T42" fmla="*/ 235 w 260"/>
              <a:gd name="T43" fmla="*/ 105 h 344"/>
              <a:gd name="T44" fmla="*/ 212 w 260"/>
              <a:gd name="T45" fmla="*/ 1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0" h="344">
                <a:moveTo>
                  <a:pt x="120" y="103"/>
                </a:moveTo>
                <a:cubicBezTo>
                  <a:pt x="120" y="89"/>
                  <a:pt x="130" y="78"/>
                  <a:pt x="143" y="78"/>
                </a:cubicBezTo>
                <a:cubicBezTo>
                  <a:pt x="156" y="78"/>
                  <a:pt x="166" y="89"/>
                  <a:pt x="166" y="103"/>
                </a:cubicBezTo>
                <a:cubicBezTo>
                  <a:pt x="166" y="172"/>
                  <a:pt x="166" y="172"/>
                  <a:pt x="166" y="172"/>
                </a:cubicBezTo>
                <a:moveTo>
                  <a:pt x="212" y="172"/>
                </a:moveTo>
                <a:cubicBezTo>
                  <a:pt x="212" y="103"/>
                  <a:pt x="212" y="103"/>
                  <a:pt x="212" y="103"/>
                </a:cubicBezTo>
                <a:cubicBezTo>
                  <a:pt x="212" y="89"/>
                  <a:pt x="202" y="78"/>
                  <a:pt x="189" y="78"/>
                </a:cubicBezTo>
                <a:cubicBezTo>
                  <a:pt x="176" y="78"/>
                  <a:pt x="166" y="89"/>
                  <a:pt x="166" y="103"/>
                </a:cubicBezTo>
                <a:moveTo>
                  <a:pt x="120" y="172"/>
                </a:moveTo>
                <a:cubicBezTo>
                  <a:pt x="120" y="25"/>
                  <a:pt x="120" y="25"/>
                  <a:pt x="120" y="25"/>
                </a:cubicBezTo>
                <a:cubicBezTo>
                  <a:pt x="120" y="11"/>
                  <a:pt x="110" y="0"/>
                  <a:pt x="97" y="0"/>
                </a:cubicBezTo>
                <a:cubicBezTo>
                  <a:pt x="84" y="0"/>
                  <a:pt x="74" y="11"/>
                  <a:pt x="74" y="25"/>
                </a:cubicBezTo>
                <a:cubicBezTo>
                  <a:pt x="74" y="206"/>
                  <a:pt x="74" y="206"/>
                  <a:pt x="74" y="206"/>
                </a:cubicBezTo>
                <a:cubicBezTo>
                  <a:pt x="74" y="206"/>
                  <a:pt x="33" y="189"/>
                  <a:pt x="23" y="188"/>
                </a:cubicBezTo>
                <a:cubicBezTo>
                  <a:pt x="14" y="188"/>
                  <a:pt x="13" y="188"/>
                  <a:pt x="6" y="195"/>
                </a:cubicBezTo>
                <a:cubicBezTo>
                  <a:pt x="0" y="202"/>
                  <a:pt x="5" y="213"/>
                  <a:pt x="8" y="217"/>
                </a:cubicBezTo>
                <a:cubicBezTo>
                  <a:pt x="12" y="220"/>
                  <a:pt x="84" y="309"/>
                  <a:pt x="93" y="316"/>
                </a:cubicBezTo>
                <a:cubicBezTo>
                  <a:pt x="101" y="324"/>
                  <a:pt x="118" y="344"/>
                  <a:pt x="174" y="344"/>
                </a:cubicBezTo>
                <a:cubicBezTo>
                  <a:pt x="233" y="344"/>
                  <a:pt x="255" y="278"/>
                  <a:pt x="255" y="278"/>
                </a:cubicBezTo>
                <a:cubicBezTo>
                  <a:pt x="260" y="261"/>
                  <a:pt x="258" y="200"/>
                  <a:pt x="258" y="200"/>
                </a:cubicBezTo>
                <a:cubicBezTo>
                  <a:pt x="258" y="130"/>
                  <a:pt x="258" y="130"/>
                  <a:pt x="258" y="130"/>
                </a:cubicBezTo>
                <a:cubicBezTo>
                  <a:pt x="258" y="116"/>
                  <a:pt x="247" y="105"/>
                  <a:pt x="235" y="105"/>
                </a:cubicBezTo>
                <a:cubicBezTo>
                  <a:pt x="222" y="105"/>
                  <a:pt x="212" y="116"/>
                  <a:pt x="212" y="130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42" name="fitbit">
            <a:extLst>
              <a:ext uri="{FF2B5EF4-FFF2-40B4-BE49-F238E27FC236}">
                <a16:creationId xmlns:a16="http://schemas.microsoft.com/office/drawing/2014/main" id="{517F06AD-7D43-4985-B616-CDB2EC007F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58680" y="4458710"/>
            <a:ext cx="173918" cy="328812"/>
          </a:xfrm>
          <a:custGeom>
            <a:avLst/>
            <a:gdLst>
              <a:gd name="T0" fmla="*/ 0 w 176"/>
              <a:gd name="T1" fmla="*/ 268 h 335"/>
              <a:gd name="T2" fmla="*/ 0 w 176"/>
              <a:gd name="T3" fmla="*/ 46 h 335"/>
              <a:gd name="T4" fmla="*/ 45 w 176"/>
              <a:gd name="T5" fmla="*/ 0 h 335"/>
              <a:gd name="T6" fmla="*/ 131 w 176"/>
              <a:gd name="T7" fmla="*/ 0 h 335"/>
              <a:gd name="T8" fmla="*/ 176 w 176"/>
              <a:gd name="T9" fmla="*/ 156 h 335"/>
              <a:gd name="T10" fmla="*/ 176 w 176"/>
              <a:gd name="T11" fmla="*/ 43 h 335"/>
              <a:gd name="T12" fmla="*/ 131 w 176"/>
              <a:gd name="T13" fmla="*/ 0 h 335"/>
              <a:gd name="T14" fmla="*/ 86 w 176"/>
              <a:gd name="T15" fmla="*/ 43 h 335"/>
              <a:gd name="T16" fmla="*/ 86 w 176"/>
              <a:gd name="T17" fmla="*/ 252 h 335"/>
              <a:gd name="T18" fmla="*/ 85 w 176"/>
              <a:gd name="T19" fmla="*/ 264 h 335"/>
              <a:gd name="T20" fmla="*/ 85 w 176"/>
              <a:gd name="T21" fmla="*/ 290 h 335"/>
              <a:gd name="T22" fmla="*/ 131 w 176"/>
              <a:gd name="T23" fmla="*/ 335 h 335"/>
              <a:gd name="T24" fmla="*/ 176 w 176"/>
              <a:gd name="T25" fmla="*/ 290 h 335"/>
              <a:gd name="T26" fmla="*/ 176 w 176"/>
              <a:gd name="T27" fmla="*/ 258 h 335"/>
              <a:gd name="T28" fmla="*/ 0 w 176"/>
              <a:gd name="T29" fmla="*/ 264 h 335"/>
              <a:gd name="T30" fmla="*/ 0 w 176"/>
              <a:gd name="T31" fmla="*/ 290 h 335"/>
              <a:gd name="T32" fmla="*/ 45 w 176"/>
              <a:gd name="T33" fmla="*/ 335 h 335"/>
              <a:gd name="T34" fmla="*/ 131 w 176"/>
              <a:gd name="T35" fmla="*/ 335 h 335"/>
              <a:gd name="T36" fmla="*/ 43 w 176"/>
              <a:gd name="T37" fmla="*/ 102 h 335"/>
              <a:gd name="T38" fmla="*/ 37 w 176"/>
              <a:gd name="T39" fmla="*/ 107 h 335"/>
              <a:gd name="T40" fmla="*/ 43 w 176"/>
              <a:gd name="T41" fmla="*/ 113 h 335"/>
              <a:gd name="T42" fmla="*/ 49 w 176"/>
              <a:gd name="T43" fmla="*/ 107 h 335"/>
              <a:gd name="T44" fmla="*/ 43 w 176"/>
              <a:gd name="T45" fmla="*/ 102 h 335"/>
              <a:gd name="T46" fmla="*/ 43 w 176"/>
              <a:gd name="T47" fmla="*/ 163 h 335"/>
              <a:gd name="T48" fmla="*/ 37 w 176"/>
              <a:gd name="T49" fmla="*/ 168 h 335"/>
              <a:gd name="T50" fmla="*/ 43 w 176"/>
              <a:gd name="T51" fmla="*/ 174 h 335"/>
              <a:gd name="T52" fmla="*/ 49 w 176"/>
              <a:gd name="T53" fmla="*/ 168 h 335"/>
              <a:gd name="T54" fmla="*/ 43 w 176"/>
              <a:gd name="T55" fmla="*/ 163 h 335"/>
              <a:gd name="T56" fmla="*/ 43 w 176"/>
              <a:gd name="T57" fmla="*/ 224 h 335"/>
              <a:gd name="T58" fmla="*/ 37 w 176"/>
              <a:gd name="T59" fmla="*/ 230 h 335"/>
              <a:gd name="T60" fmla="*/ 43 w 176"/>
              <a:gd name="T61" fmla="*/ 235 h 335"/>
              <a:gd name="T62" fmla="*/ 49 w 176"/>
              <a:gd name="T63" fmla="*/ 230 h 335"/>
              <a:gd name="T64" fmla="*/ 43 w 176"/>
              <a:gd name="T65" fmla="*/ 22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335">
                <a:moveTo>
                  <a:pt x="0" y="268"/>
                </a:moveTo>
                <a:cubicBezTo>
                  <a:pt x="0" y="46"/>
                  <a:pt x="0" y="46"/>
                  <a:pt x="0" y="46"/>
                </a:cubicBezTo>
                <a:cubicBezTo>
                  <a:pt x="0" y="20"/>
                  <a:pt x="20" y="0"/>
                  <a:pt x="45" y="0"/>
                </a:cubicBezTo>
                <a:cubicBezTo>
                  <a:pt x="131" y="0"/>
                  <a:pt x="131" y="0"/>
                  <a:pt x="131" y="0"/>
                </a:cubicBezTo>
                <a:moveTo>
                  <a:pt x="176" y="156"/>
                </a:moveTo>
                <a:cubicBezTo>
                  <a:pt x="176" y="43"/>
                  <a:pt x="176" y="43"/>
                  <a:pt x="176" y="43"/>
                </a:cubicBezTo>
                <a:cubicBezTo>
                  <a:pt x="176" y="19"/>
                  <a:pt x="156" y="0"/>
                  <a:pt x="131" y="0"/>
                </a:cubicBezTo>
                <a:cubicBezTo>
                  <a:pt x="106" y="0"/>
                  <a:pt x="86" y="19"/>
                  <a:pt x="86" y="43"/>
                </a:cubicBezTo>
                <a:cubicBezTo>
                  <a:pt x="86" y="252"/>
                  <a:pt x="86" y="252"/>
                  <a:pt x="86" y="252"/>
                </a:cubicBezTo>
                <a:cubicBezTo>
                  <a:pt x="85" y="264"/>
                  <a:pt x="85" y="264"/>
                  <a:pt x="85" y="264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5" y="315"/>
                  <a:pt x="106" y="335"/>
                  <a:pt x="131" y="335"/>
                </a:cubicBezTo>
                <a:cubicBezTo>
                  <a:pt x="156" y="335"/>
                  <a:pt x="176" y="315"/>
                  <a:pt x="176" y="290"/>
                </a:cubicBezTo>
                <a:cubicBezTo>
                  <a:pt x="176" y="258"/>
                  <a:pt x="176" y="258"/>
                  <a:pt x="176" y="258"/>
                </a:cubicBezTo>
                <a:moveTo>
                  <a:pt x="0" y="264"/>
                </a:moveTo>
                <a:cubicBezTo>
                  <a:pt x="0" y="290"/>
                  <a:pt x="0" y="290"/>
                  <a:pt x="0" y="290"/>
                </a:cubicBezTo>
                <a:cubicBezTo>
                  <a:pt x="0" y="315"/>
                  <a:pt x="20" y="335"/>
                  <a:pt x="45" y="335"/>
                </a:cubicBezTo>
                <a:cubicBezTo>
                  <a:pt x="131" y="335"/>
                  <a:pt x="131" y="335"/>
                  <a:pt x="131" y="335"/>
                </a:cubicBezTo>
                <a:moveTo>
                  <a:pt x="43" y="102"/>
                </a:moveTo>
                <a:cubicBezTo>
                  <a:pt x="40" y="102"/>
                  <a:pt x="37" y="104"/>
                  <a:pt x="37" y="107"/>
                </a:cubicBezTo>
                <a:cubicBezTo>
                  <a:pt x="37" y="111"/>
                  <a:pt x="40" y="113"/>
                  <a:pt x="43" y="113"/>
                </a:cubicBezTo>
                <a:cubicBezTo>
                  <a:pt x="46" y="113"/>
                  <a:pt x="49" y="111"/>
                  <a:pt x="49" y="107"/>
                </a:cubicBezTo>
                <a:cubicBezTo>
                  <a:pt x="49" y="104"/>
                  <a:pt x="46" y="102"/>
                  <a:pt x="43" y="102"/>
                </a:cubicBezTo>
                <a:close/>
                <a:moveTo>
                  <a:pt x="43" y="163"/>
                </a:moveTo>
                <a:cubicBezTo>
                  <a:pt x="40" y="163"/>
                  <a:pt x="37" y="165"/>
                  <a:pt x="37" y="168"/>
                </a:cubicBezTo>
                <a:cubicBezTo>
                  <a:pt x="37" y="172"/>
                  <a:pt x="40" y="174"/>
                  <a:pt x="43" y="174"/>
                </a:cubicBezTo>
                <a:cubicBezTo>
                  <a:pt x="46" y="174"/>
                  <a:pt x="49" y="172"/>
                  <a:pt x="49" y="168"/>
                </a:cubicBezTo>
                <a:cubicBezTo>
                  <a:pt x="49" y="165"/>
                  <a:pt x="46" y="163"/>
                  <a:pt x="43" y="163"/>
                </a:cubicBezTo>
                <a:close/>
                <a:moveTo>
                  <a:pt x="43" y="224"/>
                </a:moveTo>
                <a:cubicBezTo>
                  <a:pt x="40" y="224"/>
                  <a:pt x="37" y="226"/>
                  <a:pt x="37" y="230"/>
                </a:cubicBezTo>
                <a:cubicBezTo>
                  <a:pt x="37" y="233"/>
                  <a:pt x="40" y="235"/>
                  <a:pt x="43" y="235"/>
                </a:cubicBezTo>
                <a:cubicBezTo>
                  <a:pt x="46" y="235"/>
                  <a:pt x="49" y="233"/>
                  <a:pt x="49" y="230"/>
                </a:cubicBezTo>
                <a:cubicBezTo>
                  <a:pt x="49" y="226"/>
                  <a:pt x="46" y="224"/>
                  <a:pt x="43" y="224"/>
                </a:cubicBezTo>
                <a:close/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43" name="Xbox_Controller">
            <a:extLst>
              <a:ext uri="{FF2B5EF4-FFF2-40B4-BE49-F238E27FC236}">
                <a16:creationId xmlns:a16="http://schemas.microsoft.com/office/drawing/2014/main" id="{28F0558F-77B1-4536-9E2D-0354450082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80751" y="5520705"/>
            <a:ext cx="352874" cy="205592"/>
          </a:xfrm>
          <a:custGeom>
            <a:avLst/>
            <a:gdLst>
              <a:gd name="T0" fmla="*/ 308 w 395"/>
              <a:gd name="T1" fmla="*/ 36 h 230"/>
              <a:gd name="T2" fmla="*/ 270 w 395"/>
              <a:gd name="T3" fmla="*/ 5 h 230"/>
              <a:gd name="T4" fmla="*/ 234 w 395"/>
              <a:gd name="T5" fmla="*/ 20 h 230"/>
              <a:gd name="T6" fmla="*/ 200 w 395"/>
              <a:gd name="T7" fmla="*/ 20 h 230"/>
              <a:gd name="T8" fmla="*/ 196 w 395"/>
              <a:gd name="T9" fmla="*/ 20 h 230"/>
              <a:gd name="T10" fmla="*/ 161 w 395"/>
              <a:gd name="T11" fmla="*/ 20 h 230"/>
              <a:gd name="T12" fmla="*/ 126 w 395"/>
              <a:gd name="T13" fmla="*/ 5 h 230"/>
              <a:gd name="T14" fmla="*/ 87 w 395"/>
              <a:gd name="T15" fmla="*/ 36 h 230"/>
              <a:gd name="T16" fmla="*/ 48 w 395"/>
              <a:gd name="T17" fmla="*/ 216 h 230"/>
              <a:gd name="T18" fmla="*/ 75 w 395"/>
              <a:gd name="T19" fmla="*/ 230 h 230"/>
              <a:gd name="T20" fmla="*/ 113 w 395"/>
              <a:gd name="T21" fmla="*/ 189 h 230"/>
              <a:gd name="T22" fmla="*/ 162 w 395"/>
              <a:gd name="T23" fmla="*/ 169 h 230"/>
              <a:gd name="T24" fmla="*/ 233 w 395"/>
              <a:gd name="T25" fmla="*/ 169 h 230"/>
              <a:gd name="T26" fmla="*/ 283 w 395"/>
              <a:gd name="T27" fmla="*/ 189 h 230"/>
              <a:gd name="T28" fmla="*/ 320 w 395"/>
              <a:gd name="T29" fmla="*/ 230 h 230"/>
              <a:gd name="T30" fmla="*/ 347 w 395"/>
              <a:gd name="T31" fmla="*/ 216 h 230"/>
              <a:gd name="T32" fmla="*/ 308 w 395"/>
              <a:gd name="T33" fmla="*/ 36 h 230"/>
              <a:gd name="T34" fmla="*/ 208 w 395"/>
              <a:gd name="T35" fmla="*/ 68 h 230"/>
              <a:gd name="T36" fmla="*/ 198 w 395"/>
              <a:gd name="T37" fmla="*/ 57 h 230"/>
              <a:gd name="T38" fmla="*/ 188 w 395"/>
              <a:gd name="T39" fmla="*/ 67 h 230"/>
              <a:gd name="T40" fmla="*/ 197 w 395"/>
              <a:gd name="T41" fmla="*/ 77 h 230"/>
              <a:gd name="T42" fmla="*/ 208 w 395"/>
              <a:gd name="T43" fmla="*/ 68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5" h="230">
                <a:moveTo>
                  <a:pt x="308" y="36"/>
                </a:moveTo>
                <a:cubicBezTo>
                  <a:pt x="312" y="17"/>
                  <a:pt x="299" y="11"/>
                  <a:pt x="270" y="5"/>
                </a:cubicBezTo>
                <a:cubicBezTo>
                  <a:pt x="240" y="0"/>
                  <a:pt x="234" y="20"/>
                  <a:pt x="234" y="20"/>
                </a:cubicBezTo>
                <a:cubicBezTo>
                  <a:pt x="200" y="20"/>
                  <a:pt x="200" y="20"/>
                  <a:pt x="200" y="20"/>
                </a:cubicBezTo>
                <a:cubicBezTo>
                  <a:pt x="196" y="20"/>
                  <a:pt x="196" y="20"/>
                  <a:pt x="196" y="20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6" y="0"/>
                  <a:pt x="126" y="5"/>
                </a:cubicBezTo>
                <a:cubicBezTo>
                  <a:pt x="96" y="11"/>
                  <a:pt x="84" y="17"/>
                  <a:pt x="87" y="36"/>
                </a:cubicBezTo>
                <a:cubicBezTo>
                  <a:pt x="87" y="36"/>
                  <a:pt x="0" y="165"/>
                  <a:pt x="48" y="216"/>
                </a:cubicBezTo>
                <a:cubicBezTo>
                  <a:pt x="64" y="230"/>
                  <a:pt x="68" y="230"/>
                  <a:pt x="75" y="230"/>
                </a:cubicBezTo>
                <a:cubicBezTo>
                  <a:pt x="82" y="230"/>
                  <a:pt x="95" y="203"/>
                  <a:pt x="113" y="189"/>
                </a:cubicBezTo>
                <a:cubicBezTo>
                  <a:pt x="131" y="174"/>
                  <a:pt x="148" y="170"/>
                  <a:pt x="162" y="169"/>
                </a:cubicBezTo>
                <a:cubicBezTo>
                  <a:pt x="173" y="169"/>
                  <a:pt x="223" y="169"/>
                  <a:pt x="233" y="169"/>
                </a:cubicBezTo>
                <a:cubicBezTo>
                  <a:pt x="248" y="170"/>
                  <a:pt x="265" y="174"/>
                  <a:pt x="283" y="189"/>
                </a:cubicBezTo>
                <a:cubicBezTo>
                  <a:pt x="301" y="203"/>
                  <a:pt x="313" y="230"/>
                  <a:pt x="320" y="230"/>
                </a:cubicBezTo>
                <a:cubicBezTo>
                  <a:pt x="327" y="230"/>
                  <a:pt x="332" y="230"/>
                  <a:pt x="347" y="216"/>
                </a:cubicBezTo>
                <a:cubicBezTo>
                  <a:pt x="395" y="165"/>
                  <a:pt x="308" y="36"/>
                  <a:pt x="308" y="36"/>
                </a:cubicBezTo>
                <a:close/>
                <a:moveTo>
                  <a:pt x="208" y="68"/>
                </a:moveTo>
                <a:cubicBezTo>
                  <a:pt x="208" y="62"/>
                  <a:pt x="204" y="57"/>
                  <a:pt x="198" y="57"/>
                </a:cubicBezTo>
                <a:cubicBezTo>
                  <a:pt x="193" y="57"/>
                  <a:pt x="188" y="61"/>
                  <a:pt x="188" y="67"/>
                </a:cubicBezTo>
                <a:cubicBezTo>
                  <a:pt x="188" y="72"/>
                  <a:pt x="192" y="77"/>
                  <a:pt x="197" y="77"/>
                </a:cubicBezTo>
                <a:cubicBezTo>
                  <a:pt x="203" y="77"/>
                  <a:pt x="207" y="73"/>
                  <a:pt x="208" y="68"/>
                </a:cubicBezTo>
                <a:close/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99CC4E5B-0FF5-42AB-9143-87DDBE5071B4}"/>
              </a:ext>
            </a:extLst>
          </p:cNvPr>
          <p:cNvSpPr/>
          <p:nvPr/>
        </p:nvSpPr>
        <p:spPr>
          <a:xfrm>
            <a:off x="7728244" y="1472355"/>
            <a:ext cx="143098" cy="401850"/>
          </a:xfrm>
          <a:custGeom>
            <a:avLst/>
            <a:gdLst>
              <a:gd name="connsiteX0" fmla="*/ 346948 w 695325"/>
              <a:gd name="connsiteY0" fmla="*/ 560892 h 1952625"/>
              <a:gd name="connsiteX1" fmla="*/ 101203 w 695325"/>
              <a:gd name="connsiteY1" fmla="*/ 648521 h 1952625"/>
              <a:gd name="connsiteX2" fmla="*/ 346948 w 695325"/>
              <a:gd name="connsiteY2" fmla="*/ 736152 h 1952625"/>
              <a:gd name="connsiteX3" fmla="*/ 592693 w 695325"/>
              <a:gd name="connsiteY3" fmla="*/ 648521 h 1952625"/>
              <a:gd name="connsiteX4" fmla="*/ 346948 w 695325"/>
              <a:gd name="connsiteY4" fmla="*/ 560892 h 1952625"/>
              <a:gd name="connsiteX5" fmla="*/ 346948 w 695325"/>
              <a:gd name="connsiteY5" fmla="*/ 560892 h 1952625"/>
              <a:gd name="connsiteX6" fmla="*/ 101203 w 695325"/>
              <a:gd name="connsiteY6" fmla="*/ 646617 h 1952625"/>
              <a:gd name="connsiteX7" fmla="*/ 101203 w 695325"/>
              <a:gd name="connsiteY7" fmla="*/ 1320034 h 1952625"/>
              <a:gd name="connsiteX8" fmla="*/ 63103 w 695325"/>
              <a:gd name="connsiteY8" fmla="*/ 1815334 h 1952625"/>
              <a:gd name="connsiteX9" fmla="*/ 351711 w 695325"/>
              <a:gd name="connsiteY9" fmla="*/ 1950589 h 1952625"/>
              <a:gd name="connsiteX10" fmla="*/ 640318 w 695325"/>
              <a:gd name="connsiteY10" fmla="*/ 1815334 h 1952625"/>
              <a:gd name="connsiteX11" fmla="*/ 602218 w 695325"/>
              <a:gd name="connsiteY11" fmla="*/ 1260027 h 1952625"/>
              <a:gd name="connsiteX12" fmla="*/ 593646 w 695325"/>
              <a:gd name="connsiteY12" fmla="*/ 646617 h 1952625"/>
              <a:gd name="connsiteX13" fmla="*/ 73581 w 695325"/>
              <a:gd name="connsiteY13" fmla="*/ 1675316 h 1952625"/>
              <a:gd name="connsiteX14" fmla="*/ 347901 w 695325"/>
              <a:gd name="connsiteY14" fmla="*/ 1808666 h 1952625"/>
              <a:gd name="connsiteX15" fmla="*/ 622221 w 695325"/>
              <a:gd name="connsiteY15" fmla="*/ 1675316 h 1952625"/>
              <a:gd name="connsiteX16" fmla="*/ 103108 w 695325"/>
              <a:gd name="connsiteY16" fmla="*/ 736152 h 1952625"/>
              <a:gd name="connsiteX17" fmla="*/ 347901 w 695325"/>
              <a:gd name="connsiteY17" fmla="*/ 828544 h 1952625"/>
              <a:gd name="connsiteX18" fmla="*/ 592693 w 695325"/>
              <a:gd name="connsiteY18" fmla="*/ 736152 h 1952625"/>
              <a:gd name="connsiteX19" fmla="*/ 115491 w 695325"/>
              <a:gd name="connsiteY19" fmla="*/ 377059 h 1952625"/>
              <a:gd name="connsiteX20" fmla="*/ 586978 w 695325"/>
              <a:gd name="connsiteY20" fmla="*/ 348484 h 1952625"/>
              <a:gd name="connsiteX21" fmla="*/ 10716 w 695325"/>
              <a:gd name="connsiteY21" fmla="*/ 246567 h 1952625"/>
              <a:gd name="connsiteX22" fmla="*/ 691753 w 695325"/>
              <a:gd name="connsiteY22" fmla="*/ 204657 h 195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5325" h="1952625">
                <a:moveTo>
                  <a:pt x="346948" y="560892"/>
                </a:moveTo>
                <a:cubicBezTo>
                  <a:pt x="211693" y="560892"/>
                  <a:pt x="101203" y="600896"/>
                  <a:pt x="101203" y="648521"/>
                </a:cubicBezTo>
                <a:cubicBezTo>
                  <a:pt x="101203" y="697099"/>
                  <a:pt x="210741" y="736152"/>
                  <a:pt x="346948" y="736152"/>
                </a:cubicBezTo>
                <a:cubicBezTo>
                  <a:pt x="483156" y="736152"/>
                  <a:pt x="592693" y="696146"/>
                  <a:pt x="592693" y="648521"/>
                </a:cubicBezTo>
                <a:cubicBezTo>
                  <a:pt x="592693" y="599944"/>
                  <a:pt x="482203" y="560892"/>
                  <a:pt x="346948" y="560892"/>
                </a:cubicBezTo>
                <a:lnTo>
                  <a:pt x="346948" y="560892"/>
                </a:lnTo>
                <a:close/>
                <a:moveTo>
                  <a:pt x="101203" y="646617"/>
                </a:moveTo>
                <a:cubicBezTo>
                  <a:pt x="101203" y="646617"/>
                  <a:pt x="105013" y="1246692"/>
                  <a:pt x="101203" y="1320034"/>
                </a:cubicBezTo>
                <a:cubicBezTo>
                  <a:pt x="97393" y="1393377"/>
                  <a:pt x="63103" y="1815334"/>
                  <a:pt x="63103" y="1815334"/>
                </a:cubicBezTo>
                <a:cubicBezTo>
                  <a:pt x="63103" y="1890582"/>
                  <a:pt x="192643" y="1950589"/>
                  <a:pt x="351711" y="1950589"/>
                </a:cubicBezTo>
                <a:cubicBezTo>
                  <a:pt x="510778" y="1950589"/>
                  <a:pt x="640318" y="1890582"/>
                  <a:pt x="640318" y="1815334"/>
                </a:cubicBezTo>
                <a:cubicBezTo>
                  <a:pt x="640318" y="1815334"/>
                  <a:pt x="602218" y="1362896"/>
                  <a:pt x="602218" y="1260027"/>
                </a:cubicBezTo>
                <a:cubicBezTo>
                  <a:pt x="602218" y="1157157"/>
                  <a:pt x="593646" y="646617"/>
                  <a:pt x="593646" y="646617"/>
                </a:cubicBezTo>
                <a:moveTo>
                  <a:pt x="73581" y="1675316"/>
                </a:moveTo>
                <a:cubicBezTo>
                  <a:pt x="73581" y="1748659"/>
                  <a:pt x="196453" y="1808666"/>
                  <a:pt x="347901" y="1808666"/>
                </a:cubicBezTo>
                <a:cubicBezTo>
                  <a:pt x="499348" y="1808666"/>
                  <a:pt x="622221" y="1748659"/>
                  <a:pt x="622221" y="1675316"/>
                </a:cubicBezTo>
                <a:moveTo>
                  <a:pt x="103108" y="736152"/>
                </a:moveTo>
                <a:cubicBezTo>
                  <a:pt x="103108" y="786634"/>
                  <a:pt x="212646" y="828544"/>
                  <a:pt x="347901" y="828544"/>
                </a:cubicBezTo>
                <a:cubicBezTo>
                  <a:pt x="483156" y="828544"/>
                  <a:pt x="592693" y="786634"/>
                  <a:pt x="592693" y="736152"/>
                </a:cubicBezTo>
                <a:moveTo>
                  <a:pt x="115491" y="377059"/>
                </a:moveTo>
                <a:cubicBezTo>
                  <a:pt x="213598" y="170367"/>
                  <a:pt x="466011" y="174176"/>
                  <a:pt x="586978" y="348484"/>
                </a:cubicBezTo>
                <a:moveTo>
                  <a:pt x="10716" y="246567"/>
                </a:moveTo>
                <a:cubicBezTo>
                  <a:pt x="152638" y="-62996"/>
                  <a:pt x="517446" y="-58233"/>
                  <a:pt x="691753" y="204657"/>
                </a:cubicBez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45" name="Characters_E8C1">
            <a:extLst>
              <a:ext uri="{FF2B5EF4-FFF2-40B4-BE49-F238E27FC236}">
                <a16:creationId xmlns:a16="http://schemas.microsoft.com/office/drawing/2014/main" id="{AE396A2A-99FE-4DBA-935E-67D6D2FC38E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64916" y="4964643"/>
            <a:ext cx="317034" cy="327026"/>
          </a:xfrm>
          <a:custGeom>
            <a:avLst/>
            <a:gdLst>
              <a:gd name="T0" fmla="*/ 0 w 3316"/>
              <a:gd name="T1" fmla="*/ 3423 h 3423"/>
              <a:gd name="T2" fmla="*/ 358 w 3316"/>
              <a:gd name="T3" fmla="*/ 2923 h 3423"/>
              <a:gd name="T4" fmla="*/ 1329 w 3316"/>
              <a:gd name="T5" fmla="*/ 3423 h 3423"/>
              <a:gd name="T6" fmla="*/ 878 w 3316"/>
              <a:gd name="T7" fmla="*/ 1499 h 3423"/>
              <a:gd name="T8" fmla="*/ 416 w 3316"/>
              <a:gd name="T9" fmla="*/ 2749 h 3423"/>
              <a:gd name="T10" fmla="*/ 1104 w 3316"/>
              <a:gd name="T11" fmla="*/ 2749 h 3423"/>
              <a:gd name="T12" fmla="*/ 1252 w 3316"/>
              <a:gd name="T13" fmla="*/ 491 h 3423"/>
              <a:gd name="T14" fmla="*/ 1247 w 3316"/>
              <a:gd name="T15" fmla="*/ 252 h 3423"/>
              <a:gd name="T16" fmla="*/ 2140 w 3316"/>
              <a:gd name="T17" fmla="*/ 257 h 3423"/>
              <a:gd name="T18" fmla="*/ 2130 w 3316"/>
              <a:gd name="T19" fmla="*/ 0 h 3423"/>
              <a:gd name="T20" fmla="*/ 2339 w 3316"/>
              <a:gd name="T21" fmla="*/ 30 h 3423"/>
              <a:gd name="T22" fmla="*/ 2337 w 3316"/>
              <a:gd name="T23" fmla="*/ 34 h 3423"/>
              <a:gd name="T24" fmla="*/ 2324 w 3316"/>
              <a:gd name="T25" fmla="*/ 257 h 3423"/>
              <a:gd name="T26" fmla="*/ 3258 w 3316"/>
              <a:gd name="T27" fmla="*/ 252 h 3423"/>
              <a:gd name="T28" fmla="*/ 3254 w 3316"/>
              <a:gd name="T29" fmla="*/ 491 h 3423"/>
              <a:gd name="T30" fmla="*/ 3073 w 3316"/>
              <a:gd name="T31" fmla="*/ 764 h 3423"/>
              <a:gd name="T32" fmla="*/ 1431 w 3316"/>
              <a:gd name="T33" fmla="*/ 408 h 3423"/>
              <a:gd name="T34" fmla="*/ 1247 w 3316"/>
              <a:gd name="T35" fmla="*/ 767 h 3423"/>
              <a:gd name="T36" fmla="*/ 2351 w 3316"/>
              <a:gd name="T37" fmla="*/ 1475 h 3423"/>
              <a:gd name="T38" fmla="*/ 2359 w 3316"/>
              <a:gd name="T39" fmla="*/ 1983 h 3423"/>
              <a:gd name="T40" fmla="*/ 1943 w 3316"/>
              <a:gd name="T41" fmla="*/ 2173 h 3423"/>
              <a:gd name="T42" fmla="*/ 1884 w 3316"/>
              <a:gd name="T43" fmla="*/ 2125 h 3423"/>
              <a:gd name="T44" fmla="*/ 2033 w 3316"/>
              <a:gd name="T45" fmla="*/ 2002 h 3423"/>
              <a:gd name="T46" fmla="*/ 2167 w 3316"/>
              <a:gd name="T47" fmla="*/ 1884 h 3423"/>
              <a:gd name="T48" fmla="*/ 1506 w 3316"/>
              <a:gd name="T49" fmla="*/ 1475 h 3423"/>
              <a:gd name="T50" fmla="*/ 1204 w 3316"/>
              <a:gd name="T51" fmla="*/ 1311 h 3423"/>
              <a:gd name="T52" fmla="*/ 2169 w 3316"/>
              <a:gd name="T53" fmla="*/ 1315 h 3423"/>
              <a:gd name="T54" fmla="*/ 2157 w 3316"/>
              <a:gd name="T55" fmla="*/ 1114 h 3423"/>
              <a:gd name="T56" fmla="*/ 2290 w 3316"/>
              <a:gd name="T57" fmla="*/ 1128 h 3423"/>
              <a:gd name="T58" fmla="*/ 2564 w 3316"/>
              <a:gd name="T59" fmla="*/ 902 h 3423"/>
              <a:gd name="T60" fmla="*/ 1936 w 3316"/>
              <a:gd name="T61" fmla="*/ 836 h 3423"/>
              <a:gd name="T62" fmla="*/ 1620 w 3316"/>
              <a:gd name="T63" fmla="*/ 678 h 3423"/>
              <a:gd name="T64" fmla="*/ 2664 w 3316"/>
              <a:gd name="T65" fmla="*/ 682 h 3423"/>
              <a:gd name="T66" fmla="*/ 2755 w 3316"/>
              <a:gd name="T67" fmla="*/ 670 h 3423"/>
              <a:gd name="T68" fmla="*/ 2846 w 3316"/>
              <a:gd name="T69" fmla="*/ 730 h 3423"/>
              <a:gd name="T70" fmla="*/ 2892 w 3316"/>
              <a:gd name="T71" fmla="*/ 832 h 3423"/>
              <a:gd name="T72" fmla="*/ 2783 w 3316"/>
              <a:gd name="T73" fmla="*/ 912 h 3423"/>
              <a:gd name="T74" fmla="*/ 2351 w 3316"/>
              <a:gd name="T75" fmla="*/ 1235 h 3423"/>
              <a:gd name="T76" fmla="*/ 3015 w 3316"/>
              <a:gd name="T77" fmla="*/ 1315 h 3423"/>
              <a:gd name="T78" fmla="*/ 3316 w 3316"/>
              <a:gd name="T79" fmla="*/ 1480 h 3423"/>
              <a:gd name="T80" fmla="*/ 2351 w 3316"/>
              <a:gd name="T81" fmla="*/ 1475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316" h="3423">
                <a:moveTo>
                  <a:pt x="642" y="1499"/>
                </a:moveTo>
                <a:cubicBezTo>
                  <a:pt x="0" y="3423"/>
                  <a:pt x="0" y="3423"/>
                  <a:pt x="0" y="3423"/>
                </a:cubicBezTo>
                <a:cubicBezTo>
                  <a:pt x="191" y="3423"/>
                  <a:pt x="191" y="3423"/>
                  <a:pt x="191" y="3423"/>
                </a:cubicBezTo>
                <a:cubicBezTo>
                  <a:pt x="358" y="2923"/>
                  <a:pt x="358" y="2923"/>
                  <a:pt x="358" y="2923"/>
                </a:cubicBezTo>
                <a:cubicBezTo>
                  <a:pt x="1162" y="2923"/>
                  <a:pt x="1162" y="2923"/>
                  <a:pt x="1162" y="2923"/>
                </a:cubicBezTo>
                <a:cubicBezTo>
                  <a:pt x="1329" y="3423"/>
                  <a:pt x="1329" y="3423"/>
                  <a:pt x="1329" y="3423"/>
                </a:cubicBezTo>
                <a:cubicBezTo>
                  <a:pt x="1520" y="3423"/>
                  <a:pt x="1520" y="3423"/>
                  <a:pt x="1520" y="3423"/>
                </a:cubicBezTo>
                <a:cubicBezTo>
                  <a:pt x="878" y="1499"/>
                  <a:pt x="878" y="1499"/>
                  <a:pt x="878" y="1499"/>
                </a:cubicBezTo>
                <a:lnTo>
                  <a:pt x="642" y="1499"/>
                </a:lnTo>
                <a:close/>
                <a:moveTo>
                  <a:pt x="416" y="2749"/>
                </a:moveTo>
                <a:cubicBezTo>
                  <a:pt x="760" y="1716"/>
                  <a:pt x="760" y="1716"/>
                  <a:pt x="760" y="1716"/>
                </a:cubicBezTo>
                <a:cubicBezTo>
                  <a:pt x="1104" y="2749"/>
                  <a:pt x="1104" y="2749"/>
                  <a:pt x="1104" y="2749"/>
                </a:cubicBezTo>
                <a:lnTo>
                  <a:pt x="416" y="2749"/>
                </a:lnTo>
                <a:close/>
                <a:moveTo>
                  <a:pt x="1252" y="491"/>
                </a:moveTo>
                <a:cubicBezTo>
                  <a:pt x="1252" y="399"/>
                  <a:pt x="1252" y="399"/>
                  <a:pt x="1252" y="399"/>
                </a:cubicBezTo>
                <a:cubicBezTo>
                  <a:pt x="1247" y="252"/>
                  <a:pt x="1247" y="252"/>
                  <a:pt x="1247" y="252"/>
                </a:cubicBezTo>
                <a:cubicBezTo>
                  <a:pt x="1563" y="257"/>
                  <a:pt x="1563" y="257"/>
                  <a:pt x="1563" y="257"/>
                </a:cubicBezTo>
                <a:cubicBezTo>
                  <a:pt x="2140" y="257"/>
                  <a:pt x="2140" y="257"/>
                  <a:pt x="2140" y="257"/>
                </a:cubicBezTo>
                <a:cubicBezTo>
                  <a:pt x="2140" y="197"/>
                  <a:pt x="2140" y="197"/>
                  <a:pt x="2140" y="197"/>
                </a:cubicBezTo>
                <a:cubicBezTo>
                  <a:pt x="2140" y="114"/>
                  <a:pt x="2137" y="49"/>
                  <a:pt x="2130" y="0"/>
                </a:cubicBezTo>
                <a:cubicBezTo>
                  <a:pt x="2197" y="1"/>
                  <a:pt x="2270" y="5"/>
                  <a:pt x="2347" y="11"/>
                </a:cubicBezTo>
                <a:cubicBezTo>
                  <a:pt x="2345" y="16"/>
                  <a:pt x="2343" y="22"/>
                  <a:pt x="2339" y="30"/>
                </a:cubicBezTo>
                <a:cubicBezTo>
                  <a:pt x="2338" y="32"/>
                  <a:pt x="2338" y="32"/>
                  <a:pt x="2338" y="32"/>
                </a:cubicBezTo>
                <a:cubicBezTo>
                  <a:pt x="2337" y="34"/>
                  <a:pt x="2337" y="34"/>
                  <a:pt x="2337" y="34"/>
                </a:cubicBezTo>
                <a:cubicBezTo>
                  <a:pt x="2328" y="64"/>
                  <a:pt x="2324" y="114"/>
                  <a:pt x="2324" y="193"/>
                </a:cubicBezTo>
                <a:cubicBezTo>
                  <a:pt x="2324" y="257"/>
                  <a:pt x="2324" y="257"/>
                  <a:pt x="2324" y="257"/>
                </a:cubicBezTo>
                <a:cubicBezTo>
                  <a:pt x="2940" y="257"/>
                  <a:pt x="2940" y="257"/>
                  <a:pt x="2940" y="257"/>
                </a:cubicBezTo>
                <a:cubicBezTo>
                  <a:pt x="3258" y="252"/>
                  <a:pt x="3258" y="252"/>
                  <a:pt x="3258" y="252"/>
                </a:cubicBezTo>
                <a:cubicBezTo>
                  <a:pt x="3254" y="376"/>
                  <a:pt x="3254" y="376"/>
                  <a:pt x="3254" y="376"/>
                </a:cubicBezTo>
                <a:cubicBezTo>
                  <a:pt x="3254" y="491"/>
                  <a:pt x="3254" y="491"/>
                  <a:pt x="3254" y="491"/>
                </a:cubicBezTo>
                <a:cubicBezTo>
                  <a:pt x="3259" y="764"/>
                  <a:pt x="3259" y="764"/>
                  <a:pt x="3259" y="764"/>
                </a:cubicBezTo>
                <a:cubicBezTo>
                  <a:pt x="3073" y="764"/>
                  <a:pt x="3073" y="764"/>
                  <a:pt x="3073" y="764"/>
                </a:cubicBezTo>
                <a:cubicBezTo>
                  <a:pt x="3073" y="408"/>
                  <a:pt x="3073" y="408"/>
                  <a:pt x="3073" y="408"/>
                </a:cubicBezTo>
                <a:cubicBezTo>
                  <a:pt x="1431" y="408"/>
                  <a:pt x="1431" y="408"/>
                  <a:pt x="1431" y="408"/>
                </a:cubicBezTo>
                <a:cubicBezTo>
                  <a:pt x="1431" y="767"/>
                  <a:pt x="1431" y="767"/>
                  <a:pt x="1431" y="767"/>
                </a:cubicBezTo>
                <a:cubicBezTo>
                  <a:pt x="1247" y="767"/>
                  <a:pt x="1247" y="767"/>
                  <a:pt x="1247" y="767"/>
                </a:cubicBezTo>
                <a:lnTo>
                  <a:pt x="1252" y="491"/>
                </a:lnTo>
                <a:close/>
                <a:moveTo>
                  <a:pt x="2351" y="1475"/>
                </a:moveTo>
                <a:cubicBezTo>
                  <a:pt x="2351" y="1640"/>
                  <a:pt x="2351" y="1640"/>
                  <a:pt x="2351" y="1640"/>
                </a:cubicBezTo>
                <a:cubicBezTo>
                  <a:pt x="2359" y="1983"/>
                  <a:pt x="2359" y="1983"/>
                  <a:pt x="2359" y="1983"/>
                </a:cubicBezTo>
                <a:cubicBezTo>
                  <a:pt x="2358" y="2052"/>
                  <a:pt x="2339" y="2099"/>
                  <a:pt x="2299" y="2129"/>
                </a:cubicBezTo>
                <a:cubicBezTo>
                  <a:pt x="2276" y="2145"/>
                  <a:pt x="2200" y="2173"/>
                  <a:pt x="1943" y="2173"/>
                </a:cubicBezTo>
                <a:cubicBezTo>
                  <a:pt x="1917" y="2173"/>
                  <a:pt x="1904" y="2172"/>
                  <a:pt x="1898" y="2170"/>
                </a:cubicBezTo>
                <a:cubicBezTo>
                  <a:pt x="1896" y="2164"/>
                  <a:pt x="1891" y="2152"/>
                  <a:pt x="1884" y="2125"/>
                </a:cubicBezTo>
                <a:cubicBezTo>
                  <a:pt x="1873" y="2081"/>
                  <a:pt x="1857" y="2037"/>
                  <a:pt x="1836" y="1993"/>
                </a:cubicBezTo>
                <a:cubicBezTo>
                  <a:pt x="1906" y="1999"/>
                  <a:pt x="1972" y="2002"/>
                  <a:pt x="2033" y="2002"/>
                </a:cubicBezTo>
                <a:cubicBezTo>
                  <a:pt x="2084" y="2002"/>
                  <a:pt x="2117" y="1992"/>
                  <a:pt x="2138" y="1972"/>
                </a:cubicBezTo>
                <a:cubicBezTo>
                  <a:pt x="2158" y="1953"/>
                  <a:pt x="2167" y="1924"/>
                  <a:pt x="2167" y="1884"/>
                </a:cubicBezTo>
                <a:cubicBezTo>
                  <a:pt x="2167" y="1475"/>
                  <a:pt x="2167" y="1475"/>
                  <a:pt x="2167" y="1475"/>
                </a:cubicBezTo>
                <a:cubicBezTo>
                  <a:pt x="1506" y="1475"/>
                  <a:pt x="1506" y="1475"/>
                  <a:pt x="1506" y="1475"/>
                </a:cubicBezTo>
                <a:cubicBezTo>
                  <a:pt x="1204" y="1480"/>
                  <a:pt x="1204" y="1480"/>
                  <a:pt x="1204" y="1480"/>
                </a:cubicBezTo>
                <a:cubicBezTo>
                  <a:pt x="1204" y="1311"/>
                  <a:pt x="1204" y="1311"/>
                  <a:pt x="1204" y="1311"/>
                </a:cubicBezTo>
                <a:cubicBezTo>
                  <a:pt x="1505" y="1315"/>
                  <a:pt x="1505" y="1315"/>
                  <a:pt x="1505" y="1315"/>
                </a:cubicBezTo>
                <a:cubicBezTo>
                  <a:pt x="2169" y="1315"/>
                  <a:pt x="2169" y="1315"/>
                  <a:pt x="2169" y="1315"/>
                </a:cubicBezTo>
                <a:cubicBezTo>
                  <a:pt x="2167" y="1276"/>
                  <a:pt x="2167" y="1276"/>
                  <a:pt x="2167" y="1276"/>
                </a:cubicBezTo>
                <a:cubicBezTo>
                  <a:pt x="2165" y="1211"/>
                  <a:pt x="2162" y="1157"/>
                  <a:pt x="2157" y="1114"/>
                </a:cubicBezTo>
                <a:cubicBezTo>
                  <a:pt x="2210" y="1119"/>
                  <a:pt x="2250" y="1123"/>
                  <a:pt x="2276" y="1127"/>
                </a:cubicBezTo>
                <a:cubicBezTo>
                  <a:pt x="2290" y="1128"/>
                  <a:pt x="2290" y="1128"/>
                  <a:pt x="2290" y="1128"/>
                </a:cubicBezTo>
                <a:cubicBezTo>
                  <a:pt x="2302" y="1120"/>
                  <a:pt x="2302" y="1120"/>
                  <a:pt x="2302" y="1120"/>
                </a:cubicBezTo>
                <a:cubicBezTo>
                  <a:pt x="2365" y="1077"/>
                  <a:pt x="2452" y="1003"/>
                  <a:pt x="2564" y="902"/>
                </a:cubicBezTo>
                <a:cubicBezTo>
                  <a:pt x="2636" y="836"/>
                  <a:pt x="2636" y="836"/>
                  <a:pt x="2636" y="836"/>
                </a:cubicBezTo>
                <a:cubicBezTo>
                  <a:pt x="1936" y="836"/>
                  <a:pt x="1936" y="836"/>
                  <a:pt x="1936" y="836"/>
                </a:cubicBezTo>
                <a:cubicBezTo>
                  <a:pt x="1620" y="840"/>
                  <a:pt x="1620" y="840"/>
                  <a:pt x="1620" y="840"/>
                </a:cubicBezTo>
                <a:cubicBezTo>
                  <a:pt x="1620" y="678"/>
                  <a:pt x="1620" y="678"/>
                  <a:pt x="1620" y="678"/>
                </a:cubicBezTo>
                <a:cubicBezTo>
                  <a:pt x="1936" y="682"/>
                  <a:pt x="1936" y="682"/>
                  <a:pt x="1936" y="682"/>
                </a:cubicBezTo>
                <a:cubicBezTo>
                  <a:pt x="2664" y="682"/>
                  <a:pt x="2664" y="682"/>
                  <a:pt x="2664" y="682"/>
                </a:cubicBezTo>
                <a:cubicBezTo>
                  <a:pt x="2703" y="682"/>
                  <a:pt x="2733" y="678"/>
                  <a:pt x="2754" y="670"/>
                </a:cubicBezTo>
                <a:cubicBezTo>
                  <a:pt x="2755" y="670"/>
                  <a:pt x="2755" y="670"/>
                  <a:pt x="2755" y="670"/>
                </a:cubicBezTo>
                <a:cubicBezTo>
                  <a:pt x="2763" y="667"/>
                  <a:pt x="2768" y="666"/>
                  <a:pt x="2771" y="665"/>
                </a:cubicBezTo>
                <a:cubicBezTo>
                  <a:pt x="2776" y="667"/>
                  <a:pt x="2796" y="677"/>
                  <a:pt x="2846" y="730"/>
                </a:cubicBezTo>
                <a:cubicBezTo>
                  <a:pt x="2904" y="792"/>
                  <a:pt x="2910" y="814"/>
                  <a:pt x="2911" y="817"/>
                </a:cubicBezTo>
                <a:cubicBezTo>
                  <a:pt x="2910" y="821"/>
                  <a:pt x="2903" y="827"/>
                  <a:pt x="2892" y="832"/>
                </a:cubicBezTo>
                <a:cubicBezTo>
                  <a:pt x="2891" y="833"/>
                  <a:pt x="2891" y="833"/>
                  <a:pt x="2891" y="833"/>
                </a:cubicBezTo>
                <a:cubicBezTo>
                  <a:pt x="2867" y="846"/>
                  <a:pt x="2831" y="872"/>
                  <a:pt x="2783" y="912"/>
                </a:cubicBezTo>
                <a:cubicBezTo>
                  <a:pt x="2612" y="1053"/>
                  <a:pt x="2473" y="1158"/>
                  <a:pt x="2369" y="1224"/>
                </a:cubicBezTo>
                <a:cubicBezTo>
                  <a:pt x="2351" y="1235"/>
                  <a:pt x="2351" y="1235"/>
                  <a:pt x="2351" y="1235"/>
                </a:cubicBezTo>
                <a:cubicBezTo>
                  <a:pt x="2351" y="1315"/>
                  <a:pt x="2351" y="1315"/>
                  <a:pt x="2351" y="1315"/>
                </a:cubicBezTo>
                <a:cubicBezTo>
                  <a:pt x="3015" y="1315"/>
                  <a:pt x="3015" y="1315"/>
                  <a:pt x="3015" y="1315"/>
                </a:cubicBezTo>
                <a:cubicBezTo>
                  <a:pt x="3316" y="1311"/>
                  <a:pt x="3316" y="1311"/>
                  <a:pt x="3316" y="1311"/>
                </a:cubicBezTo>
                <a:cubicBezTo>
                  <a:pt x="3316" y="1480"/>
                  <a:pt x="3316" y="1480"/>
                  <a:pt x="3316" y="1480"/>
                </a:cubicBezTo>
                <a:cubicBezTo>
                  <a:pt x="3016" y="1475"/>
                  <a:pt x="3016" y="1475"/>
                  <a:pt x="3016" y="1475"/>
                </a:cubicBezTo>
                <a:lnTo>
                  <a:pt x="2351" y="1475"/>
                </a:lnTo>
                <a:close/>
              </a:path>
            </a:pathLst>
          </a:custGeom>
          <a:solidFill>
            <a:schemeClr val="tx1"/>
          </a:solidFill>
          <a:ln w="3175" cap="sq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AE408459-3D40-487F-A053-36C2099FBB42}"/>
              </a:ext>
            </a:extLst>
          </p:cNvPr>
          <p:cNvSpPr/>
          <p:nvPr/>
        </p:nvSpPr>
        <p:spPr>
          <a:xfrm>
            <a:off x="8598154" y="1325264"/>
            <a:ext cx="341922" cy="209768"/>
          </a:xfrm>
          <a:custGeom>
            <a:avLst/>
            <a:gdLst>
              <a:gd name="connsiteX0" fmla="*/ 706993 w 1552575"/>
              <a:gd name="connsiteY0" fmla="*/ 684133 h 952500"/>
              <a:gd name="connsiteX1" fmla="*/ 706993 w 1552575"/>
              <a:gd name="connsiteY1" fmla="*/ 756523 h 952500"/>
              <a:gd name="connsiteX2" fmla="*/ 466963 w 1552575"/>
              <a:gd name="connsiteY2" fmla="*/ 947976 h 952500"/>
              <a:gd name="connsiteX3" fmla="*/ 10716 w 1552575"/>
              <a:gd name="connsiteY3" fmla="*/ 11668 h 952500"/>
              <a:gd name="connsiteX4" fmla="*/ 10716 w 1552575"/>
              <a:gd name="connsiteY4" fmla="*/ 947976 h 952500"/>
              <a:gd name="connsiteX5" fmla="*/ 466963 w 1552575"/>
              <a:gd name="connsiteY5" fmla="*/ 947976 h 952500"/>
              <a:gd name="connsiteX6" fmla="*/ 466963 w 1552575"/>
              <a:gd name="connsiteY6" fmla="*/ 11668 h 952500"/>
              <a:gd name="connsiteX7" fmla="*/ 10716 w 1552575"/>
              <a:gd name="connsiteY7" fmla="*/ 11668 h 952500"/>
              <a:gd name="connsiteX8" fmla="*/ 10716 w 1552575"/>
              <a:gd name="connsiteY8" fmla="*/ 11668 h 952500"/>
              <a:gd name="connsiteX9" fmla="*/ 1067038 w 1552575"/>
              <a:gd name="connsiteY9" fmla="*/ 11668 h 952500"/>
              <a:gd name="connsiteX10" fmla="*/ 1067038 w 1552575"/>
              <a:gd name="connsiteY10" fmla="*/ 947976 h 952500"/>
              <a:gd name="connsiteX11" fmla="*/ 1547098 w 1552575"/>
              <a:gd name="connsiteY11" fmla="*/ 947976 h 952500"/>
              <a:gd name="connsiteX12" fmla="*/ 1547098 w 1552575"/>
              <a:gd name="connsiteY12" fmla="*/ 11668 h 952500"/>
              <a:gd name="connsiteX13" fmla="*/ 1067038 w 1552575"/>
              <a:gd name="connsiteY13" fmla="*/ 11668 h 952500"/>
              <a:gd name="connsiteX14" fmla="*/ 1067038 w 1552575"/>
              <a:gd name="connsiteY14" fmla="*/ 11668 h 952500"/>
              <a:gd name="connsiteX15" fmla="*/ 10716 w 1552575"/>
              <a:gd name="connsiteY15" fmla="*/ 660320 h 952500"/>
              <a:gd name="connsiteX16" fmla="*/ 466963 w 1552575"/>
              <a:gd name="connsiteY16" fmla="*/ 660320 h 952500"/>
              <a:gd name="connsiteX17" fmla="*/ 706993 w 1552575"/>
              <a:gd name="connsiteY17" fmla="*/ 275511 h 952500"/>
              <a:gd name="connsiteX18" fmla="*/ 706993 w 1552575"/>
              <a:gd name="connsiteY18" fmla="*/ 214551 h 952500"/>
              <a:gd name="connsiteX19" fmla="*/ 466963 w 1552575"/>
              <a:gd name="connsiteY19" fmla="*/ 10716 h 952500"/>
              <a:gd name="connsiteX20" fmla="*/ 10716 w 1552575"/>
              <a:gd name="connsiteY20" fmla="*/ 324088 h 952500"/>
              <a:gd name="connsiteX21" fmla="*/ 466963 w 1552575"/>
              <a:gd name="connsiteY21" fmla="*/ 324088 h 952500"/>
              <a:gd name="connsiteX22" fmla="*/ 827008 w 1552575"/>
              <a:gd name="connsiteY22" fmla="*/ 684133 h 952500"/>
              <a:gd name="connsiteX23" fmla="*/ 827008 w 1552575"/>
              <a:gd name="connsiteY23" fmla="*/ 758428 h 952500"/>
              <a:gd name="connsiteX24" fmla="*/ 1067038 w 1552575"/>
              <a:gd name="connsiteY24" fmla="*/ 947976 h 952500"/>
              <a:gd name="connsiteX25" fmla="*/ 1067038 w 1552575"/>
              <a:gd name="connsiteY25" fmla="*/ 11668 h 952500"/>
              <a:gd name="connsiteX26" fmla="*/ 827008 w 1552575"/>
              <a:gd name="connsiteY26" fmla="*/ 219313 h 952500"/>
              <a:gd name="connsiteX27" fmla="*/ 827008 w 1552575"/>
              <a:gd name="connsiteY27" fmla="*/ 275511 h 952500"/>
              <a:gd name="connsiteX28" fmla="*/ 1067038 w 1552575"/>
              <a:gd name="connsiteY28" fmla="*/ 324088 h 952500"/>
              <a:gd name="connsiteX29" fmla="*/ 1547098 w 1552575"/>
              <a:gd name="connsiteY29" fmla="*/ 324088 h 952500"/>
              <a:gd name="connsiteX30" fmla="*/ 1067038 w 1552575"/>
              <a:gd name="connsiteY30" fmla="*/ 660320 h 952500"/>
              <a:gd name="connsiteX31" fmla="*/ 1547098 w 1552575"/>
              <a:gd name="connsiteY31" fmla="*/ 660320 h 952500"/>
              <a:gd name="connsiteX32" fmla="*/ 562213 w 1552575"/>
              <a:gd name="connsiteY32" fmla="*/ 324088 h 952500"/>
              <a:gd name="connsiteX33" fmla="*/ 562213 w 1552575"/>
              <a:gd name="connsiteY33" fmla="*/ 444103 h 952500"/>
              <a:gd name="connsiteX34" fmla="*/ 807958 w 1552575"/>
              <a:gd name="connsiteY34" fmla="*/ 324088 h 952500"/>
              <a:gd name="connsiteX35" fmla="*/ 807958 w 1552575"/>
              <a:gd name="connsiteY35" fmla="*/ 444103 h 952500"/>
              <a:gd name="connsiteX36" fmla="*/ 726996 w 1552575"/>
              <a:gd name="connsiteY36" fmla="*/ 404098 h 952500"/>
              <a:gd name="connsiteX37" fmla="*/ 685086 w 1552575"/>
              <a:gd name="connsiteY37" fmla="*/ 444103 h 952500"/>
              <a:gd name="connsiteX38" fmla="*/ 685086 w 1552575"/>
              <a:gd name="connsiteY38" fmla="*/ 444103 h 952500"/>
              <a:gd name="connsiteX39" fmla="*/ 641271 w 1552575"/>
              <a:gd name="connsiteY39" fmla="*/ 404098 h 952500"/>
              <a:gd name="connsiteX40" fmla="*/ 641271 w 1552575"/>
              <a:gd name="connsiteY40" fmla="*/ 362188 h 952500"/>
              <a:gd name="connsiteX41" fmla="*/ 685086 w 1552575"/>
              <a:gd name="connsiteY41" fmla="*/ 324088 h 952500"/>
              <a:gd name="connsiteX42" fmla="*/ 685086 w 1552575"/>
              <a:gd name="connsiteY42" fmla="*/ 324088 h 952500"/>
              <a:gd name="connsiteX43" fmla="*/ 726996 w 1552575"/>
              <a:gd name="connsiteY43" fmla="*/ 362188 h 952500"/>
              <a:gd name="connsiteX44" fmla="*/ 726996 w 1552575"/>
              <a:gd name="connsiteY44" fmla="*/ 404098 h 952500"/>
              <a:gd name="connsiteX45" fmla="*/ 726996 w 1552575"/>
              <a:gd name="connsiteY45" fmla="*/ 404098 h 952500"/>
              <a:gd name="connsiteX46" fmla="*/ 970836 w 1552575"/>
              <a:gd name="connsiteY46" fmla="*/ 404098 h 952500"/>
              <a:gd name="connsiteX47" fmla="*/ 927021 w 1552575"/>
              <a:gd name="connsiteY47" fmla="*/ 444103 h 952500"/>
              <a:gd name="connsiteX48" fmla="*/ 927021 w 1552575"/>
              <a:gd name="connsiteY48" fmla="*/ 444103 h 952500"/>
              <a:gd name="connsiteX49" fmla="*/ 887016 w 1552575"/>
              <a:gd name="connsiteY49" fmla="*/ 404098 h 952500"/>
              <a:gd name="connsiteX50" fmla="*/ 887016 w 1552575"/>
              <a:gd name="connsiteY50" fmla="*/ 362188 h 952500"/>
              <a:gd name="connsiteX51" fmla="*/ 927021 w 1552575"/>
              <a:gd name="connsiteY51" fmla="*/ 324088 h 952500"/>
              <a:gd name="connsiteX52" fmla="*/ 927021 w 1552575"/>
              <a:gd name="connsiteY52" fmla="*/ 324088 h 952500"/>
              <a:gd name="connsiteX53" fmla="*/ 970836 w 1552575"/>
              <a:gd name="connsiteY53" fmla="*/ 362188 h 952500"/>
              <a:gd name="connsiteX54" fmla="*/ 970836 w 1552575"/>
              <a:gd name="connsiteY54" fmla="*/ 404098 h 952500"/>
              <a:gd name="connsiteX55" fmla="*/ 970836 w 1552575"/>
              <a:gd name="connsiteY55" fmla="*/ 404098 h 952500"/>
              <a:gd name="connsiteX56" fmla="*/ 970836 w 1552575"/>
              <a:gd name="connsiteY56" fmla="*/ 660320 h 952500"/>
              <a:gd name="connsiteX57" fmla="*/ 970836 w 1552575"/>
              <a:gd name="connsiteY57" fmla="*/ 516493 h 952500"/>
              <a:gd name="connsiteX58" fmla="*/ 726996 w 1552575"/>
              <a:gd name="connsiteY58" fmla="*/ 660320 h 952500"/>
              <a:gd name="connsiteX59" fmla="*/ 726996 w 1552575"/>
              <a:gd name="connsiteY59" fmla="*/ 516493 h 952500"/>
              <a:gd name="connsiteX60" fmla="*/ 807958 w 1552575"/>
              <a:gd name="connsiteY60" fmla="*/ 612695 h 952500"/>
              <a:gd name="connsiteX61" fmla="*/ 807958 w 1552575"/>
              <a:gd name="connsiteY61" fmla="*/ 563166 h 952500"/>
              <a:gd name="connsiteX62" fmla="*/ 849868 w 1552575"/>
              <a:gd name="connsiteY62" fmla="*/ 515541 h 952500"/>
              <a:gd name="connsiteX63" fmla="*/ 849868 w 1552575"/>
              <a:gd name="connsiteY63" fmla="*/ 515541 h 952500"/>
              <a:gd name="connsiteX64" fmla="*/ 891778 w 1552575"/>
              <a:gd name="connsiteY64" fmla="*/ 563166 h 952500"/>
              <a:gd name="connsiteX65" fmla="*/ 891778 w 1552575"/>
              <a:gd name="connsiteY65" fmla="*/ 612695 h 952500"/>
              <a:gd name="connsiteX66" fmla="*/ 849868 w 1552575"/>
              <a:gd name="connsiteY66" fmla="*/ 660320 h 952500"/>
              <a:gd name="connsiteX67" fmla="*/ 849868 w 1552575"/>
              <a:gd name="connsiteY67" fmla="*/ 660320 h 952500"/>
              <a:gd name="connsiteX68" fmla="*/ 807958 w 1552575"/>
              <a:gd name="connsiteY68" fmla="*/ 612695 h 952500"/>
              <a:gd name="connsiteX69" fmla="*/ 807958 w 1552575"/>
              <a:gd name="connsiteY69" fmla="*/ 612695 h 952500"/>
              <a:gd name="connsiteX70" fmla="*/ 562213 w 1552575"/>
              <a:gd name="connsiteY70" fmla="*/ 612695 h 952500"/>
              <a:gd name="connsiteX71" fmla="*/ 562213 w 1552575"/>
              <a:gd name="connsiteY71" fmla="*/ 563166 h 952500"/>
              <a:gd name="connsiteX72" fmla="*/ 604123 w 1552575"/>
              <a:gd name="connsiteY72" fmla="*/ 515541 h 952500"/>
              <a:gd name="connsiteX73" fmla="*/ 604123 w 1552575"/>
              <a:gd name="connsiteY73" fmla="*/ 515541 h 952500"/>
              <a:gd name="connsiteX74" fmla="*/ 647938 w 1552575"/>
              <a:gd name="connsiteY74" fmla="*/ 563166 h 952500"/>
              <a:gd name="connsiteX75" fmla="*/ 647938 w 1552575"/>
              <a:gd name="connsiteY75" fmla="*/ 612695 h 952500"/>
              <a:gd name="connsiteX76" fmla="*/ 604123 w 1552575"/>
              <a:gd name="connsiteY76" fmla="*/ 660320 h 952500"/>
              <a:gd name="connsiteX77" fmla="*/ 604123 w 1552575"/>
              <a:gd name="connsiteY77" fmla="*/ 660320 h 952500"/>
              <a:gd name="connsiteX78" fmla="*/ 562213 w 1552575"/>
              <a:gd name="connsiteY78" fmla="*/ 612695 h 952500"/>
              <a:gd name="connsiteX79" fmla="*/ 562213 w 1552575"/>
              <a:gd name="connsiteY79" fmla="*/ 612695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52575" h="952500">
                <a:moveTo>
                  <a:pt x="706993" y="684133"/>
                </a:moveTo>
                <a:lnTo>
                  <a:pt x="706993" y="756523"/>
                </a:lnTo>
                <a:lnTo>
                  <a:pt x="466963" y="947976"/>
                </a:lnTo>
                <a:moveTo>
                  <a:pt x="10716" y="11668"/>
                </a:moveTo>
                <a:lnTo>
                  <a:pt x="10716" y="947976"/>
                </a:lnTo>
                <a:lnTo>
                  <a:pt x="466963" y="947976"/>
                </a:lnTo>
                <a:lnTo>
                  <a:pt x="466963" y="11668"/>
                </a:lnTo>
                <a:lnTo>
                  <a:pt x="10716" y="11668"/>
                </a:lnTo>
                <a:lnTo>
                  <a:pt x="10716" y="11668"/>
                </a:lnTo>
                <a:close/>
                <a:moveTo>
                  <a:pt x="1067038" y="11668"/>
                </a:moveTo>
                <a:lnTo>
                  <a:pt x="1067038" y="947976"/>
                </a:lnTo>
                <a:lnTo>
                  <a:pt x="1547098" y="947976"/>
                </a:lnTo>
                <a:lnTo>
                  <a:pt x="1547098" y="11668"/>
                </a:lnTo>
                <a:lnTo>
                  <a:pt x="1067038" y="11668"/>
                </a:lnTo>
                <a:lnTo>
                  <a:pt x="1067038" y="11668"/>
                </a:lnTo>
                <a:close/>
                <a:moveTo>
                  <a:pt x="10716" y="660320"/>
                </a:moveTo>
                <a:lnTo>
                  <a:pt x="466963" y="660320"/>
                </a:lnTo>
                <a:moveTo>
                  <a:pt x="706993" y="275511"/>
                </a:moveTo>
                <a:lnTo>
                  <a:pt x="706993" y="214551"/>
                </a:lnTo>
                <a:lnTo>
                  <a:pt x="466963" y="10716"/>
                </a:lnTo>
                <a:moveTo>
                  <a:pt x="10716" y="324088"/>
                </a:moveTo>
                <a:lnTo>
                  <a:pt x="466963" y="324088"/>
                </a:lnTo>
                <a:moveTo>
                  <a:pt x="827008" y="684133"/>
                </a:moveTo>
                <a:lnTo>
                  <a:pt x="827008" y="758428"/>
                </a:lnTo>
                <a:lnTo>
                  <a:pt x="1067038" y="947976"/>
                </a:lnTo>
                <a:moveTo>
                  <a:pt x="1067038" y="11668"/>
                </a:moveTo>
                <a:lnTo>
                  <a:pt x="827008" y="219313"/>
                </a:lnTo>
                <a:lnTo>
                  <a:pt x="827008" y="275511"/>
                </a:lnTo>
                <a:moveTo>
                  <a:pt x="1067038" y="324088"/>
                </a:moveTo>
                <a:lnTo>
                  <a:pt x="1547098" y="324088"/>
                </a:lnTo>
                <a:moveTo>
                  <a:pt x="1067038" y="660320"/>
                </a:moveTo>
                <a:lnTo>
                  <a:pt x="1547098" y="660320"/>
                </a:lnTo>
                <a:moveTo>
                  <a:pt x="562213" y="324088"/>
                </a:moveTo>
                <a:cubicBezTo>
                  <a:pt x="562213" y="444103"/>
                  <a:pt x="562213" y="444103"/>
                  <a:pt x="562213" y="444103"/>
                </a:cubicBezTo>
                <a:moveTo>
                  <a:pt x="807958" y="324088"/>
                </a:moveTo>
                <a:cubicBezTo>
                  <a:pt x="807958" y="444103"/>
                  <a:pt x="807958" y="444103"/>
                  <a:pt x="807958" y="444103"/>
                </a:cubicBezTo>
                <a:moveTo>
                  <a:pt x="726996" y="404098"/>
                </a:moveTo>
                <a:cubicBezTo>
                  <a:pt x="726996" y="426958"/>
                  <a:pt x="707946" y="444103"/>
                  <a:pt x="685086" y="444103"/>
                </a:cubicBezTo>
                <a:lnTo>
                  <a:pt x="685086" y="444103"/>
                </a:lnTo>
                <a:cubicBezTo>
                  <a:pt x="660321" y="444103"/>
                  <a:pt x="641271" y="426958"/>
                  <a:pt x="641271" y="404098"/>
                </a:cubicBezTo>
                <a:cubicBezTo>
                  <a:pt x="641271" y="404098"/>
                  <a:pt x="641271" y="404098"/>
                  <a:pt x="641271" y="362188"/>
                </a:cubicBezTo>
                <a:cubicBezTo>
                  <a:pt x="641271" y="341233"/>
                  <a:pt x="660321" y="324088"/>
                  <a:pt x="685086" y="324088"/>
                </a:cubicBezTo>
                <a:lnTo>
                  <a:pt x="685086" y="324088"/>
                </a:lnTo>
                <a:cubicBezTo>
                  <a:pt x="707946" y="324088"/>
                  <a:pt x="726996" y="341233"/>
                  <a:pt x="726996" y="362188"/>
                </a:cubicBezTo>
                <a:cubicBezTo>
                  <a:pt x="726996" y="362188"/>
                  <a:pt x="726996" y="362188"/>
                  <a:pt x="726996" y="404098"/>
                </a:cubicBezTo>
                <a:lnTo>
                  <a:pt x="726996" y="404098"/>
                </a:lnTo>
                <a:close/>
                <a:moveTo>
                  <a:pt x="970836" y="404098"/>
                </a:moveTo>
                <a:cubicBezTo>
                  <a:pt x="970836" y="426958"/>
                  <a:pt x="951786" y="444103"/>
                  <a:pt x="927021" y="444103"/>
                </a:cubicBezTo>
                <a:lnTo>
                  <a:pt x="927021" y="444103"/>
                </a:lnTo>
                <a:cubicBezTo>
                  <a:pt x="906066" y="444103"/>
                  <a:pt x="887016" y="426958"/>
                  <a:pt x="887016" y="404098"/>
                </a:cubicBezTo>
                <a:cubicBezTo>
                  <a:pt x="887016" y="404098"/>
                  <a:pt x="887016" y="404098"/>
                  <a:pt x="887016" y="362188"/>
                </a:cubicBezTo>
                <a:cubicBezTo>
                  <a:pt x="887016" y="341233"/>
                  <a:pt x="906066" y="324088"/>
                  <a:pt x="927021" y="324088"/>
                </a:cubicBezTo>
                <a:lnTo>
                  <a:pt x="927021" y="324088"/>
                </a:lnTo>
                <a:cubicBezTo>
                  <a:pt x="951786" y="324088"/>
                  <a:pt x="970836" y="341233"/>
                  <a:pt x="970836" y="362188"/>
                </a:cubicBezTo>
                <a:cubicBezTo>
                  <a:pt x="970836" y="362188"/>
                  <a:pt x="970836" y="362188"/>
                  <a:pt x="970836" y="404098"/>
                </a:cubicBezTo>
                <a:lnTo>
                  <a:pt x="970836" y="404098"/>
                </a:lnTo>
                <a:close/>
                <a:moveTo>
                  <a:pt x="970836" y="660320"/>
                </a:moveTo>
                <a:cubicBezTo>
                  <a:pt x="970836" y="660320"/>
                  <a:pt x="970836" y="660320"/>
                  <a:pt x="970836" y="516493"/>
                </a:cubicBezTo>
                <a:moveTo>
                  <a:pt x="726996" y="660320"/>
                </a:moveTo>
                <a:cubicBezTo>
                  <a:pt x="726996" y="660320"/>
                  <a:pt x="726996" y="660320"/>
                  <a:pt x="726996" y="516493"/>
                </a:cubicBezTo>
                <a:moveTo>
                  <a:pt x="807958" y="612695"/>
                </a:moveTo>
                <a:cubicBezTo>
                  <a:pt x="807958" y="563166"/>
                  <a:pt x="807958" y="563166"/>
                  <a:pt x="807958" y="563166"/>
                </a:cubicBezTo>
                <a:cubicBezTo>
                  <a:pt x="807958" y="536495"/>
                  <a:pt x="827008" y="515541"/>
                  <a:pt x="849868" y="515541"/>
                </a:cubicBezTo>
                <a:lnTo>
                  <a:pt x="849868" y="515541"/>
                </a:lnTo>
                <a:cubicBezTo>
                  <a:pt x="872728" y="515541"/>
                  <a:pt x="891778" y="535543"/>
                  <a:pt x="891778" y="563166"/>
                </a:cubicBezTo>
                <a:cubicBezTo>
                  <a:pt x="891778" y="612695"/>
                  <a:pt x="891778" y="612695"/>
                  <a:pt x="891778" y="612695"/>
                </a:cubicBezTo>
                <a:cubicBezTo>
                  <a:pt x="891778" y="637461"/>
                  <a:pt x="872728" y="660320"/>
                  <a:pt x="849868" y="660320"/>
                </a:cubicBezTo>
                <a:lnTo>
                  <a:pt x="849868" y="660320"/>
                </a:lnTo>
                <a:cubicBezTo>
                  <a:pt x="827008" y="660320"/>
                  <a:pt x="807958" y="637461"/>
                  <a:pt x="807958" y="612695"/>
                </a:cubicBezTo>
                <a:lnTo>
                  <a:pt x="807958" y="612695"/>
                </a:lnTo>
                <a:close/>
                <a:moveTo>
                  <a:pt x="562213" y="612695"/>
                </a:moveTo>
                <a:cubicBezTo>
                  <a:pt x="562213" y="563166"/>
                  <a:pt x="562213" y="563166"/>
                  <a:pt x="562213" y="563166"/>
                </a:cubicBezTo>
                <a:cubicBezTo>
                  <a:pt x="562213" y="536495"/>
                  <a:pt x="583168" y="515541"/>
                  <a:pt x="604123" y="515541"/>
                </a:cubicBezTo>
                <a:lnTo>
                  <a:pt x="604123" y="515541"/>
                </a:lnTo>
                <a:cubicBezTo>
                  <a:pt x="628888" y="515541"/>
                  <a:pt x="647938" y="535543"/>
                  <a:pt x="647938" y="563166"/>
                </a:cubicBezTo>
                <a:cubicBezTo>
                  <a:pt x="647938" y="612695"/>
                  <a:pt x="647938" y="612695"/>
                  <a:pt x="647938" y="612695"/>
                </a:cubicBezTo>
                <a:cubicBezTo>
                  <a:pt x="647938" y="637461"/>
                  <a:pt x="628888" y="660320"/>
                  <a:pt x="604123" y="660320"/>
                </a:cubicBezTo>
                <a:lnTo>
                  <a:pt x="604123" y="660320"/>
                </a:lnTo>
                <a:cubicBezTo>
                  <a:pt x="583168" y="660320"/>
                  <a:pt x="562213" y="637461"/>
                  <a:pt x="562213" y="612695"/>
                </a:cubicBezTo>
                <a:lnTo>
                  <a:pt x="562213" y="612695"/>
                </a:lnTo>
                <a:close/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F4A324D3-EF42-4A79-8537-AA32CFC24BA4}"/>
              </a:ext>
            </a:extLst>
          </p:cNvPr>
          <p:cNvSpPr/>
          <p:nvPr/>
        </p:nvSpPr>
        <p:spPr>
          <a:xfrm>
            <a:off x="6608977" y="1974806"/>
            <a:ext cx="459388" cy="295770"/>
          </a:xfrm>
          <a:custGeom>
            <a:avLst/>
            <a:gdLst>
              <a:gd name="connsiteX0" fmla="*/ 839391 w 2085975"/>
              <a:gd name="connsiteY0" fmla="*/ 500301 h 1343025"/>
              <a:gd name="connsiteX1" fmla="*/ 839391 w 2085975"/>
              <a:gd name="connsiteY1" fmla="*/ 10716 h 1343025"/>
              <a:gd name="connsiteX2" fmla="*/ 1826181 w 2085975"/>
              <a:gd name="connsiteY2" fmla="*/ 10716 h 1343025"/>
              <a:gd name="connsiteX3" fmla="*/ 1826181 w 2085975"/>
              <a:gd name="connsiteY3" fmla="*/ 568881 h 1343025"/>
              <a:gd name="connsiteX4" fmla="*/ 1637586 w 2085975"/>
              <a:gd name="connsiteY4" fmla="*/ 781288 h 1343025"/>
              <a:gd name="connsiteX5" fmla="*/ 1150858 w 2085975"/>
              <a:gd name="connsiteY5" fmla="*/ 781288 h 1343025"/>
              <a:gd name="connsiteX6" fmla="*/ 1311831 w 2085975"/>
              <a:gd name="connsiteY6" fmla="*/ 645081 h 1343025"/>
              <a:gd name="connsiteX7" fmla="*/ 1374696 w 2085975"/>
              <a:gd name="connsiteY7" fmla="*/ 645081 h 1343025"/>
              <a:gd name="connsiteX8" fmla="*/ 1637586 w 2085975"/>
              <a:gd name="connsiteY8" fmla="*/ 666988 h 1343025"/>
              <a:gd name="connsiteX9" fmla="*/ 2083356 w 2085975"/>
              <a:gd name="connsiteY9" fmla="*/ 666988 h 1343025"/>
              <a:gd name="connsiteX10" fmla="*/ 1637586 w 2085975"/>
              <a:gd name="connsiteY10" fmla="*/ 1131808 h 1343025"/>
              <a:gd name="connsiteX11" fmla="*/ 2083356 w 2085975"/>
              <a:gd name="connsiteY11" fmla="*/ 1131808 h 1343025"/>
              <a:gd name="connsiteX12" fmla="*/ 1831896 w 2085975"/>
              <a:gd name="connsiteY12" fmla="*/ 1240393 h 1343025"/>
              <a:gd name="connsiteX13" fmla="*/ 1889998 w 2085975"/>
              <a:gd name="connsiteY13" fmla="*/ 1240393 h 1343025"/>
              <a:gd name="connsiteX14" fmla="*/ 2084308 w 2085975"/>
              <a:gd name="connsiteY14" fmla="*/ 940356 h 1343025"/>
              <a:gd name="connsiteX15" fmla="*/ 2084308 w 2085975"/>
              <a:gd name="connsiteY15" fmla="*/ 568881 h 1343025"/>
              <a:gd name="connsiteX16" fmla="*/ 1638538 w 2085975"/>
              <a:gd name="connsiteY16" fmla="*/ 568881 h 1343025"/>
              <a:gd name="connsiteX17" fmla="*/ 1638538 w 2085975"/>
              <a:gd name="connsiteY17" fmla="*/ 1340406 h 1343025"/>
              <a:gd name="connsiteX18" fmla="*/ 2084308 w 2085975"/>
              <a:gd name="connsiteY18" fmla="*/ 1340406 h 1343025"/>
              <a:gd name="connsiteX19" fmla="*/ 2084308 w 2085975"/>
              <a:gd name="connsiteY19" fmla="*/ 940356 h 1343025"/>
              <a:gd name="connsiteX20" fmla="*/ 1150858 w 2085975"/>
              <a:gd name="connsiteY20" fmla="*/ 1062276 h 1343025"/>
              <a:gd name="connsiteX21" fmla="*/ 242173 w 2085975"/>
              <a:gd name="connsiteY21" fmla="*/ 1062276 h 1343025"/>
              <a:gd name="connsiteX22" fmla="*/ 242173 w 2085975"/>
              <a:gd name="connsiteY22" fmla="*/ 500301 h 1343025"/>
              <a:gd name="connsiteX23" fmla="*/ 1150858 w 2085975"/>
              <a:gd name="connsiteY23" fmla="*/ 500301 h 1343025"/>
              <a:gd name="connsiteX24" fmla="*/ 1150858 w 2085975"/>
              <a:gd name="connsiteY24" fmla="*/ 1062276 h 1343025"/>
              <a:gd name="connsiteX25" fmla="*/ 242173 w 2085975"/>
              <a:gd name="connsiteY25" fmla="*/ 1062276 h 1343025"/>
              <a:gd name="connsiteX26" fmla="*/ 10716 w 2085975"/>
              <a:gd name="connsiteY26" fmla="*/ 1304211 h 1343025"/>
              <a:gd name="connsiteX27" fmla="*/ 1392793 w 2085975"/>
              <a:gd name="connsiteY27" fmla="*/ 1304211 h 1343025"/>
              <a:gd name="connsiteX28" fmla="*/ 1150858 w 2085975"/>
              <a:gd name="connsiteY28" fmla="*/ 1062276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85975" h="1343025">
                <a:moveTo>
                  <a:pt x="839391" y="500301"/>
                </a:moveTo>
                <a:lnTo>
                  <a:pt x="839391" y="10716"/>
                </a:lnTo>
                <a:lnTo>
                  <a:pt x="1826181" y="10716"/>
                </a:lnTo>
                <a:lnTo>
                  <a:pt x="1826181" y="568881"/>
                </a:lnTo>
                <a:moveTo>
                  <a:pt x="1637586" y="781288"/>
                </a:moveTo>
                <a:lnTo>
                  <a:pt x="1150858" y="781288"/>
                </a:lnTo>
                <a:moveTo>
                  <a:pt x="1311831" y="645081"/>
                </a:moveTo>
                <a:lnTo>
                  <a:pt x="1374696" y="645081"/>
                </a:lnTo>
                <a:moveTo>
                  <a:pt x="1637586" y="666988"/>
                </a:moveTo>
                <a:lnTo>
                  <a:pt x="2083356" y="666988"/>
                </a:lnTo>
                <a:moveTo>
                  <a:pt x="1637586" y="1131808"/>
                </a:moveTo>
                <a:lnTo>
                  <a:pt x="2083356" y="1131808"/>
                </a:lnTo>
                <a:moveTo>
                  <a:pt x="1831896" y="1240393"/>
                </a:moveTo>
                <a:lnTo>
                  <a:pt x="1889998" y="1240393"/>
                </a:lnTo>
                <a:moveTo>
                  <a:pt x="2084308" y="940356"/>
                </a:moveTo>
                <a:lnTo>
                  <a:pt x="2084308" y="568881"/>
                </a:lnTo>
                <a:lnTo>
                  <a:pt x="1638538" y="568881"/>
                </a:lnTo>
                <a:lnTo>
                  <a:pt x="1638538" y="1340406"/>
                </a:lnTo>
                <a:lnTo>
                  <a:pt x="2084308" y="1340406"/>
                </a:lnTo>
                <a:lnTo>
                  <a:pt x="2084308" y="940356"/>
                </a:lnTo>
                <a:moveTo>
                  <a:pt x="1150858" y="1062276"/>
                </a:moveTo>
                <a:lnTo>
                  <a:pt x="242173" y="1062276"/>
                </a:lnTo>
                <a:lnTo>
                  <a:pt x="242173" y="500301"/>
                </a:lnTo>
                <a:lnTo>
                  <a:pt x="1150858" y="500301"/>
                </a:lnTo>
                <a:lnTo>
                  <a:pt x="1150858" y="1062276"/>
                </a:lnTo>
                <a:moveTo>
                  <a:pt x="242173" y="1062276"/>
                </a:moveTo>
                <a:lnTo>
                  <a:pt x="10716" y="1304211"/>
                </a:lnTo>
                <a:lnTo>
                  <a:pt x="1392793" y="1304211"/>
                </a:lnTo>
                <a:lnTo>
                  <a:pt x="1150858" y="1062276"/>
                </a:lnTo>
              </a:path>
            </a:pathLst>
          </a:custGeom>
          <a:noFill/>
          <a:ln w="12700" cap="flat">
            <a:solidFill>
              <a:srgbClr val="11111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12087F-1AD8-4B58-A9D9-13D6FBAE325F}"/>
              </a:ext>
            </a:extLst>
          </p:cNvPr>
          <p:cNvSpPr/>
          <p:nvPr/>
        </p:nvSpPr>
        <p:spPr bwMode="auto">
          <a:xfrm>
            <a:off x="393474" y="2258568"/>
            <a:ext cx="3913166" cy="1143091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People-centered experiences</a:t>
            </a:r>
          </a:p>
        </p:txBody>
      </p:sp>
      <p:sp useBgFill="1">
        <p:nvSpPr>
          <p:cNvPr id="57" name="people_4">
            <a:extLst>
              <a:ext uri="{FF2B5EF4-FFF2-40B4-BE49-F238E27FC236}">
                <a16:creationId xmlns:a16="http://schemas.microsoft.com/office/drawing/2014/main" id="{3E22C2C8-7069-4DF4-9344-BFC45D5265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3349" y="2704813"/>
            <a:ext cx="637966" cy="71323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ln w="25400" cap="rnd">
            <a:solidFill>
              <a:srgbClr val="0042A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/>
            <a:endParaRPr lang="en-US" sz="22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74" name="Outer circle">
            <a:extLst>
              <a:ext uri="{FF2B5EF4-FFF2-40B4-BE49-F238E27FC236}">
                <a16:creationId xmlns:a16="http://schemas.microsoft.com/office/drawing/2014/main" id="{EC9FCED8-09DE-496F-84F9-3CB6B078D8FF}"/>
              </a:ext>
            </a:extLst>
          </p:cNvPr>
          <p:cNvSpPr/>
          <p:nvPr/>
        </p:nvSpPr>
        <p:spPr bwMode="auto">
          <a:xfrm>
            <a:off x="5151405" y="868680"/>
            <a:ext cx="11658600" cy="5120640"/>
          </a:xfrm>
          <a:prstGeom prst="ellipse">
            <a:avLst/>
          </a:prstGeom>
          <a:noFill/>
          <a:ln w="25400" cap="rnd">
            <a:solidFill>
              <a:srgbClr val="0042A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75" name="Inner circle">
            <a:extLst>
              <a:ext uri="{FF2B5EF4-FFF2-40B4-BE49-F238E27FC236}">
                <a16:creationId xmlns:a16="http://schemas.microsoft.com/office/drawing/2014/main" id="{5446C761-9ECD-4574-AEA0-391E2664F8B0}"/>
              </a:ext>
            </a:extLst>
          </p:cNvPr>
          <p:cNvSpPr/>
          <p:nvPr/>
        </p:nvSpPr>
        <p:spPr bwMode="auto">
          <a:xfrm>
            <a:off x="6667500" y="1554480"/>
            <a:ext cx="8549640" cy="3749040"/>
          </a:xfrm>
          <a:prstGeom prst="ellipse">
            <a:avLst/>
          </a:prstGeom>
          <a:noFill/>
          <a:ln w="25400" cap="rnd">
            <a:solidFill>
              <a:srgbClr val="0042A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1BAF482-33E1-4378-B245-230199FC074F}"/>
              </a:ext>
            </a:extLst>
          </p:cNvPr>
          <p:cNvSpPr/>
          <p:nvPr/>
        </p:nvSpPr>
        <p:spPr bwMode="auto">
          <a:xfrm>
            <a:off x="8037585" y="2241906"/>
            <a:ext cx="5806440" cy="2377440"/>
          </a:xfrm>
          <a:prstGeom prst="ellipse">
            <a:avLst/>
          </a:prstGeom>
          <a:noFill/>
          <a:ln w="25400" cap="flat">
            <a:solidFill>
              <a:srgbClr val="0042A4"/>
            </a:solidFill>
            <a:prstDash val="solid"/>
            <a:miter lim="800000"/>
            <a:headEnd/>
            <a:tailEnd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8" name="Oval 19">
            <a:extLst>
              <a:ext uri="{FF2B5EF4-FFF2-40B4-BE49-F238E27FC236}">
                <a16:creationId xmlns:a16="http://schemas.microsoft.com/office/drawing/2014/main" id="{9DD074AE-1B3E-4557-A3C4-623FBA05B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8232" y="2619270"/>
            <a:ext cx="70102" cy="70102"/>
          </a:xfrm>
          <a:prstGeom prst="ellipse">
            <a:avLst/>
          </a:prstGeom>
          <a:noFill/>
          <a:ln w="1905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Oval 19">
            <a:extLst>
              <a:ext uri="{FF2B5EF4-FFF2-40B4-BE49-F238E27FC236}">
                <a16:creationId xmlns:a16="http://schemas.microsoft.com/office/drawing/2014/main" id="{38B347BB-DA8C-40CA-A974-560A87E21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6922" y="2872137"/>
            <a:ext cx="70102" cy="70102"/>
          </a:xfrm>
          <a:prstGeom prst="ellipse">
            <a:avLst/>
          </a:prstGeom>
          <a:noFill/>
          <a:ln w="1905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Oval 19">
            <a:extLst>
              <a:ext uri="{FF2B5EF4-FFF2-40B4-BE49-F238E27FC236}">
                <a16:creationId xmlns:a16="http://schemas.microsoft.com/office/drawing/2014/main" id="{CE89D80E-02ED-46EB-A28B-A517BA8A0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3211" y="2888193"/>
            <a:ext cx="70102" cy="70102"/>
          </a:xfrm>
          <a:prstGeom prst="ellipse">
            <a:avLst/>
          </a:prstGeom>
          <a:noFill/>
          <a:ln w="1905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F64B2C11-6E3A-480B-810F-87A6F2EFF983}"/>
              </a:ext>
            </a:extLst>
          </p:cNvPr>
          <p:cNvSpPr txBox="1">
            <a:spLocks/>
          </p:cNvSpPr>
          <p:nvPr/>
        </p:nvSpPr>
        <p:spPr>
          <a:xfrm>
            <a:off x="584200" y="3673963"/>
            <a:ext cx="4162425" cy="117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dirty="0"/>
              <a:t>Gaming</a:t>
            </a:r>
          </a:p>
          <a:p>
            <a:pPr>
              <a:spcBef>
                <a:spcPts val="1000"/>
              </a:spcBef>
            </a:pPr>
            <a:r>
              <a:rPr lang="en-US" dirty="0"/>
              <a:t>Microsoft 365</a:t>
            </a:r>
          </a:p>
          <a:p>
            <a:pPr>
              <a:spcBef>
                <a:spcPts val="1000"/>
              </a:spcBef>
            </a:pPr>
            <a:r>
              <a:rPr lang="en-US" dirty="0"/>
              <a:t>Dynamics 365</a:t>
            </a:r>
          </a:p>
        </p:txBody>
      </p:sp>
    </p:spTree>
    <p:extLst>
      <p:ext uri="{BB962C8B-B14F-4D97-AF65-F5344CB8AC3E}">
        <p14:creationId xmlns:p14="http://schemas.microsoft.com/office/powerpoint/2010/main" val="142134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4.44444E-6 L 1.45833E-6 0.03426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1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" dur="300" fill="hold"/>
                                        <p:tgtEl>
                                          <p:spTgt spid="2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2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2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20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3" dur="300" fill="hold"/>
                                        <p:tgtEl>
                                          <p:spTgt spid="20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7" dur="300" fill="hold"/>
                                        <p:tgtEl>
                                          <p:spTgt spid="20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3.33333E-6 L 8.33333E-7 0.03426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1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300" fill="hold"/>
                                        <p:tgtEl>
                                          <p:spTgt spid="23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0" dur="300" fill="hold"/>
                                        <p:tgtEl>
                                          <p:spTgt spid="2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4" dur="300" fill="hold"/>
                                        <p:tgtEl>
                                          <p:spTgt spid="2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8" dur="300" fill="hold"/>
                                        <p:tgtEl>
                                          <p:spTgt spid="2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2" dur="300" fill="hold"/>
                                        <p:tgtEl>
                                          <p:spTgt spid="2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6" dur="300" fill="hold"/>
                                        <p:tgtEl>
                                          <p:spTgt spid="2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0" dur="300" fill="hold"/>
                                        <p:tgtEl>
                                          <p:spTgt spid="2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4" dur="300" fill="hold"/>
                                        <p:tgtEl>
                                          <p:spTgt spid="2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08333E-7 -1.48148E-6 L 2.08333E-7 0.03426 " pathEditMode="relative" rAng="0" ptsTypes="AA">
                                      <p:cBhvr>
                                        <p:cTn id="79" dur="500" spd="-100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1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83" dur="300" fill="hold"/>
                                        <p:tgtEl>
                                          <p:spTgt spid="2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87" dur="300" fill="hold"/>
                                        <p:tgtEl>
                                          <p:spTgt spid="2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1" dur="300" fill="hold"/>
                                        <p:tgtEl>
                                          <p:spTgt spid="2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5" dur="300" fill="hold"/>
                                        <p:tgtEl>
                                          <p:spTgt spid="2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9" dur="300" fill="hold"/>
                                        <p:tgtEl>
                                          <p:spTgt spid="2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03" dur="300" fill="hold"/>
                                        <p:tgtEl>
                                          <p:spTgt spid="2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07" dur="300" fill="hold"/>
                                        <p:tgtEl>
                                          <p:spTgt spid="2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1" dur="300" fill="hold"/>
                                        <p:tgtEl>
                                          <p:spTgt spid="23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5" dur="300" fill="hold"/>
                                        <p:tgtEl>
                                          <p:spTgt spid="2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9" dur="300" fill="hold"/>
                                        <p:tgtEl>
                                          <p:spTgt spid="23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03426 " pathEditMode="relative" rAng="0" ptsTypes="AA">
                                      <p:cBhvr>
                                        <p:cTn id="133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1" grpId="0" animBg="1"/>
      <p:bldP spid="72" grpId="0" animBg="1"/>
      <p:bldP spid="201" grpId="0"/>
      <p:bldP spid="201" grpId="1"/>
      <p:bldP spid="202" grpId="0"/>
      <p:bldP spid="202" grpId="1"/>
      <p:bldP spid="200" grpId="0"/>
      <p:bldP spid="200" grpId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58" grpId="0"/>
      <p:bldP spid="5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D80EC-0761-4949-BBF0-EDD061284BF7}"/>
              </a:ext>
            </a:extLst>
          </p:cNvPr>
          <p:cNvSpPr/>
          <p:nvPr/>
        </p:nvSpPr>
        <p:spPr bwMode="auto">
          <a:xfrm>
            <a:off x="2635615" y="2484814"/>
            <a:ext cx="6920770" cy="11669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42A4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Growth mindset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23734D-12BE-44F2-B320-C6589964D459}"/>
              </a:ext>
            </a:extLst>
          </p:cNvPr>
          <p:cNvSpPr/>
          <p:nvPr/>
        </p:nvSpPr>
        <p:spPr bwMode="auto">
          <a:xfrm>
            <a:off x="4641586" y="2122190"/>
            <a:ext cx="2908829" cy="482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96000">
                      <a:schemeClr val="tx1"/>
                    </a:gs>
                    <a:gs pos="24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CULTURE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FBF17C-6994-4A31-91AD-1BAD03C53FD3}"/>
              </a:ext>
            </a:extLst>
          </p:cNvPr>
          <p:cNvGrpSpPr/>
          <p:nvPr/>
        </p:nvGrpSpPr>
        <p:grpSpPr>
          <a:xfrm>
            <a:off x="1668074" y="3822943"/>
            <a:ext cx="8855852" cy="350865"/>
            <a:chOff x="1668074" y="4032493"/>
            <a:chExt cx="8855852" cy="3508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0F16C2-B9C0-4CED-B51B-0CD6EBFA89B2}"/>
                </a:ext>
              </a:extLst>
            </p:cNvPr>
            <p:cNvSpPr/>
            <p:nvPr/>
          </p:nvSpPr>
          <p:spPr>
            <a:xfrm>
              <a:off x="5195209" y="4032493"/>
              <a:ext cx="2501455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-3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Diverse &amp; inclusive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264C29-6E83-4625-9034-FBA73E29467B}"/>
                </a:ext>
              </a:extLst>
            </p:cNvPr>
            <p:cNvSpPr/>
            <p:nvPr/>
          </p:nvSpPr>
          <p:spPr>
            <a:xfrm>
              <a:off x="8575507" y="4032493"/>
              <a:ext cx="1948419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-3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One Microsoft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00B6DD-1AD3-44AD-84D4-134F8B805E44}"/>
                </a:ext>
              </a:extLst>
            </p:cNvPr>
            <p:cNvSpPr/>
            <p:nvPr/>
          </p:nvSpPr>
          <p:spPr>
            <a:xfrm>
              <a:off x="1668074" y="4032493"/>
              <a:ext cx="2648289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-3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Customer obsessed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C278BB-ED65-4430-97E0-0EDADB8FC3F8}"/>
                </a:ext>
              </a:extLst>
            </p:cNvPr>
            <p:cNvCxnSpPr/>
            <p:nvPr/>
          </p:nvCxnSpPr>
          <p:spPr>
            <a:xfrm>
              <a:off x="8145736" y="4068360"/>
              <a:ext cx="0" cy="302281"/>
            </a:xfrm>
            <a:prstGeom prst="line">
              <a:avLst/>
            </a:prstGeom>
            <a:ln w="25400">
              <a:solidFill>
                <a:srgbClr val="C0C0C0">
                  <a:alpha val="50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378220-A0E1-4152-A0D5-4FC91D9C30BB}"/>
                </a:ext>
              </a:extLst>
            </p:cNvPr>
            <p:cNvCxnSpPr/>
            <p:nvPr/>
          </p:nvCxnSpPr>
          <p:spPr>
            <a:xfrm>
              <a:off x="4746136" y="4068360"/>
              <a:ext cx="0" cy="302281"/>
            </a:xfrm>
            <a:prstGeom prst="line">
              <a:avLst/>
            </a:prstGeom>
            <a:ln w="25400">
              <a:solidFill>
                <a:srgbClr val="C0C0C0">
                  <a:alpha val="50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6FACD14-0BAE-4924-9718-9E63F4FD0B9D}"/>
              </a:ext>
            </a:extLst>
          </p:cNvPr>
          <p:cNvSpPr txBox="1">
            <a:spLocks/>
          </p:cNvSpPr>
          <p:nvPr/>
        </p:nvSpPr>
        <p:spPr>
          <a:xfrm>
            <a:off x="479425" y="-5857177"/>
            <a:ext cx="4162425" cy="212022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0"/>
              </a:spcBef>
              <a:buNone/>
            </a:pPr>
            <a:r>
              <a:rPr lang="en-US" sz="2000" dirty="0">
                <a:latin typeface="+mn-lt"/>
              </a:rPr>
              <a:t>Raanah Amjadi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kern="0" dirty="0">
                <a:gradFill>
                  <a:gsLst>
                    <a:gs pos="0">
                      <a:srgbClr val="1A1A1A">
                        <a:alpha val="60000"/>
                      </a:srgbClr>
                    </a:gs>
                    <a:gs pos="100000">
                      <a:srgbClr val="1A1A1A">
                        <a:alpha val="60000"/>
                      </a:srgbClr>
                    </a:gs>
                  </a:gsLst>
                  <a:lin ang="5400000" scaled="1"/>
                </a:gradFill>
                <a:latin typeface="Segoe UI"/>
              </a:rPr>
              <a:t>Teams Product Marketing Manager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2000" dirty="0">
                <a:latin typeface="+mn-lt"/>
              </a:rPr>
              <a:t>Sonia Dara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kern="0" dirty="0">
                <a:gradFill>
                  <a:gsLst>
                    <a:gs pos="0">
                      <a:srgbClr val="1A1A1A">
                        <a:alpha val="60000"/>
                      </a:srgbClr>
                    </a:gs>
                    <a:gs pos="100000">
                      <a:srgbClr val="1A1A1A">
                        <a:alpha val="60000"/>
                      </a:srgbClr>
                    </a:gs>
                  </a:gsLst>
                  <a:lin ang="5400000" scaled="1"/>
                </a:gradFill>
                <a:latin typeface="Segoe UI"/>
              </a:rPr>
              <a:t>Surface Product Marketing Manager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2000" dirty="0">
                <a:latin typeface="+mn-lt"/>
              </a:rPr>
              <a:t>Daniel Escapa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kern="0" dirty="0">
                <a:gradFill>
                  <a:gsLst>
                    <a:gs pos="0">
                      <a:srgbClr val="1A1A1A">
                        <a:alpha val="60000"/>
                      </a:srgbClr>
                    </a:gs>
                    <a:gs pos="100000">
                      <a:srgbClr val="1A1A1A">
                        <a:alpha val="60000"/>
                      </a:srgbClr>
                    </a:gs>
                  </a:gsLst>
                  <a:lin ang="5400000" scaled="1"/>
                </a:gradFill>
                <a:latin typeface="Segoe UI"/>
              </a:rPr>
              <a:t>Principal Program Manager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2000" dirty="0">
                <a:latin typeface="+mn-lt"/>
              </a:rPr>
              <a:t>Andre Player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kern="0" dirty="0">
                <a:gradFill>
                  <a:gsLst>
                    <a:gs pos="0">
                      <a:srgbClr val="1A1A1A">
                        <a:alpha val="60000"/>
                      </a:srgbClr>
                    </a:gs>
                    <a:gs pos="100000">
                      <a:srgbClr val="1A1A1A">
                        <a:alpha val="60000"/>
                      </a:srgbClr>
                    </a:gs>
                  </a:gsLst>
                  <a:lin ang="5400000" scaled="1"/>
                </a:gradFill>
                <a:latin typeface="Segoe UI"/>
              </a:rPr>
              <a:t>Managing Director Valorem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48A82A-9B0A-429B-AC5C-4EBB4EBA00ED}"/>
              </a:ext>
            </a:extLst>
          </p:cNvPr>
          <p:cNvGrpSpPr/>
          <p:nvPr/>
        </p:nvGrpSpPr>
        <p:grpSpPr>
          <a:xfrm>
            <a:off x="389419" y="-8011846"/>
            <a:ext cx="5252140" cy="1251353"/>
            <a:chOff x="389419" y="1729054"/>
            <a:chExt cx="5252140" cy="12513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CE6813-821E-4D4A-994A-8674C2426FE3}"/>
                </a:ext>
              </a:extLst>
            </p:cNvPr>
            <p:cNvSpPr/>
            <p:nvPr/>
          </p:nvSpPr>
          <p:spPr bwMode="auto">
            <a:xfrm>
              <a:off x="389419" y="2177459"/>
              <a:ext cx="5252140" cy="80294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6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-50" normalizeH="0" baseline="0" noProof="0" dirty="0">
                  <a:ln w="3175"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Modern meetings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B4500B-C4CA-412C-B61A-C649D79AC199}"/>
                </a:ext>
              </a:extLst>
            </p:cNvPr>
            <p:cNvSpPr/>
            <p:nvPr/>
          </p:nvSpPr>
          <p:spPr>
            <a:xfrm>
              <a:off x="473870" y="1729054"/>
              <a:ext cx="9060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742">
                <a:spcBef>
                  <a:spcPts val="1000"/>
                </a:spcBef>
                <a:buSzPct val="90000"/>
              </a:pPr>
              <a:r>
                <a:rPr lang="en-US" sz="2000" b="1" dirty="0">
                  <a:gradFill>
                    <a:gsLst>
                      <a:gs pos="27386">
                        <a:schemeClr val="accent1"/>
                      </a:gs>
                      <a:gs pos="77000">
                        <a:schemeClr val="accent1"/>
                      </a:gs>
                    </a:gsLst>
                    <a:lin ang="5400000" scaled="0"/>
                  </a:gradFill>
                  <a:cs typeface="Segoe UI Semilight" panose="020B0402040204020203" pitchFamily="34" charset="0"/>
                </a:rPr>
                <a:t>Demo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A2F8216-8EB3-49A1-8D99-C4B3D28F2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1" r="22729"/>
          <a:stretch/>
        </p:blipFill>
        <p:spPr>
          <a:xfrm>
            <a:off x="5627044" y="-7061196"/>
            <a:ext cx="6272784" cy="6272784"/>
          </a:xfrm>
          <a:prstGeom prst="rect">
            <a:avLst/>
          </a:prstGeom>
          <a:solidFill>
            <a:schemeClr val="bg1">
              <a:lumMod val="85000"/>
            </a:schemeClr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427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3.125E-6 0.13125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95833E-6 -2.22222E-6 L 3.95833E-6 0.13125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7 L 0 0.13125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0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DE227913-AB9A-4BE2-A6CD-A486B8FA0A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08DBD-D51E-497B-9435-63D3430CE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sp>
        <p:nvSpPr>
          <p:cNvPr id="8" name="Opportunity">
            <a:extLst>
              <a:ext uri="{FF2B5EF4-FFF2-40B4-BE49-F238E27FC236}">
                <a16:creationId xmlns:a16="http://schemas.microsoft.com/office/drawing/2014/main" id="{2A80F611-1E64-4EF0-9E4E-7B91D110A1D7}"/>
              </a:ext>
            </a:extLst>
          </p:cNvPr>
          <p:cNvSpPr/>
          <p:nvPr/>
        </p:nvSpPr>
        <p:spPr bwMode="auto">
          <a:xfrm>
            <a:off x="4754051" y="3070164"/>
            <a:ext cx="2683898" cy="71767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317500" dist="63500" dir="2700000" sx="101000" sy="101000" algn="tl" rotWithShape="0">
              <a:prstClr val="black">
                <a:alpha val="18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87938" algn="l"/>
              </a:tabLst>
              <a:defRPr/>
            </a:pPr>
            <a:r>
              <a:rPr kumimoji="0" lang="en-US" sz="3600" b="0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>
                  <a:outerShdw blurRad="101600" dist="38100" dir="2700000" sx="98000" sy="98000" algn="tl" rotWithShape="0">
                    <a:prstClr val="black">
                      <a:alpha val="41000"/>
                    </a:prstClr>
                  </a:outerShdw>
                </a:effectLst>
                <a:uLnTx/>
                <a:uFillTx/>
                <a:latin typeface="Segoe UI Semibold"/>
                <a:ea typeface="+mn-ea"/>
                <a:cs typeface="Segoe UI" pitchFamily="34" charset="0"/>
              </a:rPr>
              <a:t>Opportunity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01600" dist="38100" dir="2700000" sx="98000" sy="98000" algn="tl" rotWithShape="0">
                  <a:prstClr val="black">
                    <a:alpha val="41000"/>
                  </a:prstClr>
                </a:outerShdw>
              </a:effectLst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31" name="Blue circle">
            <a:extLst>
              <a:ext uri="{FF2B5EF4-FFF2-40B4-BE49-F238E27FC236}">
                <a16:creationId xmlns:a16="http://schemas.microsoft.com/office/drawing/2014/main" id="{31D7E021-3BCE-4E3D-A4F5-1C3F87CE6814}"/>
              </a:ext>
            </a:extLst>
          </p:cNvPr>
          <p:cNvSpPr/>
          <p:nvPr/>
        </p:nvSpPr>
        <p:spPr bwMode="auto">
          <a:xfrm>
            <a:off x="4038600" y="1371600"/>
            <a:ext cx="4114800" cy="411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EA7C8-09D5-457A-8B80-5DA1D6AEF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760" y="1508760"/>
            <a:ext cx="3840480" cy="384048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691DCD-7F85-4A40-9007-93424A3678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05" t="7598" r="36126" b="15048"/>
          <a:stretch/>
        </p:blipFill>
        <p:spPr>
          <a:xfrm>
            <a:off x="13242230" y="1579609"/>
            <a:ext cx="4211199" cy="42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1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1622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2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31" grpId="0" animBg="1"/>
      <p:bldP spid="631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E93A1669-8949-4F7B-AB3A-511D65BFA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69E1D8-5E48-4742-B954-BD7CFAD49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sp>
        <p:nvSpPr>
          <p:cNvPr id="631" name="Oval 630">
            <a:extLst>
              <a:ext uri="{FF2B5EF4-FFF2-40B4-BE49-F238E27FC236}">
                <a16:creationId xmlns:a16="http://schemas.microsoft.com/office/drawing/2014/main" id="{31D7E021-3BCE-4E3D-A4F5-1C3F87CE6814}"/>
              </a:ext>
            </a:extLst>
          </p:cNvPr>
          <p:cNvSpPr/>
          <p:nvPr/>
        </p:nvSpPr>
        <p:spPr bwMode="auto">
          <a:xfrm>
            <a:off x="4038600" y="1371600"/>
            <a:ext cx="4114800" cy="411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88" name="Stadium">
            <a:extLst>
              <a:ext uri="{FF2B5EF4-FFF2-40B4-BE49-F238E27FC236}">
                <a16:creationId xmlns:a16="http://schemas.microsoft.com/office/drawing/2014/main" id="{1DACCD92-6F69-4D10-A7C7-E0F42BB36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760" y="1510669"/>
            <a:ext cx="3840480" cy="3836662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93F764-96B3-4A18-B9A6-A7F9AF7874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26" t="5326" r="5326" b="5326"/>
          <a:stretch/>
        </p:blipFill>
        <p:spPr>
          <a:xfrm>
            <a:off x="13190663" y="1990325"/>
            <a:ext cx="4236303" cy="42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C268FDDB-5859-41AB-A634-ACFEE02D6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0D1C3-0236-46D6-9783-DC4A1FC67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sp>
        <p:nvSpPr>
          <p:cNvPr id="631" name="Oval 630">
            <a:extLst>
              <a:ext uri="{FF2B5EF4-FFF2-40B4-BE49-F238E27FC236}">
                <a16:creationId xmlns:a16="http://schemas.microsoft.com/office/drawing/2014/main" id="{31D7E021-3BCE-4E3D-A4F5-1C3F87CE6814}"/>
              </a:ext>
            </a:extLst>
          </p:cNvPr>
          <p:cNvSpPr/>
          <p:nvPr/>
        </p:nvSpPr>
        <p:spPr bwMode="auto">
          <a:xfrm>
            <a:off x="4038600" y="1371600"/>
            <a:ext cx="4114800" cy="411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80" name="Home">
            <a:extLst>
              <a:ext uri="{FF2B5EF4-FFF2-40B4-BE49-F238E27FC236}">
                <a16:creationId xmlns:a16="http://schemas.microsoft.com/office/drawing/2014/main" id="{BFCB3E53-D02A-4FBF-A6F9-43290367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304" y="1508760"/>
            <a:ext cx="3835392" cy="384048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C5511-57C6-428E-A63C-F3B89515B4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67" r="7311"/>
          <a:stretch/>
        </p:blipFill>
        <p:spPr>
          <a:xfrm>
            <a:off x="13023684" y="328168"/>
            <a:ext cx="4338175" cy="43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2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A26C1083-D9E9-404E-8D2D-FB5287B49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CD729-7E96-46A8-9548-87AB6A16C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sp>
        <p:nvSpPr>
          <p:cNvPr id="631" name="Oval 630">
            <a:extLst>
              <a:ext uri="{FF2B5EF4-FFF2-40B4-BE49-F238E27FC236}">
                <a16:creationId xmlns:a16="http://schemas.microsoft.com/office/drawing/2014/main" id="{31D7E021-3BCE-4E3D-A4F5-1C3F87CE6814}"/>
              </a:ext>
            </a:extLst>
          </p:cNvPr>
          <p:cNvSpPr/>
          <p:nvPr/>
        </p:nvSpPr>
        <p:spPr bwMode="auto">
          <a:xfrm>
            <a:off x="4038600" y="1371600"/>
            <a:ext cx="4114800" cy="411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Hospital">
            <a:extLst>
              <a:ext uri="{FF2B5EF4-FFF2-40B4-BE49-F238E27FC236}">
                <a16:creationId xmlns:a16="http://schemas.microsoft.com/office/drawing/2014/main" id="{06FE5530-6F07-4084-9D39-9F978615C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760" y="1510519"/>
            <a:ext cx="3840480" cy="383696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015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B1A23DEC-0BB1-4405-BE16-E138FCF518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FE8D9-7F33-476D-80C2-4105EC2B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sp>
        <p:nvSpPr>
          <p:cNvPr id="631" name="Oval 630">
            <a:extLst>
              <a:ext uri="{FF2B5EF4-FFF2-40B4-BE49-F238E27FC236}">
                <a16:creationId xmlns:a16="http://schemas.microsoft.com/office/drawing/2014/main" id="{31D7E021-3BCE-4E3D-A4F5-1C3F87CE6814}"/>
              </a:ext>
            </a:extLst>
          </p:cNvPr>
          <p:cNvSpPr/>
          <p:nvPr/>
        </p:nvSpPr>
        <p:spPr bwMode="auto">
          <a:xfrm>
            <a:off x="4038600" y="1371600"/>
            <a:ext cx="4114800" cy="411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 descr="A person standing in front of water&#10;&#10;Description generated with high confidence">
            <a:extLst>
              <a:ext uri="{FF2B5EF4-FFF2-40B4-BE49-F238E27FC236}">
                <a16:creationId xmlns:a16="http://schemas.microsoft.com/office/drawing/2014/main" id="{A61D5D43-093E-4270-8688-9A57DDD7A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2" r="1412"/>
          <a:stretch/>
        </p:blipFill>
        <p:spPr>
          <a:xfrm>
            <a:off x="4175760" y="1508760"/>
            <a:ext cx="3840480" cy="38404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332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F8957ED1-799F-45DD-A789-996C95DFE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0587D-02AC-4319-BA1F-FF17B1E2E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sp>
        <p:nvSpPr>
          <p:cNvPr id="631" name="Oval 630">
            <a:extLst>
              <a:ext uri="{FF2B5EF4-FFF2-40B4-BE49-F238E27FC236}">
                <a16:creationId xmlns:a16="http://schemas.microsoft.com/office/drawing/2014/main" id="{31D7E021-3BCE-4E3D-A4F5-1C3F87CE6814}"/>
              </a:ext>
            </a:extLst>
          </p:cNvPr>
          <p:cNvSpPr/>
          <p:nvPr/>
        </p:nvSpPr>
        <p:spPr bwMode="auto">
          <a:xfrm>
            <a:off x="4038600" y="1371600"/>
            <a:ext cx="4114800" cy="411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3E37F-1F9B-4598-901A-F10E5168D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760" y="1508760"/>
            <a:ext cx="3840480" cy="38404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322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B2B53D52-5EA6-44A6-9F23-450AA4E5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555320-D8CE-4B24-9F5F-BC347D012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4" y="754856"/>
            <a:ext cx="5369720" cy="5369720"/>
          </a:xfrm>
          <a:prstGeom prst="rect">
            <a:avLst/>
          </a:prstGeom>
        </p:spPr>
      </p:pic>
      <p:sp>
        <p:nvSpPr>
          <p:cNvPr id="631" name="Oval 630">
            <a:extLst>
              <a:ext uri="{FF2B5EF4-FFF2-40B4-BE49-F238E27FC236}">
                <a16:creationId xmlns:a16="http://schemas.microsoft.com/office/drawing/2014/main" id="{31D7E021-3BCE-4E3D-A4F5-1C3F87CE6814}"/>
              </a:ext>
            </a:extLst>
          </p:cNvPr>
          <p:cNvSpPr/>
          <p:nvPr/>
        </p:nvSpPr>
        <p:spPr bwMode="auto">
          <a:xfrm>
            <a:off x="4038600" y="1371600"/>
            <a:ext cx="4114800" cy="411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7030B-320F-4E52-9185-E660E7A65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760" y="1508760"/>
            <a:ext cx="3840480" cy="384048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FFDA05-A593-4A05-BF8E-13A53E63E6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92970" y="81662"/>
            <a:ext cx="5846064" cy="58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5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185_Microsoft_Ready-Inspire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+Inspire_Corenote_Template.potx" id="{4CCE07CA-C33D-4AF1-BDB7-921D470807A7}" vid="{B0E96F9E-CA7A-4634-8EEC-1A14892FC2D5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_x005f_x0020_Code xmlns="FFDA682F-C233-440F-AE5C-CC70B7AF3C29" xsi:nil="true"/>
    <d74da4b6521649b2a1f3107422732558 xmlns="ffda682f-c233-440f-ae5c-cc70b7af3c29">
      <Terms xmlns="http://schemas.microsoft.com/office/infopath/2007/PartnerControls"/>
    </d74da4b6521649b2a1f3107422732558>
    <LikesCount xmlns="http://schemas.microsoft.com/sharepoint/v3" xsi:nil="true"/>
    <d024865c22f74dfd987ba18ae53a02cb xmlns="ffda682f-c233-440f-ae5c-cc70b7af3c29">
      <Terms xmlns="http://schemas.microsoft.com/office/infopath/2007/PartnerControls"/>
    </d024865c22f74dfd987ba18ae53a02cb>
    <bafaaec354a049cf985a2e9cb6b9ae42 xmlns="ffda682f-c233-440f-ae5c-cc70b7af3c29">
      <Terms xmlns="http://schemas.microsoft.com/office/infopath/2007/PartnerControls"/>
    </bafaaec354a049cf985a2e9cb6b9ae42>
    <e2f3afa1176b423b9a26014d7607bb74 xmlns="ffda682f-c233-440f-ae5c-cc70b7af3c29">
      <Terms xmlns="http://schemas.microsoft.com/office/infopath/2007/PartnerControls"/>
    </e2f3afa1176b423b9a26014d7607bb74>
    <MS_x005f_x0020_Content_x005f_x0020_Owner xmlns="FFDA682F-C233-440F-AE5C-CC70B7AF3C29">
      <UserInfo>
        <DisplayName/>
        <AccountId xsi:nil="true"/>
        <AccountType/>
      </UserInfo>
    </MS_x005f_x0020_Content_x005f_x0020_Owner>
    <MS_x005f_x0020_Speaker xmlns="FFDA682F-C233-440F-AE5C-CC70B7AF3C29">
      <UserInfo>
        <DisplayName>i:0#.f|membership|satyan@microsoft.com</DisplayName>
        <AccountId>16293</AccountId>
        <AccountType/>
      </UserInfo>
    </MS_x005f_x0020_Speaker>
    <Ratings xmlns="http://schemas.microsoft.com/sharepoint/v3" xsi:nil="true"/>
    <Presentation_x005f_x0020_Date xmlns="FFDA682F-C233-440F-AE5C-CC70B7AF3C29">2018-07-18T07:00:00+00:00</Presentation_x005f_x0020_Date>
    <LikedBy xmlns="http://schemas.microsoft.com/sharepoint/v3">
      <UserInfo>
        <DisplayName/>
        <AccountId xsi:nil="true"/>
        <AccountType/>
      </UserInfo>
    </LikedBy>
    <Audience xmlns="http://schemas.microsoft.com/sharepoint/v3" xsi:nil="true"/>
    <c3c687fadeb54a6eb55eff253960dfb0 xmlns="ffda682f-c233-440f-ae5c-cc70b7af3c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c3c687fadeb54a6eb55eff253960dfb0>
    <Event_x005f_x0020_Start_x005f_x0020_Date xmlns="FFDA682F-C233-440F-AE5C-CC70B7AF3C29">2018-07-16T07:00:00+00:00</Event_x005f_x0020_Start_x005f_x0020_Date>
    <External_x005f_x0020_Speaker xmlns="FFDA682F-C233-440F-AE5C-CC70B7AF3C29" xsi:nil="true"/>
    <Event_x005f_x0020_End_x005f_x0020_Date xmlns="FFDA682F-C233-440F-AE5C-CC70B7AF3C29">2018-07-20T07:00:00+00:00</Event_x005f_x0020_End_x005f_x0020_Date>
    <pa5d4577c25f482885598ec921f9a2a7 xmlns="ffda682f-c233-440f-ae5c-cc70b7af3c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Las Vegas</TermName>
          <TermId xmlns="http://schemas.microsoft.com/office/infopath/2007/PartnerControls">e731b1e0-234c-4781-a780-e65aa36c0b98</TermId>
        </TermInfo>
      </Terms>
    </pa5d4577c25f482885598ec921f9a2a7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intelligent edge</TermName>
          <TermId xmlns="http://schemas.microsoft.com/office/infopath/2007/PartnerControls">40090370-ff34-44ce-af1b-36a4a1303244</TermId>
        </TermInfo>
        <TermInfo xmlns="http://schemas.microsoft.com/office/infopath/2007/PartnerControls">
          <TermName xmlns="http://schemas.microsoft.com/office/infopath/2007/PartnerControls">partners</TermName>
          <TermId xmlns="http://schemas.microsoft.com/office/infopath/2007/PartnerControls">1d23b997-60ce-4cfd-9201-15f1ad449e79</TermId>
        </TermInfo>
        <TermInfo xmlns="http://schemas.microsoft.com/office/infopath/2007/PartnerControls">
          <TermName xmlns="http://schemas.microsoft.com/office/infopath/2007/PartnerControls">Intelligent Cloud</TermName>
          <TermId xmlns="http://schemas.microsoft.com/office/infopath/2007/PartnerControls">657064bb-35a2-46dd-babb-ff4e84e62f8c</TermId>
        </TermInfo>
      </Terms>
    </TaxKeywordTaxHTField>
    <TaxCatchAll xmlns="230e9df3-be65-4c73-a93b-d1236ebd677e">
      <Value>455</Value>
      <Value>454</Value>
      <Value>433</Value>
      <Value>432</Value>
      <Value>461</Value>
      <Value>460</Value>
    </TaxCatchAll>
    <m1d4cc0042f74f6a97d9a7fbccdb31f0 xmlns="ffda682f-c233-440f-ae5c-cc70b7af3c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employees</TermName>
          <TermId xmlns="http://schemas.microsoft.com/office/infopath/2007/PartnerControls">881fe369-8c0c-4051-8e0e-63b005292e15</TermId>
        </TermInfo>
      </Terms>
    </m1d4cc0042f74f6a97d9a7fbccdb31f0>
    <RatedBy xmlns="http://schemas.microsoft.com/sharepoint/v3">
      <UserInfo>
        <DisplayName/>
        <AccountId xsi:nil="true"/>
        <AccountType/>
      </UserInfo>
    </RatedBy>
    <SharedWithUsers xmlns="ffda682f-c233-440f-ae5c-cc70b7af3c29">
      <UserInfo>
        <DisplayName>Giulia Tardani</DisplayName>
        <AccountId>34703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0E13FC0C2934E14484E212E125370C1C0020807D056BA4BB4BACE1AE523AC789A8" ma:contentTypeVersion="54" ma:contentTypeDescription="" ma:contentTypeScope="" ma:versionID="fcdb20ac622df525fe90ec32c7f70c52">
  <xsd:schema xmlns:xsd="http://www.w3.org/2001/XMLSchema" xmlns:xs="http://www.w3.org/2001/XMLSchema" xmlns:p="http://schemas.microsoft.com/office/2006/metadata/properties" xmlns:ns1="http://schemas.microsoft.com/sharepoint/v3" xmlns:ns2="ffda682f-c233-440f-ae5c-cc70b7af3c29" xmlns:ns3="230e9df3-be65-4c73-a93b-d1236ebd677e" xmlns:ns4="FFDA682F-C233-440F-AE5C-CC70B7AF3C29" xmlns:ns6="a434de21-0b7a-4063-a8f0-1e238380ee03" targetNamespace="http://schemas.microsoft.com/office/2006/metadata/properties" ma:root="true" ma:fieldsID="8b50ae655dbc012927b9fc87a88e9f17" ns1:_="" ns2:_="" ns3:_="" ns4:_="" ns6:_="">
    <xsd:import namespace="http://schemas.microsoft.com/sharepoint/v3"/>
    <xsd:import namespace="ffda682f-c233-440f-ae5c-cc70b7af3c29"/>
    <xsd:import namespace="230e9df3-be65-4c73-a93b-d1236ebd677e"/>
    <xsd:import namespace="FFDA682F-C233-440F-AE5C-CC70B7AF3C29"/>
    <xsd:import namespace="a434de21-0b7a-4063-a8f0-1e238380ee03"/>
    <xsd:element name="properties">
      <xsd:complexType>
        <xsd:sequence>
          <xsd:element name="documentManagement">
            <xsd:complexType>
              <xsd:all>
                <xsd:element ref="ns2:c3c687fadeb54a6eb55eff253960dfb0" minOccurs="0"/>
                <xsd:element ref="ns3:TaxCatchAll" minOccurs="0"/>
                <xsd:element ref="ns3:TaxCatchAllLabel" minOccurs="0"/>
                <xsd:element ref="ns2:pa5d4577c25f482885598ec921f9a2a7" minOccurs="0"/>
                <xsd:element ref="ns2:d024865c22f74dfd987ba18ae53a02cb" minOccurs="0"/>
                <xsd:element ref="ns4:Event_x005f_x0020_Start_x005f_x0020_Date" minOccurs="0"/>
                <xsd:element ref="ns4:Event_x005f_x0020_End_x005f_x0020_Date" minOccurs="0"/>
                <xsd:element ref="ns4:Presentation_x005f_x0020_Date" minOccurs="0"/>
                <xsd:element ref="ns4:MS_x005f_x0020_Speaker" minOccurs="0"/>
                <xsd:element ref="ns4:External_x005f_x0020_Speaker" minOccurs="0"/>
                <xsd:element ref="ns1:Audience" minOccurs="0"/>
                <xsd:element ref="ns2:bafaaec354a049cf985a2e9cb6b9ae42" minOccurs="0"/>
                <xsd:element ref="ns2:e2f3afa1176b423b9a26014d7607bb74" minOccurs="0"/>
                <xsd:element ref="ns4:Session_x005f_x0020_Code" minOccurs="0"/>
                <xsd:element ref="ns4:MS_x005f_x0020_Content_x005f_x0020_Owner" minOccurs="0"/>
                <xsd:element ref="ns2:d74da4b6521649b2a1f3107422732558" minOccurs="0"/>
                <xsd:element ref="ns2:m1d4cc0042f74f6a97d9a7fbccdb31f0" minOccurs="0"/>
                <xsd:element ref="ns1:AverageRating" minOccurs="0"/>
                <xsd:element ref="ns2:SharedWithUsers" minOccurs="0"/>
                <xsd:element ref="ns3:TaxKeywordTaxHTField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6:MediaServiceMetadata" minOccurs="0"/>
                <xsd:element ref="ns6:MediaServiceFastMetadata" minOccurs="0"/>
                <xsd:element ref="ns6:MediaServiceEventHashCode" minOccurs="0"/>
                <xsd:element ref="ns6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21" nillable="true" ma:displayName="Audience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AverageRating" ma:index="32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6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37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8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39" nillable="true" ma:displayName="Number of Likes" ma:internalName="LikesCount">
      <xsd:simpleType>
        <xsd:restriction base="dms:Unknown"/>
      </xsd:simpleType>
    </xsd:element>
    <xsd:element name="LikedBy" ma:index="40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a682f-c233-440f-ae5c-cc70b7af3c29" elementFormDefault="qualified">
    <xsd:import namespace="http://schemas.microsoft.com/office/2006/documentManagement/types"/>
    <xsd:import namespace="http://schemas.microsoft.com/office/infopath/2007/PartnerControls"/>
    <xsd:element name="c3c687fadeb54a6eb55eff253960dfb0" ma:index="8" nillable="true" ma:taxonomy="true" ma:internalName="c3c687fadeb54a6eb55eff253960dfb0" ma:taxonomyFieldName="Event_x0020_Name" ma:displayName="Event Name" ma:readOnly="false" ma:default="" ma:fieldId="{c3c687fa-deb5-4a6e-b55e-ff253960dfb0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a5d4577c25f482885598ec921f9a2a7" ma:index="12" nillable="true" ma:taxonomy="true" ma:internalName="pa5d4577c25f482885598ec921f9a2a7" ma:taxonomyFieldName="Event_x0020_Location" ma:displayName="Event Location" ma:readOnly="false" ma:default="" ma:fieldId="{9a5d4577-c25f-4828-8559-8ec921f9a2a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024865c22f74dfd987ba18ae53a02cb" ma:index="14" nillable="true" ma:taxonomy="true" ma:internalName="d024865c22f74dfd987ba18ae53a02cb" ma:taxonomyFieldName="Event_x0020_Venue" ma:displayName="Event Venue" ma:readOnly="false" ma:default="" ma:fieldId="{d024865c-22f7-4dfd-987b-a18ae53a02cb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bafaaec354a049cf985a2e9cb6b9ae42" ma:index="22" nillable="true" ma:taxonomy="true" ma:internalName="bafaaec354a049cf985a2e9cb6b9ae42" ma:taxonomyFieldName="Product" ma:displayName="Product" ma:readOnly="false" ma:default="" ma:fieldId="{bafaaec3-54a0-49cf-985a-2e9cb6b9ae4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3afa1176b423b9a26014d7607bb74" ma:index="24" nillable="true" ma:taxonomy="true" ma:internalName="e2f3afa1176b423b9a26014d7607bb74" ma:taxonomyFieldName="Campaign" ma:displayName="Campaign" ma:readOnly="false" ma:default="" ma:fieldId="{e2f3afa1-176b-423b-9a26-014d7607bb74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d74da4b6521649b2a1f3107422732558" ma:index="28" nillable="true" ma:taxonomy="true" ma:internalName="d74da4b6521649b2a1f3107422732558" ma:taxonomyFieldName="Track_2" ma:displayName="Track" ma:default="" ma:fieldId="{d74da4b6-5216-49b2-a1f3-107422732558}" ma:sspId="e385fb40-52d4-4fae-9c5b-3e8ff8a5878e" ma:termSetId="8b2cb1a9-d9e7-4004-9980-68b531ded94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1d4cc0042f74f6a97d9a7fbccdb31f0" ma:index="30" nillable="true" ma:taxonomy="true" ma:internalName="m1d4cc0042f74f6a97d9a7fbccdb31f0" ma:taxonomyFieldName="Audience1" ma:displayName="Audience" ma:default="" ma:fieldId="{61d4cc00-42f7-4f6a-97d9-a7fbccdb31f0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42" nillable="true" ma:displayName="Sharing Hint Hash" ma:internalName="SharingHintHash" ma:readOnly="true">
      <xsd:simpleType>
        <xsd:restriction base="dms:Text"/>
      </xsd:simpleType>
    </xsd:element>
    <xsd:element name="SharedWithDetails" ma:index="4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c6f752b4-ea7a-45d7-9c5a-f41f5c5d970f}" ma:internalName="TaxCatchAll" ma:showField="CatchAllData" ma:web="ffda682f-c233-440f-ae5c-cc70b7af3c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c6f752b4-ea7a-45d7-9c5a-f41f5c5d970f}" ma:internalName="TaxCatchAllLabel" ma:readOnly="true" ma:showField="CatchAllDataLabel" ma:web="ffda682f-c233-440f-ae5c-cc70b7af3c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A682F-C233-440F-AE5C-CC70B7AF3C29" elementFormDefault="qualified">
    <xsd:import namespace="http://schemas.microsoft.com/office/2006/documentManagement/types"/>
    <xsd:import namespace="http://schemas.microsoft.com/office/infopath/2007/PartnerControls"/>
    <xsd:element name="Event_x005f_x0020_Start_x005f_x0020_Date" ma:index="16" nillable="true" ma:displayName="Event Start Date" ma:format="DateOnly" ma:internalName="Event_x0020_Start_x0020_Date" ma:readOnly="false">
      <xsd:simpleType>
        <xsd:restriction base="dms:DateTime"/>
      </xsd:simpleType>
    </xsd:element>
    <xsd:element name="Event_x005f_x0020_End_x005f_x0020_Date" ma:index="17" nillable="true" ma:displayName="Event End Date" ma:format="DateOnly" ma:internalName="Event_x0020_End_x0020_Date" ma:readOnly="false">
      <xsd:simpleType>
        <xsd:restriction base="dms:DateTime"/>
      </xsd:simpleType>
    </xsd:element>
    <xsd:element name="Presentation_x005f_x0020_Date" ma:index="18" nillable="true" ma:displayName="Presentation Date" ma:format="DateOnly" ma:internalName="Presentation_x0020_Date" ma:readOnly="false">
      <xsd:simpleType>
        <xsd:restriction base="dms:DateTime"/>
      </xsd:simpleType>
    </xsd:element>
    <xsd:element name="MS_x005f_x0020_Speaker" ma:index="19" nillable="true" ma:displayName="MS Speaker" ma:list="UserInfo" ma:SharePointGroup="0" ma:internalName="MS_x0020_Speaker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5f_x0020_Speaker" ma:index="20" nillable="true" ma:displayName="External Speaker" ma:internalName="External_x0020_Speaker" ma:readOnly="false">
      <xsd:simpleType>
        <xsd:restriction base="dms:Text"/>
      </xsd:simpleType>
    </xsd:element>
    <xsd:element name="Session_x005f_x0020_Code" ma:index="26" nillable="true" ma:displayName="Session Code" ma:internalName="Session_x0020_Code" ma:readOnly="false">
      <xsd:simpleType>
        <xsd:restriction base="dms:Text"/>
      </xsd:simpleType>
    </xsd:element>
    <xsd:element name="MS_x005f_x0020_Content_x005f_x0020_Owner" ma:index="27" nillable="true" ma:displayName="MS Content Owner" ma:list="UserInfo" ma:SharePointGroup="0" ma:internalName="MS_x0020_Content_x0020_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4de21-0b7a-4063-a8f0-1e238380ee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4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41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358103-D143-4E83-BAB0-186FAC68EF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7426CD-CD08-44E2-919F-126B0EF19B0D}">
  <ds:schemaRefs>
    <ds:schemaRef ds:uri="ffda682f-c233-440f-ae5c-cc70b7af3c29"/>
    <ds:schemaRef ds:uri="http://purl.org/dc/terms/"/>
    <ds:schemaRef ds:uri="230e9df3-be65-4c73-a93b-d1236ebd677e"/>
    <ds:schemaRef ds:uri="http://purl.org/dc/dcmitype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a434de21-0b7a-4063-a8f0-1e238380ee03"/>
    <ds:schemaRef ds:uri="FFDA682F-C233-440F-AE5C-CC70B7AF3C2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1EB594-6BAC-4256-AD34-9F240F6A9C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fda682f-c233-440f-ae5c-cc70b7af3c29"/>
    <ds:schemaRef ds:uri="230e9df3-be65-4c73-a93b-d1236ebd677e"/>
    <ds:schemaRef ds:uri="FFDA682F-C233-440F-AE5C-CC70B7AF3C29"/>
    <ds:schemaRef ds:uri="a434de21-0b7a-4063-a8f0-1e238380ee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宽屏</PresentationFormat>
  <Paragraphs>208</Paragraphs>
  <Slides>30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微软雅黑</vt:lpstr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5-50185_Microsoft_Ready-Inspire_Template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Satya Nadella Inspire-Ready 2018 </dc:title>
  <dc:subject>Nadella_Inspire-Ready_2018_Final_Scrubbed</dc:subject>
  <dc:creator/>
  <cp:keywords>intelligent edge; Intelligent Cloud; partners</cp:keywords>
  <cp:lastModifiedBy/>
  <cp:revision>2</cp:revision>
  <dcterms:modified xsi:type="dcterms:W3CDTF">2018-12-06T06:23:37Z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maryfj@microsoft.com</vt:lpwstr>
  </property>
  <property fmtid="{D5CDD505-2E9C-101B-9397-08002B2CF9AE}" pid="5" name="MSIP_Label_f42aa342-8706-4288-bd11-ebb85995028c_SetDate">
    <vt:lpwstr>2018-07-18T18:04:15.3788291Z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0x0101000E13FC0C2934E14484E212E125370C1C0020807D056BA4BB4BACE1AE523AC789A8</vt:lpwstr>
  </property>
  <property fmtid="{D5CDD505-2E9C-101B-9397-08002B2CF9AE}" pid="11" name="TaxKeyword">
    <vt:lpwstr>454;#intelligent edge|40090370-ff34-44ce-af1b-36a4a1303244;#460;#partners|1d23b997-60ce-4cfd-9201-15f1ad449e79;#455;#Intelligent Cloud|657064bb-35a2-46dd-babb-ff4e84e62f8c</vt:lpwstr>
  </property>
  <property fmtid="{D5CDD505-2E9C-101B-9397-08002B2CF9AE}" pid="12" name="Event Name">
    <vt:lpwstr>432;#Microsoft Ready|3ca26e5f-dc1b-4496-bbb3-9dc6901a235f</vt:lpwstr>
  </property>
  <property fmtid="{D5CDD505-2E9C-101B-9397-08002B2CF9AE}" pid="13" name="Product">
    <vt:lpwstr/>
  </property>
  <property fmtid="{D5CDD505-2E9C-101B-9397-08002B2CF9AE}" pid="14" name="Track_2">
    <vt:lpwstr/>
  </property>
  <property fmtid="{D5CDD505-2E9C-101B-9397-08002B2CF9AE}" pid="15" name="Event Location">
    <vt:lpwstr>433;#Las Vegas|e731b1e0-234c-4781-a780-e65aa36c0b98</vt:lpwstr>
  </property>
  <property fmtid="{D5CDD505-2E9C-101B-9397-08002B2CF9AE}" pid="16" name="Campaign">
    <vt:lpwstr/>
  </property>
  <property fmtid="{D5CDD505-2E9C-101B-9397-08002B2CF9AE}" pid="17" name="Event Venue">
    <vt:lpwstr/>
  </property>
  <property fmtid="{D5CDD505-2E9C-101B-9397-08002B2CF9AE}" pid="18" name="Audience1">
    <vt:lpwstr>461;#Microsoft employees|881fe369-8c0c-4051-8e0e-63b005292e15</vt:lpwstr>
  </property>
</Properties>
</file>